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5" r:id="rId2"/>
    <p:sldMasterId id="2147483687" r:id="rId3"/>
    <p:sldMasterId id="2147483699" r:id="rId4"/>
    <p:sldMasterId id="2147483711" r:id="rId5"/>
    <p:sldMasterId id="2147483812" r:id="rId6"/>
    <p:sldMasterId id="2147484022" r:id="rId7"/>
    <p:sldMasterId id="2147484034" r:id="rId8"/>
    <p:sldMasterId id="2147483848" r:id="rId9"/>
    <p:sldMasterId id="2147483860" r:id="rId10"/>
    <p:sldMasterId id="2147483872" r:id="rId11"/>
    <p:sldMasterId id="2147483896" r:id="rId12"/>
    <p:sldMasterId id="2147483908" r:id="rId13"/>
    <p:sldMasterId id="2147483920" r:id="rId14"/>
    <p:sldMasterId id="2147483932" r:id="rId15"/>
    <p:sldMasterId id="2147483944" r:id="rId16"/>
    <p:sldMasterId id="2147484004" r:id="rId17"/>
    <p:sldMasterId id="2147483824" r:id="rId18"/>
    <p:sldMasterId id="2147484040" r:id="rId19"/>
  </p:sldMasterIdLst>
  <p:notesMasterIdLst>
    <p:notesMasterId r:id="rId196"/>
  </p:notesMasterIdLst>
  <p:sldIdLst>
    <p:sldId id="256" r:id="rId20"/>
    <p:sldId id="2080" r:id="rId21"/>
    <p:sldId id="1967" r:id="rId22"/>
    <p:sldId id="2334" r:id="rId23"/>
    <p:sldId id="2333" r:id="rId24"/>
    <p:sldId id="2339" r:id="rId25"/>
    <p:sldId id="2074" r:id="rId26"/>
    <p:sldId id="2352" r:id="rId27"/>
    <p:sldId id="2343" r:id="rId28"/>
    <p:sldId id="2344" r:id="rId29"/>
    <p:sldId id="468" r:id="rId30"/>
    <p:sldId id="2095" r:id="rId31"/>
    <p:sldId id="2096" r:id="rId32"/>
    <p:sldId id="2097" r:id="rId33"/>
    <p:sldId id="2098" r:id="rId34"/>
    <p:sldId id="2347" r:id="rId35"/>
    <p:sldId id="279" r:id="rId36"/>
    <p:sldId id="2062" r:id="rId37"/>
    <p:sldId id="2331" r:id="rId38"/>
    <p:sldId id="2330" r:id="rId39"/>
    <p:sldId id="257" r:id="rId40"/>
    <p:sldId id="2201" r:id="rId41"/>
    <p:sldId id="2202" r:id="rId42"/>
    <p:sldId id="2203" r:id="rId43"/>
    <p:sldId id="2204" r:id="rId44"/>
    <p:sldId id="2205" r:id="rId45"/>
    <p:sldId id="2332" r:id="rId46"/>
    <p:sldId id="2342" r:id="rId47"/>
    <p:sldId id="2348" r:id="rId48"/>
    <p:sldId id="2335" r:id="rId49"/>
    <p:sldId id="2325" r:id="rId50"/>
    <p:sldId id="2329" r:id="rId51"/>
    <p:sldId id="2100" r:id="rId52"/>
    <p:sldId id="2101" r:id="rId53"/>
    <p:sldId id="2102" r:id="rId54"/>
    <p:sldId id="2103" r:id="rId55"/>
    <p:sldId id="2345" r:id="rId56"/>
    <p:sldId id="2399" r:id="rId57"/>
    <p:sldId id="261" r:id="rId58"/>
    <p:sldId id="262" r:id="rId59"/>
    <p:sldId id="263" r:id="rId60"/>
    <p:sldId id="375" r:id="rId61"/>
    <p:sldId id="264" r:id="rId62"/>
    <p:sldId id="2104" r:id="rId63"/>
    <p:sldId id="2105" r:id="rId64"/>
    <p:sldId id="2106" r:id="rId65"/>
    <p:sldId id="2107" r:id="rId66"/>
    <p:sldId id="2108" r:id="rId67"/>
    <p:sldId id="2109" r:id="rId68"/>
    <p:sldId id="2110" r:id="rId69"/>
    <p:sldId id="2111" r:id="rId70"/>
    <p:sldId id="2112" r:id="rId71"/>
    <p:sldId id="2113" r:id="rId72"/>
    <p:sldId id="258" r:id="rId73"/>
    <p:sldId id="2208" r:id="rId74"/>
    <p:sldId id="2209" r:id="rId75"/>
    <p:sldId id="2210" r:id="rId76"/>
    <p:sldId id="2212" r:id="rId77"/>
    <p:sldId id="2214" r:id="rId78"/>
    <p:sldId id="2215" r:id="rId79"/>
    <p:sldId id="2216" r:id="rId80"/>
    <p:sldId id="2217" r:id="rId81"/>
    <p:sldId id="2218" r:id="rId82"/>
    <p:sldId id="2219" r:id="rId83"/>
    <p:sldId id="2222" r:id="rId84"/>
    <p:sldId id="2225" r:id="rId85"/>
    <p:sldId id="283" r:id="rId86"/>
    <p:sldId id="2231" r:id="rId87"/>
    <p:sldId id="2232" r:id="rId88"/>
    <p:sldId id="324" r:id="rId89"/>
    <p:sldId id="2401" r:id="rId90"/>
    <p:sldId id="2402" r:id="rId91"/>
    <p:sldId id="266" r:id="rId92"/>
    <p:sldId id="2395" r:id="rId93"/>
    <p:sldId id="331" r:id="rId94"/>
    <p:sldId id="268" r:id="rId95"/>
    <p:sldId id="269" r:id="rId96"/>
    <p:sldId id="270" r:id="rId97"/>
    <p:sldId id="2114" r:id="rId98"/>
    <p:sldId id="2115" r:id="rId99"/>
    <p:sldId id="2116" r:id="rId100"/>
    <p:sldId id="2117" r:id="rId101"/>
    <p:sldId id="2118" r:id="rId102"/>
    <p:sldId id="2119" r:id="rId103"/>
    <p:sldId id="277" r:id="rId104"/>
    <p:sldId id="2120" r:id="rId105"/>
    <p:sldId id="2234" r:id="rId106"/>
    <p:sldId id="2235" r:id="rId107"/>
    <p:sldId id="2236" r:id="rId108"/>
    <p:sldId id="2237" r:id="rId109"/>
    <p:sldId id="2242" r:id="rId110"/>
    <p:sldId id="2243" r:id="rId111"/>
    <p:sldId id="2251" r:id="rId112"/>
    <p:sldId id="2252" r:id="rId113"/>
    <p:sldId id="2253" r:id="rId114"/>
    <p:sldId id="2254" r:id="rId115"/>
    <p:sldId id="2255" r:id="rId116"/>
    <p:sldId id="2256" r:id="rId117"/>
    <p:sldId id="2357" r:id="rId118"/>
    <p:sldId id="2403" r:id="rId119"/>
    <p:sldId id="2396" r:id="rId120"/>
    <p:sldId id="271" r:id="rId121"/>
    <p:sldId id="333" r:id="rId122"/>
    <p:sldId id="272" r:id="rId123"/>
    <p:sldId id="273" r:id="rId124"/>
    <p:sldId id="274" r:id="rId125"/>
    <p:sldId id="275" r:id="rId126"/>
    <p:sldId id="276" r:id="rId127"/>
    <p:sldId id="2163" r:id="rId128"/>
    <p:sldId id="2164" r:id="rId129"/>
    <p:sldId id="2165" r:id="rId130"/>
    <p:sldId id="2166" r:id="rId131"/>
    <p:sldId id="2167" r:id="rId132"/>
    <p:sldId id="2168" r:id="rId133"/>
    <p:sldId id="2259" r:id="rId134"/>
    <p:sldId id="286" r:id="rId135"/>
    <p:sldId id="2260" r:id="rId136"/>
    <p:sldId id="2261" r:id="rId137"/>
    <p:sldId id="2263" r:id="rId138"/>
    <p:sldId id="2264" r:id="rId139"/>
    <p:sldId id="2266" r:id="rId140"/>
    <p:sldId id="297" r:id="rId141"/>
    <p:sldId id="2359" r:id="rId142"/>
    <p:sldId id="2404" r:id="rId143"/>
    <p:sldId id="2077" r:id="rId144"/>
    <p:sldId id="3393" r:id="rId145"/>
    <p:sldId id="3394" r:id="rId146"/>
    <p:sldId id="3395" r:id="rId147"/>
    <p:sldId id="2078" r:id="rId148"/>
    <p:sldId id="2397" r:id="rId149"/>
    <p:sldId id="278" r:id="rId150"/>
    <p:sldId id="334" r:id="rId151"/>
    <p:sldId id="373" r:id="rId152"/>
    <p:sldId id="358" r:id="rId153"/>
    <p:sldId id="359" r:id="rId154"/>
    <p:sldId id="344" r:id="rId155"/>
    <p:sldId id="345" r:id="rId156"/>
    <p:sldId id="280" r:id="rId157"/>
    <p:sldId id="378" r:id="rId158"/>
    <p:sldId id="281" r:id="rId159"/>
    <p:sldId id="2169" r:id="rId160"/>
    <p:sldId id="2170" r:id="rId161"/>
    <p:sldId id="2171" r:id="rId162"/>
    <p:sldId id="2172" r:id="rId163"/>
    <p:sldId id="2173" r:id="rId164"/>
    <p:sldId id="2174" r:id="rId165"/>
    <p:sldId id="303" r:id="rId166"/>
    <p:sldId id="304" r:id="rId167"/>
    <p:sldId id="306" r:id="rId168"/>
    <p:sldId id="307" r:id="rId169"/>
    <p:sldId id="309" r:id="rId170"/>
    <p:sldId id="310" r:id="rId171"/>
    <p:sldId id="311" r:id="rId172"/>
    <p:sldId id="312" r:id="rId173"/>
    <p:sldId id="313" r:id="rId174"/>
    <p:sldId id="314" r:id="rId175"/>
    <p:sldId id="315" r:id="rId176"/>
    <p:sldId id="316" r:id="rId177"/>
    <p:sldId id="317" r:id="rId178"/>
    <p:sldId id="318" r:id="rId179"/>
    <p:sldId id="2361" r:id="rId180"/>
    <p:sldId id="2079" r:id="rId181"/>
    <p:sldId id="2371" r:id="rId182"/>
    <p:sldId id="3389" r:id="rId183"/>
    <p:sldId id="1683" r:id="rId184"/>
    <p:sldId id="1684" r:id="rId185"/>
    <p:sldId id="1686" r:id="rId186"/>
    <p:sldId id="1688" r:id="rId187"/>
    <p:sldId id="1690" r:id="rId188"/>
    <p:sldId id="1691" r:id="rId189"/>
    <p:sldId id="1693" r:id="rId190"/>
    <p:sldId id="1744" r:id="rId191"/>
    <p:sldId id="1745" r:id="rId192"/>
    <p:sldId id="3392" r:id="rId193"/>
    <p:sldId id="2400" r:id="rId194"/>
    <p:sldId id="3390" r:id="rId19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3730"/>
    <a:srgbClr val="822922"/>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19440"/>
    </p:cViewPr>
  </p:outlineViewPr>
  <p:notesTextViewPr>
    <p:cViewPr>
      <p:scale>
        <a:sx n="1" d="1"/>
        <a:sy n="1" d="1"/>
      </p:scale>
      <p:origin x="0" y="0"/>
    </p:cViewPr>
  </p:notesTextViewPr>
  <p:sorterViewPr>
    <p:cViewPr varScale="1">
      <p:scale>
        <a:sx n="100" d="100"/>
        <a:sy n="100" d="100"/>
      </p:scale>
      <p:origin x="0" y="-439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slide" Target="slides/slide172.xml"/><Relationship Id="rId196" Type="http://schemas.openxmlformats.org/officeDocument/2006/relationships/notesMaster" Target="notesMasters/notesMaster1.xml"/><Relationship Id="rId200"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slide" Target="slides/slide141.xml"/><Relationship Id="rId165" Type="http://schemas.openxmlformats.org/officeDocument/2006/relationships/slide" Target="slides/slide146.xml"/><Relationship Id="rId181" Type="http://schemas.openxmlformats.org/officeDocument/2006/relationships/slide" Target="slides/slide162.xml"/><Relationship Id="rId186" Type="http://schemas.openxmlformats.org/officeDocument/2006/relationships/slide" Target="slides/slide167.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slide" Target="slides/slide136.xml"/><Relationship Id="rId171" Type="http://schemas.openxmlformats.org/officeDocument/2006/relationships/slide" Target="slides/slide152.xml"/><Relationship Id="rId176" Type="http://schemas.openxmlformats.org/officeDocument/2006/relationships/slide" Target="slides/slide157.xml"/><Relationship Id="rId192" Type="http://schemas.openxmlformats.org/officeDocument/2006/relationships/slide" Target="slides/slide173.xml"/><Relationship Id="rId197"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slide" Target="slides/slide142.xml"/><Relationship Id="rId166" Type="http://schemas.openxmlformats.org/officeDocument/2006/relationships/slide" Target="slides/slide147.xml"/><Relationship Id="rId182" Type="http://schemas.openxmlformats.org/officeDocument/2006/relationships/slide" Target="slides/slide163.xml"/><Relationship Id="rId187" Type="http://schemas.openxmlformats.org/officeDocument/2006/relationships/slide" Target="slides/slide16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slide" Target="slides/slide132.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viewProps" Target="viewProps.xml"/><Relationship Id="rId172" Type="http://schemas.openxmlformats.org/officeDocument/2006/relationships/slide" Target="slides/slide153.xml"/><Relationship Id="rId193" Type="http://schemas.openxmlformats.org/officeDocument/2006/relationships/slide" Target="slides/slide17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183" Type="http://schemas.openxmlformats.org/officeDocument/2006/relationships/slide" Target="slides/slide164.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199"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190" Type="http://schemas.openxmlformats.org/officeDocument/2006/relationships/slide" Target="slides/slide171.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9052D-BF2C-424E-92C2-B810070BA222}" type="datetimeFigureOut">
              <a:rPr lang="en-US" smtClean="0"/>
              <a:t>7/21/2020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CE721-F2AF-40B1-BCF4-08D3C6F582C3}" type="slidenum">
              <a:rPr lang="en-US" smtClean="0"/>
              <a:t>‹#›</a:t>
            </a:fld>
            <a:endParaRPr lang="en-US"/>
          </a:p>
        </p:txBody>
      </p:sp>
    </p:spTree>
    <p:extLst>
      <p:ext uri="{BB962C8B-B14F-4D97-AF65-F5344CB8AC3E}">
        <p14:creationId xmlns:p14="http://schemas.microsoft.com/office/powerpoint/2010/main" val="147711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63398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389721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18B88F-D009-4C78-A1DF-2D70E08A6333}"/>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D402773-03B2-46E6-8ABB-A0FED1DCEB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58" name="Rectangle 2">
            <a:extLst>
              <a:ext uri="{FF2B5EF4-FFF2-40B4-BE49-F238E27FC236}">
                <a16:creationId xmlns:a16="http://schemas.microsoft.com/office/drawing/2014/main" id="{37B44313-2424-4A10-9D0A-ACD78A56AC93}"/>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BB84FD75-2508-4FEF-9EFA-9251EDC207EB}"/>
              </a:ext>
            </a:extLst>
          </p:cNvPr>
          <p:cNvSpPr>
            <a:spLocks noGrp="1" noChangeArrowheads="1"/>
          </p:cNvSpPr>
          <p:nvPr>
            <p:ph type="body" idx="1"/>
          </p:nvPr>
        </p:nvSpPr>
        <p:spPr/>
        <p:txBody>
          <a:bodyPr/>
          <a:lstStyle/>
          <a:p>
            <a:r>
              <a:rPr lang="en-US" altLang="en-US"/>
              <a:t>Isaiah 55:1–13; 65:13; John 6:48; Romans 14:17</a:t>
            </a:r>
          </a:p>
          <a:p>
            <a:r>
              <a:rPr lang="en-US" altLang="en-US"/>
              <a:t>Image: </a:t>
            </a:r>
            <a:r>
              <a:rPr lang="en-US" altLang="en-US" sz="1400">
                <a:latin typeface="Times New Roman" panose="02020603050405020304" pitchFamily="18" charset="0"/>
              </a:rPr>
              <a:t>©Aldo Murillo</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79D24431-9B3D-488E-8F1E-EB008248D00F}"/>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D963DD8A-68CC-49C1-B6D8-8EF219384D37}"/>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1508" name="Date Placeholder 7">
            <a:extLst>
              <a:ext uri="{FF2B5EF4-FFF2-40B4-BE49-F238E27FC236}">
                <a16:creationId xmlns:a16="http://schemas.microsoft.com/office/drawing/2014/main" id="{00AD9CC9-211D-4D40-B8E6-399834BAFD3F}"/>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20CA767-769B-4DFC-B8F9-240D77CD74FC}"/>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235D13DC-E818-40ED-B8D5-B155B8E4707F}"/>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2532" name="Date Placeholder 7">
            <a:extLst>
              <a:ext uri="{FF2B5EF4-FFF2-40B4-BE49-F238E27FC236}">
                <a16:creationId xmlns:a16="http://schemas.microsoft.com/office/drawing/2014/main" id="{0E6763C7-9E42-4C1E-B18E-D7EDF7BB95FB}"/>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AF25430-1EB8-4048-B40E-0A3158CB9BE1}"/>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32CAC1CE-6903-4EC4-8335-A1A4CBC5A2EA}"/>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4580" name="Date Placeholder 7">
            <a:extLst>
              <a:ext uri="{FF2B5EF4-FFF2-40B4-BE49-F238E27FC236}">
                <a16:creationId xmlns:a16="http://schemas.microsoft.com/office/drawing/2014/main" id="{E73F73AA-E72C-4EA3-9B30-F3AFED65D96D}"/>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E62A7E3-01E7-4B3E-872D-052CB83A776B}"/>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E6E9B23A-3798-45F2-AC79-7087B579C3E9}"/>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5604" name="Date Placeholder 7">
            <a:extLst>
              <a:ext uri="{FF2B5EF4-FFF2-40B4-BE49-F238E27FC236}">
                <a16:creationId xmlns:a16="http://schemas.microsoft.com/office/drawing/2014/main" id="{15E94D56-2CA9-4F55-9961-B4057A7FD36E}"/>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69E05FE-7E3E-4AD0-B845-756486EBB974}"/>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4179D078-DB29-43E9-9907-5E5A5F9B5004}"/>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7652" name="Date Placeholder 7">
            <a:extLst>
              <a:ext uri="{FF2B5EF4-FFF2-40B4-BE49-F238E27FC236}">
                <a16:creationId xmlns:a16="http://schemas.microsoft.com/office/drawing/2014/main" id="{AC6E0DED-02E5-4E4B-BA9D-F79D314E5EA2}"/>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132E5A0-7954-4C12-BDD3-90BB1AFCC659}"/>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F7432CAF-98BD-49C7-837E-301C41DAE328}"/>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8676" name="Date Placeholder 7">
            <a:extLst>
              <a:ext uri="{FF2B5EF4-FFF2-40B4-BE49-F238E27FC236}">
                <a16:creationId xmlns:a16="http://schemas.microsoft.com/office/drawing/2014/main" id="{B161EC3E-6386-4B8C-BAF6-323BA145DDD2}"/>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9FF7A91-735C-4EB9-971A-DD0A6C1C4AB5}"/>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7CCEA614-0469-480B-98A3-2D74CD01300A}"/>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9700" name="Date Placeholder 7">
            <a:extLst>
              <a:ext uri="{FF2B5EF4-FFF2-40B4-BE49-F238E27FC236}">
                <a16:creationId xmlns:a16="http://schemas.microsoft.com/office/drawing/2014/main" id="{FEE5C3BF-0D1D-4CFB-9284-033D26DFA803}"/>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48F2235-906F-4540-91E4-22F04BCDB0DA}"/>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D3BA0AF7-BC23-4011-BEED-5ADE61E561BD}"/>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0724" name="Date Placeholder 7">
            <a:extLst>
              <a:ext uri="{FF2B5EF4-FFF2-40B4-BE49-F238E27FC236}">
                <a16:creationId xmlns:a16="http://schemas.microsoft.com/office/drawing/2014/main" id="{677AF218-E1B7-4643-97C5-545921A19556}"/>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529A6A6-8FA6-4EE4-8C21-53A91F58C5BA}"/>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DE39D25A-1540-4B88-ABB1-304F02E5F201}"/>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1748" name="Date Placeholder 7">
            <a:extLst>
              <a:ext uri="{FF2B5EF4-FFF2-40B4-BE49-F238E27FC236}">
                <a16:creationId xmlns:a16="http://schemas.microsoft.com/office/drawing/2014/main" id="{3AD776E8-8D14-45A5-8458-C90CF7B7A6F4}"/>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497734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DC985C1-809E-4942-9C29-4CC7E304A658}"/>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C3FACCD6-46F6-4094-AC2E-F6E1C74EBA6C}"/>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2772" name="Date Placeholder 7">
            <a:extLst>
              <a:ext uri="{FF2B5EF4-FFF2-40B4-BE49-F238E27FC236}">
                <a16:creationId xmlns:a16="http://schemas.microsoft.com/office/drawing/2014/main" id="{2D70A2C8-8E5D-4BCE-A14D-01C8E76DC618}"/>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A127461-3802-4E5C-B000-E706A41D11C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66B50B89-F0FB-4ED3-BC5E-5E17968BA236}"/>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3796" name="Date Placeholder 7">
            <a:extLst>
              <a:ext uri="{FF2B5EF4-FFF2-40B4-BE49-F238E27FC236}">
                <a16:creationId xmlns:a16="http://schemas.microsoft.com/office/drawing/2014/main" id="{211BA196-E511-4DBD-80A9-BECD40668E51}"/>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775B473-20E9-46F2-ADCB-BBEA0BF30833}"/>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E839B55F-51CB-4280-BF8E-22127054003F}"/>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4820" name="Date Placeholder 7">
            <a:extLst>
              <a:ext uri="{FF2B5EF4-FFF2-40B4-BE49-F238E27FC236}">
                <a16:creationId xmlns:a16="http://schemas.microsoft.com/office/drawing/2014/main" id="{44BDB719-7973-4046-BC2E-20C1D705E6A7}"/>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F903E5A-B52E-4686-A063-1786C0B5EA6E}"/>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B2FD196A-1A6F-483A-8EF2-7AF37CE93E91}"/>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5844" name="Date Placeholder 7">
            <a:extLst>
              <a:ext uri="{FF2B5EF4-FFF2-40B4-BE49-F238E27FC236}">
                <a16:creationId xmlns:a16="http://schemas.microsoft.com/office/drawing/2014/main" id="{BA780C4E-4B3B-472A-9E1C-5CEE849615FF}"/>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2065CFD-4FE0-4379-BCF9-86541E8D41D2}"/>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05A480BE-301C-4801-B33A-CE78C65933FE}"/>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6868" name="Date Placeholder 7">
            <a:extLst>
              <a:ext uri="{FF2B5EF4-FFF2-40B4-BE49-F238E27FC236}">
                <a16:creationId xmlns:a16="http://schemas.microsoft.com/office/drawing/2014/main" id="{317CA63E-867E-40AF-85E8-D5C02451506B}"/>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749365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303047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14644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026" name="Rectangle 7">
            <a:extLst>
              <a:ext uri="{FF2B5EF4-FFF2-40B4-BE49-F238E27FC236}">
                <a16:creationId xmlns:a16="http://schemas.microsoft.com/office/drawing/2014/main" id="{AE593915-7F46-49C1-842E-B536535C6B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EB8F61-5789-47BC-9647-ECEE33B1762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5027" name="Rectangle 2">
            <a:extLst>
              <a:ext uri="{FF2B5EF4-FFF2-40B4-BE49-F238E27FC236}">
                <a16:creationId xmlns:a16="http://schemas.microsoft.com/office/drawing/2014/main" id="{BA34F22F-1301-49ED-873A-585E79C02E18}"/>
              </a:ext>
            </a:extLst>
          </p:cNvPr>
          <p:cNvSpPr>
            <a:spLocks noGrp="1" noRot="1" noChangeAspect="1" noChangeArrowheads="1" noTextEdit="1"/>
          </p:cNvSpPr>
          <p:nvPr>
            <p:ph type="sldImg"/>
          </p:nvPr>
        </p:nvSpPr>
        <p:spPr>
          <a:ln/>
        </p:spPr>
      </p:sp>
      <p:sp>
        <p:nvSpPr>
          <p:cNvPr id="1665028" name="Rectangle 3">
            <a:extLst>
              <a:ext uri="{FF2B5EF4-FFF2-40B4-BE49-F238E27FC236}">
                <a16:creationId xmlns:a16="http://schemas.microsoft.com/office/drawing/2014/main" id="{6DD6C9BB-CAFF-4BF4-8A73-00003B6C07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50" name="Rectangle 7">
            <a:extLst>
              <a:ext uri="{FF2B5EF4-FFF2-40B4-BE49-F238E27FC236}">
                <a16:creationId xmlns:a16="http://schemas.microsoft.com/office/drawing/2014/main" id="{91FD32A3-8CE3-4AEB-A7F2-5AAEA59668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6F3462-ECE7-48DF-BC5D-D2686066FB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6051" name="Rectangle 2">
            <a:extLst>
              <a:ext uri="{FF2B5EF4-FFF2-40B4-BE49-F238E27FC236}">
                <a16:creationId xmlns:a16="http://schemas.microsoft.com/office/drawing/2014/main" id="{74AC58B8-D2DF-41AD-8B14-20ADCB0AEE26}"/>
              </a:ext>
            </a:extLst>
          </p:cNvPr>
          <p:cNvSpPr>
            <a:spLocks noGrp="1" noRot="1" noChangeAspect="1" noChangeArrowheads="1" noTextEdit="1"/>
          </p:cNvSpPr>
          <p:nvPr>
            <p:ph type="sldImg"/>
          </p:nvPr>
        </p:nvSpPr>
        <p:spPr>
          <a:ln/>
        </p:spPr>
      </p:sp>
      <p:sp>
        <p:nvSpPr>
          <p:cNvPr id="1666052" name="Rectangle 3">
            <a:extLst>
              <a:ext uri="{FF2B5EF4-FFF2-40B4-BE49-F238E27FC236}">
                <a16:creationId xmlns:a16="http://schemas.microsoft.com/office/drawing/2014/main" id="{FA29E696-827C-4DFF-9D24-9EC5F95627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95C982-4015-4A0C-94FC-3B3AC8AC466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00A569-324D-42E4-BA63-9716B94901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0" name="Rectangle 2">
            <a:extLst>
              <a:ext uri="{FF2B5EF4-FFF2-40B4-BE49-F238E27FC236}">
                <a16:creationId xmlns:a16="http://schemas.microsoft.com/office/drawing/2014/main" id="{411A9032-CF4A-4703-83D6-A32820B11C53}"/>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EACEDF0D-0A29-49B5-BD5A-4C8635C9FA9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098" name="Rectangle 7">
            <a:extLst>
              <a:ext uri="{FF2B5EF4-FFF2-40B4-BE49-F238E27FC236}">
                <a16:creationId xmlns:a16="http://schemas.microsoft.com/office/drawing/2014/main" id="{DB347BEB-B4E1-4AF9-B1FB-322C837FCA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0301CF-7DCA-4AED-A8C4-AFC4D22413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8099" name="Rectangle 2">
            <a:extLst>
              <a:ext uri="{FF2B5EF4-FFF2-40B4-BE49-F238E27FC236}">
                <a16:creationId xmlns:a16="http://schemas.microsoft.com/office/drawing/2014/main" id="{9844DCE5-F5C1-4AB1-A77B-1A9F37163924}"/>
              </a:ext>
            </a:extLst>
          </p:cNvPr>
          <p:cNvSpPr>
            <a:spLocks noGrp="1" noRot="1" noChangeAspect="1" noChangeArrowheads="1" noTextEdit="1"/>
          </p:cNvSpPr>
          <p:nvPr>
            <p:ph type="sldImg"/>
          </p:nvPr>
        </p:nvSpPr>
        <p:spPr>
          <a:ln/>
        </p:spPr>
      </p:sp>
      <p:sp>
        <p:nvSpPr>
          <p:cNvPr id="1668100" name="Rectangle 3">
            <a:extLst>
              <a:ext uri="{FF2B5EF4-FFF2-40B4-BE49-F238E27FC236}">
                <a16:creationId xmlns:a16="http://schemas.microsoft.com/office/drawing/2014/main" id="{C0DABF3E-ABF6-4EDF-BC18-7059A041DE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0146" name="Rectangle 7">
            <a:extLst>
              <a:ext uri="{FF2B5EF4-FFF2-40B4-BE49-F238E27FC236}">
                <a16:creationId xmlns:a16="http://schemas.microsoft.com/office/drawing/2014/main" id="{B7B4205B-933D-48CA-A449-B61C586CA4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37FFA7-8C15-4EA6-B2E1-E623563008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0147" name="Rectangle 2">
            <a:extLst>
              <a:ext uri="{FF2B5EF4-FFF2-40B4-BE49-F238E27FC236}">
                <a16:creationId xmlns:a16="http://schemas.microsoft.com/office/drawing/2014/main" id="{B1A3ED9C-18DB-4B3C-B854-0BF3EF816B06}"/>
              </a:ext>
            </a:extLst>
          </p:cNvPr>
          <p:cNvSpPr>
            <a:spLocks noGrp="1" noRot="1" noChangeAspect="1" noChangeArrowheads="1" noTextEdit="1"/>
          </p:cNvSpPr>
          <p:nvPr>
            <p:ph type="sldImg"/>
          </p:nvPr>
        </p:nvSpPr>
        <p:spPr>
          <a:ln/>
        </p:spPr>
      </p:sp>
      <p:sp>
        <p:nvSpPr>
          <p:cNvPr id="1670148" name="Rectangle 3">
            <a:extLst>
              <a:ext uri="{FF2B5EF4-FFF2-40B4-BE49-F238E27FC236}">
                <a16:creationId xmlns:a16="http://schemas.microsoft.com/office/drawing/2014/main" id="{0A6E67DB-7917-4C74-B338-805DAB6B08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194" name="Rectangle 7">
            <a:extLst>
              <a:ext uri="{FF2B5EF4-FFF2-40B4-BE49-F238E27FC236}">
                <a16:creationId xmlns:a16="http://schemas.microsoft.com/office/drawing/2014/main" id="{B8DBCECE-8F75-49A9-B33B-2CF3F5BE5B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617359-88C8-451A-9270-D8E2BB4CB1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2195" name="Rectangle 2">
            <a:extLst>
              <a:ext uri="{FF2B5EF4-FFF2-40B4-BE49-F238E27FC236}">
                <a16:creationId xmlns:a16="http://schemas.microsoft.com/office/drawing/2014/main" id="{5BDE2829-BB67-4C1D-AFAA-47110543327F}"/>
              </a:ext>
            </a:extLst>
          </p:cNvPr>
          <p:cNvSpPr>
            <a:spLocks noGrp="1" noRot="1" noChangeAspect="1" noChangeArrowheads="1" noTextEdit="1"/>
          </p:cNvSpPr>
          <p:nvPr>
            <p:ph type="sldImg"/>
          </p:nvPr>
        </p:nvSpPr>
        <p:spPr>
          <a:ln/>
        </p:spPr>
      </p:sp>
      <p:sp>
        <p:nvSpPr>
          <p:cNvPr id="1672196" name="Rectangle 3">
            <a:extLst>
              <a:ext uri="{FF2B5EF4-FFF2-40B4-BE49-F238E27FC236}">
                <a16:creationId xmlns:a16="http://schemas.microsoft.com/office/drawing/2014/main" id="{EA60B52B-348B-4DE1-A196-006503584A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218" name="Rectangle 7">
            <a:extLst>
              <a:ext uri="{FF2B5EF4-FFF2-40B4-BE49-F238E27FC236}">
                <a16:creationId xmlns:a16="http://schemas.microsoft.com/office/drawing/2014/main" id="{121DAAA5-849C-4DAD-8414-2D480757CE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AC6F77-6D92-4417-9F4E-9F992EB0C0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3219" name="Rectangle 2">
            <a:extLst>
              <a:ext uri="{FF2B5EF4-FFF2-40B4-BE49-F238E27FC236}">
                <a16:creationId xmlns:a16="http://schemas.microsoft.com/office/drawing/2014/main" id="{CE3EDFDB-45CE-47E9-9527-214BD7B9BD93}"/>
              </a:ext>
            </a:extLst>
          </p:cNvPr>
          <p:cNvSpPr>
            <a:spLocks noGrp="1" noRot="1" noChangeAspect="1" noChangeArrowheads="1" noTextEdit="1"/>
          </p:cNvSpPr>
          <p:nvPr>
            <p:ph type="sldImg"/>
          </p:nvPr>
        </p:nvSpPr>
        <p:spPr>
          <a:ln/>
        </p:spPr>
      </p:sp>
      <p:sp>
        <p:nvSpPr>
          <p:cNvPr id="1673220" name="Rectangle 3">
            <a:extLst>
              <a:ext uri="{FF2B5EF4-FFF2-40B4-BE49-F238E27FC236}">
                <a16:creationId xmlns:a16="http://schemas.microsoft.com/office/drawing/2014/main" id="{197980A4-8466-4A50-BAA2-F62183AA51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266" name="Rectangle 7">
            <a:extLst>
              <a:ext uri="{FF2B5EF4-FFF2-40B4-BE49-F238E27FC236}">
                <a16:creationId xmlns:a16="http://schemas.microsoft.com/office/drawing/2014/main" id="{4E6D50C6-25CB-4F6D-9FAB-8E38BD15A6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92F73C-916C-41BF-BE07-4880908D3F8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5267" name="Rectangle 2">
            <a:extLst>
              <a:ext uri="{FF2B5EF4-FFF2-40B4-BE49-F238E27FC236}">
                <a16:creationId xmlns:a16="http://schemas.microsoft.com/office/drawing/2014/main" id="{79CD7DAE-0435-4206-A5F1-86B6399A3121}"/>
              </a:ext>
            </a:extLst>
          </p:cNvPr>
          <p:cNvSpPr>
            <a:spLocks noGrp="1" noRot="1" noChangeAspect="1" noChangeArrowheads="1" noTextEdit="1"/>
          </p:cNvSpPr>
          <p:nvPr>
            <p:ph type="sldImg"/>
          </p:nvPr>
        </p:nvSpPr>
        <p:spPr>
          <a:ln/>
        </p:spPr>
      </p:sp>
      <p:sp>
        <p:nvSpPr>
          <p:cNvPr id="1675268" name="Rectangle 3">
            <a:extLst>
              <a:ext uri="{FF2B5EF4-FFF2-40B4-BE49-F238E27FC236}">
                <a16:creationId xmlns:a16="http://schemas.microsoft.com/office/drawing/2014/main" id="{A84720D0-79C5-443F-B792-C60E910A26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034" name="Rectangle 7">
            <a:extLst>
              <a:ext uri="{FF2B5EF4-FFF2-40B4-BE49-F238E27FC236}">
                <a16:creationId xmlns:a16="http://schemas.microsoft.com/office/drawing/2014/main" id="{C5DB1D0A-BA97-4FA0-B0C2-B01D19F03C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fld id="{3057EAC3-6B29-49C3-BD6A-50DC8CDC5F2B}" type="slidenum">
              <a:rPr lang="en-US" altLang="en-US" sz="1200">
                <a:latin typeface="Arial" panose="020B0604020202020204" pitchFamily="34" charset="0"/>
              </a:rPr>
              <a:pPr/>
              <a:t>172</a:t>
            </a:fld>
            <a:endParaRPr lang="en-US" altLang="en-US" sz="1200">
              <a:latin typeface="Arial" panose="020B0604020202020204" pitchFamily="34" charset="0"/>
            </a:endParaRPr>
          </a:p>
        </p:txBody>
      </p:sp>
      <p:sp>
        <p:nvSpPr>
          <p:cNvPr id="1708035" name="Rectangle 2">
            <a:extLst>
              <a:ext uri="{FF2B5EF4-FFF2-40B4-BE49-F238E27FC236}">
                <a16:creationId xmlns:a16="http://schemas.microsoft.com/office/drawing/2014/main" id="{5D91483A-2FD3-4CA7-94D0-FDFCDF9DA314}"/>
              </a:ext>
            </a:extLst>
          </p:cNvPr>
          <p:cNvSpPr>
            <a:spLocks noChangeArrowheads="1" noTextEdit="1"/>
          </p:cNvSpPr>
          <p:nvPr>
            <p:ph type="sldImg"/>
          </p:nvPr>
        </p:nvSpPr>
        <p:spPr>
          <a:ln/>
        </p:spPr>
      </p:sp>
      <p:sp>
        <p:nvSpPr>
          <p:cNvPr id="1708036" name="Rectangle 3">
            <a:extLst>
              <a:ext uri="{FF2B5EF4-FFF2-40B4-BE49-F238E27FC236}">
                <a16:creationId xmlns:a16="http://schemas.microsoft.com/office/drawing/2014/main" id="{51ECBC1A-CF23-44A1-B04B-C23A30E3AC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058" name="Rectangle 7">
            <a:extLst>
              <a:ext uri="{FF2B5EF4-FFF2-40B4-BE49-F238E27FC236}">
                <a16:creationId xmlns:a16="http://schemas.microsoft.com/office/drawing/2014/main" id="{327B6A1F-D26E-4F20-B588-89FBAE061F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fld id="{5C8DFCAD-A6E9-4D3F-B3A9-4E0DD9598438}" type="slidenum">
              <a:rPr lang="en-US" altLang="en-US" sz="1200">
                <a:latin typeface="Arial" panose="020B0604020202020204" pitchFamily="34" charset="0"/>
              </a:rPr>
              <a:pPr/>
              <a:t>173</a:t>
            </a:fld>
            <a:endParaRPr lang="en-US" altLang="en-US" sz="1200">
              <a:latin typeface="Arial" panose="020B0604020202020204" pitchFamily="34" charset="0"/>
            </a:endParaRPr>
          </a:p>
        </p:txBody>
      </p:sp>
      <p:sp>
        <p:nvSpPr>
          <p:cNvPr id="1709059" name="Rectangle 2">
            <a:extLst>
              <a:ext uri="{FF2B5EF4-FFF2-40B4-BE49-F238E27FC236}">
                <a16:creationId xmlns:a16="http://schemas.microsoft.com/office/drawing/2014/main" id="{06616139-EAF2-4E3F-B2F2-A94E0EDFDD4A}"/>
              </a:ext>
            </a:extLst>
          </p:cNvPr>
          <p:cNvSpPr>
            <a:spLocks noChangeArrowheads="1" noTextEdit="1"/>
          </p:cNvSpPr>
          <p:nvPr>
            <p:ph type="sldImg"/>
          </p:nvPr>
        </p:nvSpPr>
        <p:spPr>
          <a:ln/>
        </p:spPr>
      </p:sp>
      <p:sp>
        <p:nvSpPr>
          <p:cNvPr id="1709060" name="Rectangle 3">
            <a:extLst>
              <a:ext uri="{FF2B5EF4-FFF2-40B4-BE49-F238E27FC236}">
                <a16:creationId xmlns:a16="http://schemas.microsoft.com/office/drawing/2014/main" id="{B8D5FA56-499D-4D9B-B667-D635A3435B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591C333-8FD8-411E-BD96-63B5F44008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99449-FEAD-4420-A41C-187CE49545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18" name="Rectangle 2">
            <a:extLst>
              <a:ext uri="{FF2B5EF4-FFF2-40B4-BE49-F238E27FC236}">
                <a16:creationId xmlns:a16="http://schemas.microsoft.com/office/drawing/2014/main" id="{26B764DC-DC44-4FCE-BBD5-EB4645FF8B5C}"/>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0F1C75C2-8781-4AF6-99D7-B84B501FFAC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77CFE9-20AF-4B1C-B854-ED837DC719F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D15E29-3094-47C6-BFB0-2E1DB6CAD3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842" name="Rectangle 2">
            <a:extLst>
              <a:ext uri="{FF2B5EF4-FFF2-40B4-BE49-F238E27FC236}">
                <a16:creationId xmlns:a16="http://schemas.microsoft.com/office/drawing/2014/main" id="{8DF60845-6CC9-46CF-9A38-C15E920491B0}"/>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0FCF8A28-168C-48D1-A7E2-CD734D7B960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694D0C-47BF-47B8-9016-996992BF8E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945184-9799-497B-ACDC-85473D1729B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6" name="Rectangle 2">
            <a:extLst>
              <a:ext uri="{FF2B5EF4-FFF2-40B4-BE49-F238E27FC236}">
                <a16:creationId xmlns:a16="http://schemas.microsoft.com/office/drawing/2014/main" id="{1FD13B73-8540-4733-9C8C-BE100A3065A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2DAFE4D4-D85E-4250-B105-1A05ABAB195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8EE0F9-5A43-49CF-8CA9-F917727EA8A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600F32-C2F3-4857-8A80-0F319AD5E5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890" name="Rectangle 2">
            <a:extLst>
              <a:ext uri="{FF2B5EF4-FFF2-40B4-BE49-F238E27FC236}">
                <a16:creationId xmlns:a16="http://schemas.microsoft.com/office/drawing/2014/main" id="{66902DFF-6BAE-431C-8F8E-09751C286AAA}"/>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CD87E1C7-F055-4C0D-BCBC-B9202F50F62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688381-F1AC-4D23-90F9-E0D011A28C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DB34D1-2226-493C-ACC4-C88CC5B80B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4" name="Rectangle 2">
            <a:extLst>
              <a:ext uri="{FF2B5EF4-FFF2-40B4-BE49-F238E27FC236}">
                <a16:creationId xmlns:a16="http://schemas.microsoft.com/office/drawing/2014/main" id="{706AA275-0389-4B4F-900F-C5CD06B52D6D}"/>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BFD5FB17-65AF-465F-90E6-D3CA6074C11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673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836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15870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21884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3851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25940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46803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63426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CE721-F2AF-40B1-BCF4-08D3C6F582C3}" type="slidenum">
              <a:rPr lang="en-US" smtClean="0"/>
              <a:t>38</a:t>
            </a:fld>
            <a:endParaRPr lang="en-US"/>
          </a:p>
        </p:txBody>
      </p:sp>
    </p:spTree>
    <p:extLst>
      <p:ext uri="{BB962C8B-B14F-4D97-AF65-F5344CB8AC3E}">
        <p14:creationId xmlns:p14="http://schemas.microsoft.com/office/powerpoint/2010/main" val="644797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644832-03C1-4EC8-A70F-6142E301AF46}"/>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694188-CD04-4853-A091-40B99260321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1B6ED0A5-BE70-45FF-B79C-4AB684B812E1}"/>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0C6FD96C-47A6-441E-8303-6F7E9DE275F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8953CA-AC65-4C43-A69E-D8C740F8E133}"/>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25BC19-303D-4112-B4C9-A3982A9A601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9DFAE174-733E-4862-A7E7-2BBDDE23FE22}"/>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510DD100-A15F-49C8-9A39-46F963E8C45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24AE7E-2828-4254-8506-352DA0224C26}"/>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65A8D48-336A-44FB-81C1-B3B62D4C7BF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4425036A-87C1-4ADA-B1C9-123323CB56F5}"/>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6B5AB619-9655-4923-A9E0-6D43D3F562B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14EB0F-CB45-421E-828A-C1F1AEADD4D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2E552B2-E194-4C7E-8D57-6AC98C4CB3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9730" name="Rectangle 2">
            <a:extLst>
              <a:ext uri="{FF2B5EF4-FFF2-40B4-BE49-F238E27FC236}">
                <a16:creationId xmlns:a16="http://schemas.microsoft.com/office/drawing/2014/main" id="{A66B316E-9B3E-49B1-B2D1-072505495766}"/>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9731" name="Rectangle 3">
            <a:extLst>
              <a:ext uri="{FF2B5EF4-FFF2-40B4-BE49-F238E27FC236}">
                <a16:creationId xmlns:a16="http://schemas.microsoft.com/office/drawing/2014/main" id="{C0198D32-2EE7-4C32-B631-10AAE9F15AC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sz="1400">
                <a:latin typeface="Times New Roman" panose="02020603050405020304" pitchFamily="18" charset="0"/>
              </a:rPr>
              <a:t>Image: ©Stephen Strathdee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76341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D6B041-47B0-4C2C-BD22-E0B361B29C3F}"/>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EFCF0ED-CED0-4CAC-9ADB-1CA65233C73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50B1A2BD-200E-4638-A0D7-6746F4242FF9}"/>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6FF627D4-0A1F-4FB9-964B-3453E59928E3}"/>
              </a:ext>
            </a:extLst>
          </p:cNvPr>
          <p:cNvSpPr>
            <a:spLocks noGrp="1" noChangeArrowheads="1"/>
          </p:cNvSpPr>
          <p:nvPr>
            <p:ph type="body" idx="1"/>
          </p:nvPr>
        </p:nvSpPr>
        <p:spPr/>
        <p:txBody>
          <a:bodyPr/>
          <a:lstStyle/>
          <a:p>
            <a:r>
              <a:rPr lang="en-US" altLang="en-US" sz="1400">
                <a:latin typeface="Times New Roman" panose="02020603050405020304" pitchFamily="18" charset="0"/>
              </a:rPr>
              <a:t>Image: ©Stephen Strathdee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A3589E3-59C1-4A42-81A1-ADE739EF616C}"/>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9E4FD8F-96CE-4E02-A11B-10B2EF3AD8A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490" name="Rectangle 2">
            <a:extLst>
              <a:ext uri="{FF2B5EF4-FFF2-40B4-BE49-F238E27FC236}">
                <a16:creationId xmlns:a16="http://schemas.microsoft.com/office/drawing/2014/main" id="{560B71CB-2D72-4AB0-8339-87D9B3F2CB95}"/>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228CA36-A969-4E99-9014-D0A4E86F089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E5EE2E-8EA3-4775-8BD3-274DDDE101B2}"/>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F1E55CD1-82AF-40E7-BC86-54015E509A7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538" name="Rectangle 2">
            <a:extLst>
              <a:ext uri="{FF2B5EF4-FFF2-40B4-BE49-F238E27FC236}">
                <a16:creationId xmlns:a16="http://schemas.microsoft.com/office/drawing/2014/main" id="{369358AC-D4BF-4F87-A75E-BF14E8F34B97}"/>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C2274376-B509-4685-A7BB-1AA39C2B7A6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3B9BC-1FEA-4E22-958A-BE6BB790C1B2}"/>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D2C38D6D-6AF2-4B8B-B27A-42F07901B59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562" name="Rectangle 2">
            <a:extLst>
              <a:ext uri="{FF2B5EF4-FFF2-40B4-BE49-F238E27FC236}">
                <a16:creationId xmlns:a16="http://schemas.microsoft.com/office/drawing/2014/main" id="{F2701C22-292C-4344-8EBE-F1AAD1836EE4}"/>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D4CCA9E0-F5B9-4627-90A9-42F76F8EA51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293329-329C-4BCE-BCAB-B69AE1AAEF3A}"/>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8EA3E1AC-8294-4F8B-9307-E0B95F099B6F}"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86" name="Rectangle 2">
            <a:extLst>
              <a:ext uri="{FF2B5EF4-FFF2-40B4-BE49-F238E27FC236}">
                <a16:creationId xmlns:a16="http://schemas.microsoft.com/office/drawing/2014/main" id="{9297EE30-9F36-40EF-B179-CD1AAEF29C63}"/>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497BA6A1-38B1-4200-AEF4-9C3D03816AA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5C7CB2-8CA3-4AB3-BD57-B561AF5373D0}"/>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89681F5F-6725-4405-A481-9B9AEBDC3136}"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4" name="Rectangle 2">
            <a:extLst>
              <a:ext uri="{FF2B5EF4-FFF2-40B4-BE49-F238E27FC236}">
                <a16:creationId xmlns:a16="http://schemas.microsoft.com/office/drawing/2014/main" id="{51D27F01-296F-4962-97F8-42CF7F7C7390}"/>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864BB8CA-4280-4853-A9A5-9AD14CC9ED8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47DD9C-2F10-4A55-9A0E-17364E8B5E53}"/>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EFAE711A-49F4-4086-BED0-08187DBD4ED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682" name="Rectangle 2">
            <a:extLst>
              <a:ext uri="{FF2B5EF4-FFF2-40B4-BE49-F238E27FC236}">
                <a16:creationId xmlns:a16="http://schemas.microsoft.com/office/drawing/2014/main" id="{C31CEE12-1213-4147-A522-1D0FE7258493}"/>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395BE249-523F-415E-98A4-B535404790F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5B6E07-E54D-422E-B12A-E5673553E0D1}"/>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0DB85BFD-D12D-4387-A952-FF68769BB972}"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706" name="Rectangle 2">
            <a:extLst>
              <a:ext uri="{FF2B5EF4-FFF2-40B4-BE49-F238E27FC236}">
                <a16:creationId xmlns:a16="http://schemas.microsoft.com/office/drawing/2014/main" id="{5567F0E6-C8AD-4EB5-9591-5339B41DFFBD}"/>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FBCC7FDA-444C-41A9-AE10-49061E77BF3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99BCEE-21EF-4C5F-8D99-70C595EB037E}"/>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768B5C72-813A-4154-98B6-99EF6CA2ED5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730" name="Rectangle 2">
            <a:extLst>
              <a:ext uri="{FF2B5EF4-FFF2-40B4-BE49-F238E27FC236}">
                <a16:creationId xmlns:a16="http://schemas.microsoft.com/office/drawing/2014/main" id="{189C1486-5D14-45D1-91C7-F6207D8BBDC7}"/>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E68E5A8C-7AFC-4F3A-A976-8FB7FC10574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BFDE21-2FD4-4AB4-91B0-AE919327F244}"/>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00F0EA93-CF0B-40B2-AE48-1E66DC66AAC6}"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754" name="Rectangle 2">
            <a:extLst>
              <a:ext uri="{FF2B5EF4-FFF2-40B4-BE49-F238E27FC236}">
                <a16:creationId xmlns:a16="http://schemas.microsoft.com/office/drawing/2014/main" id="{A1694F29-52FC-4B1B-90CB-A5C93D391224}"/>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190AD7D3-FFD5-488E-B31A-9C071423AB4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50634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689818-716C-42DE-8F89-8027CE770211}"/>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3B57834-D678-4C9A-8FB4-9A5810C9282F}"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778" name="Rectangle 2">
            <a:extLst>
              <a:ext uri="{FF2B5EF4-FFF2-40B4-BE49-F238E27FC236}">
                <a16:creationId xmlns:a16="http://schemas.microsoft.com/office/drawing/2014/main" id="{62AB95DA-1F23-4FE5-BB17-EA348A0C5521}"/>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34CB94E6-F4E8-4694-BC3C-1EE1BC8DF7B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988ED31-8918-4D52-BDB8-2F858F9F404A}"/>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A18C68FB-28DE-456D-AA83-F64C87D36A2B}"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2" name="Rectangle 2">
            <a:extLst>
              <a:ext uri="{FF2B5EF4-FFF2-40B4-BE49-F238E27FC236}">
                <a16:creationId xmlns:a16="http://schemas.microsoft.com/office/drawing/2014/main" id="{867B12B9-DEC4-42DE-9A3F-C1D20640E714}"/>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8029F760-21EA-4B5E-BB68-6E0C27A78FE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77E151-7FD3-455F-9CA9-B93EFBC71F11}"/>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7586F37-2EB1-4831-A745-635F5CBFA39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874" name="Rectangle 2">
            <a:extLst>
              <a:ext uri="{FF2B5EF4-FFF2-40B4-BE49-F238E27FC236}">
                <a16:creationId xmlns:a16="http://schemas.microsoft.com/office/drawing/2014/main" id="{916B5F4F-7575-4F75-BB9F-A0C528D18A2F}"/>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D1683FA6-1349-4B9C-A8C7-500B2512D14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38543E-F9B6-4728-8E99-AF27E1229701}"/>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10128B-D145-4F3B-B69F-E7A90244EFD0}"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946" name="Rectangle 2">
            <a:extLst>
              <a:ext uri="{FF2B5EF4-FFF2-40B4-BE49-F238E27FC236}">
                <a16:creationId xmlns:a16="http://schemas.microsoft.com/office/drawing/2014/main" id="{7106E3EA-86E0-4269-9FE1-BB63B984FF75}"/>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A0C58C08-3E94-44FD-99C6-07EF22CF1A5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3AE3C5-3520-4A48-AC94-571E3F149184}"/>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1C34CAE1-96C7-4782-98A3-61566B21CC6F}"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0" name="Rectangle 2">
            <a:extLst>
              <a:ext uri="{FF2B5EF4-FFF2-40B4-BE49-F238E27FC236}">
                <a16:creationId xmlns:a16="http://schemas.microsoft.com/office/drawing/2014/main" id="{9C187E69-2328-4A09-A09A-8CFB23818014}"/>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9A9D9503-7D56-41DF-BB6F-A42525CADCC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F551E7-9FE3-41D4-A0A0-579503D8E06D}"/>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0B05B05-3327-4358-B036-E55983BDCF1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14" name="Rectangle 2">
            <a:extLst>
              <a:ext uri="{FF2B5EF4-FFF2-40B4-BE49-F238E27FC236}">
                <a16:creationId xmlns:a16="http://schemas.microsoft.com/office/drawing/2014/main" id="{475AE7D2-06F1-401B-A84E-196E37971DD7}"/>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6DB73C0A-76E7-4E6F-9909-6C77284480F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CD0BE5-E7AF-4D02-B651-C46BA207096F}"/>
              </a:ext>
            </a:extLst>
          </p:cNvPr>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582F893F-72F5-41CC-A0E2-E1EF0316106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138" name="Rectangle 2">
            <a:extLst>
              <a:ext uri="{FF2B5EF4-FFF2-40B4-BE49-F238E27FC236}">
                <a16:creationId xmlns:a16="http://schemas.microsoft.com/office/drawing/2014/main" id="{CC6B0C56-A911-454F-81E3-3192B3FBA165}"/>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4422797F-5D81-4446-B542-F093A96F4AE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97669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32149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425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69106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71137A-8E3E-475C-B877-16A9CB340524}"/>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DBB196F-FCC7-4964-96F2-E9D1C4F88F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43B67BE1-E0FF-4ECD-AE6A-D75133C6D78B}"/>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AC8E83DE-F6D1-4490-94ED-52A8E65A5D2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B35AC4-0A4C-492F-AE50-0DE761808594}"/>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1B421B8-7A39-4861-8337-B798CAE4F0B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783128D9-2109-4E74-AF83-DD45D9EBB6F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95587" name="Rectangle 3">
            <a:extLst>
              <a:ext uri="{FF2B5EF4-FFF2-40B4-BE49-F238E27FC236}">
                <a16:creationId xmlns:a16="http://schemas.microsoft.com/office/drawing/2014/main" id="{93FABB90-9084-4CAA-AD05-F2BD20C3C31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6B8B3A-AD2D-4333-B81B-9FAA98C78F1D}"/>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2F4407F-E642-4438-B1DB-5CA524C32E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8FB68A40-64F4-4437-8CB3-5AB847FA24D1}"/>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36914DE8-A1AD-4D0E-B968-D48E914102A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36FA7B-777D-4B84-B091-50D6B669BE03}"/>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5214D44-8C6C-40F0-9B72-F21F6558472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08FCBEB0-88B4-456D-AE75-947C8DC507A8}"/>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4767A3E5-7CC8-48D7-8880-07853C37ABF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561FCC-DD17-4160-8E4F-B29FA95E7FF2}"/>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D03C47-AD6E-4792-A6D9-0D984CD435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4" name="Rectangle 2">
            <a:extLst>
              <a:ext uri="{FF2B5EF4-FFF2-40B4-BE49-F238E27FC236}">
                <a16:creationId xmlns:a16="http://schemas.microsoft.com/office/drawing/2014/main" id="{FE452ED3-A238-4672-965B-27B667556AB7}"/>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5DEE201F-0FBB-4B09-B549-D6E946F6B97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0AC81BA-4335-4FBF-913F-E05EF3E07B2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73A9E6-72D2-4435-A397-25B1FCCFE8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8482" name="Rectangle 2">
            <a:extLst>
              <a:ext uri="{FF2B5EF4-FFF2-40B4-BE49-F238E27FC236}">
                <a16:creationId xmlns:a16="http://schemas.microsoft.com/office/drawing/2014/main" id="{36E33947-8C72-4D78-A612-83F79DE45360}"/>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9161DA67-AE54-4E40-A24F-28F219E3B32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E41A67-E955-4C38-9BD8-A74CDC910EA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68FD78-D8BA-49EE-BCC0-CD6CA4A20E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0530" name="Rectangle 2">
            <a:extLst>
              <a:ext uri="{FF2B5EF4-FFF2-40B4-BE49-F238E27FC236}">
                <a16:creationId xmlns:a16="http://schemas.microsoft.com/office/drawing/2014/main" id="{11C9FC54-50C9-42E3-9216-9F93A8460CE5}"/>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78D18505-1161-493F-B03F-0FEFFF3AB80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DAB0F3-C5E0-49AA-B07F-612D492271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272708-0EFF-4AFD-A638-7EE258DFDA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2578" name="Rectangle 2">
            <a:extLst>
              <a:ext uri="{FF2B5EF4-FFF2-40B4-BE49-F238E27FC236}">
                <a16:creationId xmlns:a16="http://schemas.microsoft.com/office/drawing/2014/main" id="{611A9262-B560-414F-B87B-3A4FB9572EE1}"/>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43794758-EC16-443F-8782-99A4952928C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3FB769-49F8-47B7-A1B5-B468E524C26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5E2F97-FF14-4027-BDE3-E3A4FCF01F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4626" name="Rectangle 2">
            <a:extLst>
              <a:ext uri="{FF2B5EF4-FFF2-40B4-BE49-F238E27FC236}">
                <a16:creationId xmlns:a16="http://schemas.microsoft.com/office/drawing/2014/main" id="{BEDBE35E-1562-423A-89C6-7647E5CE2354}"/>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69DA9CBC-5E69-413F-B7D3-04B450DC0EF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3DEE70-9A07-4575-A4A4-2312B671AD5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92C22A-614A-4548-9B66-5F64412B8C0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4866" name="Rectangle 2">
            <a:extLst>
              <a:ext uri="{FF2B5EF4-FFF2-40B4-BE49-F238E27FC236}">
                <a16:creationId xmlns:a16="http://schemas.microsoft.com/office/drawing/2014/main" id="{9B4F7710-EE37-494D-96C8-E5D62E7D26DA}"/>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34622A14-730F-4F79-95AB-80EE007829C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347902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6B991F-C01C-425D-958B-AB53FD8F5BF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264B1D-4315-4294-AC85-370BE119BF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6914" name="Rectangle 2">
            <a:extLst>
              <a:ext uri="{FF2B5EF4-FFF2-40B4-BE49-F238E27FC236}">
                <a16:creationId xmlns:a16="http://schemas.microsoft.com/office/drawing/2014/main" id="{1AD068E2-A38A-4070-AA13-AF23A2F5D1D7}"/>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C624E906-52D8-4517-A880-6D652297FAF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765D30-C43A-4529-AC72-42C4A91531A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AD1E61-08E6-44C9-A4CE-32FCCC303B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298" name="Rectangle 2">
            <a:extLst>
              <a:ext uri="{FF2B5EF4-FFF2-40B4-BE49-F238E27FC236}">
                <a16:creationId xmlns:a16="http://schemas.microsoft.com/office/drawing/2014/main" id="{364CA717-A030-49DB-B655-DCE9E836EA6F}"/>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65A9C0C4-8E02-4683-8A93-7FB47DA3B39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925788-5B35-4640-BCAD-5041D310064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77F32D-523C-4062-8364-F630CCBB4C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5346" name="Rectangle 2">
            <a:extLst>
              <a:ext uri="{FF2B5EF4-FFF2-40B4-BE49-F238E27FC236}">
                <a16:creationId xmlns:a16="http://schemas.microsoft.com/office/drawing/2014/main" id="{4A18433F-0D60-4E6C-9DB3-F05134323486}"/>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05928891-7EFA-43E8-B407-ED0285B2A09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172F75-857C-41B5-B525-CD691A63A24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DB4EA4-2259-48F2-BE4B-8607689649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7394" name="Rectangle 2">
            <a:extLst>
              <a:ext uri="{FF2B5EF4-FFF2-40B4-BE49-F238E27FC236}">
                <a16:creationId xmlns:a16="http://schemas.microsoft.com/office/drawing/2014/main" id="{8B4DF48F-997B-4518-8507-0DCAC2123064}"/>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E32879CE-454C-42AF-8108-E7978C29877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81C07B-1752-44F4-9FF3-F55A1B02B54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DE90EB-07D6-482A-BFD2-A9B6DD751F9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9442" name="Rectangle 2">
            <a:extLst>
              <a:ext uri="{FF2B5EF4-FFF2-40B4-BE49-F238E27FC236}">
                <a16:creationId xmlns:a16="http://schemas.microsoft.com/office/drawing/2014/main" id="{3BBDB328-527A-43FE-BBC6-A37135739871}"/>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739BB273-F513-4DA6-B9F6-FDE3412FBD8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3C56D0-B3D1-4426-A0FE-842871107E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407DA4-0163-4E51-8944-5169030D06D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1490" name="Rectangle 2">
            <a:extLst>
              <a:ext uri="{FF2B5EF4-FFF2-40B4-BE49-F238E27FC236}">
                <a16:creationId xmlns:a16="http://schemas.microsoft.com/office/drawing/2014/main" id="{195F82CF-A54C-4253-A254-13113E38D14F}"/>
              </a:ext>
            </a:extLst>
          </p:cNvPr>
          <p:cNvSpPr>
            <a:spLocks noGrp="1" noRot="1" noChangeAspect="1" noChangeArrowheads="1" noTextEdit="1"/>
          </p:cNvSpPr>
          <p:nvPr>
            <p:ph type="sldImg"/>
          </p:nvPr>
        </p:nvSpPr>
        <p:spPr>
          <a:ln/>
        </p:spPr>
      </p:sp>
      <p:sp>
        <p:nvSpPr>
          <p:cNvPr id="191491" name="Rectangle 3">
            <a:extLst>
              <a:ext uri="{FF2B5EF4-FFF2-40B4-BE49-F238E27FC236}">
                <a16:creationId xmlns:a16="http://schemas.microsoft.com/office/drawing/2014/main" id="{B545568E-0D34-4601-88E0-42B4ADD2A3D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CB3E45-C9CB-4C98-AFEA-BBEC0E89F3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D734C9-7A89-4BC7-9638-55DB91840A3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3538" name="Rectangle 2">
            <a:extLst>
              <a:ext uri="{FF2B5EF4-FFF2-40B4-BE49-F238E27FC236}">
                <a16:creationId xmlns:a16="http://schemas.microsoft.com/office/drawing/2014/main" id="{354E3B3B-8231-4E16-820F-47DC6EEA2E85}"/>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2ED6A798-0995-4439-A1A1-ACBC45B0431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135797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930460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432A9C-3671-4480-B209-6ADA53F27820}"/>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892110-1A3B-4C86-9663-C59AC6CC093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F8330D4D-566F-42B9-B080-569E296345DC}"/>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478BDEEE-98C2-42DE-9AD1-FDDAD7F3CF5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317629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5DC8F2-8BA8-40A6-9923-58CBA2F8465A}"/>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BD9CE28-9CC0-4E71-9484-37FFBCBCA6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682" name="Rectangle 2">
            <a:extLst>
              <a:ext uri="{FF2B5EF4-FFF2-40B4-BE49-F238E27FC236}">
                <a16:creationId xmlns:a16="http://schemas.microsoft.com/office/drawing/2014/main" id="{820120D3-3FB1-4BA7-8650-5C7BF4E29F0B}"/>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99683" name="Rectangle 3">
            <a:extLst>
              <a:ext uri="{FF2B5EF4-FFF2-40B4-BE49-F238E27FC236}">
                <a16:creationId xmlns:a16="http://schemas.microsoft.com/office/drawing/2014/main" id="{9BC04034-4B07-4B3A-93EB-1C7D60D35BE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BDDDC96-B91B-4A7E-BED9-30DB38C6130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230050E-6044-47F7-945D-72C58F2423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71F79398-7723-425B-948A-440EDC3C1731}"/>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FEB127A7-6CEB-4F65-A776-7C0C17A1E11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F76ED9-CABF-46A4-964E-BC89E7485BD6}"/>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0CB8CE-3B4B-4478-AC53-5A64EEAE80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8066" name="Rectangle 2">
            <a:extLst>
              <a:ext uri="{FF2B5EF4-FFF2-40B4-BE49-F238E27FC236}">
                <a16:creationId xmlns:a16="http://schemas.microsoft.com/office/drawing/2014/main" id="{350B2000-5CBE-44F8-9883-D71057271CE6}"/>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77129F74-5C6C-47BE-BBB1-4BAB46F36EE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B2164B-DBDC-4CF4-9654-A1F75353823A}"/>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E4A9FE-6F3B-4955-A932-A3424542B8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9090" name="Rectangle 2">
            <a:extLst>
              <a:ext uri="{FF2B5EF4-FFF2-40B4-BE49-F238E27FC236}">
                <a16:creationId xmlns:a16="http://schemas.microsoft.com/office/drawing/2014/main" id="{53F1AA2D-91B4-43F6-BF84-56FDFAE0DEC6}"/>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6F5CC301-BBE9-498C-9780-E0D8756E98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A1A69C-EB3D-47CF-B43B-7D3AA90057E7}"/>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0AD21A-57EE-416E-83FD-49E8C13D69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0114" name="Rectangle 1026">
            <a:extLst>
              <a:ext uri="{FF2B5EF4-FFF2-40B4-BE49-F238E27FC236}">
                <a16:creationId xmlns:a16="http://schemas.microsoft.com/office/drawing/2014/main" id="{6D96B0B7-874A-47C5-A363-261F3A85BE48}"/>
              </a:ext>
            </a:extLst>
          </p:cNvPr>
          <p:cNvSpPr>
            <a:spLocks noGrp="1" noRot="1" noChangeAspect="1" noChangeArrowheads="1" noTextEdit="1"/>
          </p:cNvSpPr>
          <p:nvPr>
            <p:ph type="sldImg"/>
          </p:nvPr>
        </p:nvSpPr>
        <p:spPr>
          <a:ln/>
        </p:spPr>
      </p:sp>
      <p:sp>
        <p:nvSpPr>
          <p:cNvPr id="90115" name="Rectangle 1027">
            <a:extLst>
              <a:ext uri="{FF2B5EF4-FFF2-40B4-BE49-F238E27FC236}">
                <a16:creationId xmlns:a16="http://schemas.microsoft.com/office/drawing/2014/main" id="{CF575B23-4B1E-4680-9ECF-8DDC9C7B48F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C3235A-C974-497A-A6C8-F95207BB8781}"/>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7EDF17-2E17-4164-BEC0-4ED78AE32F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1138" name="Rectangle 1026">
            <a:extLst>
              <a:ext uri="{FF2B5EF4-FFF2-40B4-BE49-F238E27FC236}">
                <a16:creationId xmlns:a16="http://schemas.microsoft.com/office/drawing/2014/main" id="{4C370BF6-B5FC-46D0-A0AC-B9810798322C}"/>
              </a:ext>
            </a:extLst>
          </p:cNvPr>
          <p:cNvSpPr>
            <a:spLocks noGrp="1" noRot="1" noChangeAspect="1" noChangeArrowheads="1" noTextEdit="1"/>
          </p:cNvSpPr>
          <p:nvPr>
            <p:ph type="sldImg"/>
          </p:nvPr>
        </p:nvSpPr>
        <p:spPr>
          <a:ln/>
        </p:spPr>
      </p:sp>
      <p:sp>
        <p:nvSpPr>
          <p:cNvPr id="91139" name="Rectangle 1027">
            <a:extLst>
              <a:ext uri="{FF2B5EF4-FFF2-40B4-BE49-F238E27FC236}">
                <a16:creationId xmlns:a16="http://schemas.microsoft.com/office/drawing/2014/main" id="{1C6C8647-4969-42F0-9D1B-A4831A0480DA}"/>
              </a:ext>
            </a:extLst>
          </p:cNvPr>
          <p:cNvSpPr>
            <a:spLocks noGrp="1" noChangeArrowheads="1"/>
          </p:cNvSpPr>
          <p:nvPr>
            <p:ph type="body" idx="1"/>
          </p:nvPr>
        </p:nvSpPr>
        <p:spPr/>
        <p:txBody>
          <a:bodyPr/>
          <a:lstStyle/>
          <a:p>
            <a:r>
              <a:rPr lang="en-US" altLang="en-US"/>
              <a:t>Revelation 21:1</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E05715A-D6B2-46D8-AA99-86D84F607D48}"/>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9A3D7CC3-CF0F-424A-8F3D-80F1E10ED7EB}"/>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5604" name="Footer Placeholder 7">
            <a:extLst>
              <a:ext uri="{FF2B5EF4-FFF2-40B4-BE49-F238E27FC236}">
                <a16:creationId xmlns:a16="http://schemas.microsoft.com/office/drawing/2014/main" id="{5E813266-8835-4F1D-B0E4-5509F6A1FA1E}"/>
              </a:ext>
            </a:extLst>
          </p:cNvPr>
          <p:cNvSpPr>
            <a:spLocks noGrp="1"/>
          </p:cNvSpPr>
          <p:nvPr>
            <p:ph type="ftr" sz="quarter" idx="4"/>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05" name="Header Placeholder 8">
            <a:extLst>
              <a:ext uri="{FF2B5EF4-FFF2-40B4-BE49-F238E27FC236}">
                <a16:creationId xmlns:a16="http://schemas.microsoft.com/office/drawing/2014/main" id="{C0DC48B7-A3E1-4C69-8F6F-61E271F57314}"/>
              </a:ext>
            </a:extLst>
          </p:cNvPr>
          <p:cNvSpPr>
            <a:spLocks noGrp="1"/>
          </p:cNvSpPr>
          <p:nvPr>
            <p:ph type="hdr" sz="quarter"/>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06" name="Date Placeholder 9">
            <a:extLst>
              <a:ext uri="{FF2B5EF4-FFF2-40B4-BE49-F238E27FC236}">
                <a16:creationId xmlns:a16="http://schemas.microsoft.com/office/drawing/2014/main" id="{83D9CC4D-3720-4155-BF43-1B3E6B3E2898}"/>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D711A77-D0CD-4784-9DAA-8FC4FD9BE1B6}"/>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07570267-80B8-4745-9273-29BF1383E3EF}"/>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6628" name="Footer Placeholder 7">
            <a:extLst>
              <a:ext uri="{FF2B5EF4-FFF2-40B4-BE49-F238E27FC236}">
                <a16:creationId xmlns:a16="http://schemas.microsoft.com/office/drawing/2014/main" id="{5381BF03-A6CC-49F9-ABAE-22F367605F82}"/>
              </a:ext>
            </a:extLst>
          </p:cNvPr>
          <p:cNvSpPr>
            <a:spLocks noGrp="1"/>
          </p:cNvSpPr>
          <p:nvPr>
            <p:ph type="ftr" sz="quarter" idx="4"/>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9" name="Header Placeholder 8">
            <a:extLst>
              <a:ext uri="{FF2B5EF4-FFF2-40B4-BE49-F238E27FC236}">
                <a16:creationId xmlns:a16="http://schemas.microsoft.com/office/drawing/2014/main" id="{1F941B34-3229-41C4-836F-CEF375A0240C}"/>
              </a:ext>
            </a:extLst>
          </p:cNvPr>
          <p:cNvSpPr>
            <a:spLocks noGrp="1"/>
          </p:cNvSpPr>
          <p:nvPr>
            <p:ph type="hdr" sz="quarter"/>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30" name="Date Placeholder 9">
            <a:extLst>
              <a:ext uri="{FF2B5EF4-FFF2-40B4-BE49-F238E27FC236}">
                <a16:creationId xmlns:a16="http://schemas.microsoft.com/office/drawing/2014/main" id="{3E8E3EF4-1BC6-4304-AB80-4C13DD63759A}"/>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A12C2EC-7654-48C9-BD80-CAD21D8325DC}"/>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09085EB2-7B53-4BAB-810E-8833ECB9415C}"/>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7652" name="Footer Placeholder 7">
            <a:extLst>
              <a:ext uri="{FF2B5EF4-FFF2-40B4-BE49-F238E27FC236}">
                <a16:creationId xmlns:a16="http://schemas.microsoft.com/office/drawing/2014/main" id="{014B1B42-A3CB-4EF6-A066-6C78FAAE9B98}"/>
              </a:ext>
            </a:extLst>
          </p:cNvPr>
          <p:cNvSpPr>
            <a:spLocks noGrp="1"/>
          </p:cNvSpPr>
          <p:nvPr>
            <p:ph type="ftr" sz="quarter" idx="4"/>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53" name="Header Placeholder 8">
            <a:extLst>
              <a:ext uri="{FF2B5EF4-FFF2-40B4-BE49-F238E27FC236}">
                <a16:creationId xmlns:a16="http://schemas.microsoft.com/office/drawing/2014/main" id="{6F03946E-2392-4A5F-99EB-5FAC68E31F92}"/>
              </a:ext>
            </a:extLst>
          </p:cNvPr>
          <p:cNvSpPr>
            <a:spLocks noGrp="1"/>
          </p:cNvSpPr>
          <p:nvPr>
            <p:ph type="hdr" sz="quarter"/>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54" name="Date Placeholder 9">
            <a:extLst>
              <a:ext uri="{FF2B5EF4-FFF2-40B4-BE49-F238E27FC236}">
                <a16:creationId xmlns:a16="http://schemas.microsoft.com/office/drawing/2014/main" id="{B8637738-9827-4679-AF12-51E9C3F73536}"/>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4096548-6ED9-4FE7-9966-6F44BE36F919}"/>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8BFD992E-2E33-46A6-9A7D-88CB999AC851}"/>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8676" name="Footer Placeholder 7">
            <a:extLst>
              <a:ext uri="{FF2B5EF4-FFF2-40B4-BE49-F238E27FC236}">
                <a16:creationId xmlns:a16="http://schemas.microsoft.com/office/drawing/2014/main" id="{24EF256B-344A-41D0-9174-5146E7453AF9}"/>
              </a:ext>
            </a:extLst>
          </p:cNvPr>
          <p:cNvSpPr>
            <a:spLocks noGrp="1"/>
          </p:cNvSpPr>
          <p:nvPr>
            <p:ph type="ftr" sz="quarter" idx="4"/>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7" name="Header Placeholder 8">
            <a:extLst>
              <a:ext uri="{FF2B5EF4-FFF2-40B4-BE49-F238E27FC236}">
                <a16:creationId xmlns:a16="http://schemas.microsoft.com/office/drawing/2014/main" id="{475D7BA4-A870-4324-AFC9-3202C24B4188}"/>
              </a:ext>
            </a:extLst>
          </p:cNvPr>
          <p:cNvSpPr>
            <a:spLocks noGrp="1"/>
          </p:cNvSpPr>
          <p:nvPr>
            <p:ph type="hdr" sz="quarter"/>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8" name="Date Placeholder 9">
            <a:extLst>
              <a:ext uri="{FF2B5EF4-FFF2-40B4-BE49-F238E27FC236}">
                <a16:creationId xmlns:a16="http://schemas.microsoft.com/office/drawing/2014/main" id="{40AB3AE4-DA09-4CC9-ABAB-06641906235F}"/>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FA9A9-10EB-4AC3-9EC8-A11C4FFD8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E84039F-828A-4176-9338-0C88E278A067}"/>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BC723A19-666A-46C2-94BE-13CBAB9E21C9}"/>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0724" name="Footer Placeholder 7">
            <a:extLst>
              <a:ext uri="{FF2B5EF4-FFF2-40B4-BE49-F238E27FC236}">
                <a16:creationId xmlns:a16="http://schemas.microsoft.com/office/drawing/2014/main" id="{440E1D8A-0BC5-4388-9521-F14980C0BD62}"/>
              </a:ext>
            </a:extLst>
          </p:cNvPr>
          <p:cNvSpPr>
            <a:spLocks noGrp="1"/>
          </p:cNvSpPr>
          <p:nvPr>
            <p:ph type="ftr" sz="quarter" idx="4"/>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5" name="Header Placeholder 8">
            <a:extLst>
              <a:ext uri="{FF2B5EF4-FFF2-40B4-BE49-F238E27FC236}">
                <a16:creationId xmlns:a16="http://schemas.microsoft.com/office/drawing/2014/main" id="{7B92BFEB-0A62-47C3-AB61-93C8FDA31C4C}"/>
              </a:ext>
            </a:extLst>
          </p:cNvPr>
          <p:cNvSpPr>
            <a:spLocks noGrp="1"/>
          </p:cNvSpPr>
          <p:nvPr>
            <p:ph type="hdr" sz="quarter"/>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6" name="Date Placeholder 9">
            <a:extLst>
              <a:ext uri="{FF2B5EF4-FFF2-40B4-BE49-F238E27FC236}">
                <a16:creationId xmlns:a16="http://schemas.microsoft.com/office/drawing/2014/main" id="{5CD84997-AC09-4A5C-935F-BB40B693F437}"/>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175238D-C707-406B-A9C3-299A8F2BA19C}"/>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5E1A77E3-C1FC-4585-AE65-A93991D26176}"/>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2772" name="Footer Placeholder 7">
            <a:extLst>
              <a:ext uri="{FF2B5EF4-FFF2-40B4-BE49-F238E27FC236}">
                <a16:creationId xmlns:a16="http://schemas.microsoft.com/office/drawing/2014/main" id="{DB6101FE-DAE8-45AD-B4FC-3D6B10C7694F}"/>
              </a:ext>
            </a:extLst>
          </p:cNvPr>
          <p:cNvSpPr>
            <a:spLocks noGrp="1"/>
          </p:cNvSpPr>
          <p:nvPr>
            <p:ph type="ftr" sz="quarter" idx="4"/>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3" name="Header Placeholder 8">
            <a:extLst>
              <a:ext uri="{FF2B5EF4-FFF2-40B4-BE49-F238E27FC236}">
                <a16:creationId xmlns:a16="http://schemas.microsoft.com/office/drawing/2014/main" id="{D366D758-45AE-465C-8B64-E89923A37933}"/>
              </a:ext>
            </a:extLst>
          </p:cNvPr>
          <p:cNvSpPr>
            <a:spLocks noGrp="1"/>
          </p:cNvSpPr>
          <p:nvPr>
            <p:ph type="hdr" sz="quarter"/>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4" name="Date Placeholder 9">
            <a:extLst>
              <a:ext uri="{FF2B5EF4-FFF2-40B4-BE49-F238E27FC236}">
                <a16:creationId xmlns:a16="http://schemas.microsoft.com/office/drawing/2014/main" id="{D85EB9E6-B64B-4CA5-A73E-CF251512F12E}"/>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9645A49-D94E-4E5F-A77B-29AC7181DBF3}"/>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14D16C7B-C2B4-46BA-A3AB-FEF8B42B8530}"/>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4820" name="Footer Placeholder 7">
            <a:extLst>
              <a:ext uri="{FF2B5EF4-FFF2-40B4-BE49-F238E27FC236}">
                <a16:creationId xmlns:a16="http://schemas.microsoft.com/office/drawing/2014/main" id="{4D26EFF5-C971-42FA-9D55-9BB26D9AAF7C}"/>
              </a:ext>
            </a:extLst>
          </p:cNvPr>
          <p:cNvSpPr>
            <a:spLocks noGrp="1"/>
          </p:cNvSpPr>
          <p:nvPr>
            <p:ph type="ftr" sz="quarter" idx="4"/>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21" name="Header Placeholder 8">
            <a:extLst>
              <a:ext uri="{FF2B5EF4-FFF2-40B4-BE49-F238E27FC236}">
                <a16:creationId xmlns:a16="http://schemas.microsoft.com/office/drawing/2014/main" id="{5B660B0A-CBDC-482A-BBCB-128F32127BF1}"/>
              </a:ext>
            </a:extLst>
          </p:cNvPr>
          <p:cNvSpPr>
            <a:spLocks noGrp="1"/>
          </p:cNvSpPr>
          <p:nvPr>
            <p:ph type="hdr" sz="quarter"/>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22" name="Date Placeholder 9">
            <a:extLst>
              <a:ext uri="{FF2B5EF4-FFF2-40B4-BE49-F238E27FC236}">
                <a16:creationId xmlns:a16="http://schemas.microsoft.com/office/drawing/2014/main" id="{2A727EB6-3DF2-42AD-8020-8862F26F147D}"/>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D2A0688-0372-4915-84C3-BA06E497ECA8}"/>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5475F441-680E-4442-836B-6AE01D1BF29E}"/>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7892" name="Footer Placeholder 7">
            <a:extLst>
              <a:ext uri="{FF2B5EF4-FFF2-40B4-BE49-F238E27FC236}">
                <a16:creationId xmlns:a16="http://schemas.microsoft.com/office/drawing/2014/main" id="{3E1DCC1A-86A4-49D2-BD68-B26213D9AAA4}"/>
              </a:ext>
            </a:extLst>
          </p:cNvPr>
          <p:cNvSpPr>
            <a:spLocks noGrp="1"/>
          </p:cNvSpPr>
          <p:nvPr>
            <p:ph type="ftr" sz="quarter" idx="4"/>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893" name="Header Placeholder 8">
            <a:extLst>
              <a:ext uri="{FF2B5EF4-FFF2-40B4-BE49-F238E27FC236}">
                <a16:creationId xmlns:a16="http://schemas.microsoft.com/office/drawing/2014/main" id="{43856E42-E536-4D18-BDC4-F5B0F906D0CB}"/>
              </a:ext>
            </a:extLst>
          </p:cNvPr>
          <p:cNvSpPr>
            <a:spLocks noGrp="1"/>
          </p:cNvSpPr>
          <p:nvPr>
            <p:ph type="hdr" sz="quarter"/>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894" name="Date Placeholder 9">
            <a:extLst>
              <a:ext uri="{FF2B5EF4-FFF2-40B4-BE49-F238E27FC236}">
                <a16:creationId xmlns:a16="http://schemas.microsoft.com/office/drawing/2014/main" id="{EAC3F75D-C994-4463-AC2A-D408B1A55B16}"/>
              </a:ext>
            </a:extLst>
          </p:cNvPr>
          <p:cNvSpPr>
            <a:spLocks noGrp="1"/>
          </p:cNvSpPr>
          <p:nvPr>
            <p:ph type="dt" sz="quarter" idx="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942501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918140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922989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434" name="Rectangle 7">
            <a:extLst>
              <a:ext uri="{FF2B5EF4-FFF2-40B4-BE49-F238E27FC236}">
                <a16:creationId xmlns:a16="http://schemas.microsoft.com/office/drawing/2014/main" id="{AD0C421F-7D1B-411D-99C5-99DC48E34D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B4C70D-E227-46A3-A8BB-EB00B531A9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6435" name="Rectangle 2">
            <a:extLst>
              <a:ext uri="{FF2B5EF4-FFF2-40B4-BE49-F238E27FC236}">
                <a16:creationId xmlns:a16="http://schemas.microsoft.com/office/drawing/2014/main" id="{465811DC-3EEF-451A-8F51-E1ABCA1B3DEB}"/>
              </a:ext>
            </a:extLst>
          </p:cNvPr>
          <p:cNvSpPr>
            <a:spLocks noGrp="1" noRot="1" noChangeAspect="1" noChangeArrowheads="1" noTextEdit="1"/>
          </p:cNvSpPr>
          <p:nvPr>
            <p:ph type="sldImg"/>
          </p:nvPr>
        </p:nvSpPr>
        <p:spPr>
          <a:ln/>
        </p:spPr>
      </p:sp>
      <p:sp>
        <p:nvSpPr>
          <p:cNvPr id="1426436" name="Rectangle 3">
            <a:extLst>
              <a:ext uri="{FF2B5EF4-FFF2-40B4-BE49-F238E27FC236}">
                <a16:creationId xmlns:a16="http://schemas.microsoft.com/office/drawing/2014/main" id="{9EBD5B69-8FFE-4E3F-9F5A-F224F19DA4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7">
            <a:extLst>
              <a:ext uri="{FF2B5EF4-FFF2-40B4-BE49-F238E27FC236}">
                <a16:creationId xmlns:a16="http://schemas.microsoft.com/office/drawing/2014/main" id="{247B82FD-DEEC-40FF-BEB5-0F4E3EDFBB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DE5866-5B31-4050-86C8-8B64B5EEA2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9507" name="Rectangle 2">
            <a:extLst>
              <a:ext uri="{FF2B5EF4-FFF2-40B4-BE49-F238E27FC236}">
                <a16:creationId xmlns:a16="http://schemas.microsoft.com/office/drawing/2014/main" id="{C030B29B-EEE2-44C6-B266-7301199D3AD4}"/>
              </a:ext>
            </a:extLst>
          </p:cNvPr>
          <p:cNvSpPr>
            <a:spLocks noGrp="1" noRot="1" noChangeAspect="1" noChangeArrowheads="1" noTextEdit="1"/>
          </p:cNvSpPr>
          <p:nvPr>
            <p:ph type="sldImg"/>
          </p:nvPr>
        </p:nvSpPr>
        <p:spPr>
          <a:ln/>
        </p:spPr>
      </p:sp>
      <p:sp>
        <p:nvSpPr>
          <p:cNvPr id="1429508" name="Rectangle 3">
            <a:extLst>
              <a:ext uri="{FF2B5EF4-FFF2-40B4-BE49-F238E27FC236}">
                <a16:creationId xmlns:a16="http://schemas.microsoft.com/office/drawing/2014/main" id="{9805CCB0-C25B-46C2-8307-AA781990D0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8" name="Rectangle 7">
            <a:extLst>
              <a:ext uri="{FF2B5EF4-FFF2-40B4-BE49-F238E27FC236}">
                <a16:creationId xmlns:a16="http://schemas.microsoft.com/office/drawing/2014/main" id="{85244F74-3C01-455B-9991-605F139758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23B66E-A987-4C81-AD48-542100C70D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2579" name="Rectangle 2">
            <a:extLst>
              <a:ext uri="{FF2B5EF4-FFF2-40B4-BE49-F238E27FC236}">
                <a16:creationId xmlns:a16="http://schemas.microsoft.com/office/drawing/2014/main" id="{F054060E-A970-4815-B525-C026CC7C5633}"/>
              </a:ext>
            </a:extLst>
          </p:cNvPr>
          <p:cNvSpPr>
            <a:spLocks noGrp="1" noRot="1" noChangeAspect="1" noChangeArrowheads="1" noTextEdit="1"/>
          </p:cNvSpPr>
          <p:nvPr>
            <p:ph type="sldImg"/>
          </p:nvPr>
        </p:nvSpPr>
        <p:spPr>
          <a:ln/>
        </p:spPr>
      </p:sp>
      <p:sp>
        <p:nvSpPr>
          <p:cNvPr id="1432580" name="Rectangle 3">
            <a:extLst>
              <a:ext uri="{FF2B5EF4-FFF2-40B4-BE49-F238E27FC236}">
                <a16:creationId xmlns:a16="http://schemas.microsoft.com/office/drawing/2014/main" id="{9655E216-D1CA-40C0-AFEC-B2BCE52997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068612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340436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DE096A-0B44-490F-A7F6-9AB77D19D2F5}"/>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920344-0EFF-47FF-8B3D-53574BBBAB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3186" name="Rectangle 2">
            <a:extLst>
              <a:ext uri="{FF2B5EF4-FFF2-40B4-BE49-F238E27FC236}">
                <a16:creationId xmlns:a16="http://schemas.microsoft.com/office/drawing/2014/main" id="{BB2497F3-F945-4DE7-A0A9-86A74430351C}"/>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7F5B8C28-5936-4777-AF66-67E54226B16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C5C83A-6381-4ECF-ADD0-5EBE48B138FF}"/>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EC25EA-62D4-4A94-9C34-0BAF8D68BB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1026">
            <a:extLst>
              <a:ext uri="{FF2B5EF4-FFF2-40B4-BE49-F238E27FC236}">
                <a16:creationId xmlns:a16="http://schemas.microsoft.com/office/drawing/2014/main" id="{C0EB0427-F048-4E8D-99EA-3EB0A7B91CF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01731" name="Rectangle 1027">
            <a:extLst>
              <a:ext uri="{FF2B5EF4-FFF2-40B4-BE49-F238E27FC236}">
                <a16:creationId xmlns:a16="http://schemas.microsoft.com/office/drawing/2014/main" id="{99DA9B1A-FC3A-4ECA-BD96-2248C57BB85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8F3A74-3C42-4F31-8B82-97FFF455EF3F}"/>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4780F5-778B-4AEE-86FE-DFDC317E42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0578" name="Rectangle 1026">
            <a:extLst>
              <a:ext uri="{FF2B5EF4-FFF2-40B4-BE49-F238E27FC236}">
                <a16:creationId xmlns:a16="http://schemas.microsoft.com/office/drawing/2014/main" id="{75318C3E-68CC-49D8-B652-B7F49E3D3591}"/>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80579" name="Rectangle 1027">
            <a:extLst>
              <a:ext uri="{FF2B5EF4-FFF2-40B4-BE49-F238E27FC236}">
                <a16:creationId xmlns:a16="http://schemas.microsoft.com/office/drawing/2014/main" id="{2D36AA47-9999-4436-8BAC-5506652D5D3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Psalm 15; Isaiah 5:7; Ezekiel 18: 5–9, 25–32</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0A98A4-23FE-468E-BA67-BBE0F9720C78}"/>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7D3E208-7280-465A-B5E7-55CEA63238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0882" name="Rectangle 2">
            <a:extLst>
              <a:ext uri="{FF2B5EF4-FFF2-40B4-BE49-F238E27FC236}">
                <a16:creationId xmlns:a16="http://schemas.microsoft.com/office/drawing/2014/main" id="{AAC2288A-B0BD-4304-B942-F4CBFB2E1138}"/>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50883" name="Rectangle 3">
            <a:extLst>
              <a:ext uri="{FF2B5EF4-FFF2-40B4-BE49-F238E27FC236}">
                <a16:creationId xmlns:a16="http://schemas.microsoft.com/office/drawing/2014/main" id="{B06121CE-5B14-412F-86DD-599A4FC4CF5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Psalm 15; Isaiah 5:7; Ezekiel 18: 5–9, 25–32</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B8B8E04-FC8D-4488-AD1C-0F8E5D10624C}"/>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348E53B-E77B-4A6F-8F16-4FCD20C0E0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2930" name="Rectangle 1026">
            <a:extLst>
              <a:ext uri="{FF2B5EF4-FFF2-40B4-BE49-F238E27FC236}">
                <a16:creationId xmlns:a16="http://schemas.microsoft.com/office/drawing/2014/main" id="{F2BBE4A6-01E3-4185-9162-4BE680F5CF5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52931" name="Rectangle 1027">
            <a:extLst>
              <a:ext uri="{FF2B5EF4-FFF2-40B4-BE49-F238E27FC236}">
                <a16:creationId xmlns:a16="http://schemas.microsoft.com/office/drawing/2014/main" id="{3EFDF93D-4EF2-4890-8EB1-6FE26DA0DDD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E32B0D-D1C6-42E9-899F-CCAC5E499CA0}"/>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24ABFDD-ED24-44A8-A131-7215F1971D3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5282" name="Rectangle 1026">
            <a:extLst>
              <a:ext uri="{FF2B5EF4-FFF2-40B4-BE49-F238E27FC236}">
                <a16:creationId xmlns:a16="http://schemas.microsoft.com/office/drawing/2014/main" id="{5F2A9AEF-9D3B-4313-8966-233F93BB45FC}"/>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25283" name="Rectangle 1027">
            <a:extLst>
              <a:ext uri="{FF2B5EF4-FFF2-40B4-BE49-F238E27FC236}">
                <a16:creationId xmlns:a16="http://schemas.microsoft.com/office/drawing/2014/main" id="{FB9338C2-AA47-476A-915F-30EEC46AB65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F210460-CACC-487D-AF98-D4C59AE56AC8}"/>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85863E-0ADD-45D8-89D6-75AD16CA9D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7330" name="Rectangle 1026">
            <a:extLst>
              <a:ext uri="{FF2B5EF4-FFF2-40B4-BE49-F238E27FC236}">
                <a16:creationId xmlns:a16="http://schemas.microsoft.com/office/drawing/2014/main" id="{4756DC71-4EDA-496D-B575-7BA8D4CE2CCB}"/>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27331" name="Rectangle 1027">
            <a:extLst>
              <a:ext uri="{FF2B5EF4-FFF2-40B4-BE49-F238E27FC236}">
                <a16:creationId xmlns:a16="http://schemas.microsoft.com/office/drawing/2014/main" id="{44B8BBBA-8FA1-4382-A0F5-7359BAF10DB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In the kingdom of heaven people do what is right in all relationships.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16833AB-622B-47AE-A1B4-C19AAAD472B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FED112C-6E0E-40DE-A4F6-0168F809976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5234" name="Rectangle 2">
            <a:extLst>
              <a:ext uri="{FF2B5EF4-FFF2-40B4-BE49-F238E27FC236}">
                <a16:creationId xmlns:a16="http://schemas.microsoft.com/office/drawing/2014/main" id="{FC75DDDD-F5FE-4229-9E3D-2C6B3227E379}"/>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F3EF5F31-FBF4-48CF-A1AB-8F0B81B3F3A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9AAA8C-DC42-4ADB-9767-2E2C405C80F0}"/>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AC4616-6054-425C-B30A-FC1368E0055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5874" name="Rectangle 2">
            <a:extLst>
              <a:ext uri="{FF2B5EF4-FFF2-40B4-BE49-F238E27FC236}">
                <a16:creationId xmlns:a16="http://schemas.microsoft.com/office/drawing/2014/main" id="{0BEB80CC-240E-4043-AA18-519372B04D6D}"/>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875" name="Rectangle 3">
            <a:extLst>
              <a:ext uri="{FF2B5EF4-FFF2-40B4-BE49-F238E27FC236}">
                <a16:creationId xmlns:a16="http://schemas.microsoft.com/office/drawing/2014/main" id="{BA01144B-A73C-4AA1-A2F7-DA97B40D19C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Isaiah 55:1–13; 65:13; John 6:48; Romans 14:17</a:t>
            </a:r>
          </a:p>
          <a:p>
            <a:r>
              <a:rPr lang="en-US" altLang="en-US"/>
              <a:t>Image: </a:t>
            </a:r>
            <a:r>
              <a:rPr lang="en-US" altLang="en-US" sz="1400">
                <a:latin typeface="Times New Roman" panose="02020603050405020304" pitchFamily="18" charset="0"/>
              </a:rPr>
              <a:t>©Aldo Murillo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4.xml"/><Relationship Id="rId4"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25" name="Group 24"/>
          <p:cNvGrpSpPr/>
          <p:nvPr/>
        </p:nvGrpSpPr>
        <p:grpSpPr>
          <a:xfrm>
            <a:off x="-9525" y="-3175"/>
            <a:ext cx="12197943" cy="6861176"/>
            <a:chOff x="-9525" y="-3175"/>
            <a:chExt cx="12197943" cy="6861176"/>
          </a:xfrm>
        </p:grpSpPr>
        <p:sp>
          <p:nvSpPr>
            <p:cNvPr id="14" name="Freeform 5"/>
            <p:cNvSpPr>
              <a:spLocks noEditPoints="1"/>
            </p:cNvSpPr>
            <p:nvPr/>
          </p:nvSpPr>
          <p:spPr bwMode="auto">
            <a:xfrm>
              <a:off x="-9525" y="-3175"/>
              <a:ext cx="11242675" cy="6861175"/>
            </a:xfrm>
            <a:custGeom>
              <a:avLst/>
              <a:gdLst/>
              <a:ahLst/>
              <a:cxnLst/>
              <a:rect l="0" t="0" r="r" b="b"/>
              <a:pathLst>
                <a:path w="3538" h="2158">
                  <a:moveTo>
                    <a:pt x="1153" y="425"/>
                  </a:moveTo>
                  <a:cubicBezTo>
                    <a:pt x="1156" y="429"/>
                    <a:pt x="1166" y="413"/>
                    <a:pt x="1171" y="406"/>
                  </a:cubicBezTo>
                  <a:cubicBezTo>
                    <a:pt x="1177" y="398"/>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5"/>
                  </a:cubicBezTo>
                  <a:cubicBezTo>
                    <a:pt x="1198" y="297"/>
                    <a:pt x="1194" y="303"/>
                    <a:pt x="1190" y="310"/>
                  </a:cubicBezTo>
                  <a:cubicBezTo>
                    <a:pt x="1185" y="318"/>
                    <a:pt x="1180" y="325"/>
                    <a:pt x="1177" y="334"/>
                  </a:cubicBezTo>
                  <a:cubicBezTo>
                    <a:pt x="1171" y="349"/>
                    <a:pt x="1167" y="364"/>
                    <a:pt x="1162" y="379"/>
                  </a:cubicBezTo>
                  <a:cubicBezTo>
                    <a:pt x="1158" y="394"/>
                    <a:pt x="1149" y="420"/>
                    <a:pt x="1153" y="425"/>
                  </a:cubicBezTo>
                  <a:close/>
                  <a:moveTo>
                    <a:pt x="2234" y="763"/>
                  </a:moveTo>
                  <a:cubicBezTo>
                    <a:pt x="2245" y="793"/>
                    <a:pt x="2265" y="812"/>
                    <a:pt x="2285" y="829"/>
                  </a:cubicBezTo>
                  <a:cubicBezTo>
                    <a:pt x="2287" y="831"/>
                    <a:pt x="2289" y="832"/>
                    <a:pt x="2291" y="833"/>
                  </a:cubicBezTo>
                  <a:cubicBezTo>
                    <a:pt x="2292" y="833"/>
                    <a:pt x="2293" y="833"/>
                    <a:pt x="2293" y="833"/>
                  </a:cubicBezTo>
                  <a:cubicBezTo>
                    <a:pt x="2295" y="833"/>
                    <a:pt x="2296" y="832"/>
                    <a:pt x="2297" y="831"/>
                  </a:cubicBezTo>
                  <a:cubicBezTo>
                    <a:pt x="2301" y="826"/>
                    <a:pt x="2295" y="813"/>
                    <a:pt x="2294" y="808"/>
                  </a:cubicBezTo>
                  <a:cubicBezTo>
                    <a:pt x="2290" y="800"/>
                    <a:pt x="2286" y="792"/>
                    <a:pt x="2282" y="784"/>
                  </a:cubicBezTo>
                  <a:cubicBezTo>
                    <a:pt x="2276" y="771"/>
                    <a:pt x="2269" y="757"/>
                    <a:pt x="2260" y="746"/>
                  </a:cubicBezTo>
                  <a:cubicBezTo>
                    <a:pt x="2257" y="741"/>
                    <a:pt x="2253" y="736"/>
                    <a:pt x="2248" y="734"/>
                  </a:cubicBezTo>
                  <a:cubicBezTo>
                    <a:pt x="2243" y="733"/>
                    <a:pt x="2237" y="734"/>
                    <a:pt x="2234" y="740"/>
                  </a:cubicBezTo>
                  <a:cubicBezTo>
                    <a:pt x="2232" y="743"/>
                    <a:pt x="2231" y="747"/>
                    <a:pt x="2232" y="751"/>
                  </a:cubicBezTo>
                  <a:cubicBezTo>
                    <a:pt x="2232" y="756"/>
                    <a:pt x="2233" y="759"/>
                    <a:pt x="2234" y="763"/>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29"/>
                    <a:pt x="1216" y="1015"/>
                  </a:cubicBezTo>
                  <a:cubicBezTo>
                    <a:pt x="1216" y="1011"/>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2"/>
                  </a:moveTo>
                  <a:cubicBezTo>
                    <a:pt x="1151" y="929"/>
                    <a:pt x="1144" y="931"/>
                    <a:pt x="1140" y="937"/>
                  </a:cubicBezTo>
                  <a:cubicBezTo>
                    <a:pt x="1136" y="942"/>
                    <a:pt x="1134" y="949"/>
                    <a:pt x="1133" y="956"/>
                  </a:cubicBezTo>
                  <a:cubicBezTo>
                    <a:pt x="1134" y="981"/>
                    <a:pt x="1137" y="1006"/>
                    <a:pt x="1140" y="1031"/>
                  </a:cubicBezTo>
                  <a:cubicBezTo>
                    <a:pt x="1142" y="1041"/>
                    <a:pt x="1143" y="1051"/>
                    <a:pt x="1145" y="1061"/>
                  </a:cubicBezTo>
                  <a:cubicBezTo>
                    <a:pt x="1146" y="1064"/>
                    <a:pt x="1149" y="1082"/>
                    <a:pt x="1153" y="1074"/>
                  </a:cubicBezTo>
                  <a:cubicBezTo>
                    <a:pt x="1155" y="1069"/>
                    <a:pt x="1156" y="1063"/>
                    <a:pt x="1157" y="1058"/>
                  </a:cubicBezTo>
                  <a:cubicBezTo>
                    <a:pt x="1159" y="1048"/>
                    <a:pt x="1160" y="1038"/>
                    <a:pt x="1161" y="1028"/>
                  </a:cubicBezTo>
                  <a:cubicBezTo>
                    <a:pt x="1164" y="1011"/>
                    <a:pt x="1165" y="994"/>
                    <a:pt x="1166" y="977"/>
                  </a:cubicBezTo>
                  <a:cubicBezTo>
                    <a:pt x="1167" y="963"/>
                    <a:pt x="1168" y="940"/>
                    <a:pt x="1156" y="932"/>
                  </a:cubicBezTo>
                  <a:close/>
                  <a:moveTo>
                    <a:pt x="2305" y="16"/>
                  </a:moveTo>
                  <a:cubicBezTo>
                    <a:pt x="2307" y="11"/>
                    <a:pt x="2308" y="5"/>
                    <a:pt x="2309" y="0"/>
                  </a:cubicBezTo>
                  <a:cubicBezTo>
                    <a:pt x="2297" y="0"/>
                    <a:pt x="2297" y="0"/>
                    <a:pt x="2297" y="0"/>
                  </a:cubicBezTo>
                  <a:cubicBezTo>
                    <a:pt x="2297" y="1"/>
                    <a:pt x="2297" y="2"/>
                    <a:pt x="2297" y="2"/>
                  </a:cubicBezTo>
                  <a:cubicBezTo>
                    <a:pt x="2298" y="5"/>
                    <a:pt x="2301" y="24"/>
                    <a:pt x="2305" y="16"/>
                  </a:cubicBezTo>
                  <a:close/>
                  <a:moveTo>
                    <a:pt x="2282" y="57"/>
                  </a:moveTo>
                  <a:cubicBezTo>
                    <a:pt x="2285" y="61"/>
                    <a:pt x="2299" y="86"/>
                    <a:pt x="2299" y="75"/>
                  </a:cubicBezTo>
                  <a:cubicBezTo>
                    <a:pt x="2299" y="64"/>
                    <a:pt x="2296" y="51"/>
                    <a:pt x="2293" y="40"/>
                  </a:cubicBezTo>
                  <a:cubicBezTo>
                    <a:pt x="2290" y="26"/>
                    <a:pt x="2287" y="13"/>
                    <a:pt x="2283" y="0"/>
                  </a:cubicBezTo>
                  <a:cubicBezTo>
                    <a:pt x="2252" y="0"/>
                    <a:pt x="2252" y="0"/>
                    <a:pt x="2252" y="0"/>
                  </a:cubicBezTo>
                  <a:cubicBezTo>
                    <a:pt x="2256" y="11"/>
                    <a:pt x="2261" y="21"/>
                    <a:pt x="2266" y="31"/>
                  </a:cubicBezTo>
                  <a:cubicBezTo>
                    <a:pt x="2271" y="40"/>
                    <a:pt x="2276" y="49"/>
                    <a:pt x="2282" y="57"/>
                  </a:cubicBezTo>
                  <a:close/>
                  <a:moveTo>
                    <a:pt x="2234" y="58"/>
                  </a:moveTo>
                  <a:cubicBezTo>
                    <a:pt x="2245" y="87"/>
                    <a:pt x="2265" y="107"/>
                    <a:pt x="2285" y="124"/>
                  </a:cubicBezTo>
                  <a:cubicBezTo>
                    <a:pt x="2287" y="125"/>
                    <a:pt x="2289" y="127"/>
                    <a:pt x="2291" y="127"/>
                  </a:cubicBezTo>
                  <a:cubicBezTo>
                    <a:pt x="2292" y="128"/>
                    <a:pt x="2293" y="128"/>
                    <a:pt x="2293" y="128"/>
                  </a:cubicBezTo>
                  <a:cubicBezTo>
                    <a:pt x="2295" y="127"/>
                    <a:pt x="2296" y="127"/>
                    <a:pt x="2297" y="125"/>
                  </a:cubicBezTo>
                  <a:cubicBezTo>
                    <a:pt x="2301" y="121"/>
                    <a:pt x="2295" y="107"/>
                    <a:pt x="2294" y="102"/>
                  </a:cubicBezTo>
                  <a:cubicBezTo>
                    <a:pt x="2290" y="94"/>
                    <a:pt x="2286" y="86"/>
                    <a:pt x="2282" y="78"/>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1128" y="1047"/>
                  </a:moveTo>
                  <a:cubicBezTo>
                    <a:pt x="1124" y="1032"/>
                    <a:pt x="1118" y="1009"/>
                    <a:pt x="1104" y="1004"/>
                  </a:cubicBezTo>
                  <a:cubicBezTo>
                    <a:pt x="1100" y="1003"/>
                    <a:pt x="1095" y="1004"/>
                    <a:pt x="1092" y="1008"/>
                  </a:cubicBezTo>
                  <a:cubicBezTo>
                    <a:pt x="1088" y="1014"/>
                    <a:pt x="1088" y="1022"/>
                    <a:pt x="1090" y="1029"/>
                  </a:cubicBezTo>
                  <a:cubicBezTo>
                    <a:pt x="1096" y="1050"/>
                    <a:pt x="1104" y="1070"/>
                    <a:pt x="1114" y="1089"/>
                  </a:cubicBezTo>
                  <a:cubicBezTo>
                    <a:pt x="1119" y="1098"/>
                    <a:pt x="1125" y="1107"/>
                    <a:pt x="1130" y="1116"/>
                  </a:cubicBezTo>
                  <a:cubicBezTo>
                    <a:pt x="1133" y="1120"/>
                    <a:pt x="1147" y="1144"/>
                    <a:pt x="1147" y="1134"/>
                  </a:cubicBezTo>
                  <a:cubicBezTo>
                    <a:pt x="1147" y="1122"/>
                    <a:pt x="1144" y="1109"/>
                    <a:pt x="1141" y="1098"/>
                  </a:cubicBezTo>
                  <a:cubicBezTo>
                    <a:pt x="1138" y="1081"/>
                    <a:pt x="1133" y="1064"/>
                    <a:pt x="1128" y="1047"/>
                  </a:cubicBezTo>
                  <a:close/>
                  <a:moveTo>
                    <a:pt x="2" y="0"/>
                  </a:moveTo>
                  <a:cubicBezTo>
                    <a:pt x="2" y="14"/>
                    <a:pt x="2" y="14"/>
                    <a:pt x="2" y="14"/>
                  </a:cubicBezTo>
                  <a:cubicBezTo>
                    <a:pt x="3" y="10"/>
                    <a:pt x="4" y="5"/>
                    <a:pt x="5" y="0"/>
                  </a:cubicBezTo>
                  <a:lnTo>
                    <a:pt x="2" y="0"/>
                  </a:lnTo>
                  <a:close/>
                  <a:moveTo>
                    <a:pt x="1082" y="1116"/>
                  </a:moveTo>
                  <a:cubicBezTo>
                    <a:pt x="1093" y="1145"/>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2"/>
                    <a:pt x="1134" y="1145"/>
                    <a:pt x="1130" y="1137"/>
                  </a:cubicBezTo>
                  <a:cubicBezTo>
                    <a:pt x="1124" y="1123"/>
                    <a:pt x="1117" y="1110"/>
                    <a:pt x="1108" y="1098"/>
                  </a:cubicBezTo>
                  <a:cubicBezTo>
                    <a:pt x="1105" y="1093"/>
                    <a:pt x="1101" y="1089"/>
                    <a:pt x="1096" y="1087"/>
                  </a:cubicBezTo>
                  <a:cubicBezTo>
                    <a:pt x="1091" y="1085"/>
                    <a:pt x="1085" y="1087"/>
                    <a:pt x="1082" y="1092"/>
                  </a:cubicBezTo>
                  <a:cubicBezTo>
                    <a:pt x="1080" y="1096"/>
                    <a:pt x="1079" y="1100"/>
                    <a:pt x="1080" y="1104"/>
                  </a:cubicBezTo>
                  <a:cubicBezTo>
                    <a:pt x="1080" y="1108"/>
                    <a:pt x="1081" y="1112"/>
                    <a:pt x="1082" y="1116"/>
                  </a:cubicBezTo>
                  <a:close/>
                  <a:moveTo>
                    <a:pt x="19" y="56"/>
                  </a:moveTo>
                  <a:cubicBezTo>
                    <a:pt x="25" y="48"/>
                    <a:pt x="31" y="40"/>
                    <a:pt x="36" y="32"/>
                  </a:cubicBezTo>
                  <a:cubicBezTo>
                    <a:pt x="42" y="22"/>
                    <a:pt x="48" y="11"/>
                    <a:pt x="53" y="0"/>
                  </a:cubicBezTo>
                  <a:cubicBezTo>
                    <a:pt x="19" y="0"/>
                    <a:pt x="19" y="0"/>
                    <a:pt x="19" y="0"/>
                  </a:cubicBezTo>
                  <a:cubicBezTo>
                    <a:pt x="16" y="10"/>
                    <a:pt x="13" y="20"/>
                    <a:pt x="10" y="29"/>
                  </a:cubicBezTo>
                  <a:cubicBezTo>
                    <a:pt x="8" y="38"/>
                    <a:pt x="4" y="50"/>
                    <a:pt x="2" y="59"/>
                  </a:cubicBezTo>
                  <a:cubicBezTo>
                    <a:pt x="2" y="75"/>
                    <a:pt x="2" y="75"/>
                    <a:pt x="2" y="75"/>
                  </a:cubicBezTo>
                  <a:cubicBezTo>
                    <a:pt x="6" y="76"/>
                    <a:pt x="14" y="63"/>
                    <a:pt x="19" y="56"/>
                  </a:cubicBezTo>
                  <a:close/>
                  <a:moveTo>
                    <a:pt x="9" y="675"/>
                  </a:moveTo>
                  <a:cubicBezTo>
                    <a:pt x="12" y="658"/>
                    <a:pt x="14" y="641"/>
                    <a:pt x="14" y="624"/>
                  </a:cubicBezTo>
                  <a:cubicBezTo>
                    <a:pt x="15" y="610"/>
                    <a:pt x="16" y="587"/>
                    <a:pt x="4" y="580"/>
                  </a:cubicBezTo>
                  <a:cubicBezTo>
                    <a:pt x="3" y="579"/>
                    <a:pt x="2" y="579"/>
                    <a:pt x="2" y="579"/>
                  </a:cubicBezTo>
                  <a:cubicBezTo>
                    <a:pt x="2" y="719"/>
                    <a:pt x="2" y="719"/>
                    <a:pt x="2" y="719"/>
                  </a:cubicBezTo>
                  <a:cubicBezTo>
                    <a:pt x="3" y="715"/>
                    <a:pt x="4" y="710"/>
                    <a:pt x="5" y="705"/>
                  </a:cubicBezTo>
                  <a:cubicBezTo>
                    <a:pt x="7" y="695"/>
                    <a:pt x="8" y="685"/>
                    <a:pt x="9" y="675"/>
                  </a:cubicBezTo>
                  <a:close/>
                  <a:moveTo>
                    <a:pt x="1082" y="408"/>
                  </a:moveTo>
                  <a:cubicBezTo>
                    <a:pt x="1093" y="437"/>
                    <a:pt x="1113" y="457"/>
                    <a:pt x="1133" y="474"/>
                  </a:cubicBezTo>
                  <a:cubicBezTo>
                    <a:pt x="1135" y="475"/>
                    <a:pt x="1137" y="477"/>
                    <a:pt x="1139" y="477"/>
                  </a:cubicBezTo>
                  <a:cubicBezTo>
                    <a:pt x="1140" y="478"/>
                    <a:pt x="1141" y="478"/>
                    <a:pt x="1142" y="477"/>
                  </a:cubicBezTo>
                  <a:cubicBezTo>
                    <a:pt x="1143" y="477"/>
                    <a:pt x="1144" y="477"/>
                    <a:pt x="1145" y="475"/>
                  </a:cubicBezTo>
                  <a:cubicBezTo>
                    <a:pt x="1149" y="470"/>
                    <a:pt x="1143" y="457"/>
                    <a:pt x="1142" y="452"/>
                  </a:cubicBezTo>
                  <a:cubicBezTo>
                    <a:pt x="1138" y="444"/>
                    <a:pt x="1134" y="436"/>
                    <a:pt x="1130" y="428"/>
                  </a:cubicBezTo>
                  <a:cubicBezTo>
                    <a:pt x="1124" y="415"/>
                    <a:pt x="1117" y="402"/>
                    <a:pt x="1108" y="390"/>
                  </a:cubicBezTo>
                  <a:cubicBezTo>
                    <a:pt x="1105" y="385"/>
                    <a:pt x="1101" y="380"/>
                    <a:pt x="1096" y="379"/>
                  </a:cubicBezTo>
                  <a:cubicBezTo>
                    <a:pt x="1091" y="377"/>
                    <a:pt x="1085" y="379"/>
                    <a:pt x="1082" y="384"/>
                  </a:cubicBezTo>
                  <a:cubicBezTo>
                    <a:pt x="1080" y="387"/>
                    <a:pt x="1079" y="392"/>
                    <a:pt x="1080" y="396"/>
                  </a:cubicBezTo>
                  <a:cubicBezTo>
                    <a:pt x="1080" y="400"/>
                    <a:pt x="1081" y="404"/>
                    <a:pt x="1082" y="408"/>
                  </a:cubicBezTo>
                  <a:close/>
                  <a:moveTo>
                    <a:pt x="1145" y="352"/>
                  </a:moveTo>
                  <a:cubicBezTo>
                    <a:pt x="1146" y="355"/>
                    <a:pt x="1149" y="374"/>
                    <a:pt x="1153" y="366"/>
                  </a:cubicBezTo>
                  <a:cubicBezTo>
                    <a:pt x="1155" y="361"/>
                    <a:pt x="1156" y="355"/>
                    <a:pt x="1157" y="350"/>
                  </a:cubicBezTo>
                  <a:cubicBezTo>
                    <a:pt x="1159" y="340"/>
                    <a:pt x="1160" y="329"/>
                    <a:pt x="1161" y="319"/>
                  </a:cubicBezTo>
                  <a:cubicBezTo>
                    <a:pt x="1164" y="302"/>
                    <a:pt x="1165" y="285"/>
                    <a:pt x="1166" y="268"/>
                  </a:cubicBezTo>
                  <a:cubicBezTo>
                    <a:pt x="1167" y="254"/>
                    <a:pt x="1168" y="231"/>
                    <a:pt x="1156" y="224"/>
                  </a:cubicBezTo>
                  <a:cubicBezTo>
                    <a:pt x="1151" y="221"/>
                    <a:pt x="1144" y="223"/>
                    <a:pt x="1140" y="228"/>
                  </a:cubicBezTo>
                  <a:cubicBezTo>
                    <a:pt x="1136" y="233"/>
                    <a:pt x="1134" y="240"/>
                    <a:pt x="1133" y="248"/>
                  </a:cubicBezTo>
                  <a:cubicBezTo>
                    <a:pt x="1134" y="273"/>
                    <a:pt x="1137" y="298"/>
                    <a:pt x="1140" y="323"/>
                  </a:cubicBezTo>
                  <a:cubicBezTo>
                    <a:pt x="1142" y="333"/>
                    <a:pt x="1143" y="342"/>
                    <a:pt x="1145" y="352"/>
                  </a:cubicBezTo>
                  <a:close/>
                  <a:moveTo>
                    <a:pt x="1114" y="380"/>
                  </a:moveTo>
                  <a:cubicBezTo>
                    <a:pt x="1119" y="390"/>
                    <a:pt x="1125" y="399"/>
                    <a:pt x="1130" y="407"/>
                  </a:cubicBezTo>
                  <a:cubicBezTo>
                    <a:pt x="1133" y="411"/>
                    <a:pt x="1147" y="435"/>
                    <a:pt x="1147" y="425"/>
                  </a:cubicBezTo>
                  <a:cubicBezTo>
                    <a:pt x="1147" y="414"/>
                    <a:pt x="1144" y="401"/>
                    <a:pt x="1141" y="390"/>
                  </a:cubicBezTo>
                  <a:cubicBezTo>
                    <a:pt x="1138" y="372"/>
                    <a:pt x="1133" y="355"/>
                    <a:pt x="1128" y="338"/>
                  </a:cubicBezTo>
                  <a:cubicBezTo>
                    <a:pt x="1124" y="324"/>
                    <a:pt x="1118" y="300"/>
                    <a:pt x="1104" y="296"/>
                  </a:cubicBezTo>
                  <a:cubicBezTo>
                    <a:pt x="1100" y="294"/>
                    <a:pt x="1095" y="295"/>
                    <a:pt x="1092" y="300"/>
                  </a:cubicBezTo>
                  <a:cubicBezTo>
                    <a:pt x="1088" y="305"/>
                    <a:pt x="1088" y="314"/>
                    <a:pt x="1090" y="320"/>
                  </a:cubicBezTo>
                  <a:cubicBezTo>
                    <a:pt x="1096" y="342"/>
                    <a:pt x="1104" y="362"/>
                    <a:pt x="1114" y="380"/>
                  </a:cubicBezTo>
                  <a:close/>
                  <a:moveTo>
                    <a:pt x="2308" y="580"/>
                  </a:moveTo>
                  <a:cubicBezTo>
                    <a:pt x="2303" y="577"/>
                    <a:pt x="2296" y="579"/>
                    <a:pt x="2292" y="584"/>
                  </a:cubicBezTo>
                  <a:cubicBezTo>
                    <a:pt x="2288" y="589"/>
                    <a:pt x="2286" y="596"/>
                    <a:pt x="2285" y="603"/>
                  </a:cubicBezTo>
                  <a:cubicBezTo>
                    <a:pt x="2286" y="629"/>
                    <a:pt x="2289" y="653"/>
                    <a:pt x="2292" y="678"/>
                  </a:cubicBezTo>
                  <a:cubicBezTo>
                    <a:pt x="2294" y="688"/>
                    <a:pt x="2295" y="698"/>
                    <a:pt x="2297" y="708"/>
                  </a:cubicBezTo>
                  <a:cubicBezTo>
                    <a:pt x="2298" y="711"/>
                    <a:pt x="2301" y="729"/>
                    <a:pt x="2305" y="721"/>
                  </a:cubicBezTo>
                  <a:cubicBezTo>
                    <a:pt x="2307" y="717"/>
                    <a:pt x="2308" y="710"/>
                    <a:pt x="2309" y="705"/>
                  </a:cubicBezTo>
                  <a:cubicBezTo>
                    <a:pt x="2311" y="695"/>
                    <a:pt x="2312" y="685"/>
                    <a:pt x="2313" y="675"/>
                  </a:cubicBezTo>
                  <a:cubicBezTo>
                    <a:pt x="2316" y="658"/>
                    <a:pt x="2317" y="641"/>
                    <a:pt x="2318" y="624"/>
                  </a:cubicBezTo>
                  <a:cubicBezTo>
                    <a:pt x="2319" y="610"/>
                    <a:pt x="2320" y="587"/>
                    <a:pt x="2308" y="580"/>
                  </a:cubicBezTo>
                  <a:close/>
                  <a:moveTo>
                    <a:pt x="3475" y="1115"/>
                  </a:moveTo>
                  <a:cubicBezTo>
                    <a:pt x="3481" y="1107"/>
                    <a:pt x="3487" y="1099"/>
                    <a:pt x="3492" y="1090"/>
                  </a:cubicBezTo>
                  <a:cubicBezTo>
                    <a:pt x="3499" y="1079"/>
                    <a:pt x="3505" y="1067"/>
                    <a:pt x="3511" y="1054"/>
                  </a:cubicBezTo>
                  <a:cubicBezTo>
                    <a:pt x="3516" y="1042"/>
                    <a:pt x="3522" y="1029"/>
                    <a:pt x="3520" y="1015"/>
                  </a:cubicBezTo>
                  <a:cubicBezTo>
                    <a:pt x="3520" y="1011"/>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ubicBezTo>
                    <a:pt x="3460" y="1137"/>
                    <a:pt x="3470" y="1122"/>
                    <a:pt x="3475" y="1115"/>
                  </a:cubicBezTo>
                  <a:close/>
                  <a:moveTo>
                    <a:pt x="3457" y="425"/>
                  </a:moveTo>
                  <a:cubicBezTo>
                    <a:pt x="3460" y="429"/>
                    <a:pt x="3470" y="413"/>
                    <a:pt x="3475" y="406"/>
                  </a:cubicBezTo>
                  <a:cubicBezTo>
                    <a:pt x="3481" y="398"/>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5"/>
                  </a:cubicBezTo>
                  <a:cubicBezTo>
                    <a:pt x="3502" y="297"/>
                    <a:pt x="3498" y="303"/>
                    <a:pt x="3494" y="310"/>
                  </a:cubicBezTo>
                  <a:cubicBezTo>
                    <a:pt x="3489" y="318"/>
                    <a:pt x="3484" y="325"/>
                    <a:pt x="3481" y="334"/>
                  </a:cubicBezTo>
                  <a:cubicBezTo>
                    <a:pt x="3475" y="349"/>
                    <a:pt x="3471" y="364"/>
                    <a:pt x="3466" y="379"/>
                  </a:cubicBezTo>
                  <a:cubicBezTo>
                    <a:pt x="3462" y="394"/>
                    <a:pt x="3453" y="420"/>
                    <a:pt x="3457" y="425"/>
                  </a:cubicBezTo>
                  <a:close/>
                  <a:moveTo>
                    <a:pt x="3449" y="352"/>
                  </a:moveTo>
                  <a:cubicBezTo>
                    <a:pt x="3450" y="355"/>
                    <a:pt x="3453" y="374"/>
                    <a:pt x="3457" y="366"/>
                  </a:cubicBezTo>
                  <a:cubicBezTo>
                    <a:pt x="3459" y="361"/>
                    <a:pt x="3460" y="355"/>
                    <a:pt x="3461" y="350"/>
                  </a:cubicBezTo>
                  <a:cubicBezTo>
                    <a:pt x="3463" y="340"/>
                    <a:pt x="3464" y="329"/>
                    <a:pt x="3465" y="319"/>
                  </a:cubicBezTo>
                  <a:cubicBezTo>
                    <a:pt x="3468" y="302"/>
                    <a:pt x="3469" y="285"/>
                    <a:pt x="3470" y="268"/>
                  </a:cubicBezTo>
                  <a:cubicBezTo>
                    <a:pt x="3471" y="254"/>
                    <a:pt x="3472" y="231"/>
                    <a:pt x="3460" y="224"/>
                  </a:cubicBezTo>
                  <a:cubicBezTo>
                    <a:pt x="3455" y="221"/>
                    <a:pt x="3448" y="223"/>
                    <a:pt x="3444" y="228"/>
                  </a:cubicBezTo>
                  <a:cubicBezTo>
                    <a:pt x="3440" y="233"/>
                    <a:pt x="3438" y="240"/>
                    <a:pt x="3437" y="248"/>
                  </a:cubicBezTo>
                  <a:cubicBezTo>
                    <a:pt x="3438" y="273"/>
                    <a:pt x="3441" y="298"/>
                    <a:pt x="3444" y="323"/>
                  </a:cubicBezTo>
                  <a:cubicBezTo>
                    <a:pt x="3446" y="333"/>
                    <a:pt x="3447" y="342"/>
                    <a:pt x="3449" y="352"/>
                  </a:cubicBezTo>
                  <a:close/>
                  <a:moveTo>
                    <a:pt x="3516" y="381"/>
                  </a:moveTo>
                  <a:cubicBezTo>
                    <a:pt x="3503" y="387"/>
                    <a:pt x="3492" y="401"/>
                    <a:pt x="3483" y="415"/>
                  </a:cubicBezTo>
                  <a:cubicBezTo>
                    <a:pt x="3471" y="432"/>
                    <a:pt x="3456" y="468"/>
                    <a:pt x="3459" y="474"/>
                  </a:cubicBezTo>
                  <a:cubicBezTo>
                    <a:pt x="3462" y="480"/>
                    <a:pt x="3500" y="455"/>
                    <a:pt x="3515" y="435"/>
                  </a:cubicBezTo>
                  <a:cubicBezTo>
                    <a:pt x="3523" y="424"/>
                    <a:pt x="3538" y="402"/>
                    <a:pt x="3529" y="386"/>
                  </a:cubicBezTo>
                  <a:cubicBezTo>
                    <a:pt x="3528" y="385"/>
                    <a:pt x="3527" y="383"/>
                    <a:pt x="3525" y="382"/>
                  </a:cubicBezTo>
                  <a:cubicBezTo>
                    <a:pt x="3525" y="382"/>
                    <a:pt x="3524" y="382"/>
                    <a:pt x="3524" y="381"/>
                  </a:cubicBezTo>
                  <a:cubicBezTo>
                    <a:pt x="3522" y="380"/>
                    <a:pt x="3519" y="380"/>
                    <a:pt x="3516" y="381"/>
                  </a:cubicBezTo>
                  <a:close/>
                  <a:moveTo>
                    <a:pt x="3418" y="380"/>
                  </a:moveTo>
                  <a:cubicBezTo>
                    <a:pt x="3423" y="390"/>
                    <a:pt x="3428" y="399"/>
                    <a:pt x="3434" y="407"/>
                  </a:cubicBezTo>
                  <a:cubicBezTo>
                    <a:pt x="3437" y="411"/>
                    <a:pt x="3451" y="435"/>
                    <a:pt x="3451" y="425"/>
                  </a:cubicBezTo>
                  <a:cubicBezTo>
                    <a:pt x="3451" y="414"/>
                    <a:pt x="3448" y="401"/>
                    <a:pt x="3445" y="390"/>
                  </a:cubicBezTo>
                  <a:cubicBezTo>
                    <a:pt x="3442" y="372"/>
                    <a:pt x="3437" y="355"/>
                    <a:pt x="3432" y="338"/>
                  </a:cubicBezTo>
                  <a:cubicBezTo>
                    <a:pt x="3427" y="324"/>
                    <a:pt x="3422" y="300"/>
                    <a:pt x="3408" y="296"/>
                  </a:cubicBezTo>
                  <a:cubicBezTo>
                    <a:pt x="3404" y="294"/>
                    <a:pt x="3399" y="295"/>
                    <a:pt x="3396" y="300"/>
                  </a:cubicBezTo>
                  <a:cubicBezTo>
                    <a:pt x="3392" y="305"/>
                    <a:pt x="3392" y="314"/>
                    <a:pt x="3394" y="320"/>
                  </a:cubicBezTo>
                  <a:cubicBezTo>
                    <a:pt x="3400" y="342"/>
                    <a:pt x="3408" y="362"/>
                    <a:pt x="3418" y="380"/>
                  </a:cubicBezTo>
                  <a:close/>
                  <a:moveTo>
                    <a:pt x="3457" y="1074"/>
                  </a:moveTo>
                  <a:cubicBezTo>
                    <a:pt x="3459" y="1069"/>
                    <a:pt x="3460" y="1063"/>
                    <a:pt x="3461" y="1058"/>
                  </a:cubicBezTo>
                  <a:cubicBezTo>
                    <a:pt x="3463" y="1048"/>
                    <a:pt x="3464" y="1038"/>
                    <a:pt x="3465" y="1028"/>
                  </a:cubicBezTo>
                  <a:cubicBezTo>
                    <a:pt x="3468" y="1011"/>
                    <a:pt x="3469" y="994"/>
                    <a:pt x="3470" y="977"/>
                  </a:cubicBezTo>
                  <a:cubicBezTo>
                    <a:pt x="3471" y="963"/>
                    <a:pt x="3472" y="940"/>
                    <a:pt x="3460" y="932"/>
                  </a:cubicBezTo>
                  <a:cubicBezTo>
                    <a:pt x="3455" y="929"/>
                    <a:pt x="3448" y="931"/>
                    <a:pt x="3444" y="937"/>
                  </a:cubicBezTo>
                  <a:cubicBezTo>
                    <a:pt x="3440" y="942"/>
                    <a:pt x="3438" y="949"/>
                    <a:pt x="3437" y="956"/>
                  </a:cubicBezTo>
                  <a:cubicBezTo>
                    <a:pt x="3438" y="981"/>
                    <a:pt x="3441" y="1006"/>
                    <a:pt x="3444" y="1031"/>
                  </a:cubicBezTo>
                  <a:cubicBezTo>
                    <a:pt x="3446" y="1041"/>
                    <a:pt x="3447" y="1051"/>
                    <a:pt x="3449" y="1061"/>
                  </a:cubicBezTo>
                  <a:cubicBezTo>
                    <a:pt x="3450" y="1064"/>
                    <a:pt x="3453" y="1082"/>
                    <a:pt x="3457" y="1074"/>
                  </a:cubicBezTo>
                  <a:close/>
                  <a:moveTo>
                    <a:pt x="3432" y="1047"/>
                  </a:moveTo>
                  <a:cubicBezTo>
                    <a:pt x="3427" y="1032"/>
                    <a:pt x="3422" y="1009"/>
                    <a:pt x="3408" y="1004"/>
                  </a:cubicBezTo>
                  <a:cubicBezTo>
                    <a:pt x="3404" y="1003"/>
                    <a:pt x="3399" y="1004"/>
                    <a:pt x="3396" y="1008"/>
                  </a:cubicBezTo>
                  <a:cubicBezTo>
                    <a:pt x="3392" y="1014"/>
                    <a:pt x="3392" y="1022"/>
                    <a:pt x="3394" y="1029"/>
                  </a:cubicBezTo>
                  <a:cubicBezTo>
                    <a:pt x="3400" y="1050"/>
                    <a:pt x="3408" y="1070"/>
                    <a:pt x="3418" y="1089"/>
                  </a:cubicBezTo>
                  <a:cubicBezTo>
                    <a:pt x="3423" y="1098"/>
                    <a:pt x="3428" y="1107"/>
                    <a:pt x="3434" y="1116"/>
                  </a:cubicBezTo>
                  <a:cubicBezTo>
                    <a:pt x="3437" y="1120"/>
                    <a:pt x="3451" y="1144"/>
                    <a:pt x="3451" y="1134"/>
                  </a:cubicBezTo>
                  <a:cubicBezTo>
                    <a:pt x="3451" y="1122"/>
                    <a:pt x="3448" y="1109"/>
                    <a:pt x="3445" y="1098"/>
                  </a:cubicBezTo>
                  <a:cubicBezTo>
                    <a:pt x="3442" y="1081"/>
                    <a:pt x="3437" y="1064"/>
                    <a:pt x="3432" y="1047"/>
                  </a:cubicBezTo>
                  <a:close/>
                  <a:moveTo>
                    <a:pt x="2308" y="1285"/>
                  </a:moveTo>
                  <a:cubicBezTo>
                    <a:pt x="2303" y="1282"/>
                    <a:pt x="2296" y="1284"/>
                    <a:pt x="2292" y="1289"/>
                  </a:cubicBezTo>
                  <a:cubicBezTo>
                    <a:pt x="2288" y="1294"/>
                    <a:pt x="2286" y="1302"/>
                    <a:pt x="2285" y="1309"/>
                  </a:cubicBezTo>
                  <a:cubicBezTo>
                    <a:pt x="2286" y="1334"/>
                    <a:pt x="2289" y="1359"/>
                    <a:pt x="2292" y="1384"/>
                  </a:cubicBezTo>
                  <a:cubicBezTo>
                    <a:pt x="2294" y="1394"/>
                    <a:pt x="2295" y="1404"/>
                    <a:pt x="2297" y="1413"/>
                  </a:cubicBezTo>
                  <a:cubicBezTo>
                    <a:pt x="2298" y="1416"/>
                    <a:pt x="2301" y="1435"/>
                    <a:pt x="2305" y="1427"/>
                  </a:cubicBezTo>
                  <a:cubicBezTo>
                    <a:pt x="2307" y="1422"/>
                    <a:pt x="2308" y="1416"/>
                    <a:pt x="2309" y="1411"/>
                  </a:cubicBezTo>
                  <a:cubicBezTo>
                    <a:pt x="2311" y="1401"/>
                    <a:pt x="2312" y="1391"/>
                    <a:pt x="2313" y="1381"/>
                  </a:cubicBezTo>
                  <a:cubicBezTo>
                    <a:pt x="2316" y="1364"/>
                    <a:pt x="2317" y="1347"/>
                    <a:pt x="2318" y="1330"/>
                  </a:cubicBezTo>
                  <a:cubicBezTo>
                    <a:pt x="2319" y="1315"/>
                    <a:pt x="2320" y="1293"/>
                    <a:pt x="2308" y="1285"/>
                  </a:cubicBezTo>
                  <a:close/>
                  <a:moveTo>
                    <a:pt x="2305" y="1486"/>
                  </a:moveTo>
                  <a:cubicBezTo>
                    <a:pt x="2308" y="1490"/>
                    <a:pt x="2318" y="1475"/>
                    <a:pt x="2323" y="1467"/>
                  </a:cubicBezTo>
                  <a:cubicBezTo>
                    <a:pt x="2329" y="1460"/>
                    <a:pt x="2335" y="1451"/>
                    <a:pt x="2340" y="1443"/>
                  </a:cubicBezTo>
                  <a:cubicBezTo>
                    <a:pt x="2347" y="1432"/>
                    <a:pt x="2353" y="1420"/>
                    <a:pt x="2359" y="1407"/>
                  </a:cubicBezTo>
                  <a:cubicBezTo>
                    <a:pt x="2364" y="1395"/>
                    <a:pt x="2370" y="1382"/>
                    <a:pt x="2368" y="1367"/>
                  </a:cubicBezTo>
                  <a:cubicBezTo>
                    <a:pt x="2368" y="1364"/>
                    <a:pt x="2367" y="1361"/>
                    <a:pt x="2366" y="1359"/>
                  </a:cubicBezTo>
                  <a:cubicBezTo>
                    <a:pt x="2363" y="1356"/>
                    <a:pt x="2360" y="1356"/>
                    <a:pt x="2357" y="1357"/>
                  </a:cubicBezTo>
                  <a:cubicBezTo>
                    <a:pt x="2350" y="1359"/>
                    <a:pt x="2346" y="1365"/>
                    <a:pt x="2342" y="1371"/>
                  </a:cubicBezTo>
                  <a:cubicBezTo>
                    <a:pt x="2337" y="1379"/>
                    <a:pt x="2332" y="1387"/>
                    <a:pt x="2329" y="1396"/>
                  </a:cubicBezTo>
                  <a:cubicBezTo>
                    <a:pt x="2323" y="1410"/>
                    <a:pt x="2319" y="1425"/>
                    <a:pt x="2314" y="1441"/>
                  </a:cubicBezTo>
                  <a:cubicBezTo>
                    <a:pt x="2310" y="1455"/>
                    <a:pt x="2301" y="1482"/>
                    <a:pt x="2305" y="1486"/>
                  </a:cubicBezTo>
                  <a:close/>
                  <a:moveTo>
                    <a:pt x="2280" y="1400"/>
                  </a:moveTo>
                  <a:cubicBezTo>
                    <a:pt x="2275" y="1385"/>
                    <a:pt x="2270" y="1362"/>
                    <a:pt x="2256" y="1357"/>
                  </a:cubicBezTo>
                  <a:cubicBezTo>
                    <a:pt x="2252" y="1355"/>
                    <a:pt x="2247" y="1357"/>
                    <a:pt x="2244" y="1361"/>
                  </a:cubicBezTo>
                  <a:cubicBezTo>
                    <a:pt x="2240" y="1366"/>
                    <a:pt x="2240" y="1375"/>
                    <a:pt x="2242" y="1382"/>
                  </a:cubicBezTo>
                  <a:cubicBezTo>
                    <a:pt x="2248" y="1403"/>
                    <a:pt x="2256" y="1423"/>
                    <a:pt x="2266" y="1442"/>
                  </a:cubicBezTo>
                  <a:cubicBezTo>
                    <a:pt x="2271" y="1451"/>
                    <a:pt x="2276" y="1460"/>
                    <a:pt x="2282" y="1468"/>
                  </a:cubicBezTo>
                  <a:cubicBezTo>
                    <a:pt x="2285" y="1473"/>
                    <a:pt x="2299" y="1497"/>
                    <a:pt x="2299" y="1487"/>
                  </a:cubicBezTo>
                  <a:cubicBezTo>
                    <a:pt x="2299" y="1475"/>
                    <a:pt x="2296" y="1462"/>
                    <a:pt x="2293" y="1451"/>
                  </a:cubicBezTo>
                  <a:cubicBezTo>
                    <a:pt x="2290" y="1434"/>
                    <a:pt x="2285" y="1416"/>
                    <a:pt x="2280" y="1400"/>
                  </a:cubicBezTo>
                  <a:close/>
                  <a:moveTo>
                    <a:pt x="3386" y="408"/>
                  </a:moveTo>
                  <a:cubicBezTo>
                    <a:pt x="3397" y="437"/>
                    <a:pt x="3417" y="457"/>
                    <a:pt x="3437" y="474"/>
                  </a:cubicBezTo>
                  <a:cubicBezTo>
                    <a:pt x="3439" y="475"/>
                    <a:pt x="3441" y="477"/>
                    <a:pt x="3443" y="477"/>
                  </a:cubicBezTo>
                  <a:cubicBezTo>
                    <a:pt x="3444" y="478"/>
                    <a:pt x="3445" y="478"/>
                    <a:pt x="3445" y="477"/>
                  </a:cubicBezTo>
                  <a:cubicBezTo>
                    <a:pt x="3447" y="477"/>
                    <a:pt x="3448" y="477"/>
                    <a:pt x="3449" y="475"/>
                  </a:cubicBezTo>
                  <a:cubicBezTo>
                    <a:pt x="3453" y="470"/>
                    <a:pt x="3447" y="457"/>
                    <a:pt x="3446" y="452"/>
                  </a:cubicBezTo>
                  <a:cubicBezTo>
                    <a:pt x="3442" y="444"/>
                    <a:pt x="3438" y="436"/>
                    <a:pt x="3434" y="428"/>
                  </a:cubicBezTo>
                  <a:cubicBezTo>
                    <a:pt x="3428" y="415"/>
                    <a:pt x="3421" y="402"/>
                    <a:pt x="3412" y="390"/>
                  </a:cubicBezTo>
                  <a:cubicBezTo>
                    <a:pt x="3409" y="385"/>
                    <a:pt x="3405" y="380"/>
                    <a:pt x="3400" y="379"/>
                  </a:cubicBezTo>
                  <a:cubicBezTo>
                    <a:pt x="3395" y="377"/>
                    <a:pt x="3389" y="379"/>
                    <a:pt x="3386" y="384"/>
                  </a:cubicBezTo>
                  <a:cubicBezTo>
                    <a:pt x="3384" y="387"/>
                    <a:pt x="3383" y="392"/>
                    <a:pt x="3384" y="396"/>
                  </a:cubicBezTo>
                  <a:cubicBezTo>
                    <a:pt x="3384" y="400"/>
                    <a:pt x="3385" y="404"/>
                    <a:pt x="3386" y="408"/>
                  </a:cubicBezTo>
                  <a:close/>
                  <a:moveTo>
                    <a:pt x="2280" y="694"/>
                  </a:moveTo>
                  <a:cubicBezTo>
                    <a:pt x="2275" y="680"/>
                    <a:pt x="2270" y="656"/>
                    <a:pt x="2256" y="651"/>
                  </a:cubicBezTo>
                  <a:cubicBezTo>
                    <a:pt x="2252" y="650"/>
                    <a:pt x="2247" y="651"/>
                    <a:pt x="2244" y="655"/>
                  </a:cubicBezTo>
                  <a:cubicBezTo>
                    <a:pt x="2240" y="661"/>
                    <a:pt x="2240" y="669"/>
                    <a:pt x="2242" y="676"/>
                  </a:cubicBezTo>
                  <a:cubicBezTo>
                    <a:pt x="2248" y="697"/>
                    <a:pt x="2256" y="718"/>
                    <a:pt x="2266" y="736"/>
                  </a:cubicBezTo>
                  <a:cubicBezTo>
                    <a:pt x="2271" y="745"/>
                    <a:pt x="2276" y="754"/>
                    <a:pt x="2282" y="763"/>
                  </a:cubicBezTo>
                  <a:cubicBezTo>
                    <a:pt x="2285" y="767"/>
                    <a:pt x="2299" y="791"/>
                    <a:pt x="2299" y="781"/>
                  </a:cubicBezTo>
                  <a:cubicBezTo>
                    <a:pt x="2299" y="769"/>
                    <a:pt x="2296" y="757"/>
                    <a:pt x="2293" y="745"/>
                  </a:cubicBezTo>
                  <a:cubicBezTo>
                    <a:pt x="2290" y="728"/>
                    <a:pt x="2285" y="711"/>
                    <a:pt x="2280" y="694"/>
                  </a:cubicBezTo>
                  <a:close/>
                  <a:moveTo>
                    <a:pt x="3386" y="1116"/>
                  </a:moveTo>
                  <a:cubicBezTo>
                    <a:pt x="3397" y="1145"/>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2"/>
                    <a:pt x="3438" y="1145"/>
                    <a:pt x="3434" y="1137"/>
                  </a:cubicBezTo>
                  <a:cubicBezTo>
                    <a:pt x="3428" y="1123"/>
                    <a:pt x="3421" y="1110"/>
                    <a:pt x="3412" y="1098"/>
                  </a:cubicBezTo>
                  <a:cubicBezTo>
                    <a:pt x="3409" y="1093"/>
                    <a:pt x="3405" y="1089"/>
                    <a:pt x="3400" y="1087"/>
                  </a:cubicBezTo>
                  <a:cubicBezTo>
                    <a:pt x="3395" y="1085"/>
                    <a:pt x="3389" y="1087"/>
                    <a:pt x="3386" y="1092"/>
                  </a:cubicBezTo>
                  <a:cubicBezTo>
                    <a:pt x="3384" y="1096"/>
                    <a:pt x="3383" y="1100"/>
                    <a:pt x="3384" y="1104"/>
                  </a:cubicBezTo>
                  <a:cubicBezTo>
                    <a:pt x="3384" y="1108"/>
                    <a:pt x="3385" y="1112"/>
                    <a:pt x="3386" y="1116"/>
                  </a:cubicBezTo>
                  <a:close/>
                  <a:moveTo>
                    <a:pt x="2323" y="762"/>
                  </a:moveTo>
                  <a:cubicBezTo>
                    <a:pt x="2329" y="754"/>
                    <a:pt x="2335" y="746"/>
                    <a:pt x="2340" y="737"/>
                  </a:cubicBezTo>
                  <a:cubicBezTo>
                    <a:pt x="2347" y="726"/>
                    <a:pt x="2353" y="714"/>
                    <a:pt x="2359" y="701"/>
                  </a:cubicBezTo>
                  <a:cubicBezTo>
                    <a:pt x="2364" y="689"/>
                    <a:pt x="2370" y="677"/>
                    <a:pt x="2368" y="662"/>
                  </a:cubicBezTo>
                  <a:cubicBezTo>
                    <a:pt x="2368" y="659"/>
                    <a:pt x="2367" y="655"/>
                    <a:pt x="2366" y="653"/>
                  </a:cubicBezTo>
                  <a:cubicBezTo>
                    <a:pt x="2363" y="650"/>
                    <a:pt x="2360" y="650"/>
                    <a:pt x="2357" y="651"/>
                  </a:cubicBezTo>
                  <a:cubicBezTo>
                    <a:pt x="2350" y="653"/>
                    <a:pt x="2346" y="659"/>
                    <a:pt x="2342" y="666"/>
                  </a:cubicBezTo>
                  <a:cubicBezTo>
                    <a:pt x="2337" y="673"/>
                    <a:pt x="2332" y="681"/>
                    <a:pt x="2329" y="690"/>
                  </a:cubicBezTo>
                  <a:cubicBezTo>
                    <a:pt x="2323" y="705"/>
                    <a:pt x="2319" y="720"/>
                    <a:pt x="2314" y="735"/>
                  </a:cubicBezTo>
                  <a:cubicBezTo>
                    <a:pt x="2310" y="750"/>
                    <a:pt x="2301" y="776"/>
                    <a:pt x="2305" y="780"/>
                  </a:cubicBezTo>
                  <a:cubicBezTo>
                    <a:pt x="2308" y="784"/>
                    <a:pt x="2318" y="769"/>
                    <a:pt x="2323" y="762"/>
                  </a:cubicBezTo>
                  <a:close/>
                  <a:moveTo>
                    <a:pt x="2305" y="75"/>
                  </a:moveTo>
                  <a:cubicBezTo>
                    <a:pt x="2308" y="79"/>
                    <a:pt x="2318" y="63"/>
                    <a:pt x="2323" y="56"/>
                  </a:cubicBezTo>
                  <a:cubicBezTo>
                    <a:pt x="2329" y="48"/>
                    <a:pt x="2335" y="40"/>
                    <a:pt x="2340" y="32"/>
                  </a:cubicBezTo>
                  <a:cubicBezTo>
                    <a:pt x="2346" y="22"/>
                    <a:pt x="2352" y="11"/>
                    <a:pt x="2357" y="0"/>
                  </a:cubicBezTo>
                  <a:cubicBezTo>
                    <a:pt x="2323" y="0"/>
                    <a:pt x="2323" y="0"/>
                    <a:pt x="2323" y="0"/>
                  </a:cubicBezTo>
                  <a:cubicBezTo>
                    <a:pt x="2320" y="10"/>
                    <a:pt x="2317" y="20"/>
                    <a:pt x="2314" y="29"/>
                  </a:cubicBezTo>
                  <a:cubicBezTo>
                    <a:pt x="2310" y="44"/>
                    <a:pt x="2301" y="71"/>
                    <a:pt x="2305" y="75"/>
                  </a:cubicBezTo>
                  <a:close/>
                  <a:moveTo>
                    <a:pt x="2285" y="1535"/>
                  </a:moveTo>
                  <a:cubicBezTo>
                    <a:pt x="2287" y="1536"/>
                    <a:pt x="2289" y="1538"/>
                    <a:pt x="2291" y="1539"/>
                  </a:cubicBezTo>
                  <a:cubicBezTo>
                    <a:pt x="2292" y="1539"/>
                    <a:pt x="2293" y="1539"/>
                    <a:pt x="2293" y="1539"/>
                  </a:cubicBezTo>
                  <a:cubicBezTo>
                    <a:pt x="2295" y="1539"/>
                    <a:pt x="2296" y="1538"/>
                    <a:pt x="2297" y="1537"/>
                  </a:cubicBezTo>
                  <a:cubicBezTo>
                    <a:pt x="2301" y="1532"/>
                    <a:pt x="2295" y="1518"/>
                    <a:pt x="2294" y="1514"/>
                  </a:cubicBezTo>
                  <a:cubicBezTo>
                    <a:pt x="2290" y="1505"/>
                    <a:pt x="2286" y="1497"/>
                    <a:pt x="2282" y="1490"/>
                  </a:cubicBezTo>
                  <a:cubicBezTo>
                    <a:pt x="2276" y="1476"/>
                    <a:pt x="2269" y="1463"/>
                    <a:pt x="2260" y="1451"/>
                  </a:cubicBezTo>
                  <a:cubicBezTo>
                    <a:pt x="2257" y="1446"/>
                    <a:pt x="2253" y="1442"/>
                    <a:pt x="2248" y="1440"/>
                  </a:cubicBezTo>
                  <a:cubicBezTo>
                    <a:pt x="2243" y="1438"/>
                    <a:pt x="2237" y="1440"/>
                    <a:pt x="2234" y="1445"/>
                  </a:cubicBezTo>
                  <a:cubicBezTo>
                    <a:pt x="2232" y="1448"/>
                    <a:pt x="2231" y="1453"/>
                    <a:pt x="2232" y="1457"/>
                  </a:cubicBezTo>
                  <a:cubicBezTo>
                    <a:pt x="2232" y="1461"/>
                    <a:pt x="2233" y="1465"/>
                    <a:pt x="2234" y="1469"/>
                  </a:cubicBezTo>
                  <a:cubicBezTo>
                    <a:pt x="2245" y="1498"/>
                    <a:pt x="2265" y="1518"/>
                    <a:pt x="2285" y="1535"/>
                  </a:cubicBezTo>
                  <a:close/>
                  <a:moveTo>
                    <a:pt x="19" y="762"/>
                  </a:moveTo>
                  <a:cubicBezTo>
                    <a:pt x="25" y="754"/>
                    <a:pt x="31" y="746"/>
                    <a:pt x="36" y="737"/>
                  </a:cubicBezTo>
                  <a:cubicBezTo>
                    <a:pt x="43" y="726"/>
                    <a:pt x="49" y="714"/>
                    <a:pt x="55" y="701"/>
                  </a:cubicBezTo>
                  <a:cubicBezTo>
                    <a:pt x="60" y="689"/>
                    <a:pt x="66" y="677"/>
                    <a:pt x="64" y="662"/>
                  </a:cubicBezTo>
                  <a:cubicBezTo>
                    <a:pt x="64" y="659"/>
                    <a:pt x="63" y="655"/>
                    <a:pt x="62" y="653"/>
                  </a:cubicBezTo>
                  <a:cubicBezTo>
                    <a:pt x="59" y="650"/>
                    <a:pt x="56" y="650"/>
                    <a:pt x="53" y="651"/>
                  </a:cubicBezTo>
                  <a:cubicBezTo>
                    <a:pt x="46" y="653"/>
                    <a:pt x="42" y="659"/>
                    <a:pt x="38" y="666"/>
                  </a:cubicBezTo>
                  <a:cubicBezTo>
                    <a:pt x="33" y="673"/>
                    <a:pt x="28" y="681"/>
                    <a:pt x="25" y="690"/>
                  </a:cubicBezTo>
                  <a:cubicBezTo>
                    <a:pt x="19" y="705"/>
                    <a:pt x="15" y="720"/>
                    <a:pt x="10" y="735"/>
                  </a:cubicBezTo>
                  <a:cubicBezTo>
                    <a:pt x="8" y="743"/>
                    <a:pt x="4" y="755"/>
                    <a:pt x="2" y="765"/>
                  </a:cubicBezTo>
                  <a:cubicBezTo>
                    <a:pt x="2" y="781"/>
                    <a:pt x="2" y="781"/>
                    <a:pt x="2" y="781"/>
                  </a:cubicBezTo>
                  <a:cubicBezTo>
                    <a:pt x="6" y="782"/>
                    <a:pt x="14" y="768"/>
                    <a:pt x="19" y="762"/>
                  </a:cubicBezTo>
                  <a:close/>
                  <a:moveTo>
                    <a:pt x="2373" y="1443"/>
                  </a:moveTo>
                  <a:cubicBezTo>
                    <a:pt x="2373" y="1443"/>
                    <a:pt x="2372" y="1443"/>
                    <a:pt x="2372" y="1443"/>
                  </a:cubicBezTo>
                  <a:cubicBezTo>
                    <a:pt x="2370" y="1441"/>
                    <a:pt x="2367" y="1442"/>
                    <a:pt x="2364" y="1443"/>
                  </a:cubicBezTo>
                  <a:cubicBezTo>
                    <a:pt x="2351" y="1448"/>
                    <a:pt x="2340" y="1463"/>
                    <a:pt x="2331" y="1476"/>
                  </a:cubicBezTo>
                  <a:cubicBezTo>
                    <a:pt x="2319" y="1493"/>
                    <a:pt x="2304" y="1529"/>
                    <a:pt x="2307" y="1535"/>
                  </a:cubicBezTo>
                  <a:cubicBezTo>
                    <a:pt x="2310" y="1542"/>
                    <a:pt x="2348" y="1517"/>
                    <a:pt x="2363" y="1496"/>
                  </a:cubicBezTo>
                  <a:cubicBezTo>
                    <a:pt x="2371" y="1485"/>
                    <a:pt x="2386" y="1463"/>
                    <a:pt x="2377" y="1448"/>
                  </a:cubicBezTo>
                  <a:cubicBezTo>
                    <a:pt x="2376" y="1446"/>
                    <a:pt x="2375" y="1444"/>
                    <a:pt x="2373" y="1443"/>
                  </a:cubicBezTo>
                  <a:close/>
                  <a:moveTo>
                    <a:pt x="2368" y="2073"/>
                  </a:moveTo>
                  <a:cubicBezTo>
                    <a:pt x="2368" y="2070"/>
                    <a:pt x="2367" y="2067"/>
                    <a:pt x="2366" y="2064"/>
                  </a:cubicBezTo>
                  <a:cubicBezTo>
                    <a:pt x="2363" y="2062"/>
                    <a:pt x="2360" y="2061"/>
                    <a:pt x="2357" y="2062"/>
                  </a:cubicBezTo>
                  <a:cubicBezTo>
                    <a:pt x="2350" y="2064"/>
                    <a:pt x="2346" y="2070"/>
                    <a:pt x="2342" y="2077"/>
                  </a:cubicBezTo>
                  <a:cubicBezTo>
                    <a:pt x="2337" y="2085"/>
                    <a:pt x="2332" y="2092"/>
                    <a:pt x="2329" y="2101"/>
                  </a:cubicBezTo>
                  <a:cubicBezTo>
                    <a:pt x="2323" y="2116"/>
                    <a:pt x="2319" y="2131"/>
                    <a:pt x="2314" y="2146"/>
                  </a:cubicBezTo>
                  <a:cubicBezTo>
                    <a:pt x="2313" y="2150"/>
                    <a:pt x="2312" y="2154"/>
                    <a:pt x="2310" y="2158"/>
                  </a:cubicBezTo>
                  <a:cubicBezTo>
                    <a:pt x="2333" y="2158"/>
                    <a:pt x="2333" y="2158"/>
                    <a:pt x="2333" y="2158"/>
                  </a:cubicBezTo>
                  <a:cubicBezTo>
                    <a:pt x="2336" y="2155"/>
                    <a:pt x="2338" y="2152"/>
                    <a:pt x="2340" y="2149"/>
                  </a:cubicBezTo>
                  <a:cubicBezTo>
                    <a:pt x="2347" y="2137"/>
                    <a:pt x="2353" y="2125"/>
                    <a:pt x="2359" y="2112"/>
                  </a:cubicBezTo>
                  <a:cubicBezTo>
                    <a:pt x="2364" y="2100"/>
                    <a:pt x="2370" y="2088"/>
                    <a:pt x="2368" y="2073"/>
                  </a:cubicBezTo>
                  <a:close/>
                  <a:moveTo>
                    <a:pt x="2373" y="738"/>
                  </a:moveTo>
                  <a:cubicBezTo>
                    <a:pt x="2373" y="738"/>
                    <a:pt x="2372" y="737"/>
                    <a:pt x="2372" y="737"/>
                  </a:cubicBezTo>
                  <a:cubicBezTo>
                    <a:pt x="2370" y="736"/>
                    <a:pt x="2367" y="736"/>
                    <a:pt x="2364" y="737"/>
                  </a:cubicBezTo>
                  <a:cubicBezTo>
                    <a:pt x="2351" y="742"/>
                    <a:pt x="2340" y="757"/>
                    <a:pt x="2331" y="770"/>
                  </a:cubicBezTo>
                  <a:cubicBezTo>
                    <a:pt x="2319" y="787"/>
                    <a:pt x="2304" y="823"/>
                    <a:pt x="2307" y="830"/>
                  </a:cubicBezTo>
                  <a:cubicBezTo>
                    <a:pt x="2310" y="836"/>
                    <a:pt x="2348" y="811"/>
                    <a:pt x="2363" y="791"/>
                  </a:cubicBezTo>
                  <a:cubicBezTo>
                    <a:pt x="2371" y="780"/>
                    <a:pt x="2386" y="758"/>
                    <a:pt x="2377" y="742"/>
                  </a:cubicBezTo>
                  <a:cubicBezTo>
                    <a:pt x="2376" y="740"/>
                    <a:pt x="2375" y="739"/>
                    <a:pt x="2373" y="738"/>
                  </a:cubicBezTo>
                  <a:close/>
                  <a:moveTo>
                    <a:pt x="2318" y="2035"/>
                  </a:moveTo>
                  <a:cubicBezTo>
                    <a:pt x="2319" y="2021"/>
                    <a:pt x="2320" y="1998"/>
                    <a:pt x="2308" y="1991"/>
                  </a:cubicBezTo>
                  <a:cubicBezTo>
                    <a:pt x="2303" y="1988"/>
                    <a:pt x="2296" y="1990"/>
                    <a:pt x="2292" y="1995"/>
                  </a:cubicBezTo>
                  <a:cubicBezTo>
                    <a:pt x="2288" y="2000"/>
                    <a:pt x="2286" y="2007"/>
                    <a:pt x="2285" y="2015"/>
                  </a:cubicBezTo>
                  <a:cubicBezTo>
                    <a:pt x="2286" y="2040"/>
                    <a:pt x="2289" y="2065"/>
                    <a:pt x="2292" y="2089"/>
                  </a:cubicBezTo>
                  <a:cubicBezTo>
                    <a:pt x="2294" y="2099"/>
                    <a:pt x="2295" y="2109"/>
                    <a:pt x="2297" y="2119"/>
                  </a:cubicBezTo>
                  <a:cubicBezTo>
                    <a:pt x="2298" y="2122"/>
                    <a:pt x="2301" y="2140"/>
                    <a:pt x="2305" y="2132"/>
                  </a:cubicBezTo>
                  <a:cubicBezTo>
                    <a:pt x="2307" y="2128"/>
                    <a:pt x="2308" y="2122"/>
                    <a:pt x="2309" y="2117"/>
                  </a:cubicBezTo>
                  <a:cubicBezTo>
                    <a:pt x="2311" y="2106"/>
                    <a:pt x="2312" y="2096"/>
                    <a:pt x="2313" y="2086"/>
                  </a:cubicBezTo>
                  <a:cubicBezTo>
                    <a:pt x="2316" y="2069"/>
                    <a:pt x="2317" y="2052"/>
                    <a:pt x="2318" y="2035"/>
                  </a:cubicBezTo>
                  <a:close/>
                  <a:moveTo>
                    <a:pt x="2248" y="2146"/>
                  </a:moveTo>
                  <a:cubicBezTo>
                    <a:pt x="2243" y="2144"/>
                    <a:pt x="2237" y="2145"/>
                    <a:pt x="2234" y="2151"/>
                  </a:cubicBezTo>
                  <a:cubicBezTo>
                    <a:pt x="2233" y="2153"/>
                    <a:pt x="2232" y="2156"/>
                    <a:pt x="2232" y="2158"/>
                  </a:cubicBezTo>
                  <a:cubicBezTo>
                    <a:pt x="2262" y="2158"/>
                    <a:pt x="2262" y="2158"/>
                    <a:pt x="2262" y="2158"/>
                  </a:cubicBezTo>
                  <a:cubicBezTo>
                    <a:pt x="2261" y="2158"/>
                    <a:pt x="2261" y="2157"/>
                    <a:pt x="2260" y="2157"/>
                  </a:cubicBezTo>
                  <a:cubicBezTo>
                    <a:pt x="2257" y="2152"/>
                    <a:pt x="2253" y="2147"/>
                    <a:pt x="2248" y="2146"/>
                  </a:cubicBezTo>
                  <a:close/>
                  <a:moveTo>
                    <a:pt x="2280" y="2105"/>
                  </a:moveTo>
                  <a:cubicBezTo>
                    <a:pt x="2275" y="2091"/>
                    <a:pt x="2270" y="2067"/>
                    <a:pt x="2256" y="2063"/>
                  </a:cubicBezTo>
                  <a:cubicBezTo>
                    <a:pt x="2252" y="2061"/>
                    <a:pt x="2247" y="2062"/>
                    <a:pt x="2244" y="2067"/>
                  </a:cubicBezTo>
                  <a:cubicBezTo>
                    <a:pt x="2240" y="2072"/>
                    <a:pt x="2240" y="2080"/>
                    <a:pt x="2242" y="2087"/>
                  </a:cubicBezTo>
                  <a:cubicBezTo>
                    <a:pt x="2248" y="2108"/>
                    <a:pt x="2256" y="2129"/>
                    <a:pt x="2266" y="2147"/>
                  </a:cubicBezTo>
                  <a:cubicBezTo>
                    <a:pt x="2268" y="2151"/>
                    <a:pt x="2270" y="2155"/>
                    <a:pt x="2272" y="2158"/>
                  </a:cubicBezTo>
                  <a:cubicBezTo>
                    <a:pt x="2294" y="2158"/>
                    <a:pt x="2294" y="2158"/>
                    <a:pt x="2294" y="2158"/>
                  </a:cubicBezTo>
                  <a:cubicBezTo>
                    <a:pt x="2293" y="2158"/>
                    <a:pt x="2293" y="2157"/>
                    <a:pt x="2293" y="2156"/>
                  </a:cubicBezTo>
                  <a:cubicBezTo>
                    <a:pt x="2290" y="2139"/>
                    <a:pt x="2285" y="2122"/>
                    <a:pt x="2280" y="2105"/>
                  </a:cubicBezTo>
                  <a:close/>
                  <a:moveTo>
                    <a:pt x="2373" y="2149"/>
                  </a:moveTo>
                  <a:cubicBezTo>
                    <a:pt x="2373" y="2149"/>
                    <a:pt x="2372" y="2148"/>
                    <a:pt x="2372" y="2148"/>
                  </a:cubicBezTo>
                  <a:cubicBezTo>
                    <a:pt x="2370" y="2147"/>
                    <a:pt x="2367" y="2147"/>
                    <a:pt x="2364" y="2148"/>
                  </a:cubicBezTo>
                  <a:cubicBezTo>
                    <a:pt x="2359" y="2150"/>
                    <a:pt x="2354" y="2154"/>
                    <a:pt x="2349" y="2158"/>
                  </a:cubicBezTo>
                  <a:cubicBezTo>
                    <a:pt x="2379" y="2158"/>
                    <a:pt x="2379" y="2158"/>
                    <a:pt x="2379" y="2158"/>
                  </a:cubicBezTo>
                  <a:cubicBezTo>
                    <a:pt x="2378" y="2157"/>
                    <a:pt x="2378" y="2155"/>
                    <a:pt x="2377" y="2153"/>
                  </a:cubicBezTo>
                  <a:cubicBezTo>
                    <a:pt x="2376" y="2151"/>
                    <a:pt x="2375" y="2150"/>
                    <a:pt x="2373" y="2149"/>
                  </a:cubicBezTo>
                  <a:close/>
                  <a:moveTo>
                    <a:pt x="2373" y="32"/>
                  </a:moveTo>
                  <a:cubicBezTo>
                    <a:pt x="2373" y="32"/>
                    <a:pt x="2372" y="32"/>
                    <a:pt x="2372" y="32"/>
                  </a:cubicBezTo>
                  <a:cubicBezTo>
                    <a:pt x="2370" y="30"/>
                    <a:pt x="2367" y="31"/>
                    <a:pt x="2364" y="32"/>
                  </a:cubicBezTo>
                  <a:cubicBezTo>
                    <a:pt x="2351" y="37"/>
                    <a:pt x="2340" y="51"/>
                    <a:pt x="2331" y="65"/>
                  </a:cubicBezTo>
                  <a:cubicBezTo>
                    <a:pt x="2319" y="82"/>
                    <a:pt x="2304" y="118"/>
                    <a:pt x="2307" y="124"/>
                  </a:cubicBezTo>
                  <a:cubicBezTo>
                    <a:pt x="2310" y="130"/>
                    <a:pt x="2348" y="105"/>
                    <a:pt x="2363" y="85"/>
                  </a:cubicBezTo>
                  <a:cubicBezTo>
                    <a:pt x="2371" y="74"/>
                    <a:pt x="2386" y="52"/>
                    <a:pt x="2377" y="36"/>
                  </a:cubicBezTo>
                  <a:cubicBezTo>
                    <a:pt x="2376" y="35"/>
                    <a:pt x="2375" y="33"/>
                    <a:pt x="2373" y="32"/>
                  </a:cubicBezTo>
                  <a:close/>
                  <a:moveTo>
                    <a:pt x="3525" y="1794"/>
                  </a:moveTo>
                  <a:cubicBezTo>
                    <a:pt x="3525" y="1794"/>
                    <a:pt x="3524" y="1794"/>
                    <a:pt x="3524" y="1794"/>
                  </a:cubicBezTo>
                  <a:cubicBezTo>
                    <a:pt x="3522" y="1792"/>
                    <a:pt x="3519" y="1793"/>
                    <a:pt x="3516" y="1794"/>
                  </a:cubicBezTo>
                  <a:cubicBezTo>
                    <a:pt x="3503" y="1799"/>
                    <a:pt x="3492" y="1813"/>
                    <a:pt x="3483" y="1827"/>
                  </a:cubicBezTo>
                  <a:cubicBezTo>
                    <a:pt x="3471" y="1844"/>
                    <a:pt x="3456" y="1880"/>
                    <a:pt x="3459" y="1886"/>
                  </a:cubicBezTo>
                  <a:cubicBezTo>
                    <a:pt x="3462" y="1892"/>
                    <a:pt x="3500" y="1868"/>
                    <a:pt x="3515" y="1847"/>
                  </a:cubicBezTo>
                  <a:cubicBezTo>
                    <a:pt x="3523" y="1836"/>
                    <a:pt x="3538" y="1814"/>
                    <a:pt x="3529" y="1799"/>
                  </a:cubicBezTo>
                  <a:cubicBezTo>
                    <a:pt x="3528" y="1797"/>
                    <a:pt x="3527" y="1795"/>
                    <a:pt x="3525" y="1794"/>
                  </a:cubicBezTo>
                  <a:close/>
                  <a:moveTo>
                    <a:pt x="3525" y="1091"/>
                  </a:moveTo>
                  <a:cubicBezTo>
                    <a:pt x="3525" y="1090"/>
                    <a:pt x="3524" y="1090"/>
                    <a:pt x="3524" y="1090"/>
                  </a:cubicBezTo>
                  <a:cubicBezTo>
                    <a:pt x="3522" y="1089"/>
                    <a:pt x="3519" y="1089"/>
                    <a:pt x="3516" y="1090"/>
                  </a:cubicBezTo>
                  <a:cubicBezTo>
                    <a:pt x="3503" y="1095"/>
                    <a:pt x="3492" y="1110"/>
                    <a:pt x="3483" y="1123"/>
                  </a:cubicBezTo>
                  <a:cubicBezTo>
                    <a:pt x="3471" y="1140"/>
                    <a:pt x="3456" y="1176"/>
                    <a:pt x="3459" y="1182"/>
                  </a:cubicBezTo>
                  <a:cubicBezTo>
                    <a:pt x="3462" y="1189"/>
                    <a:pt x="3500" y="1164"/>
                    <a:pt x="3515" y="1143"/>
                  </a:cubicBezTo>
                  <a:cubicBezTo>
                    <a:pt x="3523" y="1132"/>
                    <a:pt x="3538" y="1111"/>
                    <a:pt x="3529" y="1095"/>
                  </a:cubicBezTo>
                  <a:cubicBezTo>
                    <a:pt x="3528" y="1093"/>
                    <a:pt x="3527" y="1092"/>
                    <a:pt x="3525" y="1091"/>
                  </a:cubicBezTo>
                  <a:close/>
                  <a:moveTo>
                    <a:pt x="3475" y="1818"/>
                  </a:moveTo>
                  <a:cubicBezTo>
                    <a:pt x="3481" y="1810"/>
                    <a:pt x="3487" y="1802"/>
                    <a:pt x="3492" y="1794"/>
                  </a:cubicBezTo>
                  <a:cubicBezTo>
                    <a:pt x="3499" y="1782"/>
                    <a:pt x="3505" y="1770"/>
                    <a:pt x="3511" y="1758"/>
                  </a:cubicBezTo>
                  <a:cubicBezTo>
                    <a:pt x="3516" y="1745"/>
                    <a:pt x="3522" y="1733"/>
                    <a:pt x="3520" y="1718"/>
                  </a:cubicBezTo>
                  <a:cubicBezTo>
                    <a:pt x="3520" y="1715"/>
                    <a:pt x="3519" y="1712"/>
                    <a:pt x="3517" y="1710"/>
                  </a:cubicBezTo>
                  <a:cubicBezTo>
                    <a:pt x="3515" y="1707"/>
                    <a:pt x="3512" y="1707"/>
                    <a:pt x="3509" y="1708"/>
                  </a:cubicBezTo>
                  <a:cubicBezTo>
                    <a:pt x="3502" y="1710"/>
                    <a:pt x="3498" y="1716"/>
                    <a:pt x="3494" y="1722"/>
                  </a:cubicBezTo>
                  <a:cubicBezTo>
                    <a:pt x="3489" y="1730"/>
                    <a:pt x="3484" y="1738"/>
                    <a:pt x="3481" y="1746"/>
                  </a:cubicBezTo>
                  <a:cubicBezTo>
                    <a:pt x="3475" y="1761"/>
                    <a:pt x="3471" y="1776"/>
                    <a:pt x="3466" y="1792"/>
                  </a:cubicBezTo>
                  <a:cubicBezTo>
                    <a:pt x="3462" y="1806"/>
                    <a:pt x="3453" y="1833"/>
                    <a:pt x="3457" y="1837"/>
                  </a:cubicBezTo>
                  <a:cubicBezTo>
                    <a:pt x="3460" y="1841"/>
                    <a:pt x="3470" y="1826"/>
                    <a:pt x="3475" y="1818"/>
                  </a:cubicBezTo>
                  <a:close/>
                  <a:moveTo>
                    <a:pt x="3434" y="1840"/>
                  </a:moveTo>
                  <a:cubicBezTo>
                    <a:pt x="3428" y="1827"/>
                    <a:pt x="3421" y="1814"/>
                    <a:pt x="3412" y="1802"/>
                  </a:cubicBezTo>
                  <a:cubicBezTo>
                    <a:pt x="3409" y="1797"/>
                    <a:pt x="3405" y="1793"/>
                    <a:pt x="3400" y="1791"/>
                  </a:cubicBezTo>
                  <a:cubicBezTo>
                    <a:pt x="3395" y="1789"/>
                    <a:pt x="3389" y="1791"/>
                    <a:pt x="3386" y="1796"/>
                  </a:cubicBezTo>
                  <a:cubicBezTo>
                    <a:pt x="3384" y="1799"/>
                    <a:pt x="3383" y="1804"/>
                    <a:pt x="3384" y="1808"/>
                  </a:cubicBezTo>
                  <a:cubicBezTo>
                    <a:pt x="3384" y="1812"/>
                    <a:pt x="3385" y="1816"/>
                    <a:pt x="3386" y="1820"/>
                  </a:cubicBezTo>
                  <a:cubicBezTo>
                    <a:pt x="3397" y="1849"/>
                    <a:pt x="3417" y="1869"/>
                    <a:pt x="3437" y="1886"/>
                  </a:cubicBezTo>
                  <a:cubicBezTo>
                    <a:pt x="3439" y="1887"/>
                    <a:pt x="3441" y="1889"/>
                    <a:pt x="3443" y="1889"/>
                  </a:cubicBezTo>
                  <a:cubicBezTo>
                    <a:pt x="3444" y="1890"/>
                    <a:pt x="3445" y="1890"/>
                    <a:pt x="3445" y="1890"/>
                  </a:cubicBezTo>
                  <a:cubicBezTo>
                    <a:pt x="3447" y="1889"/>
                    <a:pt x="3448" y="1889"/>
                    <a:pt x="3449" y="1888"/>
                  </a:cubicBezTo>
                  <a:cubicBezTo>
                    <a:pt x="3453" y="1883"/>
                    <a:pt x="3447" y="1869"/>
                    <a:pt x="3446" y="1865"/>
                  </a:cubicBezTo>
                  <a:cubicBezTo>
                    <a:pt x="3442" y="1856"/>
                    <a:pt x="3438" y="1848"/>
                    <a:pt x="3434" y="1840"/>
                  </a:cubicBezTo>
                  <a:close/>
                  <a:moveTo>
                    <a:pt x="3457" y="1778"/>
                  </a:moveTo>
                  <a:cubicBezTo>
                    <a:pt x="3459" y="1773"/>
                    <a:pt x="3460" y="1767"/>
                    <a:pt x="3461" y="1762"/>
                  </a:cubicBezTo>
                  <a:cubicBezTo>
                    <a:pt x="3463" y="1752"/>
                    <a:pt x="3464" y="1742"/>
                    <a:pt x="3465" y="1731"/>
                  </a:cubicBezTo>
                  <a:cubicBezTo>
                    <a:pt x="3468" y="1715"/>
                    <a:pt x="3469" y="1698"/>
                    <a:pt x="3470" y="1680"/>
                  </a:cubicBezTo>
                  <a:cubicBezTo>
                    <a:pt x="3471" y="1666"/>
                    <a:pt x="3472" y="1643"/>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4"/>
                  </a:cubicBezTo>
                  <a:cubicBezTo>
                    <a:pt x="3450" y="1767"/>
                    <a:pt x="3453" y="1786"/>
                    <a:pt x="3457" y="1778"/>
                  </a:cubicBezTo>
                  <a:close/>
                  <a:moveTo>
                    <a:pt x="3432" y="1751"/>
                  </a:moveTo>
                  <a:cubicBezTo>
                    <a:pt x="3427" y="1736"/>
                    <a:pt x="3422" y="1713"/>
                    <a:pt x="3408" y="1708"/>
                  </a:cubicBezTo>
                  <a:cubicBezTo>
                    <a:pt x="3404" y="1706"/>
                    <a:pt x="3399" y="1707"/>
                    <a:pt x="3396" y="1712"/>
                  </a:cubicBezTo>
                  <a:cubicBezTo>
                    <a:pt x="3392" y="1717"/>
                    <a:pt x="3392" y="1726"/>
                    <a:pt x="3394" y="1733"/>
                  </a:cubicBezTo>
                  <a:cubicBezTo>
                    <a:pt x="3400" y="1754"/>
                    <a:pt x="3408" y="1774"/>
                    <a:pt x="3418" y="1793"/>
                  </a:cubicBezTo>
                  <a:cubicBezTo>
                    <a:pt x="3423" y="1802"/>
                    <a:pt x="3428" y="1811"/>
                    <a:pt x="3434" y="1819"/>
                  </a:cubicBezTo>
                  <a:cubicBezTo>
                    <a:pt x="3437" y="1823"/>
                    <a:pt x="3451" y="1848"/>
                    <a:pt x="3451" y="1838"/>
                  </a:cubicBezTo>
                  <a:cubicBezTo>
                    <a:pt x="3451" y="1826"/>
                    <a:pt x="3448" y="1813"/>
                    <a:pt x="3445" y="1802"/>
                  </a:cubicBezTo>
                  <a:cubicBezTo>
                    <a:pt x="3442" y="1784"/>
                    <a:pt x="3437" y="1767"/>
                    <a:pt x="3432" y="1751"/>
                  </a:cubicBezTo>
                  <a:close/>
                  <a:moveTo>
                    <a:pt x="1221" y="382"/>
                  </a:moveTo>
                  <a:cubicBezTo>
                    <a:pt x="1221" y="382"/>
                    <a:pt x="1220" y="382"/>
                    <a:pt x="1220" y="381"/>
                  </a:cubicBezTo>
                  <a:cubicBezTo>
                    <a:pt x="1218" y="380"/>
                    <a:pt x="1215" y="380"/>
                    <a:pt x="1212" y="381"/>
                  </a:cubicBezTo>
                  <a:cubicBezTo>
                    <a:pt x="1199" y="387"/>
                    <a:pt x="1188" y="401"/>
                    <a:pt x="1179" y="415"/>
                  </a:cubicBezTo>
                  <a:cubicBezTo>
                    <a:pt x="1168" y="432"/>
                    <a:pt x="1152" y="468"/>
                    <a:pt x="1155" y="474"/>
                  </a:cubicBezTo>
                  <a:cubicBezTo>
                    <a:pt x="1158" y="480"/>
                    <a:pt x="1196" y="455"/>
                    <a:pt x="1211" y="435"/>
                  </a:cubicBezTo>
                  <a:cubicBezTo>
                    <a:pt x="1219" y="424"/>
                    <a:pt x="1234" y="402"/>
                    <a:pt x="1225" y="386"/>
                  </a:cubicBezTo>
                  <a:cubicBezTo>
                    <a:pt x="1224" y="385"/>
                    <a:pt x="1223" y="383"/>
                    <a:pt x="1221" y="382"/>
                  </a:cubicBezTo>
                  <a:close/>
                  <a:moveTo>
                    <a:pt x="69" y="2149"/>
                  </a:moveTo>
                  <a:cubicBezTo>
                    <a:pt x="69" y="2149"/>
                    <a:pt x="68" y="2148"/>
                    <a:pt x="68" y="2148"/>
                  </a:cubicBezTo>
                  <a:cubicBezTo>
                    <a:pt x="66" y="2147"/>
                    <a:pt x="63" y="2147"/>
                    <a:pt x="60" y="2148"/>
                  </a:cubicBezTo>
                  <a:cubicBezTo>
                    <a:pt x="55" y="2150"/>
                    <a:pt x="50" y="2154"/>
                    <a:pt x="45" y="2158"/>
                  </a:cubicBezTo>
                  <a:cubicBezTo>
                    <a:pt x="75" y="2158"/>
                    <a:pt x="75" y="2158"/>
                    <a:pt x="75" y="2158"/>
                  </a:cubicBezTo>
                  <a:cubicBezTo>
                    <a:pt x="74" y="2157"/>
                    <a:pt x="74" y="2155"/>
                    <a:pt x="73" y="2153"/>
                  </a:cubicBezTo>
                  <a:cubicBezTo>
                    <a:pt x="72" y="2151"/>
                    <a:pt x="71" y="2150"/>
                    <a:pt x="69" y="2149"/>
                  </a:cubicBezTo>
                  <a:close/>
                  <a:moveTo>
                    <a:pt x="69" y="1443"/>
                  </a:moveTo>
                  <a:cubicBezTo>
                    <a:pt x="69" y="1443"/>
                    <a:pt x="68" y="1443"/>
                    <a:pt x="68" y="1443"/>
                  </a:cubicBezTo>
                  <a:cubicBezTo>
                    <a:pt x="66" y="1441"/>
                    <a:pt x="63" y="1442"/>
                    <a:pt x="60" y="1443"/>
                  </a:cubicBezTo>
                  <a:cubicBezTo>
                    <a:pt x="47" y="1448"/>
                    <a:pt x="36" y="1463"/>
                    <a:pt x="27" y="1476"/>
                  </a:cubicBezTo>
                  <a:cubicBezTo>
                    <a:pt x="16" y="1493"/>
                    <a:pt x="0" y="1529"/>
                    <a:pt x="3" y="1535"/>
                  </a:cubicBezTo>
                  <a:cubicBezTo>
                    <a:pt x="6" y="1542"/>
                    <a:pt x="44" y="1517"/>
                    <a:pt x="59" y="1496"/>
                  </a:cubicBezTo>
                  <a:cubicBezTo>
                    <a:pt x="67" y="1485"/>
                    <a:pt x="82" y="1463"/>
                    <a:pt x="73" y="1448"/>
                  </a:cubicBezTo>
                  <a:cubicBezTo>
                    <a:pt x="72" y="1446"/>
                    <a:pt x="71" y="1444"/>
                    <a:pt x="69" y="1443"/>
                  </a:cubicBezTo>
                  <a:close/>
                  <a:moveTo>
                    <a:pt x="64" y="2073"/>
                  </a:moveTo>
                  <a:cubicBezTo>
                    <a:pt x="64" y="2070"/>
                    <a:pt x="63" y="2067"/>
                    <a:pt x="62" y="2064"/>
                  </a:cubicBezTo>
                  <a:cubicBezTo>
                    <a:pt x="59" y="2062"/>
                    <a:pt x="56" y="2061"/>
                    <a:pt x="53" y="2062"/>
                  </a:cubicBezTo>
                  <a:cubicBezTo>
                    <a:pt x="46" y="2064"/>
                    <a:pt x="42" y="2070"/>
                    <a:pt x="38" y="2077"/>
                  </a:cubicBezTo>
                  <a:cubicBezTo>
                    <a:pt x="33" y="2085"/>
                    <a:pt x="28" y="2092"/>
                    <a:pt x="25" y="2101"/>
                  </a:cubicBezTo>
                  <a:cubicBezTo>
                    <a:pt x="19" y="2116"/>
                    <a:pt x="15" y="2131"/>
                    <a:pt x="10" y="2146"/>
                  </a:cubicBezTo>
                  <a:cubicBezTo>
                    <a:pt x="9" y="2150"/>
                    <a:pt x="8" y="2154"/>
                    <a:pt x="6" y="2158"/>
                  </a:cubicBezTo>
                  <a:cubicBezTo>
                    <a:pt x="30" y="2158"/>
                    <a:pt x="30" y="2158"/>
                    <a:pt x="30" y="2158"/>
                  </a:cubicBezTo>
                  <a:cubicBezTo>
                    <a:pt x="32" y="2155"/>
                    <a:pt x="34" y="2152"/>
                    <a:pt x="36" y="2149"/>
                  </a:cubicBezTo>
                  <a:cubicBezTo>
                    <a:pt x="43" y="2137"/>
                    <a:pt x="49" y="2125"/>
                    <a:pt x="55" y="2112"/>
                  </a:cubicBezTo>
                  <a:cubicBezTo>
                    <a:pt x="60" y="2100"/>
                    <a:pt x="66" y="2088"/>
                    <a:pt x="64" y="2073"/>
                  </a:cubicBezTo>
                  <a:close/>
                  <a:moveTo>
                    <a:pt x="19" y="1467"/>
                  </a:moveTo>
                  <a:cubicBezTo>
                    <a:pt x="25" y="1460"/>
                    <a:pt x="31" y="1451"/>
                    <a:pt x="36" y="1443"/>
                  </a:cubicBezTo>
                  <a:cubicBezTo>
                    <a:pt x="43" y="1432"/>
                    <a:pt x="49" y="1420"/>
                    <a:pt x="55" y="1407"/>
                  </a:cubicBezTo>
                  <a:cubicBezTo>
                    <a:pt x="60" y="1395"/>
                    <a:pt x="66" y="1382"/>
                    <a:pt x="64" y="1367"/>
                  </a:cubicBezTo>
                  <a:cubicBezTo>
                    <a:pt x="64" y="1364"/>
                    <a:pt x="63" y="1361"/>
                    <a:pt x="62" y="1359"/>
                  </a:cubicBezTo>
                  <a:cubicBezTo>
                    <a:pt x="59" y="1356"/>
                    <a:pt x="56" y="1356"/>
                    <a:pt x="53" y="1357"/>
                  </a:cubicBezTo>
                  <a:cubicBezTo>
                    <a:pt x="46" y="1359"/>
                    <a:pt x="42" y="1365"/>
                    <a:pt x="38" y="1371"/>
                  </a:cubicBezTo>
                  <a:cubicBezTo>
                    <a:pt x="33" y="1379"/>
                    <a:pt x="28" y="1387"/>
                    <a:pt x="25" y="1396"/>
                  </a:cubicBezTo>
                  <a:cubicBezTo>
                    <a:pt x="19" y="1410"/>
                    <a:pt x="15" y="1425"/>
                    <a:pt x="10" y="1441"/>
                  </a:cubicBezTo>
                  <a:cubicBezTo>
                    <a:pt x="8" y="1449"/>
                    <a:pt x="4" y="1461"/>
                    <a:pt x="2" y="1470"/>
                  </a:cubicBezTo>
                  <a:cubicBezTo>
                    <a:pt x="2" y="1487"/>
                    <a:pt x="2" y="1487"/>
                    <a:pt x="2" y="1487"/>
                  </a:cubicBezTo>
                  <a:cubicBezTo>
                    <a:pt x="6" y="1488"/>
                    <a:pt x="14" y="1474"/>
                    <a:pt x="19" y="1467"/>
                  </a:cubicBezTo>
                  <a:close/>
                  <a:moveTo>
                    <a:pt x="9" y="1381"/>
                  </a:moveTo>
                  <a:cubicBezTo>
                    <a:pt x="12" y="1364"/>
                    <a:pt x="14" y="1347"/>
                    <a:pt x="14" y="1330"/>
                  </a:cubicBezTo>
                  <a:cubicBezTo>
                    <a:pt x="15" y="1315"/>
                    <a:pt x="16" y="1293"/>
                    <a:pt x="4" y="1285"/>
                  </a:cubicBezTo>
                  <a:cubicBezTo>
                    <a:pt x="3" y="1285"/>
                    <a:pt x="2" y="1285"/>
                    <a:pt x="2" y="1284"/>
                  </a:cubicBezTo>
                  <a:cubicBezTo>
                    <a:pt x="2" y="1425"/>
                    <a:pt x="2" y="1425"/>
                    <a:pt x="2" y="1425"/>
                  </a:cubicBezTo>
                  <a:cubicBezTo>
                    <a:pt x="3" y="1421"/>
                    <a:pt x="4" y="1415"/>
                    <a:pt x="5" y="1411"/>
                  </a:cubicBezTo>
                  <a:cubicBezTo>
                    <a:pt x="7" y="1401"/>
                    <a:pt x="8" y="1391"/>
                    <a:pt x="9" y="1381"/>
                  </a:cubicBezTo>
                  <a:close/>
                  <a:moveTo>
                    <a:pt x="69" y="738"/>
                  </a:moveTo>
                  <a:cubicBezTo>
                    <a:pt x="69" y="738"/>
                    <a:pt x="68" y="737"/>
                    <a:pt x="68" y="737"/>
                  </a:cubicBezTo>
                  <a:cubicBezTo>
                    <a:pt x="66" y="736"/>
                    <a:pt x="63" y="736"/>
                    <a:pt x="60" y="737"/>
                  </a:cubicBezTo>
                  <a:cubicBezTo>
                    <a:pt x="47" y="742"/>
                    <a:pt x="36" y="757"/>
                    <a:pt x="27" y="770"/>
                  </a:cubicBezTo>
                  <a:cubicBezTo>
                    <a:pt x="16" y="787"/>
                    <a:pt x="0" y="823"/>
                    <a:pt x="3" y="830"/>
                  </a:cubicBezTo>
                  <a:cubicBezTo>
                    <a:pt x="6" y="836"/>
                    <a:pt x="44" y="811"/>
                    <a:pt x="59" y="791"/>
                  </a:cubicBezTo>
                  <a:cubicBezTo>
                    <a:pt x="67" y="780"/>
                    <a:pt x="82" y="758"/>
                    <a:pt x="73" y="742"/>
                  </a:cubicBezTo>
                  <a:cubicBezTo>
                    <a:pt x="72" y="740"/>
                    <a:pt x="71" y="739"/>
                    <a:pt x="69" y="738"/>
                  </a:cubicBezTo>
                  <a:close/>
                  <a:moveTo>
                    <a:pt x="14" y="2035"/>
                  </a:moveTo>
                  <a:cubicBezTo>
                    <a:pt x="15" y="2021"/>
                    <a:pt x="16" y="1998"/>
                    <a:pt x="4" y="1991"/>
                  </a:cubicBezTo>
                  <a:cubicBezTo>
                    <a:pt x="3" y="1990"/>
                    <a:pt x="2" y="1990"/>
                    <a:pt x="2" y="1990"/>
                  </a:cubicBezTo>
                  <a:cubicBezTo>
                    <a:pt x="2" y="2131"/>
                    <a:pt x="2" y="2131"/>
                    <a:pt x="2" y="2131"/>
                  </a:cubicBezTo>
                  <a:cubicBezTo>
                    <a:pt x="3" y="2126"/>
                    <a:pt x="4" y="2121"/>
                    <a:pt x="5" y="2117"/>
                  </a:cubicBezTo>
                  <a:cubicBezTo>
                    <a:pt x="7" y="2106"/>
                    <a:pt x="8" y="2096"/>
                    <a:pt x="9" y="2086"/>
                  </a:cubicBezTo>
                  <a:cubicBezTo>
                    <a:pt x="12" y="2069"/>
                    <a:pt x="14" y="2052"/>
                    <a:pt x="14" y="2035"/>
                  </a:cubicBezTo>
                  <a:close/>
                  <a:moveTo>
                    <a:pt x="1153" y="1778"/>
                  </a:moveTo>
                  <a:cubicBezTo>
                    <a:pt x="1155" y="1773"/>
                    <a:pt x="1156" y="1767"/>
                    <a:pt x="1157" y="1762"/>
                  </a:cubicBezTo>
                  <a:cubicBezTo>
                    <a:pt x="1159" y="1752"/>
                    <a:pt x="1160" y="1742"/>
                    <a:pt x="1161" y="1731"/>
                  </a:cubicBezTo>
                  <a:cubicBezTo>
                    <a:pt x="1164" y="1715"/>
                    <a:pt x="1165" y="1698"/>
                    <a:pt x="1166" y="1680"/>
                  </a:cubicBezTo>
                  <a:cubicBezTo>
                    <a:pt x="1167" y="1666"/>
                    <a:pt x="1168" y="1643"/>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4"/>
                  </a:cubicBezTo>
                  <a:cubicBezTo>
                    <a:pt x="1146" y="1767"/>
                    <a:pt x="1149" y="1786"/>
                    <a:pt x="1153" y="1778"/>
                  </a:cubicBezTo>
                  <a:close/>
                  <a:moveTo>
                    <a:pt x="1171" y="1818"/>
                  </a:moveTo>
                  <a:cubicBezTo>
                    <a:pt x="1177" y="1810"/>
                    <a:pt x="1183" y="1802"/>
                    <a:pt x="1188" y="1794"/>
                  </a:cubicBezTo>
                  <a:cubicBezTo>
                    <a:pt x="1195" y="1782"/>
                    <a:pt x="1201" y="1770"/>
                    <a:pt x="1207" y="1758"/>
                  </a:cubicBezTo>
                  <a:cubicBezTo>
                    <a:pt x="1212" y="1745"/>
                    <a:pt x="1218" y="1733"/>
                    <a:pt x="1216" y="1718"/>
                  </a:cubicBezTo>
                  <a:cubicBezTo>
                    <a:pt x="1216" y="1715"/>
                    <a:pt x="1215" y="1712"/>
                    <a:pt x="1214" y="1710"/>
                  </a:cubicBezTo>
                  <a:cubicBezTo>
                    <a:pt x="1211" y="1707"/>
                    <a:pt x="1208" y="1707"/>
                    <a:pt x="1205" y="1708"/>
                  </a:cubicBezTo>
                  <a:cubicBezTo>
                    <a:pt x="1198" y="1710"/>
                    <a:pt x="1194" y="1716"/>
                    <a:pt x="1190" y="1722"/>
                  </a:cubicBezTo>
                  <a:cubicBezTo>
                    <a:pt x="1185" y="1730"/>
                    <a:pt x="1180" y="1738"/>
                    <a:pt x="1177" y="1746"/>
                  </a:cubicBezTo>
                  <a:cubicBezTo>
                    <a:pt x="1171" y="1761"/>
                    <a:pt x="1167" y="1776"/>
                    <a:pt x="1162" y="1792"/>
                  </a:cubicBezTo>
                  <a:cubicBezTo>
                    <a:pt x="1158" y="1806"/>
                    <a:pt x="1149" y="1833"/>
                    <a:pt x="1153" y="1837"/>
                  </a:cubicBezTo>
                  <a:cubicBezTo>
                    <a:pt x="1156" y="1841"/>
                    <a:pt x="1166" y="1826"/>
                    <a:pt x="1171" y="1818"/>
                  </a:cubicBezTo>
                  <a:close/>
                  <a:moveTo>
                    <a:pt x="1221" y="1091"/>
                  </a:moveTo>
                  <a:cubicBezTo>
                    <a:pt x="1221" y="1090"/>
                    <a:pt x="1220" y="1090"/>
                    <a:pt x="1220" y="1090"/>
                  </a:cubicBezTo>
                  <a:cubicBezTo>
                    <a:pt x="1218" y="1089"/>
                    <a:pt x="1215" y="1089"/>
                    <a:pt x="1212" y="1090"/>
                  </a:cubicBezTo>
                  <a:cubicBezTo>
                    <a:pt x="1199" y="1095"/>
                    <a:pt x="1188" y="1110"/>
                    <a:pt x="1179" y="1123"/>
                  </a:cubicBezTo>
                  <a:cubicBezTo>
                    <a:pt x="1168" y="1140"/>
                    <a:pt x="1152" y="1176"/>
                    <a:pt x="1155" y="1182"/>
                  </a:cubicBezTo>
                  <a:cubicBezTo>
                    <a:pt x="1158" y="1189"/>
                    <a:pt x="1196" y="1164"/>
                    <a:pt x="1211" y="1143"/>
                  </a:cubicBezTo>
                  <a:cubicBezTo>
                    <a:pt x="1219" y="1132"/>
                    <a:pt x="1234" y="1111"/>
                    <a:pt x="1225" y="1095"/>
                  </a:cubicBezTo>
                  <a:cubicBezTo>
                    <a:pt x="1224" y="1093"/>
                    <a:pt x="1223" y="1092"/>
                    <a:pt x="1221" y="1091"/>
                  </a:cubicBezTo>
                  <a:close/>
                  <a:moveTo>
                    <a:pt x="69" y="32"/>
                  </a:moveTo>
                  <a:cubicBezTo>
                    <a:pt x="69" y="32"/>
                    <a:pt x="68" y="32"/>
                    <a:pt x="68" y="32"/>
                  </a:cubicBezTo>
                  <a:cubicBezTo>
                    <a:pt x="66" y="30"/>
                    <a:pt x="63" y="31"/>
                    <a:pt x="60" y="32"/>
                  </a:cubicBezTo>
                  <a:cubicBezTo>
                    <a:pt x="47" y="37"/>
                    <a:pt x="36" y="51"/>
                    <a:pt x="27" y="65"/>
                  </a:cubicBezTo>
                  <a:cubicBezTo>
                    <a:pt x="16" y="82"/>
                    <a:pt x="0" y="118"/>
                    <a:pt x="3" y="124"/>
                  </a:cubicBezTo>
                  <a:cubicBezTo>
                    <a:pt x="6" y="130"/>
                    <a:pt x="44" y="105"/>
                    <a:pt x="59" y="85"/>
                  </a:cubicBezTo>
                  <a:cubicBezTo>
                    <a:pt x="67" y="74"/>
                    <a:pt x="82" y="52"/>
                    <a:pt x="73" y="36"/>
                  </a:cubicBezTo>
                  <a:cubicBezTo>
                    <a:pt x="72" y="35"/>
                    <a:pt x="71" y="33"/>
                    <a:pt x="69" y="32"/>
                  </a:cubicBezTo>
                  <a:close/>
                  <a:moveTo>
                    <a:pt x="1221" y="1794"/>
                  </a:moveTo>
                  <a:cubicBezTo>
                    <a:pt x="1221" y="1794"/>
                    <a:pt x="1220" y="1794"/>
                    <a:pt x="1220" y="1794"/>
                  </a:cubicBezTo>
                  <a:cubicBezTo>
                    <a:pt x="1218" y="1792"/>
                    <a:pt x="1215" y="1793"/>
                    <a:pt x="1212" y="1794"/>
                  </a:cubicBezTo>
                  <a:cubicBezTo>
                    <a:pt x="1199" y="1799"/>
                    <a:pt x="1188" y="1813"/>
                    <a:pt x="1179" y="1827"/>
                  </a:cubicBezTo>
                  <a:cubicBezTo>
                    <a:pt x="1168" y="1844"/>
                    <a:pt x="1152" y="1880"/>
                    <a:pt x="1155" y="1886"/>
                  </a:cubicBezTo>
                  <a:cubicBezTo>
                    <a:pt x="1158" y="1892"/>
                    <a:pt x="1196" y="1868"/>
                    <a:pt x="1211" y="1847"/>
                  </a:cubicBezTo>
                  <a:cubicBezTo>
                    <a:pt x="1219" y="1836"/>
                    <a:pt x="1234" y="1814"/>
                    <a:pt x="1225" y="1799"/>
                  </a:cubicBezTo>
                  <a:cubicBezTo>
                    <a:pt x="1224" y="1797"/>
                    <a:pt x="1223" y="1795"/>
                    <a:pt x="1221" y="1794"/>
                  </a:cubicBezTo>
                  <a:close/>
                  <a:moveTo>
                    <a:pt x="1130" y="1840"/>
                  </a:moveTo>
                  <a:cubicBezTo>
                    <a:pt x="1124" y="1827"/>
                    <a:pt x="1117" y="1814"/>
                    <a:pt x="1108" y="1802"/>
                  </a:cubicBezTo>
                  <a:cubicBezTo>
                    <a:pt x="1105" y="1797"/>
                    <a:pt x="1101" y="1793"/>
                    <a:pt x="1096" y="1791"/>
                  </a:cubicBezTo>
                  <a:cubicBezTo>
                    <a:pt x="1091" y="1789"/>
                    <a:pt x="1085" y="1791"/>
                    <a:pt x="1082" y="1796"/>
                  </a:cubicBezTo>
                  <a:cubicBezTo>
                    <a:pt x="1080" y="1799"/>
                    <a:pt x="1079" y="1804"/>
                    <a:pt x="1080" y="1808"/>
                  </a:cubicBezTo>
                  <a:cubicBezTo>
                    <a:pt x="1080" y="1812"/>
                    <a:pt x="1081" y="1816"/>
                    <a:pt x="1082" y="1820"/>
                  </a:cubicBezTo>
                  <a:cubicBezTo>
                    <a:pt x="1093" y="1849"/>
                    <a:pt x="1113" y="1869"/>
                    <a:pt x="1133" y="1886"/>
                  </a:cubicBezTo>
                  <a:cubicBezTo>
                    <a:pt x="1135" y="1887"/>
                    <a:pt x="1137" y="1889"/>
                    <a:pt x="1139" y="1889"/>
                  </a:cubicBezTo>
                  <a:cubicBezTo>
                    <a:pt x="1140" y="1890"/>
                    <a:pt x="1141" y="1890"/>
                    <a:pt x="1142" y="1890"/>
                  </a:cubicBezTo>
                  <a:cubicBezTo>
                    <a:pt x="1143" y="1889"/>
                    <a:pt x="1144" y="1889"/>
                    <a:pt x="1145" y="1888"/>
                  </a:cubicBezTo>
                  <a:cubicBezTo>
                    <a:pt x="1149" y="1883"/>
                    <a:pt x="1143" y="1869"/>
                    <a:pt x="1142" y="1865"/>
                  </a:cubicBezTo>
                  <a:cubicBezTo>
                    <a:pt x="1138" y="1856"/>
                    <a:pt x="1134" y="1848"/>
                    <a:pt x="1130" y="1840"/>
                  </a:cubicBezTo>
                  <a:close/>
                  <a:moveTo>
                    <a:pt x="1128" y="1751"/>
                  </a:moveTo>
                  <a:cubicBezTo>
                    <a:pt x="1124" y="1736"/>
                    <a:pt x="1118" y="1713"/>
                    <a:pt x="1104" y="1708"/>
                  </a:cubicBezTo>
                  <a:cubicBezTo>
                    <a:pt x="1100" y="1706"/>
                    <a:pt x="1095" y="1707"/>
                    <a:pt x="1092" y="1712"/>
                  </a:cubicBezTo>
                  <a:cubicBezTo>
                    <a:pt x="1088" y="1717"/>
                    <a:pt x="1088" y="1726"/>
                    <a:pt x="1090" y="1733"/>
                  </a:cubicBezTo>
                  <a:cubicBezTo>
                    <a:pt x="1096" y="1754"/>
                    <a:pt x="1104" y="1774"/>
                    <a:pt x="1114" y="1793"/>
                  </a:cubicBezTo>
                  <a:cubicBezTo>
                    <a:pt x="1119" y="1802"/>
                    <a:pt x="1125" y="1811"/>
                    <a:pt x="1130" y="1819"/>
                  </a:cubicBezTo>
                  <a:cubicBezTo>
                    <a:pt x="1133" y="1823"/>
                    <a:pt x="1147" y="1848"/>
                    <a:pt x="1147" y="1838"/>
                  </a:cubicBezTo>
                  <a:cubicBezTo>
                    <a:pt x="1147" y="1826"/>
                    <a:pt x="1144" y="1813"/>
                    <a:pt x="1141" y="1802"/>
                  </a:cubicBezTo>
                  <a:cubicBezTo>
                    <a:pt x="1138" y="1784"/>
                    <a:pt x="1133" y="1767"/>
                    <a:pt x="1128" y="1751"/>
                  </a:cubicBezTo>
                  <a:close/>
                </a:path>
              </a:pathLst>
            </a:custGeom>
            <a:solidFill>
              <a:schemeClr val="accent1"/>
            </a:solidFill>
            <a:ln w="9525">
              <a:noFill/>
              <a:round/>
              <a:headEnd/>
              <a:tailEnd/>
            </a:ln>
          </p:spPr>
        </p:sp>
        <p:sp>
          <p:nvSpPr>
            <p:cNvPr id="19" name="Freeform 9"/>
            <p:cNvSpPr>
              <a:spLocks noEditPoints="1"/>
            </p:cNvSpPr>
            <p:nvPr/>
          </p:nvSpPr>
          <p:spPr bwMode="auto">
            <a:xfrm>
              <a:off x="982493" y="3378"/>
              <a:ext cx="11205925" cy="6851347"/>
            </a:xfrm>
            <a:custGeom>
              <a:avLst/>
              <a:gdLst/>
              <a:ahLst/>
              <a:cxnLst/>
              <a:rect l="0" t="0" r="r" b="b"/>
              <a:pathLst>
                <a:path w="3531" h="2158">
                  <a:moveTo>
                    <a:pt x="1203" y="57"/>
                  </a:moveTo>
                  <a:cubicBezTo>
                    <a:pt x="1206" y="61"/>
                    <a:pt x="1220" y="86"/>
                    <a:pt x="1220" y="75"/>
                  </a:cubicBezTo>
                  <a:cubicBezTo>
                    <a:pt x="1220" y="64"/>
                    <a:pt x="1217" y="51"/>
                    <a:pt x="1214" y="40"/>
                  </a:cubicBezTo>
                  <a:cubicBezTo>
                    <a:pt x="1211" y="26"/>
                    <a:pt x="1208" y="13"/>
                    <a:pt x="1205" y="0"/>
                  </a:cubicBezTo>
                  <a:cubicBezTo>
                    <a:pt x="1173" y="0"/>
                    <a:pt x="1173" y="0"/>
                    <a:pt x="1173" y="0"/>
                  </a:cubicBezTo>
                  <a:cubicBezTo>
                    <a:pt x="1177" y="11"/>
                    <a:pt x="1182" y="21"/>
                    <a:pt x="1187" y="31"/>
                  </a:cubicBezTo>
                  <a:cubicBezTo>
                    <a:pt x="1192" y="40"/>
                    <a:pt x="1198" y="49"/>
                    <a:pt x="1203" y="57"/>
                  </a:cubicBezTo>
                  <a:close/>
                  <a:moveTo>
                    <a:pt x="1226" y="16"/>
                  </a:moveTo>
                  <a:cubicBezTo>
                    <a:pt x="1228" y="11"/>
                    <a:pt x="1229" y="5"/>
                    <a:pt x="1230" y="0"/>
                  </a:cubicBezTo>
                  <a:cubicBezTo>
                    <a:pt x="1218" y="0"/>
                    <a:pt x="1218" y="0"/>
                    <a:pt x="1218" y="0"/>
                  </a:cubicBezTo>
                  <a:cubicBezTo>
                    <a:pt x="1218" y="1"/>
                    <a:pt x="1218" y="2"/>
                    <a:pt x="1218" y="2"/>
                  </a:cubicBezTo>
                  <a:cubicBezTo>
                    <a:pt x="1219" y="5"/>
                    <a:pt x="1222" y="24"/>
                    <a:pt x="1226" y="16"/>
                  </a:cubicBezTo>
                  <a:close/>
                  <a:moveTo>
                    <a:pt x="1155" y="58"/>
                  </a:moveTo>
                  <a:cubicBezTo>
                    <a:pt x="1166" y="87"/>
                    <a:pt x="1186" y="107"/>
                    <a:pt x="1206" y="124"/>
                  </a:cubicBezTo>
                  <a:cubicBezTo>
                    <a:pt x="1208" y="125"/>
                    <a:pt x="1210" y="127"/>
                    <a:pt x="1212" y="127"/>
                  </a:cubicBezTo>
                  <a:cubicBezTo>
                    <a:pt x="1213" y="128"/>
                    <a:pt x="1214" y="128"/>
                    <a:pt x="1215" y="128"/>
                  </a:cubicBezTo>
                  <a:cubicBezTo>
                    <a:pt x="1216" y="127"/>
                    <a:pt x="1217" y="127"/>
                    <a:pt x="1218" y="125"/>
                  </a:cubicBezTo>
                  <a:cubicBezTo>
                    <a:pt x="1222" y="121"/>
                    <a:pt x="1216" y="107"/>
                    <a:pt x="1215" y="102"/>
                  </a:cubicBezTo>
                  <a:cubicBezTo>
                    <a:pt x="1211" y="94"/>
                    <a:pt x="1207" y="86"/>
                    <a:pt x="1203" y="78"/>
                  </a:cubicBezTo>
                  <a:cubicBezTo>
                    <a:pt x="1197" y="65"/>
                    <a:pt x="1190" y="52"/>
                    <a:pt x="1181" y="40"/>
                  </a:cubicBezTo>
                  <a:cubicBezTo>
                    <a:pt x="1178" y="35"/>
                    <a:pt x="1174" y="31"/>
                    <a:pt x="1169" y="29"/>
                  </a:cubicBezTo>
                  <a:cubicBezTo>
                    <a:pt x="1164" y="27"/>
                    <a:pt x="1158" y="29"/>
                    <a:pt x="1155" y="34"/>
                  </a:cubicBezTo>
                  <a:cubicBezTo>
                    <a:pt x="1153" y="37"/>
                    <a:pt x="1152" y="42"/>
                    <a:pt x="1153" y="46"/>
                  </a:cubicBezTo>
                  <a:cubicBezTo>
                    <a:pt x="1153" y="50"/>
                    <a:pt x="1154" y="54"/>
                    <a:pt x="1155" y="58"/>
                  </a:cubicBezTo>
                  <a:close/>
                  <a:moveTo>
                    <a:pt x="1229" y="580"/>
                  </a:moveTo>
                  <a:cubicBezTo>
                    <a:pt x="1224" y="577"/>
                    <a:pt x="1217" y="579"/>
                    <a:pt x="1213" y="584"/>
                  </a:cubicBezTo>
                  <a:cubicBezTo>
                    <a:pt x="1209" y="589"/>
                    <a:pt x="1207" y="596"/>
                    <a:pt x="1206" y="603"/>
                  </a:cubicBezTo>
                  <a:cubicBezTo>
                    <a:pt x="1207" y="629"/>
                    <a:pt x="1210" y="653"/>
                    <a:pt x="1213" y="678"/>
                  </a:cubicBezTo>
                  <a:cubicBezTo>
                    <a:pt x="1215" y="688"/>
                    <a:pt x="1216" y="698"/>
                    <a:pt x="1218" y="708"/>
                  </a:cubicBezTo>
                  <a:cubicBezTo>
                    <a:pt x="1219" y="711"/>
                    <a:pt x="1222" y="729"/>
                    <a:pt x="1226" y="721"/>
                  </a:cubicBezTo>
                  <a:cubicBezTo>
                    <a:pt x="1228" y="717"/>
                    <a:pt x="1229" y="710"/>
                    <a:pt x="1230" y="705"/>
                  </a:cubicBezTo>
                  <a:cubicBezTo>
                    <a:pt x="1232" y="695"/>
                    <a:pt x="1233" y="685"/>
                    <a:pt x="1234" y="675"/>
                  </a:cubicBezTo>
                  <a:cubicBezTo>
                    <a:pt x="1237" y="658"/>
                    <a:pt x="1238" y="641"/>
                    <a:pt x="1239" y="624"/>
                  </a:cubicBezTo>
                  <a:cubicBezTo>
                    <a:pt x="1240" y="610"/>
                    <a:pt x="1241" y="587"/>
                    <a:pt x="1229" y="580"/>
                  </a:cubicBezTo>
                  <a:close/>
                  <a:moveTo>
                    <a:pt x="1201" y="694"/>
                  </a:moveTo>
                  <a:cubicBezTo>
                    <a:pt x="1197" y="680"/>
                    <a:pt x="1191" y="656"/>
                    <a:pt x="1177" y="651"/>
                  </a:cubicBezTo>
                  <a:cubicBezTo>
                    <a:pt x="1173" y="650"/>
                    <a:pt x="1168" y="651"/>
                    <a:pt x="1165" y="655"/>
                  </a:cubicBezTo>
                  <a:cubicBezTo>
                    <a:pt x="1161" y="661"/>
                    <a:pt x="1161" y="669"/>
                    <a:pt x="1163" y="676"/>
                  </a:cubicBezTo>
                  <a:cubicBezTo>
                    <a:pt x="1169" y="697"/>
                    <a:pt x="1177" y="718"/>
                    <a:pt x="1187" y="736"/>
                  </a:cubicBezTo>
                  <a:cubicBezTo>
                    <a:pt x="1192" y="745"/>
                    <a:pt x="1198" y="754"/>
                    <a:pt x="1203" y="763"/>
                  </a:cubicBezTo>
                  <a:cubicBezTo>
                    <a:pt x="1206" y="767"/>
                    <a:pt x="1220" y="791"/>
                    <a:pt x="1220" y="781"/>
                  </a:cubicBezTo>
                  <a:cubicBezTo>
                    <a:pt x="1220" y="769"/>
                    <a:pt x="1217" y="757"/>
                    <a:pt x="1214" y="745"/>
                  </a:cubicBezTo>
                  <a:cubicBezTo>
                    <a:pt x="1211" y="728"/>
                    <a:pt x="1206" y="711"/>
                    <a:pt x="1201" y="694"/>
                  </a:cubicBezTo>
                  <a:close/>
                  <a:moveTo>
                    <a:pt x="1244" y="762"/>
                  </a:moveTo>
                  <a:cubicBezTo>
                    <a:pt x="1250" y="754"/>
                    <a:pt x="1256" y="746"/>
                    <a:pt x="1261" y="737"/>
                  </a:cubicBezTo>
                  <a:cubicBezTo>
                    <a:pt x="1268" y="726"/>
                    <a:pt x="1274" y="714"/>
                    <a:pt x="1280" y="701"/>
                  </a:cubicBezTo>
                  <a:cubicBezTo>
                    <a:pt x="1285" y="689"/>
                    <a:pt x="1291" y="677"/>
                    <a:pt x="1289" y="662"/>
                  </a:cubicBezTo>
                  <a:cubicBezTo>
                    <a:pt x="1289" y="659"/>
                    <a:pt x="1288" y="655"/>
                    <a:pt x="1287" y="653"/>
                  </a:cubicBezTo>
                  <a:cubicBezTo>
                    <a:pt x="1284" y="650"/>
                    <a:pt x="1281" y="650"/>
                    <a:pt x="1278" y="651"/>
                  </a:cubicBezTo>
                  <a:cubicBezTo>
                    <a:pt x="1271" y="653"/>
                    <a:pt x="1267" y="659"/>
                    <a:pt x="1263" y="666"/>
                  </a:cubicBezTo>
                  <a:cubicBezTo>
                    <a:pt x="1258" y="673"/>
                    <a:pt x="1253" y="681"/>
                    <a:pt x="1250" y="690"/>
                  </a:cubicBezTo>
                  <a:cubicBezTo>
                    <a:pt x="1244" y="705"/>
                    <a:pt x="1240" y="720"/>
                    <a:pt x="1235" y="735"/>
                  </a:cubicBezTo>
                  <a:cubicBezTo>
                    <a:pt x="1231" y="750"/>
                    <a:pt x="1222" y="776"/>
                    <a:pt x="1226" y="780"/>
                  </a:cubicBezTo>
                  <a:cubicBezTo>
                    <a:pt x="1229" y="784"/>
                    <a:pt x="1239" y="769"/>
                    <a:pt x="1244" y="762"/>
                  </a:cubicBezTo>
                  <a:close/>
                  <a:moveTo>
                    <a:pt x="3" y="408"/>
                  </a:moveTo>
                  <a:cubicBezTo>
                    <a:pt x="14" y="437"/>
                    <a:pt x="34" y="457"/>
                    <a:pt x="54" y="474"/>
                  </a:cubicBezTo>
                  <a:cubicBezTo>
                    <a:pt x="56" y="475"/>
                    <a:pt x="58" y="477"/>
                    <a:pt x="60" y="477"/>
                  </a:cubicBezTo>
                  <a:cubicBezTo>
                    <a:pt x="61" y="478"/>
                    <a:pt x="62" y="478"/>
                    <a:pt x="63" y="477"/>
                  </a:cubicBezTo>
                  <a:cubicBezTo>
                    <a:pt x="64" y="477"/>
                    <a:pt x="65" y="477"/>
                    <a:pt x="66" y="475"/>
                  </a:cubicBezTo>
                  <a:cubicBezTo>
                    <a:pt x="70" y="470"/>
                    <a:pt x="64" y="457"/>
                    <a:pt x="63" y="452"/>
                  </a:cubicBezTo>
                  <a:cubicBezTo>
                    <a:pt x="59" y="444"/>
                    <a:pt x="55" y="436"/>
                    <a:pt x="51" y="428"/>
                  </a:cubicBezTo>
                  <a:cubicBezTo>
                    <a:pt x="45" y="415"/>
                    <a:pt x="38" y="402"/>
                    <a:pt x="29" y="390"/>
                  </a:cubicBezTo>
                  <a:cubicBezTo>
                    <a:pt x="26" y="385"/>
                    <a:pt x="22" y="380"/>
                    <a:pt x="17" y="379"/>
                  </a:cubicBezTo>
                  <a:cubicBezTo>
                    <a:pt x="12" y="377"/>
                    <a:pt x="6" y="379"/>
                    <a:pt x="3" y="384"/>
                  </a:cubicBezTo>
                  <a:cubicBezTo>
                    <a:pt x="1" y="387"/>
                    <a:pt x="0" y="392"/>
                    <a:pt x="1" y="396"/>
                  </a:cubicBezTo>
                  <a:cubicBezTo>
                    <a:pt x="1" y="400"/>
                    <a:pt x="2" y="404"/>
                    <a:pt x="3" y="408"/>
                  </a:cubicBezTo>
                  <a:close/>
                  <a:moveTo>
                    <a:pt x="1155" y="763"/>
                  </a:moveTo>
                  <a:cubicBezTo>
                    <a:pt x="1166" y="793"/>
                    <a:pt x="1186" y="812"/>
                    <a:pt x="1206" y="829"/>
                  </a:cubicBezTo>
                  <a:cubicBezTo>
                    <a:pt x="1208" y="831"/>
                    <a:pt x="1210" y="832"/>
                    <a:pt x="1212" y="833"/>
                  </a:cubicBezTo>
                  <a:cubicBezTo>
                    <a:pt x="1213" y="833"/>
                    <a:pt x="1214" y="833"/>
                    <a:pt x="1215" y="833"/>
                  </a:cubicBezTo>
                  <a:cubicBezTo>
                    <a:pt x="1216" y="833"/>
                    <a:pt x="1217" y="832"/>
                    <a:pt x="1218" y="831"/>
                  </a:cubicBezTo>
                  <a:cubicBezTo>
                    <a:pt x="1222" y="826"/>
                    <a:pt x="1216" y="813"/>
                    <a:pt x="1215" y="808"/>
                  </a:cubicBezTo>
                  <a:cubicBezTo>
                    <a:pt x="1211" y="800"/>
                    <a:pt x="1207" y="792"/>
                    <a:pt x="1203" y="784"/>
                  </a:cubicBezTo>
                  <a:cubicBezTo>
                    <a:pt x="1197" y="771"/>
                    <a:pt x="1190" y="757"/>
                    <a:pt x="1181" y="746"/>
                  </a:cubicBezTo>
                  <a:cubicBezTo>
                    <a:pt x="1178" y="741"/>
                    <a:pt x="1174" y="736"/>
                    <a:pt x="1169" y="734"/>
                  </a:cubicBezTo>
                  <a:cubicBezTo>
                    <a:pt x="1164" y="733"/>
                    <a:pt x="1158" y="734"/>
                    <a:pt x="1155" y="740"/>
                  </a:cubicBezTo>
                  <a:cubicBezTo>
                    <a:pt x="1153" y="743"/>
                    <a:pt x="1152" y="747"/>
                    <a:pt x="1153" y="751"/>
                  </a:cubicBezTo>
                  <a:cubicBezTo>
                    <a:pt x="1153" y="756"/>
                    <a:pt x="1154" y="759"/>
                    <a:pt x="1155" y="763"/>
                  </a:cubicBezTo>
                  <a:close/>
                  <a:moveTo>
                    <a:pt x="49" y="1047"/>
                  </a:moveTo>
                  <a:cubicBezTo>
                    <a:pt x="45" y="1032"/>
                    <a:pt x="39" y="1009"/>
                    <a:pt x="26" y="1004"/>
                  </a:cubicBezTo>
                  <a:cubicBezTo>
                    <a:pt x="21" y="1003"/>
                    <a:pt x="16" y="1004"/>
                    <a:pt x="13" y="1008"/>
                  </a:cubicBezTo>
                  <a:cubicBezTo>
                    <a:pt x="9" y="1014"/>
                    <a:pt x="9" y="1022"/>
                    <a:pt x="11" y="1029"/>
                  </a:cubicBezTo>
                  <a:cubicBezTo>
                    <a:pt x="17" y="1050"/>
                    <a:pt x="25" y="1070"/>
                    <a:pt x="35" y="1089"/>
                  </a:cubicBezTo>
                  <a:cubicBezTo>
                    <a:pt x="40" y="1098"/>
                    <a:pt x="46" y="1107"/>
                    <a:pt x="51" y="1116"/>
                  </a:cubicBezTo>
                  <a:cubicBezTo>
                    <a:pt x="54" y="1120"/>
                    <a:pt x="68" y="1144"/>
                    <a:pt x="68" y="1134"/>
                  </a:cubicBezTo>
                  <a:cubicBezTo>
                    <a:pt x="68" y="1122"/>
                    <a:pt x="65" y="1109"/>
                    <a:pt x="62" y="1098"/>
                  </a:cubicBezTo>
                  <a:cubicBezTo>
                    <a:pt x="59" y="1081"/>
                    <a:pt x="54" y="1064"/>
                    <a:pt x="49" y="1047"/>
                  </a:cubicBezTo>
                  <a:close/>
                  <a:moveTo>
                    <a:pt x="74" y="425"/>
                  </a:moveTo>
                  <a:cubicBezTo>
                    <a:pt x="77" y="429"/>
                    <a:pt x="87" y="413"/>
                    <a:pt x="92" y="406"/>
                  </a:cubicBezTo>
                  <a:cubicBezTo>
                    <a:pt x="98" y="398"/>
                    <a:pt x="104" y="390"/>
                    <a:pt x="109" y="382"/>
                  </a:cubicBezTo>
                  <a:cubicBezTo>
                    <a:pt x="116" y="370"/>
                    <a:pt x="122" y="358"/>
                    <a:pt x="128" y="346"/>
                  </a:cubicBezTo>
                  <a:cubicBezTo>
                    <a:pt x="133" y="333"/>
                    <a:pt x="139" y="321"/>
                    <a:pt x="137" y="306"/>
                  </a:cubicBezTo>
                  <a:cubicBezTo>
                    <a:pt x="137" y="303"/>
                    <a:pt x="136" y="300"/>
                    <a:pt x="135" y="298"/>
                  </a:cubicBezTo>
                  <a:cubicBezTo>
                    <a:pt x="132" y="295"/>
                    <a:pt x="129" y="295"/>
                    <a:pt x="126" y="295"/>
                  </a:cubicBezTo>
                  <a:cubicBezTo>
                    <a:pt x="119" y="297"/>
                    <a:pt x="115" y="303"/>
                    <a:pt x="111" y="310"/>
                  </a:cubicBezTo>
                  <a:cubicBezTo>
                    <a:pt x="106" y="318"/>
                    <a:pt x="101" y="325"/>
                    <a:pt x="98" y="334"/>
                  </a:cubicBezTo>
                  <a:cubicBezTo>
                    <a:pt x="92" y="349"/>
                    <a:pt x="88" y="364"/>
                    <a:pt x="83" y="379"/>
                  </a:cubicBezTo>
                  <a:cubicBezTo>
                    <a:pt x="79" y="394"/>
                    <a:pt x="70" y="420"/>
                    <a:pt x="74" y="425"/>
                  </a:cubicBezTo>
                  <a:close/>
                  <a:moveTo>
                    <a:pt x="35" y="380"/>
                  </a:moveTo>
                  <a:cubicBezTo>
                    <a:pt x="40" y="390"/>
                    <a:pt x="46" y="399"/>
                    <a:pt x="51" y="407"/>
                  </a:cubicBezTo>
                  <a:cubicBezTo>
                    <a:pt x="54" y="411"/>
                    <a:pt x="68" y="435"/>
                    <a:pt x="68" y="425"/>
                  </a:cubicBezTo>
                  <a:cubicBezTo>
                    <a:pt x="68" y="414"/>
                    <a:pt x="65" y="401"/>
                    <a:pt x="62" y="390"/>
                  </a:cubicBezTo>
                  <a:cubicBezTo>
                    <a:pt x="59" y="372"/>
                    <a:pt x="54" y="355"/>
                    <a:pt x="49" y="338"/>
                  </a:cubicBezTo>
                  <a:cubicBezTo>
                    <a:pt x="45" y="324"/>
                    <a:pt x="39" y="300"/>
                    <a:pt x="26" y="296"/>
                  </a:cubicBezTo>
                  <a:cubicBezTo>
                    <a:pt x="21" y="294"/>
                    <a:pt x="16" y="295"/>
                    <a:pt x="13" y="300"/>
                  </a:cubicBezTo>
                  <a:cubicBezTo>
                    <a:pt x="9" y="305"/>
                    <a:pt x="9" y="314"/>
                    <a:pt x="11" y="320"/>
                  </a:cubicBezTo>
                  <a:cubicBezTo>
                    <a:pt x="17" y="342"/>
                    <a:pt x="25" y="362"/>
                    <a:pt x="35" y="380"/>
                  </a:cubicBezTo>
                  <a:close/>
                  <a:moveTo>
                    <a:pt x="66" y="352"/>
                  </a:moveTo>
                  <a:cubicBezTo>
                    <a:pt x="67" y="355"/>
                    <a:pt x="70" y="374"/>
                    <a:pt x="74" y="366"/>
                  </a:cubicBezTo>
                  <a:cubicBezTo>
                    <a:pt x="76" y="361"/>
                    <a:pt x="77" y="355"/>
                    <a:pt x="78" y="350"/>
                  </a:cubicBezTo>
                  <a:cubicBezTo>
                    <a:pt x="80" y="340"/>
                    <a:pt x="81" y="329"/>
                    <a:pt x="82" y="319"/>
                  </a:cubicBezTo>
                  <a:cubicBezTo>
                    <a:pt x="85" y="302"/>
                    <a:pt x="87" y="285"/>
                    <a:pt x="87" y="268"/>
                  </a:cubicBezTo>
                  <a:cubicBezTo>
                    <a:pt x="88" y="254"/>
                    <a:pt x="89" y="231"/>
                    <a:pt x="77" y="224"/>
                  </a:cubicBezTo>
                  <a:cubicBezTo>
                    <a:pt x="72" y="221"/>
                    <a:pt x="65" y="223"/>
                    <a:pt x="61" y="228"/>
                  </a:cubicBezTo>
                  <a:cubicBezTo>
                    <a:pt x="57" y="233"/>
                    <a:pt x="55" y="240"/>
                    <a:pt x="54" y="248"/>
                  </a:cubicBezTo>
                  <a:cubicBezTo>
                    <a:pt x="55" y="273"/>
                    <a:pt x="58" y="298"/>
                    <a:pt x="61" y="323"/>
                  </a:cubicBezTo>
                  <a:cubicBezTo>
                    <a:pt x="63" y="333"/>
                    <a:pt x="64" y="342"/>
                    <a:pt x="66" y="352"/>
                  </a:cubicBezTo>
                  <a:close/>
                  <a:moveTo>
                    <a:pt x="77" y="932"/>
                  </a:moveTo>
                  <a:cubicBezTo>
                    <a:pt x="72" y="929"/>
                    <a:pt x="65" y="931"/>
                    <a:pt x="61" y="937"/>
                  </a:cubicBezTo>
                  <a:cubicBezTo>
                    <a:pt x="57" y="942"/>
                    <a:pt x="55" y="949"/>
                    <a:pt x="54" y="956"/>
                  </a:cubicBezTo>
                  <a:cubicBezTo>
                    <a:pt x="55" y="981"/>
                    <a:pt x="58" y="1006"/>
                    <a:pt x="61" y="1031"/>
                  </a:cubicBezTo>
                  <a:cubicBezTo>
                    <a:pt x="63" y="1041"/>
                    <a:pt x="64" y="1051"/>
                    <a:pt x="66" y="1061"/>
                  </a:cubicBezTo>
                  <a:cubicBezTo>
                    <a:pt x="67" y="1064"/>
                    <a:pt x="70" y="1082"/>
                    <a:pt x="74" y="1074"/>
                  </a:cubicBezTo>
                  <a:cubicBezTo>
                    <a:pt x="76" y="1069"/>
                    <a:pt x="77" y="1063"/>
                    <a:pt x="78" y="1058"/>
                  </a:cubicBezTo>
                  <a:cubicBezTo>
                    <a:pt x="80" y="1048"/>
                    <a:pt x="81" y="1038"/>
                    <a:pt x="82" y="1028"/>
                  </a:cubicBezTo>
                  <a:cubicBezTo>
                    <a:pt x="85" y="1011"/>
                    <a:pt x="87" y="994"/>
                    <a:pt x="87" y="977"/>
                  </a:cubicBezTo>
                  <a:cubicBezTo>
                    <a:pt x="88" y="963"/>
                    <a:pt x="89" y="940"/>
                    <a:pt x="77" y="932"/>
                  </a:cubicBezTo>
                  <a:close/>
                  <a:moveTo>
                    <a:pt x="74" y="1133"/>
                  </a:moveTo>
                  <a:cubicBezTo>
                    <a:pt x="77" y="1137"/>
                    <a:pt x="87" y="1122"/>
                    <a:pt x="92" y="1115"/>
                  </a:cubicBezTo>
                  <a:cubicBezTo>
                    <a:pt x="98" y="1107"/>
                    <a:pt x="104" y="1099"/>
                    <a:pt x="109" y="1090"/>
                  </a:cubicBezTo>
                  <a:cubicBezTo>
                    <a:pt x="116" y="1079"/>
                    <a:pt x="122" y="1067"/>
                    <a:pt x="128" y="1054"/>
                  </a:cubicBezTo>
                  <a:cubicBezTo>
                    <a:pt x="133" y="1042"/>
                    <a:pt x="139" y="1029"/>
                    <a:pt x="137" y="1015"/>
                  </a:cubicBezTo>
                  <a:cubicBezTo>
                    <a:pt x="137" y="1011"/>
                    <a:pt x="136" y="1008"/>
                    <a:pt x="135" y="1006"/>
                  </a:cubicBezTo>
                  <a:cubicBezTo>
                    <a:pt x="132" y="1003"/>
                    <a:pt x="129" y="1003"/>
                    <a:pt x="126" y="1004"/>
                  </a:cubicBezTo>
                  <a:cubicBezTo>
                    <a:pt x="119" y="1006"/>
                    <a:pt x="115" y="1012"/>
                    <a:pt x="111" y="1019"/>
                  </a:cubicBezTo>
                  <a:cubicBezTo>
                    <a:pt x="106" y="1026"/>
                    <a:pt x="101" y="1034"/>
                    <a:pt x="98" y="1043"/>
                  </a:cubicBezTo>
                  <a:cubicBezTo>
                    <a:pt x="92" y="1058"/>
                    <a:pt x="88" y="1073"/>
                    <a:pt x="83" y="1088"/>
                  </a:cubicBezTo>
                  <a:cubicBezTo>
                    <a:pt x="79" y="1103"/>
                    <a:pt x="70" y="1129"/>
                    <a:pt x="74" y="1133"/>
                  </a:cubicBezTo>
                  <a:close/>
                  <a:moveTo>
                    <a:pt x="1201" y="1400"/>
                  </a:moveTo>
                  <a:cubicBezTo>
                    <a:pt x="1197" y="1385"/>
                    <a:pt x="1191" y="1362"/>
                    <a:pt x="1177" y="1357"/>
                  </a:cubicBezTo>
                  <a:cubicBezTo>
                    <a:pt x="1173" y="1355"/>
                    <a:pt x="1168" y="1357"/>
                    <a:pt x="1165" y="1361"/>
                  </a:cubicBezTo>
                  <a:cubicBezTo>
                    <a:pt x="1161" y="1366"/>
                    <a:pt x="1161" y="1375"/>
                    <a:pt x="1163" y="1382"/>
                  </a:cubicBezTo>
                  <a:cubicBezTo>
                    <a:pt x="1169" y="1403"/>
                    <a:pt x="1177" y="1423"/>
                    <a:pt x="1187" y="1442"/>
                  </a:cubicBezTo>
                  <a:cubicBezTo>
                    <a:pt x="1192" y="1451"/>
                    <a:pt x="1198" y="1460"/>
                    <a:pt x="1203" y="1468"/>
                  </a:cubicBezTo>
                  <a:cubicBezTo>
                    <a:pt x="1206" y="1473"/>
                    <a:pt x="1220" y="1497"/>
                    <a:pt x="1220" y="1487"/>
                  </a:cubicBezTo>
                  <a:cubicBezTo>
                    <a:pt x="1220" y="1475"/>
                    <a:pt x="1217" y="1462"/>
                    <a:pt x="1214" y="1451"/>
                  </a:cubicBezTo>
                  <a:cubicBezTo>
                    <a:pt x="1211" y="1434"/>
                    <a:pt x="1206" y="1416"/>
                    <a:pt x="1201" y="1400"/>
                  </a:cubicBezTo>
                  <a:close/>
                  <a:moveTo>
                    <a:pt x="2339" y="380"/>
                  </a:moveTo>
                  <a:cubicBezTo>
                    <a:pt x="2344" y="390"/>
                    <a:pt x="2349" y="399"/>
                    <a:pt x="2355" y="407"/>
                  </a:cubicBezTo>
                  <a:cubicBezTo>
                    <a:pt x="2358" y="411"/>
                    <a:pt x="2372" y="435"/>
                    <a:pt x="2372" y="425"/>
                  </a:cubicBezTo>
                  <a:cubicBezTo>
                    <a:pt x="2372" y="414"/>
                    <a:pt x="2369" y="401"/>
                    <a:pt x="2366" y="390"/>
                  </a:cubicBezTo>
                  <a:cubicBezTo>
                    <a:pt x="2363" y="372"/>
                    <a:pt x="2358" y="355"/>
                    <a:pt x="2353" y="338"/>
                  </a:cubicBezTo>
                  <a:cubicBezTo>
                    <a:pt x="2348" y="324"/>
                    <a:pt x="2343" y="300"/>
                    <a:pt x="2329" y="296"/>
                  </a:cubicBezTo>
                  <a:cubicBezTo>
                    <a:pt x="2325" y="294"/>
                    <a:pt x="2320" y="295"/>
                    <a:pt x="2317" y="300"/>
                  </a:cubicBezTo>
                  <a:cubicBezTo>
                    <a:pt x="2313" y="305"/>
                    <a:pt x="2313" y="314"/>
                    <a:pt x="2315" y="320"/>
                  </a:cubicBezTo>
                  <a:cubicBezTo>
                    <a:pt x="2321" y="342"/>
                    <a:pt x="2329" y="362"/>
                    <a:pt x="2339" y="380"/>
                  </a:cubicBezTo>
                  <a:close/>
                  <a:moveTo>
                    <a:pt x="2378" y="425"/>
                  </a:moveTo>
                  <a:cubicBezTo>
                    <a:pt x="2381" y="429"/>
                    <a:pt x="2391" y="413"/>
                    <a:pt x="2396" y="406"/>
                  </a:cubicBezTo>
                  <a:cubicBezTo>
                    <a:pt x="2402" y="398"/>
                    <a:pt x="2408" y="390"/>
                    <a:pt x="2413" y="382"/>
                  </a:cubicBezTo>
                  <a:cubicBezTo>
                    <a:pt x="2420" y="370"/>
                    <a:pt x="2426" y="358"/>
                    <a:pt x="2432" y="346"/>
                  </a:cubicBezTo>
                  <a:cubicBezTo>
                    <a:pt x="2437" y="333"/>
                    <a:pt x="2443" y="321"/>
                    <a:pt x="2441" y="306"/>
                  </a:cubicBezTo>
                  <a:cubicBezTo>
                    <a:pt x="2441" y="303"/>
                    <a:pt x="2440" y="300"/>
                    <a:pt x="2439" y="298"/>
                  </a:cubicBezTo>
                  <a:cubicBezTo>
                    <a:pt x="2436" y="295"/>
                    <a:pt x="2433" y="295"/>
                    <a:pt x="2430" y="295"/>
                  </a:cubicBezTo>
                  <a:cubicBezTo>
                    <a:pt x="2423" y="297"/>
                    <a:pt x="2419" y="303"/>
                    <a:pt x="2415" y="310"/>
                  </a:cubicBezTo>
                  <a:cubicBezTo>
                    <a:pt x="2410" y="318"/>
                    <a:pt x="2405" y="325"/>
                    <a:pt x="2402" y="334"/>
                  </a:cubicBezTo>
                  <a:cubicBezTo>
                    <a:pt x="2396" y="349"/>
                    <a:pt x="2392" y="364"/>
                    <a:pt x="2387" y="379"/>
                  </a:cubicBezTo>
                  <a:cubicBezTo>
                    <a:pt x="2383" y="394"/>
                    <a:pt x="2374" y="420"/>
                    <a:pt x="2378" y="425"/>
                  </a:cubicBezTo>
                  <a:close/>
                  <a:moveTo>
                    <a:pt x="3481" y="1357"/>
                  </a:moveTo>
                  <a:cubicBezTo>
                    <a:pt x="3477" y="1355"/>
                    <a:pt x="3472" y="1357"/>
                    <a:pt x="3469" y="1361"/>
                  </a:cubicBezTo>
                  <a:cubicBezTo>
                    <a:pt x="3465" y="1366"/>
                    <a:pt x="3465" y="1375"/>
                    <a:pt x="3467" y="1382"/>
                  </a:cubicBezTo>
                  <a:cubicBezTo>
                    <a:pt x="3473" y="1403"/>
                    <a:pt x="3481" y="1423"/>
                    <a:pt x="3491" y="1442"/>
                  </a:cubicBezTo>
                  <a:cubicBezTo>
                    <a:pt x="3496" y="1451"/>
                    <a:pt x="3501" y="1460"/>
                    <a:pt x="3507" y="1468"/>
                  </a:cubicBezTo>
                  <a:cubicBezTo>
                    <a:pt x="3510" y="1473"/>
                    <a:pt x="3524" y="1497"/>
                    <a:pt x="3524" y="1487"/>
                  </a:cubicBezTo>
                  <a:cubicBezTo>
                    <a:pt x="3524" y="1475"/>
                    <a:pt x="3521" y="1462"/>
                    <a:pt x="3518" y="1451"/>
                  </a:cubicBezTo>
                  <a:cubicBezTo>
                    <a:pt x="3515" y="1434"/>
                    <a:pt x="3510" y="1416"/>
                    <a:pt x="3505" y="1400"/>
                  </a:cubicBezTo>
                  <a:cubicBezTo>
                    <a:pt x="3500" y="1385"/>
                    <a:pt x="3495" y="1362"/>
                    <a:pt x="3481" y="1357"/>
                  </a:cubicBezTo>
                  <a:close/>
                  <a:moveTo>
                    <a:pt x="1226" y="1486"/>
                  </a:moveTo>
                  <a:cubicBezTo>
                    <a:pt x="1229" y="1490"/>
                    <a:pt x="1239" y="1475"/>
                    <a:pt x="1244" y="1467"/>
                  </a:cubicBezTo>
                  <a:cubicBezTo>
                    <a:pt x="1250" y="1460"/>
                    <a:pt x="1256" y="1451"/>
                    <a:pt x="1261" y="1443"/>
                  </a:cubicBezTo>
                  <a:cubicBezTo>
                    <a:pt x="1268" y="1432"/>
                    <a:pt x="1274" y="1420"/>
                    <a:pt x="1280" y="1407"/>
                  </a:cubicBezTo>
                  <a:cubicBezTo>
                    <a:pt x="1285" y="1395"/>
                    <a:pt x="1291" y="1382"/>
                    <a:pt x="1289" y="1367"/>
                  </a:cubicBezTo>
                  <a:cubicBezTo>
                    <a:pt x="1289" y="1364"/>
                    <a:pt x="1288" y="1361"/>
                    <a:pt x="1287" y="1359"/>
                  </a:cubicBezTo>
                  <a:cubicBezTo>
                    <a:pt x="1284" y="1356"/>
                    <a:pt x="1281" y="1356"/>
                    <a:pt x="1278" y="1357"/>
                  </a:cubicBezTo>
                  <a:cubicBezTo>
                    <a:pt x="1271" y="1359"/>
                    <a:pt x="1267" y="1365"/>
                    <a:pt x="1263" y="1371"/>
                  </a:cubicBezTo>
                  <a:cubicBezTo>
                    <a:pt x="1258" y="1379"/>
                    <a:pt x="1253" y="1387"/>
                    <a:pt x="1250" y="1396"/>
                  </a:cubicBezTo>
                  <a:cubicBezTo>
                    <a:pt x="1244" y="1410"/>
                    <a:pt x="1240" y="1425"/>
                    <a:pt x="1235" y="1441"/>
                  </a:cubicBezTo>
                  <a:cubicBezTo>
                    <a:pt x="1231" y="1455"/>
                    <a:pt x="1222" y="1482"/>
                    <a:pt x="1226" y="1486"/>
                  </a:cubicBezTo>
                  <a:close/>
                  <a:moveTo>
                    <a:pt x="3459" y="763"/>
                  </a:moveTo>
                  <a:cubicBezTo>
                    <a:pt x="3470" y="793"/>
                    <a:pt x="3490" y="812"/>
                    <a:pt x="3510" y="829"/>
                  </a:cubicBezTo>
                  <a:cubicBezTo>
                    <a:pt x="3512" y="831"/>
                    <a:pt x="3514" y="832"/>
                    <a:pt x="3516" y="833"/>
                  </a:cubicBezTo>
                  <a:cubicBezTo>
                    <a:pt x="3517" y="833"/>
                    <a:pt x="3518" y="833"/>
                    <a:pt x="3518" y="833"/>
                  </a:cubicBezTo>
                  <a:cubicBezTo>
                    <a:pt x="3520" y="833"/>
                    <a:pt x="3521" y="832"/>
                    <a:pt x="3522" y="831"/>
                  </a:cubicBezTo>
                  <a:cubicBezTo>
                    <a:pt x="3526" y="826"/>
                    <a:pt x="3520" y="813"/>
                    <a:pt x="3519" y="808"/>
                  </a:cubicBezTo>
                  <a:cubicBezTo>
                    <a:pt x="3515" y="800"/>
                    <a:pt x="3511" y="792"/>
                    <a:pt x="3507" y="784"/>
                  </a:cubicBezTo>
                  <a:cubicBezTo>
                    <a:pt x="3501" y="771"/>
                    <a:pt x="3494" y="757"/>
                    <a:pt x="3485" y="746"/>
                  </a:cubicBezTo>
                  <a:cubicBezTo>
                    <a:pt x="3482" y="741"/>
                    <a:pt x="3478" y="736"/>
                    <a:pt x="3473" y="734"/>
                  </a:cubicBezTo>
                  <a:cubicBezTo>
                    <a:pt x="3468" y="733"/>
                    <a:pt x="3462" y="734"/>
                    <a:pt x="3459" y="740"/>
                  </a:cubicBezTo>
                  <a:cubicBezTo>
                    <a:pt x="3457" y="743"/>
                    <a:pt x="3456" y="747"/>
                    <a:pt x="3457" y="751"/>
                  </a:cubicBezTo>
                  <a:cubicBezTo>
                    <a:pt x="3457" y="756"/>
                    <a:pt x="3458" y="759"/>
                    <a:pt x="3459" y="763"/>
                  </a:cubicBezTo>
                  <a:close/>
                  <a:moveTo>
                    <a:pt x="3507" y="57"/>
                  </a:moveTo>
                  <a:cubicBezTo>
                    <a:pt x="3510" y="61"/>
                    <a:pt x="3524" y="86"/>
                    <a:pt x="3524" y="75"/>
                  </a:cubicBezTo>
                  <a:cubicBezTo>
                    <a:pt x="3524" y="64"/>
                    <a:pt x="3521" y="51"/>
                    <a:pt x="3518" y="40"/>
                  </a:cubicBezTo>
                  <a:cubicBezTo>
                    <a:pt x="3515" y="26"/>
                    <a:pt x="3512" y="13"/>
                    <a:pt x="3508" y="0"/>
                  </a:cubicBezTo>
                  <a:cubicBezTo>
                    <a:pt x="3477" y="0"/>
                    <a:pt x="3477" y="0"/>
                    <a:pt x="3477" y="0"/>
                  </a:cubicBezTo>
                  <a:cubicBezTo>
                    <a:pt x="3481" y="11"/>
                    <a:pt x="3486" y="21"/>
                    <a:pt x="3491" y="31"/>
                  </a:cubicBezTo>
                  <a:cubicBezTo>
                    <a:pt x="3496" y="40"/>
                    <a:pt x="3501" y="49"/>
                    <a:pt x="3507" y="57"/>
                  </a:cubicBezTo>
                  <a:close/>
                  <a:moveTo>
                    <a:pt x="2378" y="1133"/>
                  </a:moveTo>
                  <a:cubicBezTo>
                    <a:pt x="2381" y="1137"/>
                    <a:pt x="2391" y="1122"/>
                    <a:pt x="2396" y="1115"/>
                  </a:cubicBezTo>
                  <a:cubicBezTo>
                    <a:pt x="2402" y="1107"/>
                    <a:pt x="2408" y="1099"/>
                    <a:pt x="2413" y="1090"/>
                  </a:cubicBezTo>
                  <a:cubicBezTo>
                    <a:pt x="2420" y="1079"/>
                    <a:pt x="2426" y="1067"/>
                    <a:pt x="2432" y="1054"/>
                  </a:cubicBezTo>
                  <a:cubicBezTo>
                    <a:pt x="2437" y="1042"/>
                    <a:pt x="2443" y="1029"/>
                    <a:pt x="2441" y="1015"/>
                  </a:cubicBezTo>
                  <a:cubicBezTo>
                    <a:pt x="2441" y="1011"/>
                    <a:pt x="2440" y="1008"/>
                    <a:pt x="2439" y="1006"/>
                  </a:cubicBezTo>
                  <a:cubicBezTo>
                    <a:pt x="2436" y="1003"/>
                    <a:pt x="2433" y="1003"/>
                    <a:pt x="2430" y="1004"/>
                  </a:cubicBezTo>
                  <a:cubicBezTo>
                    <a:pt x="2423" y="1006"/>
                    <a:pt x="2419" y="1012"/>
                    <a:pt x="2415" y="1019"/>
                  </a:cubicBezTo>
                  <a:cubicBezTo>
                    <a:pt x="2410" y="1026"/>
                    <a:pt x="2405" y="1034"/>
                    <a:pt x="2402" y="1043"/>
                  </a:cubicBezTo>
                  <a:cubicBezTo>
                    <a:pt x="2396" y="1058"/>
                    <a:pt x="2392" y="1073"/>
                    <a:pt x="2387" y="1088"/>
                  </a:cubicBezTo>
                  <a:cubicBezTo>
                    <a:pt x="2383" y="1103"/>
                    <a:pt x="2374" y="1129"/>
                    <a:pt x="2378" y="1133"/>
                  </a:cubicBezTo>
                  <a:close/>
                  <a:moveTo>
                    <a:pt x="3481" y="651"/>
                  </a:moveTo>
                  <a:cubicBezTo>
                    <a:pt x="3477" y="650"/>
                    <a:pt x="3472" y="651"/>
                    <a:pt x="3469" y="655"/>
                  </a:cubicBezTo>
                  <a:cubicBezTo>
                    <a:pt x="3465" y="661"/>
                    <a:pt x="3465" y="669"/>
                    <a:pt x="3467" y="676"/>
                  </a:cubicBezTo>
                  <a:cubicBezTo>
                    <a:pt x="3473" y="697"/>
                    <a:pt x="3481" y="718"/>
                    <a:pt x="3491" y="736"/>
                  </a:cubicBezTo>
                  <a:cubicBezTo>
                    <a:pt x="3496" y="745"/>
                    <a:pt x="3501" y="754"/>
                    <a:pt x="3507" y="763"/>
                  </a:cubicBezTo>
                  <a:cubicBezTo>
                    <a:pt x="3510" y="767"/>
                    <a:pt x="3524" y="791"/>
                    <a:pt x="3524" y="781"/>
                  </a:cubicBezTo>
                  <a:cubicBezTo>
                    <a:pt x="3524" y="769"/>
                    <a:pt x="3521" y="757"/>
                    <a:pt x="3518" y="745"/>
                  </a:cubicBezTo>
                  <a:cubicBezTo>
                    <a:pt x="3515" y="728"/>
                    <a:pt x="3510" y="711"/>
                    <a:pt x="3505" y="694"/>
                  </a:cubicBezTo>
                  <a:cubicBezTo>
                    <a:pt x="3500" y="680"/>
                    <a:pt x="3495" y="656"/>
                    <a:pt x="3481" y="651"/>
                  </a:cubicBezTo>
                  <a:close/>
                  <a:moveTo>
                    <a:pt x="3459" y="58"/>
                  </a:moveTo>
                  <a:cubicBezTo>
                    <a:pt x="3470" y="87"/>
                    <a:pt x="3490" y="107"/>
                    <a:pt x="3510" y="124"/>
                  </a:cubicBezTo>
                  <a:cubicBezTo>
                    <a:pt x="3512" y="125"/>
                    <a:pt x="3514" y="127"/>
                    <a:pt x="3516" y="127"/>
                  </a:cubicBezTo>
                  <a:cubicBezTo>
                    <a:pt x="3517" y="128"/>
                    <a:pt x="3518" y="128"/>
                    <a:pt x="3518" y="128"/>
                  </a:cubicBezTo>
                  <a:cubicBezTo>
                    <a:pt x="3520" y="127"/>
                    <a:pt x="3521" y="127"/>
                    <a:pt x="3522" y="125"/>
                  </a:cubicBezTo>
                  <a:cubicBezTo>
                    <a:pt x="3526" y="121"/>
                    <a:pt x="3520" y="107"/>
                    <a:pt x="3519" y="102"/>
                  </a:cubicBezTo>
                  <a:cubicBezTo>
                    <a:pt x="3515" y="94"/>
                    <a:pt x="3511" y="86"/>
                    <a:pt x="3507" y="78"/>
                  </a:cubicBezTo>
                  <a:cubicBezTo>
                    <a:pt x="3501" y="65"/>
                    <a:pt x="3494" y="52"/>
                    <a:pt x="3485" y="40"/>
                  </a:cubicBezTo>
                  <a:cubicBezTo>
                    <a:pt x="3482" y="35"/>
                    <a:pt x="3478" y="31"/>
                    <a:pt x="3473" y="29"/>
                  </a:cubicBezTo>
                  <a:cubicBezTo>
                    <a:pt x="3468" y="27"/>
                    <a:pt x="3462" y="29"/>
                    <a:pt x="3459" y="34"/>
                  </a:cubicBezTo>
                  <a:cubicBezTo>
                    <a:pt x="3457" y="37"/>
                    <a:pt x="3456" y="42"/>
                    <a:pt x="3457" y="46"/>
                  </a:cubicBezTo>
                  <a:cubicBezTo>
                    <a:pt x="3457" y="50"/>
                    <a:pt x="3458" y="54"/>
                    <a:pt x="3459" y="58"/>
                  </a:cubicBezTo>
                  <a:close/>
                  <a:moveTo>
                    <a:pt x="2381" y="932"/>
                  </a:moveTo>
                  <a:cubicBezTo>
                    <a:pt x="2376" y="929"/>
                    <a:pt x="2369" y="931"/>
                    <a:pt x="2365" y="937"/>
                  </a:cubicBezTo>
                  <a:cubicBezTo>
                    <a:pt x="2361" y="942"/>
                    <a:pt x="2359" y="949"/>
                    <a:pt x="2358" y="956"/>
                  </a:cubicBezTo>
                  <a:cubicBezTo>
                    <a:pt x="2359" y="981"/>
                    <a:pt x="2362" y="1006"/>
                    <a:pt x="2365" y="1031"/>
                  </a:cubicBezTo>
                  <a:cubicBezTo>
                    <a:pt x="2367" y="1041"/>
                    <a:pt x="2368" y="1051"/>
                    <a:pt x="2370" y="1061"/>
                  </a:cubicBezTo>
                  <a:cubicBezTo>
                    <a:pt x="2371" y="1064"/>
                    <a:pt x="2374" y="1082"/>
                    <a:pt x="2378" y="1074"/>
                  </a:cubicBezTo>
                  <a:cubicBezTo>
                    <a:pt x="2380" y="1069"/>
                    <a:pt x="2381" y="1063"/>
                    <a:pt x="2382" y="1058"/>
                  </a:cubicBezTo>
                  <a:cubicBezTo>
                    <a:pt x="2384" y="1048"/>
                    <a:pt x="2385" y="1038"/>
                    <a:pt x="2386" y="1028"/>
                  </a:cubicBezTo>
                  <a:cubicBezTo>
                    <a:pt x="2389" y="1011"/>
                    <a:pt x="2390" y="994"/>
                    <a:pt x="2391" y="977"/>
                  </a:cubicBezTo>
                  <a:cubicBezTo>
                    <a:pt x="2392" y="963"/>
                    <a:pt x="2393" y="940"/>
                    <a:pt x="2381" y="932"/>
                  </a:cubicBezTo>
                  <a:close/>
                  <a:moveTo>
                    <a:pt x="2307" y="1116"/>
                  </a:moveTo>
                  <a:cubicBezTo>
                    <a:pt x="2318" y="1145"/>
                    <a:pt x="2338" y="1165"/>
                    <a:pt x="2358" y="1182"/>
                  </a:cubicBezTo>
                  <a:cubicBezTo>
                    <a:pt x="2360" y="1184"/>
                    <a:pt x="2362" y="1185"/>
                    <a:pt x="2364" y="1186"/>
                  </a:cubicBezTo>
                  <a:cubicBezTo>
                    <a:pt x="2365" y="1186"/>
                    <a:pt x="2366" y="1186"/>
                    <a:pt x="2366" y="1186"/>
                  </a:cubicBezTo>
                  <a:cubicBezTo>
                    <a:pt x="2368" y="1186"/>
                    <a:pt x="2369" y="1185"/>
                    <a:pt x="2370" y="1184"/>
                  </a:cubicBezTo>
                  <a:cubicBezTo>
                    <a:pt x="2374" y="1179"/>
                    <a:pt x="2368" y="1166"/>
                    <a:pt x="2367" y="1161"/>
                  </a:cubicBezTo>
                  <a:cubicBezTo>
                    <a:pt x="2363" y="1152"/>
                    <a:pt x="2359" y="1145"/>
                    <a:pt x="2355" y="1137"/>
                  </a:cubicBezTo>
                  <a:cubicBezTo>
                    <a:pt x="2349" y="1123"/>
                    <a:pt x="2342" y="1110"/>
                    <a:pt x="2333" y="1098"/>
                  </a:cubicBezTo>
                  <a:cubicBezTo>
                    <a:pt x="2330" y="1093"/>
                    <a:pt x="2326" y="1089"/>
                    <a:pt x="2321" y="1087"/>
                  </a:cubicBezTo>
                  <a:cubicBezTo>
                    <a:pt x="2316" y="1085"/>
                    <a:pt x="2310" y="1087"/>
                    <a:pt x="2307" y="1092"/>
                  </a:cubicBezTo>
                  <a:cubicBezTo>
                    <a:pt x="2305" y="1096"/>
                    <a:pt x="2304" y="1100"/>
                    <a:pt x="2305" y="1104"/>
                  </a:cubicBezTo>
                  <a:cubicBezTo>
                    <a:pt x="2305" y="1108"/>
                    <a:pt x="2306" y="1112"/>
                    <a:pt x="2307" y="1116"/>
                  </a:cubicBezTo>
                  <a:close/>
                  <a:moveTo>
                    <a:pt x="1226" y="75"/>
                  </a:moveTo>
                  <a:cubicBezTo>
                    <a:pt x="1229" y="79"/>
                    <a:pt x="1239" y="63"/>
                    <a:pt x="1244" y="56"/>
                  </a:cubicBezTo>
                  <a:cubicBezTo>
                    <a:pt x="1250" y="48"/>
                    <a:pt x="1256" y="40"/>
                    <a:pt x="1261" y="32"/>
                  </a:cubicBezTo>
                  <a:cubicBezTo>
                    <a:pt x="1267" y="22"/>
                    <a:pt x="1273" y="11"/>
                    <a:pt x="1278" y="0"/>
                  </a:cubicBezTo>
                  <a:cubicBezTo>
                    <a:pt x="1244" y="0"/>
                    <a:pt x="1244" y="0"/>
                    <a:pt x="1244" y="0"/>
                  </a:cubicBezTo>
                  <a:cubicBezTo>
                    <a:pt x="1241" y="10"/>
                    <a:pt x="1238" y="20"/>
                    <a:pt x="1235" y="29"/>
                  </a:cubicBezTo>
                  <a:cubicBezTo>
                    <a:pt x="1231" y="44"/>
                    <a:pt x="1222" y="71"/>
                    <a:pt x="1226" y="75"/>
                  </a:cubicBezTo>
                  <a:close/>
                  <a:moveTo>
                    <a:pt x="1229" y="1285"/>
                  </a:moveTo>
                  <a:cubicBezTo>
                    <a:pt x="1224" y="1282"/>
                    <a:pt x="1217" y="1284"/>
                    <a:pt x="1213" y="1289"/>
                  </a:cubicBezTo>
                  <a:cubicBezTo>
                    <a:pt x="1209" y="1294"/>
                    <a:pt x="1207" y="1302"/>
                    <a:pt x="1206" y="1309"/>
                  </a:cubicBezTo>
                  <a:cubicBezTo>
                    <a:pt x="1207" y="1334"/>
                    <a:pt x="1210" y="1359"/>
                    <a:pt x="1213" y="1384"/>
                  </a:cubicBezTo>
                  <a:cubicBezTo>
                    <a:pt x="1215" y="1394"/>
                    <a:pt x="1216" y="1404"/>
                    <a:pt x="1218" y="1413"/>
                  </a:cubicBezTo>
                  <a:cubicBezTo>
                    <a:pt x="1219" y="1416"/>
                    <a:pt x="1222" y="1435"/>
                    <a:pt x="1226" y="1427"/>
                  </a:cubicBezTo>
                  <a:cubicBezTo>
                    <a:pt x="1228" y="1422"/>
                    <a:pt x="1229" y="1416"/>
                    <a:pt x="1230" y="1411"/>
                  </a:cubicBezTo>
                  <a:cubicBezTo>
                    <a:pt x="1232" y="1401"/>
                    <a:pt x="1233" y="1391"/>
                    <a:pt x="1234" y="1381"/>
                  </a:cubicBezTo>
                  <a:cubicBezTo>
                    <a:pt x="1237" y="1364"/>
                    <a:pt x="1238" y="1347"/>
                    <a:pt x="1239" y="1330"/>
                  </a:cubicBezTo>
                  <a:cubicBezTo>
                    <a:pt x="1240" y="1315"/>
                    <a:pt x="1241" y="1293"/>
                    <a:pt x="1229" y="1285"/>
                  </a:cubicBezTo>
                  <a:close/>
                  <a:moveTo>
                    <a:pt x="2307" y="408"/>
                  </a:moveTo>
                  <a:cubicBezTo>
                    <a:pt x="2318" y="437"/>
                    <a:pt x="2338" y="457"/>
                    <a:pt x="2358" y="474"/>
                  </a:cubicBezTo>
                  <a:cubicBezTo>
                    <a:pt x="2360" y="475"/>
                    <a:pt x="2362" y="477"/>
                    <a:pt x="2364" y="477"/>
                  </a:cubicBezTo>
                  <a:cubicBezTo>
                    <a:pt x="2365" y="478"/>
                    <a:pt x="2366" y="478"/>
                    <a:pt x="2366" y="477"/>
                  </a:cubicBezTo>
                  <a:cubicBezTo>
                    <a:pt x="2368" y="477"/>
                    <a:pt x="2369" y="477"/>
                    <a:pt x="2370" y="475"/>
                  </a:cubicBezTo>
                  <a:cubicBezTo>
                    <a:pt x="2374" y="470"/>
                    <a:pt x="2368" y="457"/>
                    <a:pt x="2367" y="452"/>
                  </a:cubicBezTo>
                  <a:cubicBezTo>
                    <a:pt x="2363" y="444"/>
                    <a:pt x="2359" y="436"/>
                    <a:pt x="2355" y="428"/>
                  </a:cubicBezTo>
                  <a:cubicBezTo>
                    <a:pt x="2349" y="415"/>
                    <a:pt x="2342" y="402"/>
                    <a:pt x="2333" y="390"/>
                  </a:cubicBezTo>
                  <a:cubicBezTo>
                    <a:pt x="2330" y="385"/>
                    <a:pt x="2326" y="380"/>
                    <a:pt x="2321" y="379"/>
                  </a:cubicBezTo>
                  <a:cubicBezTo>
                    <a:pt x="2316" y="377"/>
                    <a:pt x="2310" y="379"/>
                    <a:pt x="2307" y="384"/>
                  </a:cubicBezTo>
                  <a:cubicBezTo>
                    <a:pt x="2305" y="387"/>
                    <a:pt x="2304" y="392"/>
                    <a:pt x="2305" y="396"/>
                  </a:cubicBezTo>
                  <a:cubicBezTo>
                    <a:pt x="2305" y="400"/>
                    <a:pt x="2306" y="404"/>
                    <a:pt x="2307" y="408"/>
                  </a:cubicBezTo>
                  <a:close/>
                  <a:moveTo>
                    <a:pt x="2370" y="352"/>
                  </a:moveTo>
                  <a:cubicBezTo>
                    <a:pt x="2371" y="355"/>
                    <a:pt x="2374" y="374"/>
                    <a:pt x="2378" y="366"/>
                  </a:cubicBezTo>
                  <a:cubicBezTo>
                    <a:pt x="2380" y="361"/>
                    <a:pt x="2381" y="355"/>
                    <a:pt x="2382" y="350"/>
                  </a:cubicBezTo>
                  <a:cubicBezTo>
                    <a:pt x="2384" y="340"/>
                    <a:pt x="2385" y="329"/>
                    <a:pt x="2386" y="319"/>
                  </a:cubicBezTo>
                  <a:cubicBezTo>
                    <a:pt x="2389" y="302"/>
                    <a:pt x="2390" y="285"/>
                    <a:pt x="2391" y="268"/>
                  </a:cubicBezTo>
                  <a:cubicBezTo>
                    <a:pt x="2392" y="254"/>
                    <a:pt x="2393" y="231"/>
                    <a:pt x="2381" y="224"/>
                  </a:cubicBezTo>
                  <a:cubicBezTo>
                    <a:pt x="2376" y="221"/>
                    <a:pt x="2369" y="223"/>
                    <a:pt x="2365" y="228"/>
                  </a:cubicBezTo>
                  <a:cubicBezTo>
                    <a:pt x="2361" y="233"/>
                    <a:pt x="2359" y="240"/>
                    <a:pt x="2358" y="248"/>
                  </a:cubicBezTo>
                  <a:cubicBezTo>
                    <a:pt x="2359" y="273"/>
                    <a:pt x="2362" y="298"/>
                    <a:pt x="2365" y="323"/>
                  </a:cubicBezTo>
                  <a:cubicBezTo>
                    <a:pt x="2367" y="333"/>
                    <a:pt x="2368" y="342"/>
                    <a:pt x="2370" y="352"/>
                  </a:cubicBezTo>
                  <a:close/>
                  <a:moveTo>
                    <a:pt x="3" y="1116"/>
                  </a:moveTo>
                  <a:cubicBezTo>
                    <a:pt x="14" y="1145"/>
                    <a:pt x="34" y="1165"/>
                    <a:pt x="54" y="1182"/>
                  </a:cubicBezTo>
                  <a:cubicBezTo>
                    <a:pt x="56" y="1184"/>
                    <a:pt x="58" y="1185"/>
                    <a:pt x="60" y="1186"/>
                  </a:cubicBezTo>
                  <a:cubicBezTo>
                    <a:pt x="61" y="1186"/>
                    <a:pt x="62" y="1186"/>
                    <a:pt x="63" y="1186"/>
                  </a:cubicBezTo>
                  <a:cubicBezTo>
                    <a:pt x="64" y="1186"/>
                    <a:pt x="65" y="1185"/>
                    <a:pt x="66" y="1184"/>
                  </a:cubicBezTo>
                  <a:cubicBezTo>
                    <a:pt x="70" y="1179"/>
                    <a:pt x="64" y="1166"/>
                    <a:pt x="63" y="1161"/>
                  </a:cubicBezTo>
                  <a:cubicBezTo>
                    <a:pt x="59" y="1152"/>
                    <a:pt x="55" y="1145"/>
                    <a:pt x="51" y="1137"/>
                  </a:cubicBezTo>
                  <a:cubicBezTo>
                    <a:pt x="45" y="1123"/>
                    <a:pt x="38" y="1110"/>
                    <a:pt x="29" y="1098"/>
                  </a:cubicBezTo>
                  <a:cubicBezTo>
                    <a:pt x="26" y="1093"/>
                    <a:pt x="22" y="1089"/>
                    <a:pt x="17" y="1087"/>
                  </a:cubicBezTo>
                  <a:cubicBezTo>
                    <a:pt x="12" y="1085"/>
                    <a:pt x="6" y="1087"/>
                    <a:pt x="3" y="1092"/>
                  </a:cubicBezTo>
                  <a:cubicBezTo>
                    <a:pt x="1" y="1096"/>
                    <a:pt x="0" y="1100"/>
                    <a:pt x="1" y="1104"/>
                  </a:cubicBezTo>
                  <a:cubicBezTo>
                    <a:pt x="1" y="1108"/>
                    <a:pt x="2" y="1112"/>
                    <a:pt x="3" y="1116"/>
                  </a:cubicBezTo>
                  <a:close/>
                  <a:moveTo>
                    <a:pt x="2353" y="1047"/>
                  </a:moveTo>
                  <a:cubicBezTo>
                    <a:pt x="2348" y="1032"/>
                    <a:pt x="2343" y="1009"/>
                    <a:pt x="2329" y="1004"/>
                  </a:cubicBezTo>
                  <a:cubicBezTo>
                    <a:pt x="2325" y="1003"/>
                    <a:pt x="2320" y="1004"/>
                    <a:pt x="2317" y="1008"/>
                  </a:cubicBezTo>
                  <a:cubicBezTo>
                    <a:pt x="2313" y="1014"/>
                    <a:pt x="2313" y="1022"/>
                    <a:pt x="2315" y="1029"/>
                  </a:cubicBezTo>
                  <a:cubicBezTo>
                    <a:pt x="2321" y="1050"/>
                    <a:pt x="2329" y="1070"/>
                    <a:pt x="2339" y="1089"/>
                  </a:cubicBezTo>
                  <a:cubicBezTo>
                    <a:pt x="2344" y="1098"/>
                    <a:pt x="2349" y="1107"/>
                    <a:pt x="2355" y="1116"/>
                  </a:cubicBezTo>
                  <a:cubicBezTo>
                    <a:pt x="2358" y="1120"/>
                    <a:pt x="2372" y="1144"/>
                    <a:pt x="2372" y="1134"/>
                  </a:cubicBezTo>
                  <a:cubicBezTo>
                    <a:pt x="2372" y="1122"/>
                    <a:pt x="2369" y="1109"/>
                    <a:pt x="2366" y="1098"/>
                  </a:cubicBezTo>
                  <a:cubicBezTo>
                    <a:pt x="2363" y="1081"/>
                    <a:pt x="2358" y="1064"/>
                    <a:pt x="2353" y="1047"/>
                  </a:cubicBezTo>
                  <a:close/>
                  <a:moveTo>
                    <a:pt x="142" y="1091"/>
                  </a:moveTo>
                  <a:cubicBezTo>
                    <a:pt x="142" y="1090"/>
                    <a:pt x="141" y="1090"/>
                    <a:pt x="141" y="1090"/>
                  </a:cubicBezTo>
                  <a:cubicBezTo>
                    <a:pt x="139" y="1089"/>
                    <a:pt x="136" y="1089"/>
                    <a:pt x="133" y="1090"/>
                  </a:cubicBezTo>
                  <a:cubicBezTo>
                    <a:pt x="120" y="1095"/>
                    <a:pt x="109" y="1110"/>
                    <a:pt x="100" y="1123"/>
                  </a:cubicBezTo>
                  <a:cubicBezTo>
                    <a:pt x="89" y="1140"/>
                    <a:pt x="73" y="1176"/>
                    <a:pt x="76" y="1182"/>
                  </a:cubicBezTo>
                  <a:cubicBezTo>
                    <a:pt x="79" y="1189"/>
                    <a:pt x="117" y="1164"/>
                    <a:pt x="132" y="1143"/>
                  </a:cubicBezTo>
                  <a:cubicBezTo>
                    <a:pt x="140" y="1132"/>
                    <a:pt x="155" y="1111"/>
                    <a:pt x="146" y="1095"/>
                  </a:cubicBezTo>
                  <a:cubicBezTo>
                    <a:pt x="145" y="1093"/>
                    <a:pt x="144" y="1092"/>
                    <a:pt x="142" y="1091"/>
                  </a:cubicBezTo>
                  <a:close/>
                  <a:moveTo>
                    <a:pt x="3510" y="1535"/>
                  </a:moveTo>
                  <a:cubicBezTo>
                    <a:pt x="3512" y="1536"/>
                    <a:pt x="3514" y="1538"/>
                    <a:pt x="3516" y="1539"/>
                  </a:cubicBezTo>
                  <a:cubicBezTo>
                    <a:pt x="3517" y="1539"/>
                    <a:pt x="3518" y="1539"/>
                    <a:pt x="3518" y="1539"/>
                  </a:cubicBezTo>
                  <a:cubicBezTo>
                    <a:pt x="3520" y="1539"/>
                    <a:pt x="3521" y="1538"/>
                    <a:pt x="3522" y="1537"/>
                  </a:cubicBezTo>
                  <a:cubicBezTo>
                    <a:pt x="3526" y="1532"/>
                    <a:pt x="3520" y="1518"/>
                    <a:pt x="3519" y="1514"/>
                  </a:cubicBezTo>
                  <a:cubicBezTo>
                    <a:pt x="3515" y="1505"/>
                    <a:pt x="3511" y="1497"/>
                    <a:pt x="3507" y="1490"/>
                  </a:cubicBezTo>
                  <a:cubicBezTo>
                    <a:pt x="3501" y="1476"/>
                    <a:pt x="3494" y="1463"/>
                    <a:pt x="3485" y="1451"/>
                  </a:cubicBezTo>
                  <a:cubicBezTo>
                    <a:pt x="3482" y="1446"/>
                    <a:pt x="3478" y="1442"/>
                    <a:pt x="3473" y="1440"/>
                  </a:cubicBezTo>
                  <a:cubicBezTo>
                    <a:pt x="3468" y="1438"/>
                    <a:pt x="3462" y="1440"/>
                    <a:pt x="3459" y="1445"/>
                  </a:cubicBezTo>
                  <a:cubicBezTo>
                    <a:pt x="3457" y="1448"/>
                    <a:pt x="3456" y="1453"/>
                    <a:pt x="3457" y="1457"/>
                  </a:cubicBezTo>
                  <a:cubicBezTo>
                    <a:pt x="3457" y="1461"/>
                    <a:pt x="3458" y="1465"/>
                    <a:pt x="3459" y="1469"/>
                  </a:cubicBezTo>
                  <a:cubicBezTo>
                    <a:pt x="3470" y="1498"/>
                    <a:pt x="3490" y="1518"/>
                    <a:pt x="3510" y="1535"/>
                  </a:cubicBezTo>
                  <a:close/>
                  <a:moveTo>
                    <a:pt x="2446" y="382"/>
                  </a:moveTo>
                  <a:cubicBezTo>
                    <a:pt x="2446" y="382"/>
                    <a:pt x="2445" y="382"/>
                    <a:pt x="2445" y="381"/>
                  </a:cubicBezTo>
                  <a:cubicBezTo>
                    <a:pt x="2443" y="380"/>
                    <a:pt x="2440" y="380"/>
                    <a:pt x="2437" y="381"/>
                  </a:cubicBezTo>
                  <a:cubicBezTo>
                    <a:pt x="2424" y="387"/>
                    <a:pt x="2413" y="401"/>
                    <a:pt x="2404" y="415"/>
                  </a:cubicBezTo>
                  <a:cubicBezTo>
                    <a:pt x="2392" y="432"/>
                    <a:pt x="2377" y="468"/>
                    <a:pt x="2380" y="474"/>
                  </a:cubicBezTo>
                  <a:cubicBezTo>
                    <a:pt x="2383" y="480"/>
                    <a:pt x="2421" y="455"/>
                    <a:pt x="2436" y="435"/>
                  </a:cubicBezTo>
                  <a:cubicBezTo>
                    <a:pt x="2444" y="424"/>
                    <a:pt x="2459" y="402"/>
                    <a:pt x="2450" y="386"/>
                  </a:cubicBezTo>
                  <a:cubicBezTo>
                    <a:pt x="2449" y="385"/>
                    <a:pt x="2448" y="383"/>
                    <a:pt x="2446" y="382"/>
                  </a:cubicBezTo>
                  <a:close/>
                  <a:moveTo>
                    <a:pt x="3473" y="2146"/>
                  </a:moveTo>
                  <a:cubicBezTo>
                    <a:pt x="3468" y="2144"/>
                    <a:pt x="3462" y="2145"/>
                    <a:pt x="3459" y="2151"/>
                  </a:cubicBezTo>
                  <a:cubicBezTo>
                    <a:pt x="3458" y="2153"/>
                    <a:pt x="3457" y="2156"/>
                    <a:pt x="3457" y="2158"/>
                  </a:cubicBezTo>
                  <a:cubicBezTo>
                    <a:pt x="3487" y="2158"/>
                    <a:pt x="3487" y="2158"/>
                    <a:pt x="3487" y="2158"/>
                  </a:cubicBezTo>
                  <a:cubicBezTo>
                    <a:pt x="3486" y="2158"/>
                    <a:pt x="3486" y="2157"/>
                    <a:pt x="3485" y="2157"/>
                  </a:cubicBezTo>
                  <a:cubicBezTo>
                    <a:pt x="3482" y="2152"/>
                    <a:pt x="3478" y="2147"/>
                    <a:pt x="3473" y="2146"/>
                  </a:cubicBezTo>
                  <a:close/>
                  <a:moveTo>
                    <a:pt x="2446" y="1091"/>
                  </a:moveTo>
                  <a:cubicBezTo>
                    <a:pt x="2446" y="1090"/>
                    <a:pt x="2445" y="1090"/>
                    <a:pt x="2445" y="1090"/>
                  </a:cubicBezTo>
                  <a:cubicBezTo>
                    <a:pt x="2443" y="1089"/>
                    <a:pt x="2440" y="1089"/>
                    <a:pt x="2437" y="1090"/>
                  </a:cubicBezTo>
                  <a:cubicBezTo>
                    <a:pt x="2424" y="1095"/>
                    <a:pt x="2413" y="1110"/>
                    <a:pt x="2404" y="1123"/>
                  </a:cubicBezTo>
                  <a:cubicBezTo>
                    <a:pt x="2392" y="1140"/>
                    <a:pt x="2377" y="1176"/>
                    <a:pt x="2380" y="1182"/>
                  </a:cubicBezTo>
                  <a:cubicBezTo>
                    <a:pt x="2383" y="1189"/>
                    <a:pt x="2421" y="1164"/>
                    <a:pt x="2436" y="1143"/>
                  </a:cubicBezTo>
                  <a:cubicBezTo>
                    <a:pt x="2444" y="1132"/>
                    <a:pt x="2459" y="1111"/>
                    <a:pt x="2450" y="1095"/>
                  </a:cubicBezTo>
                  <a:cubicBezTo>
                    <a:pt x="2449" y="1093"/>
                    <a:pt x="2448" y="1092"/>
                    <a:pt x="2446" y="1091"/>
                  </a:cubicBezTo>
                  <a:close/>
                  <a:moveTo>
                    <a:pt x="3505" y="2105"/>
                  </a:moveTo>
                  <a:cubicBezTo>
                    <a:pt x="3500" y="2091"/>
                    <a:pt x="3495" y="2067"/>
                    <a:pt x="3481" y="2063"/>
                  </a:cubicBezTo>
                  <a:cubicBezTo>
                    <a:pt x="3477" y="2061"/>
                    <a:pt x="3472" y="2062"/>
                    <a:pt x="3469" y="2067"/>
                  </a:cubicBezTo>
                  <a:cubicBezTo>
                    <a:pt x="3465" y="2072"/>
                    <a:pt x="3465" y="2080"/>
                    <a:pt x="3467" y="2087"/>
                  </a:cubicBezTo>
                  <a:cubicBezTo>
                    <a:pt x="3473" y="2108"/>
                    <a:pt x="3481" y="2129"/>
                    <a:pt x="3491" y="2147"/>
                  </a:cubicBezTo>
                  <a:cubicBezTo>
                    <a:pt x="3493" y="2151"/>
                    <a:pt x="3495" y="2155"/>
                    <a:pt x="3497" y="2158"/>
                  </a:cubicBezTo>
                  <a:cubicBezTo>
                    <a:pt x="3519" y="2158"/>
                    <a:pt x="3519" y="2158"/>
                    <a:pt x="3519" y="2158"/>
                  </a:cubicBezTo>
                  <a:cubicBezTo>
                    <a:pt x="3518" y="2158"/>
                    <a:pt x="3518" y="2157"/>
                    <a:pt x="3518" y="2156"/>
                  </a:cubicBezTo>
                  <a:cubicBezTo>
                    <a:pt x="3515" y="2139"/>
                    <a:pt x="3510" y="2122"/>
                    <a:pt x="3505" y="2105"/>
                  </a:cubicBezTo>
                  <a:close/>
                  <a:moveTo>
                    <a:pt x="2378" y="1778"/>
                  </a:moveTo>
                  <a:cubicBezTo>
                    <a:pt x="2380" y="1773"/>
                    <a:pt x="2381" y="1767"/>
                    <a:pt x="2382" y="1762"/>
                  </a:cubicBezTo>
                  <a:cubicBezTo>
                    <a:pt x="2384" y="1752"/>
                    <a:pt x="2385" y="1742"/>
                    <a:pt x="2386" y="1731"/>
                  </a:cubicBezTo>
                  <a:cubicBezTo>
                    <a:pt x="2389" y="1715"/>
                    <a:pt x="2390" y="1698"/>
                    <a:pt x="2391" y="1680"/>
                  </a:cubicBezTo>
                  <a:cubicBezTo>
                    <a:pt x="2392" y="1666"/>
                    <a:pt x="2393" y="1643"/>
                    <a:pt x="2381" y="1636"/>
                  </a:cubicBezTo>
                  <a:cubicBezTo>
                    <a:pt x="2376" y="1633"/>
                    <a:pt x="2369" y="1635"/>
                    <a:pt x="2365" y="1640"/>
                  </a:cubicBezTo>
                  <a:cubicBezTo>
                    <a:pt x="2361" y="1645"/>
                    <a:pt x="2359" y="1653"/>
                    <a:pt x="2358" y="1660"/>
                  </a:cubicBezTo>
                  <a:cubicBezTo>
                    <a:pt x="2359" y="1685"/>
                    <a:pt x="2362" y="1710"/>
                    <a:pt x="2365" y="1735"/>
                  </a:cubicBezTo>
                  <a:cubicBezTo>
                    <a:pt x="2367" y="1745"/>
                    <a:pt x="2368" y="1755"/>
                    <a:pt x="2370" y="1764"/>
                  </a:cubicBezTo>
                  <a:cubicBezTo>
                    <a:pt x="2371" y="1767"/>
                    <a:pt x="2374" y="1786"/>
                    <a:pt x="2378" y="1778"/>
                  </a:cubicBezTo>
                  <a:close/>
                  <a:moveTo>
                    <a:pt x="2446" y="1794"/>
                  </a:moveTo>
                  <a:cubicBezTo>
                    <a:pt x="2446" y="1794"/>
                    <a:pt x="2445" y="1794"/>
                    <a:pt x="2445" y="1794"/>
                  </a:cubicBezTo>
                  <a:cubicBezTo>
                    <a:pt x="2443" y="1792"/>
                    <a:pt x="2440" y="1793"/>
                    <a:pt x="2437" y="1794"/>
                  </a:cubicBezTo>
                  <a:cubicBezTo>
                    <a:pt x="2424" y="1799"/>
                    <a:pt x="2413" y="1813"/>
                    <a:pt x="2404" y="1827"/>
                  </a:cubicBezTo>
                  <a:cubicBezTo>
                    <a:pt x="2392" y="1844"/>
                    <a:pt x="2377" y="1880"/>
                    <a:pt x="2380" y="1886"/>
                  </a:cubicBezTo>
                  <a:cubicBezTo>
                    <a:pt x="2383" y="1892"/>
                    <a:pt x="2421" y="1868"/>
                    <a:pt x="2436" y="1847"/>
                  </a:cubicBezTo>
                  <a:cubicBezTo>
                    <a:pt x="2444" y="1836"/>
                    <a:pt x="2459" y="1814"/>
                    <a:pt x="2450" y="1799"/>
                  </a:cubicBezTo>
                  <a:cubicBezTo>
                    <a:pt x="2449" y="1797"/>
                    <a:pt x="2448" y="1795"/>
                    <a:pt x="2446" y="1794"/>
                  </a:cubicBezTo>
                  <a:close/>
                  <a:moveTo>
                    <a:pt x="2396" y="1818"/>
                  </a:moveTo>
                  <a:cubicBezTo>
                    <a:pt x="2402" y="1810"/>
                    <a:pt x="2408" y="1802"/>
                    <a:pt x="2413" y="1794"/>
                  </a:cubicBezTo>
                  <a:cubicBezTo>
                    <a:pt x="2420" y="1782"/>
                    <a:pt x="2426" y="1770"/>
                    <a:pt x="2432" y="1758"/>
                  </a:cubicBezTo>
                  <a:cubicBezTo>
                    <a:pt x="2437" y="1745"/>
                    <a:pt x="2443" y="1733"/>
                    <a:pt x="2441" y="1718"/>
                  </a:cubicBezTo>
                  <a:cubicBezTo>
                    <a:pt x="2441" y="1715"/>
                    <a:pt x="2440" y="1712"/>
                    <a:pt x="2439" y="1710"/>
                  </a:cubicBezTo>
                  <a:cubicBezTo>
                    <a:pt x="2436" y="1707"/>
                    <a:pt x="2433" y="1707"/>
                    <a:pt x="2430" y="1708"/>
                  </a:cubicBezTo>
                  <a:cubicBezTo>
                    <a:pt x="2423" y="1710"/>
                    <a:pt x="2419" y="1716"/>
                    <a:pt x="2415" y="1722"/>
                  </a:cubicBezTo>
                  <a:cubicBezTo>
                    <a:pt x="2410" y="1730"/>
                    <a:pt x="2405" y="1738"/>
                    <a:pt x="2402" y="1746"/>
                  </a:cubicBezTo>
                  <a:cubicBezTo>
                    <a:pt x="2396" y="1761"/>
                    <a:pt x="2392" y="1776"/>
                    <a:pt x="2387" y="1792"/>
                  </a:cubicBezTo>
                  <a:cubicBezTo>
                    <a:pt x="2383" y="1806"/>
                    <a:pt x="2374" y="1833"/>
                    <a:pt x="2378" y="1837"/>
                  </a:cubicBezTo>
                  <a:cubicBezTo>
                    <a:pt x="2381" y="1841"/>
                    <a:pt x="2391" y="1826"/>
                    <a:pt x="2396" y="1818"/>
                  </a:cubicBezTo>
                  <a:close/>
                  <a:moveTo>
                    <a:pt x="3517" y="584"/>
                  </a:moveTo>
                  <a:cubicBezTo>
                    <a:pt x="3513" y="589"/>
                    <a:pt x="3511" y="596"/>
                    <a:pt x="3510" y="603"/>
                  </a:cubicBezTo>
                  <a:cubicBezTo>
                    <a:pt x="3511" y="629"/>
                    <a:pt x="3514" y="653"/>
                    <a:pt x="3517" y="678"/>
                  </a:cubicBezTo>
                  <a:cubicBezTo>
                    <a:pt x="3519" y="688"/>
                    <a:pt x="3520" y="698"/>
                    <a:pt x="3522" y="708"/>
                  </a:cubicBezTo>
                  <a:cubicBezTo>
                    <a:pt x="3523" y="711"/>
                    <a:pt x="3526" y="729"/>
                    <a:pt x="3530" y="721"/>
                  </a:cubicBezTo>
                  <a:cubicBezTo>
                    <a:pt x="3530" y="721"/>
                    <a:pt x="3530" y="720"/>
                    <a:pt x="3531" y="719"/>
                  </a:cubicBezTo>
                  <a:cubicBezTo>
                    <a:pt x="3531" y="579"/>
                    <a:pt x="3531" y="579"/>
                    <a:pt x="3531" y="579"/>
                  </a:cubicBezTo>
                  <a:cubicBezTo>
                    <a:pt x="3526" y="577"/>
                    <a:pt x="3521" y="579"/>
                    <a:pt x="3517" y="584"/>
                  </a:cubicBezTo>
                  <a:close/>
                  <a:moveTo>
                    <a:pt x="3517" y="1995"/>
                  </a:moveTo>
                  <a:cubicBezTo>
                    <a:pt x="3513" y="2000"/>
                    <a:pt x="3511" y="2007"/>
                    <a:pt x="3510" y="2015"/>
                  </a:cubicBezTo>
                  <a:cubicBezTo>
                    <a:pt x="3511" y="2040"/>
                    <a:pt x="3514" y="2065"/>
                    <a:pt x="3517" y="2089"/>
                  </a:cubicBezTo>
                  <a:cubicBezTo>
                    <a:pt x="3519" y="2099"/>
                    <a:pt x="3520" y="2109"/>
                    <a:pt x="3522" y="2119"/>
                  </a:cubicBezTo>
                  <a:cubicBezTo>
                    <a:pt x="3523" y="2122"/>
                    <a:pt x="3526" y="2140"/>
                    <a:pt x="3530" y="2132"/>
                  </a:cubicBezTo>
                  <a:cubicBezTo>
                    <a:pt x="3530" y="2132"/>
                    <a:pt x="3530" y="2131"/>
                    <a:pt x="3531" y="2131"/>
                  </a:cubicBezTo>
                  <a:cubicBezTo>
                    <a:pt x="3531" y="1990"/>
                    <a:pt x="3531" y="1990"/>
                    <a:pt x="3531" y="1990"/>
                  </a:cubicBezTo>
                  <a:cubicBezTo>
                    <a:pt x="3526" y="1988"/>
                    <a:pt x="3521" y="1991"/>
                    <a:pt x="3517" y="1995"/>
                  </a:cubicBezTo>
                  <a:close/>
                  <a:moveTo>
                    <a:pt x="3522" y="0"/>
                  </a:moveTo>
                  <a:cubicBezTo>
                    <a:pt x="3522" y="1"/>
                    <a:pt x="3522" y="2"/>
                    <a:pt x="3522" y="2"/>
                  </a:cubicBezTo>
                  <a:cubicBezTo>
                    <a:pt x="3523" y="5"/>
                    <a:pt x="3526" y="24"/>
                    <a:pt x="3530" y="16"/>
                  </a:cubicBezTo>
                  <a:cubicBezTo>
                    <a:pt x="3530" y="15"/>
                    <a:pt x="3530" y="14"/>
                    <a:pt x="3531" y="14"/>
                  </a:cubicBezTo>
                  <a:cubicBezTo>
                    <a:pt x="3531" y="0"/>
                    <a:pt x="3531" y="0"/>
                    <a:pt x="3531" y="0"/>
                  </a:cubicBezTo>
                  <a:lnTo>
                    <a:pt x="3522" y="0"/>
                  </a:lnTo>
                  <a:close/>
                  <a:moveTo>
                    <a:pt x="51" y="1840"/>
                  </a:moveTo>
                  <a:cubicBezTo>
                    <a:pt x="45" y="1827"/>
                    <a:pt x="38" y="1814"/>
                    <a:pt x="29" y="1802"/>
                  </a:cubicBezTo>
                  <a:cubicBezTo>
                    <a:pt x="26" y="1797"/>
                    <a:pt x="22" y="1793"/>
                    <a:pt x="17" y="1791"/>
                  </a:cubicBezTo>
                  <a:cubicBezTo>
                    <a:pt x="12" y="1789"/>
                    <a:pt x="6" y="1791"/>
                    <a:pt x="3" y="1796"/>
                  </a:cubicBezTo>
                  <a:cubicBezTo>
                    <a:pt x="1" y="1799"/>
                    <a:pt x="0" y="1804"/>
                    <a:pt x="1" y="1808"/>
                  </a:cubicBezTo>
                  <a:cubicBezTo>
                    <a:pt x="1" y="1812"/>
                    <a:pt x="2" y="1816"/>
                    <a:pt x="3" y="1820"/>
                  </a:cubicBezTo>
                  <a:cubicBezTo>
                    <a:pt x="14" y="1849"/>
                    <a:pt x="34" y="1869"/>
                    <a:pt x="54" y="1886"/>
                  </a:cubicBezTo>
                  <a:cubicBezTo>
                    <a:pt x="56" y="1887"/>
                    <a:pt x="58" y="1889"/>
                    <a:pt x="60" y="1889"/>
                  </a:cubicBezTo>
                  <a:cubicBezTo>
                    <a:pt x="61" y="1890"/>
                    <a:pt x="62" y="1890"/>
                    <a:pt x="63" y="1890"/>
                  </a:cubicBezTo>
                  <a:cubicBezTo>
                    <a:pt x="64" y="1889"/>
                    <a:pt x="65" y="1889"/>
                    <a:pt x="66" y="1888"/>
                  </a:cubicBezTo>
                  <a:cubicBezTo>
                    <a:pt x="70" y="1883"/>
                    <a:pt x="64" y="1869"/>
                    <a:pt x="63" y="1865"/>
                  </a:cubicBezTo>
                  <a:cubicBezTo>
                    <a:pt x="59" y="1856"/>
                    <a:pt x="55" y="1848"/>
                    <a:pt x="51" y="1840"/>
                  </a:cubicBezTo>
                  <a:close/>
                  <a:moveTo>
                    <a:pt x="3530" y="75"/>
                  </a:moveTo>
                  <a:cubicBezTo>
                    <a:pt x="3530" y="75"/>
                    <a:pt x="3530" y="75"/>
                    <a:pt x="3531" y="75"/>
                  </a:cubicBezTo>
                  <a:cubicBezTo>
                    <a:pt x="3531" y="59"/>
                    <a:pt x="3531" y="59"/>
                    <a:pt x="3531" y="59"/>
                  </a:cubicBezTo>
                  <a:cubicBezTo>
                    <a:pt x="3529" y="67"/>
                    <a:pt x="3528" y="73"/>
                    <a:pt x="3530" y="75"/>
                  </a:cubicBezTo>
                  <a:close/>
                  <a:moveTo>
                    <a:pt x="3530" y="1486"/>
                  </a:moveTo>
                  <a:cubicBezTo>
                    <a:pt x="3530" y="1486"/>
                    <a:pt x="3530" y="1486"/>
                    <a:pt x="3531" y="1487"/>
                  </a:cubicBezTo>
                  <a:cubicBezTo>
                    <a:pt x="3531" y="1470"/>
                    <a:pt x="3531" y="1470"/>
                    <a:pt x="3531" y="1470"/>
                  </a:cubicBezTo>
                  <a:cubicBezTo>
                    <a:pt x="3529" y="1478"/>
                    <a:pt x="3528" y="1484"/>
                    <a:pt x="3530" y="1486"/>
                  </a:cubicBezTo>
                  <a:close/>
                  <a:moveTo>
                    <a:pt x="3517" y="1289"/>
                  </a:moveTo>
                  <a:cubicBezTo>
                    <a:pt x="3513" y="1294"/>
                    <a:pt x="3511" y="1302"/>
                    <a:pt x="3510" y="1309"/>
                  </a:cubicBezTo>
                  <a:cubicBezTo>
                    <a:pt x="3511" y="1334"/>
                    <a:pt x="3514" y="1359"/>
                    <a:pt x="3517" y="1384"/>
                  </a:cubicBezTo>
                  <a:cubicBezTo>
                    <a:pt x="3519" y="1394"/>
                    <a:pt x="3520" y="1404"/>
                    <a:pt x="3522" y="1413"/>
                  </a:cubicBezTo>
                  <a:cubicBezTo>
                    <a:pt x="3523" y="1416"/>
                    <a:pt x="3526" y="1435"/>
                    <a:pt x="3530" y="1427"/>
                  </a:cubicBezTo>
                  <a:cubicBezTo>
                    <a:pt x="3530" y="1426"/>
                    <a:pt x="3530" y="1426"/>
                    <a:pt x="3531" y="1425"/>
                  </a:cubicBezTo>
                  <a:cubicBezTo>
                    <a:pt x="3531" y="1284"/>
                    <a:pt x="3531" y="1284"/>
                    <a:pt x="3531" y="1284"/>
                  </a:cubicBezTo>
                  <a:cubicBezTo>
                    <a:pt x="3526" y="1283"/>
                    <a:pt x="3521" y="1285"/>
                    <a:pt x="3517" y="1289"/>
                  </a:cubicBezTo>
                  <a:close/>
                  <a:moveTo>
                    <a:pt x="3530" y="780"/>
                  </a:moveTo>
                  <a:cubicBezTo>
                    <a:pt x="3530" y="781"/>
                    <a:pt x="3530" y="781"/>
                    <a:pt x="3531" y="781"/>
                  </a:cubicBezTo>
                  <a:cubicBezTo>
                    <a:pt x="3531" y="765"/>
                    <a:pt x="3531" y="765"/>
                    <a:pt x="3531" y="765"/>
                  </a:cubicBezTo>
                  <a:cubicBezTo>
                    <a:pt x="3529" y="772"/>
                    <a:pt x="3528" y="778"/>
                    <a:pt x="3530" y="780"/>
                  </a:cubicBezTo>
                  <a:close/>
                  <a:moveTo>
                    <a:pt x="2353" y="1751"/>
                  </a:moveTo>
                  <a:cubicBezTo>
                    <a:pt x="2348" y="1736"/>
                    <a:pt x="2343" y="1713"/>
                    <a:pt x="2329" y="1708"/>
                  </a:cubicBezTo>
                  <a:cubicBezTo>
                    <a:pt x="2325" y="1706"/>
                    <a:pt x="2320" y="1707"/>
                    <a:pt x="2317" y="1712"/>
                  </a:cubicBezTo>
                  <a:cubicBezTo>
                    <a:pt x="2313" y="1717"/>
                    <a:pt x="2313" y="1726"/>
                    <a:pt x="2315" y="1733"/>
                  </a:cubicBezTo>
                  <a:cubicBezTo>
                    <a:pt x="2321" y="1754"/>
                    <a:pt x="2329" y="1774"/>
                    <a:pt x="2339" y="1793"/>
                  </a:cubicBezTo>
                  <a:cubicBezTo>
                    <a:pt x="2344" y="1802"/>
                    <a:pt x="2349" y="1811"/>
                    <a:pt x="2355" y="1819"/>
                  </a:cubicBezTo>
                  <a:cubicBezTo>
                    <a:pt x="2358" y="1823"/>
                    <a:pt x="2372" y="1848"/>
                    <a:pt x="2372" y="1838"/>
                  </a:cubicBezTo>
                  <a:cubicBezTo>
                    <a:pt x="2372" y="1826"/>
                    <a:pt x="2369" y="1813"/>
                    <a:pt x="2366" y="1802"/>
                  </a:cubicBezTo>
                  <a:cubicBezTo>
                    <a:pt x="2363" y="1784"/>
                    <a:pt x="2358" y="1767"/>
                    <a:pt x="2353" y="1751"/>
                  </a:cubicBezTo>
                  <a:close/>
                  <a:moveTo>
                    <a:pt x="142" y="382"/>
                  </a:moveTo>
                  <a:cubicBezTo>
                    <a:pt x="142" y="382"/>
                    <a:pt x="141" y="382"/>
                    <a:pt x="141" y="381"/>
                  </a:cubicBezTo>
                  <a:cubicBezTo>
                    <a:pt x="139" y="380"/>
                    <a:pt x="136" y="380"/>
                    <a:pt x="133" y="381"/>
                  </a:cubicBezTo>
                  <a:cubicBezTo>
                    <a:pt x="120" y="387"/>
                    <a:pt x="109" y="401"/>
                    <a:pt x="100" y="415"/>
                  </a:cubicBezTo>
                  <a:cubicBezTo>
                    <a:pt x="89" y="432"/>
                    <a:pt x="73" y="468"/>
                    <a:pt x="76" y="474"/>
                  </a:cubicBezTo>
                  <a:cubicBezTo>
                    <a:pt x="79" y="480"/>
                    <a:pt x="117" y="455"/>
                    <a:pt x="132" y="435"/>
                  </a:cubicBezTo>
                  <a:cubicBezTo>
                    <a:pt x="140" y="424"/>
                    <a:pt x="155" y="402"/>
                    <a:pt x="146" y="386"/>
                  </a:cubicBezTo>
                  <a:cubicBezTo>
                    <a:pt x="145" y="385"/>
                    <a:pt x="144" y="383"/>
                    <a:pt x="142" y="382"/>
                  </a:cubicBezTo>
                  <a:close/>
                  <a:moveTo>
                    <a:pt x="1169" y="2146"/>
                  </a:moveTo>
                  <a:cubicBezTo>
                    <a:pt x="1164" y="2144"/>
                    <a:pt x="1158" y="2145"/>
                    <a:pt x="1155" y="2151"/>
                  </a:cubicBezTo>
                  <a:cubicBezTo>
                    <a:pt x="1154" y="2153"/>
                    <a:pt x="1153" y="2156"/>
                    <a:pt x="1153" y="2158"/>
                  </a:cubicBezTo>
                  <a:cubicBezTo>
                    <a:pt x="1183" y="2158"/>
                    <a:pt x="1183" y="2158"/>
                    <a:pt x="1183" y="2158"/>
                  </a:cubicBezTo>
                  <a:cubicBezTo>
                    <a:pt x="1182" y="2158"/>
                    <a:pt x="1182" y="2157"/>
                    <a:pt x="1181" y="2157"/>
                  </a:cubicBezTo>
                  <a:cubicBezTo>
                    <a:pt x="1178" y="2152"/>
                    <a:pt x="1174" y="2147"/>
                    <a:pt x="1169" y="2146"/>
                  </a:cubicBezTo>
                  <a:close/>
                  <a:moveTo>
                    <a:pt x="1206" y="1535"/>
                  </a:moveTo>
                  <a:cubicBezTo>
                    <a:pt x="1208" y="1536"/>
                    <a:pt x="1210" y="1538"/>
                    <a:pt x="1212" y="1539"/>
                  </a:cubicBezTo>
                  <a:cubicBezTo>
                    <a:pt x="1213" y="1539"/>
                    <a:pt x="1214" y="1539"/>
                    <a:pt x="1215" y="1539"/>
                  </a:cubicBezTo>
                  <a:cubicBezTo>
                    <a:pt x="1216" y="1539"/>
                    <a:pt x="1217" y="1538"/>
                    <a:pt x="1218" y="1537"/>
                  </a:cubicBezTo>
                  <a:cubicBezTo>
                    <a:pt x="1222" y="1532"/>
                    <a:pt x="1216" y="1518"/>
                    <a:pt x="1215" y="1514"/>
                  </a:cubicBezTo>
                  <a:cubicBezTo>
                    <a:pt x="1211" y="1505"/>
                    <a:pt x="1207" y="1497"/>
                    <a:pt x="1203" y="1490"/>
                  </a:cubicBezTo>
                  <a:cubicBezTo>
                    <a:pt x="1197" y="1476"/>
                    <a:pt x="1190" y="1463"/>
                    <a:pt x="1181" y="1451"/>
                  </a:cubicBezTo>
                  <a:cubicBezTo>
                    <a:pt x="1178" y="1446"/>
                    <a:pt x="1174" y="1442"/>
                    <a:pt x="1169" y="1440"/>
                  </a:cubicBezTo>
                  <a:cubicBezTo>
                    <a:pt x="1164" y="1438"/>
                    <a:pt x="1158" y="1440"/>
                    <a:pt x="1155" y="1445"/>
                  </a:cubicBezTo>
                  <a:cubicBezTo>
                    <a:pt x="1153" y="1448"/>
                    <a:pt x="1152" y="1453"/>
                    <a:pt x="1153" y="1457"/>
                  </a:cubicBezTo>
                  <a:cubicBezTo>
                    <a:pt x="1153" y="1461"/>
                    <a:pt x="1154" y="1465"/>
                    <a:pt x="1155" y="1469"/>
                  </a:cubicBezTo>
                  <a:cubicBezTo>
                    <a:pt x="1166" y="1498"/>
                    <a:pt x="1186" y="1518"/>
                    <a:pt x="1206" y="1535"/>
                  </a:cubicBezTo>
                  <a:close/>
                  <a:moveTo>
                    <a:pt x="2355" y="1840"/>
                  </a:moveTo>
                  <a:cubicBezTo>
                    <a:pt x="2349" y="1827"/>
                    <a:pt x="2342" y="1814"/>
                    <a:pt x="2333" y="1802"/>
                  </a:cubicBezTo>
                  <a:cubicBezTo>
                    <a:pt x="2330" y="1797"/>
                    <a:pt x="2326" y="1793"/>
                    <a:pt x="2321" y="1791"/>
                  </a:cubicBezTo>
                  <a:cubicBezTo>
                    <a:pt x="2316" y="1789"/>
                    <a:pt x="2310" y="1791"/>
                    <a:pt x="2307" y="1796"/>
                  </a:cubicBezTo>
                  <a:cubicBezTo>
                    <a:pt x="2305" y="1799"/>
                    <a:pt x="2304" y="1804"/>
                    <a:pt x="2305" y="1808"/>
                  </a:cubicBezTo>
                  <a:cubicBezTo>
                    <a:pt x="2305" y="1812"/>
                    <a:pt x="2306" y="1816"/>
                    <a:pt x="2307" y="1820"/>
                  </a:cubicBezTo>
                  <a:cubicBezTo>
                    <a:pt x="2318" y="1849"/>
                    <a:pt x="2338" y="1869"/>
                    <a:pt x="2358" y="1886"/>
                  </a:cubicBezTo>
                  <a:cubicBezTo>
                    <a:pt x="2360" y="1887"/>
                    <a:pt x="2362" y="1889"/>
                    <a:pt x="2364" y="1889"/>
                  </a:cubicBezTo>
                  <a:cubicBezTo>
                    <a:pt x="2365" y="1890"/>
                    <a:pt x="2366" y="1890"/>
                    <a:pt x="2366" y="1890"/>
                  </a:cubicBezTo>
                  <a:cubicBezTo>
                    <a:pt x="2368" y="1889"/>
                    <a:pt x="2369" y="1889"/>
                    <a:pt x="2370" y="1888"/>
                  </a:cubicBezTo>
                  <a:cubicBezTo>
                    <a:pt x="2374" y="1883"/>
                    <a:pt x="2368" y="1869"/>
                    <a:pt x="2367" y="1865"/>
                  </a:cubicBezTo>
                  <a:cubicBezTo>
                    <a:pt x="2363" y="1856"/>
                    <a:pt x="2359" y="1848"/>
                    <a:pt x="2355" y="1840"/>
                  </a:cubicBezTo>
                  <a:close/>
                  <a:moveTo>
                    <a:pt x="92" y="1818"/>
                  </a:moveTo>
                  <a:cubicBezTo>
                    <a:pt x="98" y="1810"/>
                    <a:pt x="104" y="1802"/>
                    <a:pt x="109" y="1794"/>
                  </a:cubicBezTo>
                  <a:cubicBezTo>
                    <a:pt x="116" y="1782"/>
                    <a:pt x="122" y="1770"/>
                    <a:pt x="128" y="1758"/>
                  </a:cubicBezTo>
                  <a:cubicBezTo>
                    <a:pt x="133" y="1745"/>
                    <a:pt x="139" y="1733"/>
                    <a:pt x="137" y="1718"/>
                  </a:cubicBezTo>
                  <a:cubicBezTo>
                    <a:pt x="137" y="1715"/>
                    <a:pt x="136" y="1712"/>
                    <a:pt x="135" y="1710"/>
                  </a:cubicBezTo>
                  <a:cubicBezTo>
                    <a:pt x="132" y="1707"/>
                    <a:pt x="129" y="1707"/>
                    <a:pt x="126" y="1708"/>
                  </a:cubicBezTo>
                  <a:cubicBezTo>
                    <a:pt x="119" y="1710"/>
                    <a:pt x="115" y="1716"/>
                    <a:pt x="111" y="1722"/>
                  </a:cubicBezTo>
                  <a:cubicBezTo>
                    <a:pt x="106" y="1730"/>
                    <a:pt x="101" y="1738"/>
                    <a:pt x="98" y="1746"/>
                  </a:cubicBezTo>
                  <a:cubicBezTo>
                    <a:pt x="92" y="1761"/>
                    <a:pt x="88" y="1776"/>
                    <a:pt x="83" y="1792"/>
                  </a:cubicBezTo>
                  <a:cubicBezTo>
                    <a:pt x="79" y="1806"/>
                    <a:pt x="70" y="1833"/>
                    <a:pt x="74" y="1837"/>
                  </a:cubicBezTo>
                  <a:cubicBezTo>
                    <a:pt x="77" y="1841"/>
                    <a:pt x="87" y="1826"/>
                    <a:pt x="92" y="1818"/>
                  </a:cubicBezTo>
                  <a:close/>
                  <a:moveTo>
                    <a:pt x="49" y="1751"/>
                  </a:moveTo>
                  <a:cubicBezTo>
                    <a:pt x="45" y="1736"/>
                    <a:pt x="39" y="1713"/>
                    <a:pt x="26" y="1708"/>
                  </a:cubicBezTo>
                  <a:cubicBezTo>
                    <a:pt x="21" y="1706"/>
                    <a:pt x="16" y="1707"/>
                    <a:pt x="13" y="1712"/>
                  </a:cubicBezTo>
                  <a:cubicBezTo>
                    <a:pt x="9" y="1717"/>
                    <a:pt x="9" y="1726"/>
                    <a:pt x="11" y="1733"/>
                  </a:cubicBezTo>
                  <a:cubicBezTo>
                    <a:pt x="17" y="1754"/>
                    <a:pt x="25" y="1774"/>
                    <a:pt x="35" y="1793"/>
                  </a:cubicBezTo>
                  <a:cubicBezTo>
                    <a:pt x="40" y="1802"/>
                    <a:pt x="46" y="1811"/>
                    <a:pt x="51" y="1819"/>
                  </a:cubicBezTo>
                  <a:cubicBezTo>
                    <a:pt x="54" y="1823"/>
                    <a:pt x="68" y="1848"/>
                    <a:pt x="68" y="1838"/>
                  </a:cubicBezTo>
                  <a:cubicBezTo>
                    <a:pt x="68" y="1826"/>
                    <a:pt x="65" y="1813"/>
                    <a:pt x="62" y="1802"/>
                  </a:cubicBezTo>
                  <a:cubicBezTo>
                    <a:pt x="59" y="1784"/>
                    <a:pt x="54" y="1767"/>
                    <a:pt x="49" y="1751"/>
                  </a:cubicBezTo>
                  <a:close/>
                  <a:moveTo>
                    <a:pt x="74" y="1778"/>
                  </a:moveTo>
                  <a:cubicBezTo>
                    <a:pt x="76" y="1773"/>
                    <a:pt x="77" y="1767"/>
                    <a:pt x="78" y="1762"/>
                  </a:cubicBezTo>
                  <a:cubicBezTo>
                    <a:pt x="80" y="1752"/>
                    <a:pt x="81" y="1742"/>
                    <a:pt x="82" y="1731"/>
                  </a:cubicBezTo>
                  <a:cubicBezTo>
                    <a:pt x="85" y="1715"/>
                    <a:pt x="87" y="1698"/>
                    <a:pt x="87" y="1680"/>
                  </a:cubicBezTo>
                  <a:cubicBezTo>
                    <a:pt x="88" y="1666"/>
                    <a:pt x="89" y="1643"/>
                    <a:pt x="77" y="1636"/>
                  </a:cubicBezTo>
                  <a:cubicBezTo>
                    <a:pt x="72" y="1633"/>
                    <a:pt x="65" y="1635"/>
                    <a:pt x="61" y="1640"/>
                  </a:cubicBezTo>
                  <a:cubicBezTo>
                    <a:pt x="57" y="1645"/>
                    <a:pt x="55" y="1653"/>
                    <a:pt x="54" y="1660"/>
                  </a:cubicBezTo>
                  <a:cubicBezTo>
                    <a:pt x="55" y="1685"/>
                    <a:pt x="58" y="1710"/>
                    <a:pt x="61" y="1735"/>
                  </a:cubicBezTo>
                  <a:cubicBezTo>
                    <a:pt x="63" y="1745"/>
                    <a:pt x="64" y="1755"/>
                    <a:pt x="66" y="1764"/>
                  </a:cubicBezTo>
                  <a:cubicBezTo>
                    <a:pt x="67" y="1767"/>
                    <a:pt x="70" y="1786"/>
                    <a:pt x="74" y="1778"/>
                  </a:cubicBezTo>
                  <a:close/>
                  <a:moveTo>
                    <a:pt x="142" y="1794"/>
                  </a:moveTo>
                  <a:cubicBezTo>
                    <a:pt x="142" y="1794"/>
                    <a:pt x="141" y="1794"/>
                    <a:pt x="141" y="1794"/>
                  </a:cubicBezTo>
                  <a:cubicBezTo>
                    <a:pt x="139" y="1792"/>
                    <a:pt x="136" y="1793"/>
                    <a:pt x="133" y="1794"/>
                  </a:cubicBezTo>
                  <a:cubicBezTo>
                    <a:pt x="120" y="1799"/>
                    <a:pt x="109" y="1813"/>
                    <a:pt x="100" y="1827"/>
                  </a:cubicBezTo>
                  <a:cubicBezTo>
                    <a:pt x="89" y="1844"/>
                    <a:pt x="73" y="1880"/>
                    <a:pt x="76" y="1886"/>
                  </a:cubicBezTo>
                  <a:cubicBezTo>
                    <a:pt x="79" y="1892"/>
                    <a:pt x="117" y="1868"/>
                    <a:pt x="132" y="1847"/>
                  </a:cubicBezTo>
                  <a:cubicBezTo>
                    <a:pt x="140" y="1836"/>
                    <a:pt x="155" y="1814"/>
                    <a:pt x="146" y="1799"/>
                  </a:cubicBezTo>
                  <a:cubicBezTo>
                    <a:pt x="145" y="1797"/>
                    <a:pt x="144" y="1795"/>
                    <a:pt x="142" y="1794"/>
                  </a:cubicBezTo>
                  <a:close/>
                  <a:moveTo>
                    <a:pt x="1294" y="738"/>
                  </a:moveTo>
                  <a:cubicBezTo>
                    <a:pt x="1294" y="738"/>
                    <a:pt x="1293" y="737"/>
                    <a:pt x="1293" y="737"/>
                  </a:cubicBezTo>
                  <a:cubicBezTo>
                    <a:pt x="1291" y="736"/>
                    <a:pt x="1288" y="736"/>
                    <a:pt x="1285" y="737"/>
                  </a:cubicBezTo>
                  <a:cubicBezTo>
                    <a:pt x="1272" y="742"/>
                    <a:pt x="1261" y="757"/>
                    <a:pt x="1252" y="770"/>
                  </a:cubicBezTo>
                  <a:cubicBezTo>
                    <a:pt x="1241" y="787"/>
                    <a:pt x="1225" y="823"/>
                    <a:pt x="1228" y="830"/>
                  </a:cubicBezTo>
                  <a:cubicBezTo>
                    <a:pt x="1231" y="836"/>
                    <a:pt x="1269" y="811"/>
                    <a:pt x="1284" y="791"/>
                  </a:cubicBezTo>
                  <a:cubicBezTo>
                    <a:pt x="1292" y="780"/>
                    <a:pt x="1307" y="758"/>
                    <a:pt x="1298" y="742"/>
                  </a:cubicBezTo>
                  <a:cubicBezTo>
                    <a:pt x="1297" y="740"/>
                    <a:pt x="1296" y="739"/>
                    <a:pt x="1294" y="738"/>
                  </a:cubicBezTo>
                  <a:close/>
                  <a:moveTo>
                    <a:pt x="1294" y="32"/>
                  </a:moveTo>
                  <a:cubicBezTo>
                    <a:pt x="1294" y="32"/>
                    <a:pt x="1293" y="32"/>
                    <a:pt x="1293" y="32"/>
                  </a:cubicBezTo>
                  <a:cubicBezTo>
                    <a:pt x="1291" y="30"/>
                    <a:pt x="1288" y="31"/>
                    <a:pt x="1285" y="32"/>
                  </a:cubicBezTo>
                  <a:cubicBezTo>
                    <a:pt x="1272" y="37"/>
                    <a:pt x="1261" y="51"/>
                    <a:pt x="1252" y="65"/>
                  </a:cubicBezTo>
                  <a:cubicBezTo>
                    <a:pt x="1241" y="82"/>
                    <a:pt x="1225" y="118"/>
                    <a:pt x="1228" y="124"/>
                  </a:cubicBezTo>
                  <a:cubicBezTo>
                    <a:pt x="1231" y="130"/>
                    <a:pt x="1269" y="105"/>
                    <a:pt x="1284" y="85"/>
                  </a:cubicBezTo>
                  <a:cubicBezTo>
                    <a:pt x="1292" y="74"/>
                    <a:pt x="1307" y="52"/>
                    <a:pt x="1298" y="36"/>
                  </a:cubicBezTo>
                  <a:cubicBezTo>
                    <a:pt x="1297" y="35"/>
                    <a:pt x="1296" y="33"/>
                    <a:pt x="1294" y="32"/>
                  </a:cubicBezTo>
                  <a:close/>
                  <a:moveTo>
                    <a:pt x="1294" y="1443"/>
                  </a:moveTo>
                  <a:cubicBezTo>
                    <a:pt x="1294" y="1443"/>
                    <a:pt x="1293" y="1443"/>
                    <a:pt x="1293" y="1443"/>
                  </a:cubicBezTo>
                  <a:cubicBezTo>
                    <a:pt x="1291" y="1441"/>
                    <a:pt x="1288" y="1442"/>
                    <a:pt x="1285" y="1443"/>
                  </a:cubicBezTo>
                  <a:cubicBezTo>
                    <a:pt x="1272" y="1448"/>
                    <a:pt x="1261" y="1463"/>
                    <a:pt x="1252" y="1476"/>
                  </a:cubicBezTo>
                  <a:cubicBezTo>
                    <a:pt x="1241" y="1493"/>
                    <a:pt x="1225" y="1529"/>
                    <a:pt x="1228" y="1535"/>
                  </a:cubicBezTo>
                  <a:cubicBezTo>
                    <a:pt x="1231" y="1542"/>
                    <a:pt x="1269" y="1517"/>
                    <a:pt x="1284" y="1496"/>
                  </a:cubicBezTo>
                  <a:cubicBezTo>
                    <a:pt x="1292" y="1485"/>
                    <a:pt x="1307" y="1463"/>
                    <a:pt x="1298" y="1448"/>
                  </a:cubicBezTo>
                  <a:cubicBezTo>
                    <a:pt x="1297" y="1446"/>
                    <a:pt x="1296" y="1444"/>
                    <a:pt x="1294" y="1443"/>
                  </a:cubicBezTo>
                  <a:close/>
                  <a:moveTo>
                    <a:pt x="1294" y="2149"/>
                  </a:moveTo>
                  <a:cubicBezTo>
                    <a:pt x="1294" y="2149"/>
                    <a:pt x="1293" y="2148"/>
                    <a:pt x="1293" y="2148"/>
                  </a:cubicBezTo>
                  <a:cubicBezTo>
                    <a:pt x="1291" y="2147"/>
                    <a:pt x="1288" y="2147"/>
                    <a:pt x="1285" y="2148"/>
                  </a:cubicBezTo>
                  <a:cubicBezTo>
                    <a:pt x="1280" y="2150"/>
                    <a:pt x="1275" y="2154"/>
                    <a:pt x="1270" y="2158"/>
                  </a:cubicBezTo>
                  <a:cubicBezTo>
                    <a:pt x="1300" y="2158"/>
                    <a:pt x="1300" y="2158"/>
                    <a:pt x="1300" y="2158"/>
                  </a:cubicBezTo>
                  <a:cubicBezTo>
                    <a:pt x="1299" y="2157"/>
                    <a:pt x="1299" y="2155"/>
                    <a:pt x="1298" y="2153"/>
                  </a:cubicBezTo>
                  <a:cubicBezTo>
                    <a:pt x="1297" y="2151"/>
                    <a:pt x="1296" y="2150"/>
                    <a:pt x="1294" y="2149"/>
                  </a:cubicBezTo>
                  <a:close/>
                  <a:moveTo>
                    <a:pt x="1239" y="2035"/>
                  </a:moveTo>
                  <a:cubicBezTo>
                    <a:pt x="1240" y="2021"/>
                    <a:pt x="1241" y="1998"/>
                    <a:pt x="1229" y="1991"/>
                  </a:cubicBezTo>
                  <a:cubicBezTo>
                    <a:pt x="1224" y="1988"/>
                    <a:pt x="1217" y="1990"/>
                    <a:pt x="1213" y="1995"/>
                  </a:cubicBezTo>
                  <a:cubicBezTo>
                    <a:pt x="1209" y="2000"/>
                    <a:pt x="1207" y="2007"/>
                    <a:pt x="1206" y="2015"/>
                  </a:cubicBezTo>
                  <a:cubicBezTo>
                    <a:pt x="1207" y="2040"/>
                    <a:pt x="1210" y="2065"/>
                    <a:pt x="1213" y="2089"/>
                  </a:cubicBezTo>
                  <a:cubicBezTo>
                    <a:pt x="1215" y="2099"/>
                    <a:pt x="1216" y="2109"/>
                    <a:pt x="1218" y="2119"/>
                  </a:cubicBezTo>
                  <a:cubicBezTo>
                    <a:pt x="1219" y="2122"/>
                    <a:pt x="1222" y="2140"/>
                    <a:pt x="1226" y="2132"/>
                  </a:cubicBezTo>
                  <a:cubicBezTo>
                    <a:pt x="1228" y="2128"/>
                    <a:pt x="1229" y="2122"/>
                    <a:pt x="1230" y="2117"/>
                  </a:cubicBezTo>
                  <a:cubicBezTo>
                    <a:pt x="1232" y="2106"/>
                    <a:pt x="1233" y="2096"/>
                    <a:pt x="1234" y="2086"/>
                  </a:cubicBezTo>
                  <a:cubicBezTo>
                    <a:pt x="1237" y="2069"/>
                    <a:pt x="1238" y="2052"/>
                    <a:pt x="1239" y="2035"/>
                  </a:cubicBezTo>
                  <a:close/>
                  <a:moveTo>
                    <a:pt x="1289" y="2073"/>
                  </a:moveTo>
                  <a:cubicBezTo>
                    <a:pt x="1289" y="2070"/>
                    <a:pt x="1288" y="2067"/>
                    <a:pt x="1287" y="2064"/>
                  </a:cubicBezTo>
                  <a:cubicBezTo>
                    <a:pt x="1284" y="2062"/>
                    <a:pt x="1281" y="2061"/>
                    <a:pt x="1278" y="2062"/>
                  </a:cubicBezTo>
                  <a:cubicBezTo>
                    <a:pt x="1271" y="2064"/>
                    <a:pt x="1267" y="2070"/>
                    <a:pt x="1263" y="2077"/>
                  </a:cubicBezTo>
                  <a:cubicBezTo>
                    <a:pt x="1258" y="2085"/>
                    <a:pt x="1253" y="2092"/>
                    <a:pt x="1250" y="2101"/>
                  </a:cubicBezTo>
                  <a:cubicBezTo>
                    <a:pt x="1244" y="2116"/>
                    <a:pt x="1240" y="2131"/>
                    <a:pt x="1235" y="2146"/>
                  </a:cubicBezTo>
                  <a:cubicBezTo>
                    <a:pt x="1234" y="2150"/>
                    <a:pt x="1233" y="2154"/>
                    <a:pt x="1231" y="2158"/>
                  </a:cubicBezTo>
                  <a:cubicBezTo>
                    <a:pt x="1254" y="2158"/>
                    <a:pt x="1254" y="2158"/>
                    <a:pt x="1254" y="2158"/>
                  </a:cubicBezTo>
                  <a:cubicBezTo>
                    <a:pt x="1257" y="2155"/>
                    <a:pt x="1259" y="2152"/>
                    <a:pt x="1261" y="2149"/>
                  </a:cubicBezTo>
                  <a:cubicBezTo>
                    <a:pt x="1268" y="2137"/>
                    <a:pt x="1274" y="2125"/>
                    <a:pt x="1280" y="2112"/>
                  </a:cubicBezTo>
                  <a:cubicBezTo>
                    <a:pt x="1285" y="2100"/>
                    <a:pt x="1291" y="2088"/>
                    <a:pt x="1289" y="2073"/>
                  </a:cubicBezTo>
                  <a:close/>
                  <a:moveTo>
                    <a:pt x="1201" y="2105"/>
                  </a:moveTo>
                  <a:cubicBezTo>
                    <a:pt x="1197" y="2091"/>
                    <a:pt x="1191" y="2067"/>
                    <a:pt x="1177" y="2063"/>
                  </a:cubicBezTo>
                  <a:cubicBezTo>
                    <a:pt x="1173" y="2061"/>
                    <a:pt x="1168" y="2062"/>
                    <a:pt x="1165" y="2067"/>
                  </a:cubicBezTo>
                  <a:cubicBezTo>
                    <a:pt x="1161" y="2072"/>
                    <a:pt x="1161" y="2080"/>
                    <a:pt x="1163" y="2087"/>
                  </a:cubicBezTo>
                  <a:cubicBezTo>
                    <a:pt x="1169" y="2108"/>
                    <a:pt x="1177" y="2129"/>
                    <a:pt x="1187" y="2147"/>
                  </a:cubicBezTo>
                  <a:cubicBezTo>
                    <a:pt x="1189" y="2151"/>
                    <a:pt x="1191" y="2155"/>
                    <a:pt x="1194" y="2158"/>
                  </a:cubicBezTo>
                  <a:cubicBezTo>
                    <a:pt x="1215" y="2158"/>
                    <a:pt x="1215" y="2158"/>
                    <a:pt x="1215" y="2158"/>
                  </a:cubicBezTo>
                  <a:cubicBezTo>
                    <a:pt x="1215" y="2158"/>
                    <a:pt x="1214" y="2157"/>
                    <a:pt x="1214" y="2156"/>
                  </a:cubicBezTo>
                  <a:cubicBezTo>
                    <a:pt x="1211" y="2139"/>
                    <a:pt x="1206" y="2122"/>
                    <a:pt x="1201" y="2105"/>
                  </a:cubicBezTo>
                  <a:close/>
                </a:path>
              </a:pathLst>
            </a:custGeom>
            <a:solidFill>
              <a:schemeClr val="accent3"/>
            </a:solidFill>
            <a:ln>
              <a:noFill/>
            </a:ln>
          </p:spPr>
        </p:sp>
        <p:sp>
          <p:nvSpPr>
            <p:cNvPr id="24" name="Freeform 13"/>
            <p:cNvSpPr>
              <a:spLocks noEditPoints="1"/>
            </p:cNvSpPr>
            <p:nvPr/>
          </p:nvSpPr>
          <p:spPr bwMode="auto">
            <a:xfrm>
              <a:off x="2135956" y="3379"/>
              <a:ext cx="7809487" cy="6854622"/>
            </a:xfrm>
            <a:custGeom>
              <a:avLst/>
              <a:gdLst/>
              <a:ahLst/>
              <a:cxnLst/>
              <a:rect l="0" t="0" r="r" b="b"/>
              <a:pathLst>
                <a:path w="2459" h="2158">
                  <a:moveTo>
                    <a:pt x="1155" y="408"/>
                  </a:moveTo>
                  <a:cubicBezTo>
                    <a:pt x="1166" y="437"/>
                    <a:pt x="1186" y="457"/>
                    <a:pt x="1206" y="474"/>
                  </a:cubicBezTo>
                  <a:cubicBezTo>
                    <a:pt x="1208" y="475"/>
                    <a:pt x="1210" y="477"/>
                    <a:pt x="1212" y="477"/>
                  </a:cubicBezTo>
                  <a:cubicBezTo>
                    <a:pt x="1213" y="478"/>
                    <a:pt x="1214" y="478"/>
                    <a:pt x="1215" y="477"/>
                  </a:cubicBezTo>
                  <a:cubicBezTo>
                    <a:pt x="1216" y="477"/>
                    <a:pt x="1217" y="477"/>
                    <a:pt x="1218" y="475"/>
                  </a:cubicBezTo>
                  <a:cubicBezTo>
                    <a:pt x="1222" y="470"/>
                    <a:pt x="1216" y="457"/>
                    <a:pt x="1215" y="452"/>
                  </a:cubicBezTo>
                  <a:cubicBezTo>
                    <a:pt x="1211" y="444"/>
                    <a:pt x="1207" y="436"/>
                    <a:pt x="1203" y="428"/>
                  </a:cubicBezTo>
                  <a:cubicBezTo>
                    <a:pt x="1197" y="415"/>
                    <a:pt x="1190" y="402"/>
                    <a:pt x="1181" y="390"/>
                  </a:cubicBezTo>
                  <a:cubicBezTo>
                    <a:pt x="1178" y="385"/>
                    <a:pt x="1174" y="380"/>
                    <a:pt x="1169" y="379"/>
                  </a:cubicBezTo>
                  <a:cubicBezTo>
                    <a:pt x="1164" y="377"/>
                    <a:pt x="1158" y="379"/>
                    <a:pt x="1155" y="384"/>
                  </a:cubicBezTo>
                  <a:cubicBezTo>
                    <a:pt x="1153" y="387"/>
                    <a:pt x="1152" y="392"/>
                    <a:pt x="1153" y="396"/>
                  </a:cubicBezTo>
                  <a:cubicBezTo>
                    <a:pt x="1153" y="400"/>
                    <a:pt x="1154" y="404"/>
                    <a:pt x="1155" y="408"/>
                  </a:cubicBezTo>
                  <a:close/>
                  <a:moveTo>
                    <a:pt x="1187" y="380"/>
                  </a:moveTo>
                  <a:cubicBezTo>
                    <a:pt x="1192" y="390"/>
                    <a:pt x="1197" y="399"/>
                    <a:pt x="1203" y="407"/>
                  </a:cubicBezTo>
                  <a:cubicBezTo>
                    <a:pt x="1206" y="411"/>
                    <a:pt x="1220" y="435"/>
                    <a:pt x="1220" y="425"/>
                  </a:cubicBezTo>
                  <a:cubicBezTo>
                    <a:pt x="1220" y="414"/>
                    <a:pt x="1217" y="401"/>
                    <a:pt x="1214" y="390"/>
                  </a:cubicBezTo>
                  <a:cubicBezTo>
                    <a:pt x="1211" y="372"/>
                    <a:pt x="1206" y="355"/>
                    <a:pt x="1201" y="338"/>
                  </a:cubicBezTo>
                  <a:cubicBezTo>
                    <a:pt x="1197" y="324"/>
                    <a:pt x="1191" y="300"/>
                    <a:pt x="1177" y="296"/>
                  </a:cubicBezTo>
                  <a:cubicBezTo>
                    <a:pt x="1173" y="294"/>
                    <a:pt x="1168" y="295"/>
                    <a:pt x="1165" y="300"/>
                  </a:cubicBezTo>
                  <a:cubicBezTo>
                    <a:pt x="1161" y="305"/>
                    <a:pt x="1161" y="314"/>
                    <a:pt x="1163" y="320"/>
                  </a:cubicBezTo>
                  <a:cubicBezTo>
                    <a:pt x="1169" y="342"/>
                    <a:pt x="1177" y="362"/>
                    <a:pt x="1187" y="380"/>
                  </a:cubicBezTo>
                  <a:close/>
                  <a:moveTo>
                    <a:pt x="1155" y="1116"/>
                  </a:moveTo>
                  <a:cubicBezTo>
                    <a:pt x="1166" y="1145"/>
                    <a:pt x="1186" y="1165"/>
                    <a:pt x="1206" y="1182"/>
                  </a:cubicBezTo>
                  <a:cubicBezTo>
                    <a:pt x="1208" y="1184"/>
                    <a:pt x="1210" y="1185"/>
                    <a:pt x="1212" y="1186"/>
                  </a:cubicBezTo>
                  <a:cubicBezTo>
                    <a:pt x="1213" y="1186"/>
                    <a:pt x="1214" y="1186"/>
                    <a:pt x="1215" y="1186"/>
                  </a:cubicBezTo>
                  <a:cubicBezTo>
                    <a:pt x="1216" y="1186"/>
                    <a:pt x="1217" y="1185"/>
                    <a:pt x="1218" y="1184"/>
                  </a:cubicBezTo>
                  <a:cubicBezTo>
                    <a:pt x="1222" y="1179"/>
                    <a:pt x="1216" y="1166"/>
                    <a:pt x="1215" y="1161"/>
                  </a:cubicBezTo>
                  <a:cubicBezTo>
                    <a:pt x="1211" y="1152"/>
                    <a:pt x="1207" y="1145"/>
                    <a:pt x="1203" y="1137"/>
                  </a:cubicBezTo>
                  <a:cubicBezTo>
                    <a:pt x="1197" y="1123"/>
                    <a:pt x="1190" y="1110"/>
                    <a:pt x="1181" y="1098"/>
                  </a:cubicBezTo>
                  <a:cubicBezTo>
                    <a:pt x="1178" y="1093"/>
                    <a:pt x="1174" y="1089"/>
                    <a:pt x="1169" y="1087"/>
                  </a:cubicBezTo>
                  <a:cubicBezTo>
                    <a:pt x="1164" y="1085"/>
                    <a:pt x="1158" y="1087"/>
                    <a:pt x="1155" y="1092"/>
                  </a:cubicBezTo>
                  <a:cubicBezTo>
                    <a:pt x="1153" y="1096"/>
                    <a:pt x="1152" y="1100"/>
                    <a:pt x="1153" y="1104"/>
                  </a:cubicBezTo>
                  <a:cubicBezTo>
                    <a:pt x="1153" y="1108"/>
                    <a:pt x="1154" y="1112"/>
                    <a:pt x="1155" y="1116"/>
                  </a:cubicBezTo>
                  <a:close/>
                  <a:moveTo>
                    <a:pt x="1218" y="352"/>
                  </a:moveTo>
                  <a:cubicBezTo>
                    <a:pt x="1219" y="355"/>
                    <a:pt x="1222" y="374"/>
                    <a:pt x="1226" y="366"/>
                  </a:cubicBezTo>
                  <a:cubicBezTo>
                    <a:pt x="1228" y="361"/>
                    <a:pt x="1229" y="355"/>
                    <a:pt x="1230" y="350"/>
                  </a:cubicBezTo>
                  <a:cubicBezTo>
                    <a:pt x="1232" y="340"/>
                    <a:pt x="1233" y="329"/>
                    <a:pt x="1234" y="319"/>
                  </a:cubicBezTo>
                  <a:cubicBezTo>
                    <a:pt x="1237" y="302"/>
                    <a:pt x="1238" y="285"/>
                    <a:pt x="1239" y="268"/>
                  </a:cubicBezTo>
                  <a:cubicBezTo>
                    <a:pt x="1240" y="254"/>
                    <a:pt x="1241" y="231"/>
                    <a:pt x="1229" y="224"/>
                  </a:cubicBezTo>
                  <a:cubicBezTo>
                    <a:pt x="1224" y="221"/>
                    <a:pt x="1217" y="223"/>
                    <a:pt x="1213" y="228"/>
                  </a:cubicBezTo>
                  <a:cubicBezTo>
                    <a:pt x="1209" y="233"/>
                    <a:pt x="1207" y="240"/>
                    <a:pt x="1206" y="248"/>
                  </a:cubicBezTo>
                  <a:cubicBezTo>
                    <a:pt x="1207" y="273"/>
                    <a:pt x="1210" y="298"/>
                    <a:pt x="1213" y="323"/>
                  </a:cubicBezTo>
                  <a:cubicBezTo>
                    <a:pt x="1215" y="333"/>
                    <a:pt x="1216" y="342"/>
                    <a:pt x="1218" y="352"/>
                  </a:cubicBezTo>
                  <a:close/>
                  <a:moveTo>
                    <a:pt x="74" y="75"/>
                  </a:moveTo>
                  <a:cubicBezTo>
                    <a:pt x="77" y="79"/>
                    <a:pt x="87" y="63"/>
                    <a:pt x="92" y="56"/>
                  </a:cubicBezTo>
                  <a:cubicBezTo>
                    <a:pt x="98" y="48"/>
                    <a:pt x="104" y="40"/>
                    <a:pt x="109" y="32"/>
                  </a:cubicBezTo>
                  <a:cubicBezTo>
                    <a:pt x="115" y="22"/>
                    <a:pt x="121" y="11"/>
                    <a:pt x="126" y="0"/>
                  </a:cubicBezTo>
                  <a:cubicBezTo>
                    <a:pt x="92" y="0"/>
                    <a:pt x="92" y="0"/>
                    <a:pt x="92" y="0"/>
                  </a:cubicBezTo>
                  <a:cubicBezTo>
                    <a:pt x="89" y="10"/>
                    <a:pt x="86" y="20"/>
                    <a:pt x="83" y="29"/>
                  </a:cubicBezTo>
                  <a:cubicBezTo>
                    <a:pt x="79" y="44"/>
                    <a:pt x="70" y="71"/>
                    <a:pt x="74" y="75"/>
                  </a:cubicBezTo>
                  <a:close/>
                  <a:moveTo>
                    <a:pt x="1226" y="1133"/>
                  </a:moveTo>
                  <a:cubicBezTo>
                    <a:pt x="1229" y="1137"/>
                    <a:pt x="1239" y="1122"/>
                    <a:pt x="1244" y="1115"/>
                  </a:cubicBezTo>
                  <a:cubicBezTo>
                    <a:pt x="1250" y="1107"/>
                    <a:pt x="1256" y="1099"/>
                    <a:pt x="1261" y="1090"/>
                  </a:cubicBezTo>
                  <a:cubicBezTo>
                    <a:pt x="1268" y="1079"/>
                    <a:pt x="1274" y="1067"/>
                    <a:pt x="1280" y="1054"/>
                  </a:cubicBezTo>
                  <a:cubicBezTo>
                    <a:pt x="1285" y="1042"/>
                    <a:pt x="1291" y="1029"/>
                    <a:pt x="1289" y="1015"/>
                  </a:cubicBezTo>
                  <a:cubicBezTo>
                    <a:pt x="1289" y="1011"/>
                    <a:pt x="1288" y="1008"/>
                    <a:pt x="1287" y="1006"/>
                  </a:cubicBezTo>
                  <a:cubicBezTo>
                    <a:pt x="1284" y="1003"/>
                    <a:pt x="1281" y="1003"/>
                    <a:pt x="1278" y="1004"/>
                  </a:cubicBezTo>
                  <a:cubicBezTo>
                    <a:pt x="1271" y="1006"/>
                    <a:pt x="1267" y="1012"/>
                    <a:pt x="1263" y="1019"/>
                  </a:cubicBezTo>
                  <a:cubicBezTo>
                    <a:pt x="1258" y="1026"/>
                    <a:pt x="1253" y="1034"/>
                    <a:pt x="1250" y="1043"/>
                  </a:cubicBezTo>
                  <a:cubicBezTo>
                    <a:pt x="1244" y="1058"/>
                    <a:pt x="1240" y="1073"/>
                    <a:pt x="1235" y="1088"/>
                  </a:cubicBezTo>
                  <a:cubicBezTo>
                    <a:pt x="1231" y="1103"/>
                    <a:pt x="1222" y="1129"/>
                    <a:pt x="1226" y="1133"/>
                  </a:cubicBezTo>
                  <a:close/>
                  <a:moveTo>
                    <a:pt x="1201" y="1047"/>
                  </a:moveTo>
                  <a:cubicBezTo>
                    <a:pt x="1197" y="1032"/>
                    <a:pt x="1191" y="1009"/>
                    <a:pt x="1177" y="1004"/>
                  </a:cubicBezTo>
                  <a:cubicBezTo>
                    <a:pt x="1173" y="1003"/>
                    <a:pt x="1168" y="1004"/>
                    <a:pt x="1165" y="1008"/>
                  </a:cubicBezTo>
                  <a:cubicBezTo>
                    <a:pt x="1161" y="1014"/>
                    <a:pt x="1161" y="1022"/>
                    <a:pt x="1163" y="1029"/>
                  </a:cubicBezTo>
                  <a:cubicBezTo>
                    <a:pt x="1169" y="1050"/>
                    <a:pt x="1177" y="1070"/>
                    <a:pt x="1187" y="1089"/>
                  </a:cubicBezTo>
                  <a:cubicBezTo>
                    <a:pt x="1192" y="1098"/>
                    <a:pt x="1197" y="1107"/>
                    <a:pt x="1203" y="1116"/>
                  </a:cubicBezTo>
                  <a:cubicBezTo>
                    <a:pt x="1206" y="1120"/>
                    <a:pt x="1220" y="1144"/>
                    <a:pt x="1220" y="1134"/>
                  </a:cubicBezTo>
                  <a:cubicBezTo>
                    <a:pt x="1220" y="1122"/>
                    <a:pt x="1217" y="1109"/>
                    <a:pt x="1214" y="1098"/>
                  </a:cubicBezTo>
                  <a:cubicBezTo>
                    <a:pt x="1211" y="1081"/>
                    <a:pt x="1206" y="1064"/>
                    <a:pt x="1201" y="1047"/>
                  </a:cubicBezTo>
                  <a:close/>
                  <a:moveTo>
                    <a:pt x="77" y="1285"/>
                  </a:moveTo>
                  <a:cubicBezTo>
                    <a:pt x="72" y="1282"/>
                    <a:pt x="65" y="1284"/>
                    <a:pt x="61" y="1289"/>
                  </a:cubicBezTo>
                  <a:cubicBezTo>
                    <a:pt x="57" y="1294"/>
                    <a:pt x="55" y="1302"/>
                    <a:pt x="54" y="1309"/>
                  </a:cubicBezTo>
                  <a:cubicBezTo>
                    <a:pt x="55" y="1334"/>
                    <a:pt x="58" y="1359"/>
                    <a:pt x="61" y="1384"/>
                  </a:cubicBezTo>
                  <a:cubicBezTo>
                    <a:pt x="63" y="1394"/>
                    <a:pt x="64" y="1404"/>
                    <a:pt x="66" y="1413"/>
                  </a:cubicBezTo>
                  <a:cubicBezTo>
                    <a:pt x="67" y="1416"/>
                    <a:pt x="70" y="1435"/>
                    <a:pt x="74" y="1427"/>
                  </a:cubicBezTo>
                  <a:cubicBezTo>
                    <a:pt x="76" y="1422"/>
                    <a:pt x="77" y="1416"/>
                    <a:pt x="78" y="1411"/>
                  </a:cubicBezTo>
                  <a:cubicBezTo>
                    <a:pt x="80" y="1401"/>
                    <a:pt x="81" y="1391"/>
                    <a:pt x="82" y="1381"/>
                  </a:cubicBezTo>
                  <a:cubicBezTo>
                    <a:pt x="85" y="1364"/>
                    <a:pt x="87" y="1347"/>
                    <a:pt x="87" y="1330"/>
                  </a:cubicBezTo>
                  <a:cubicBezTo>
                    <a:pt x="88" y="1315"/>
                    <a:pt x="89" y="1293"/>
                    <a:pt x="77" y="1285"/>
                  </a:cubicBezTo>
                  <a:close/>
                  <a:moveTo>
                    <a:pt x="49" y="694"/>
                  </a:moveTo>
                  <a:cubicBezTo>
                    <a:pt x="45" y="680"/>
                    <a:pt x="39" y="656"/>
                    <a:pt x="25" y="651"/>
                  </a:cubicBezTo>
                  <a:cubicBezTo>
                    <a:pt x="21" y="650"/>
                    <a:pt x="16" y="651"/>
                    <a:pt x="13" y="655"/>
                  </a:cubicBezTo>
                  <a:cubicBezTo>
                    <a:pt x="9" y="661"/>
                    <a:pt x="9" y="669"/>
                    <a:pt x="11" y="676"/>
                  </a:cubicBezTo>
                  <a:cubicBezTo>
                    <a:pt x="17" y="697"/>
                    <a:pt x="25" y="718"/>
                    <a:pt x="35" y="736"/>
                  </a:cubicBezTo>
                  <a:cubicBezTo>
                    <a:pt x="40" y="745"/>
                    <a:pt x="46" y="754"/>
                    <a:pt x="51" y="763"/>
                  </a:cubicBezTo>
                  <a:cubicBezTo>
                    <a:pt x="54" y="767"/>
                    <a:pt x="68" y="791"/>
                    <a:pt x="68" y="781"/>
                  </a:cubicBezTo>
                  <a:cubicBezTo>
                    <a:pt x="68" y="769"/>
                    <a:pt x="65" y="757"/>
                    <a:pt x="62" y="745"/>
                  </a:cubicBezTo>
                  <a:cubicBezTo>
                    <a:pt x="59" y="728"/>
                    <a:pt x="54" y="711"/>
                    <a:pt x="49" y="694"/>
                  </a:cubicBezTo>
                  <a:close/>
                  <a:moveTo>
                    <a:pt x="77" y="580"/>
                  </a:moveTo>
                  <a:cubicBezTo>
                    <a:pt x="72" y="577"/>
                    <a:pt x="65" y="579"/>
                    <a:pt x="61" y="584"/>
                  </a:cubicBezTo>
                  <a:cubicBezTo>
                    <a:pt x="57" y="589"/>
                    <a:pt x="55" y="596"/>
                    <a:pt x="54" y="603"/>
                  </a:cubicBezTo>
                  <a:cubicBezTo>
                    <a:pt x="55" y="629"/>
                    <a:pt x="58" y="653"/>
                    <a:pt x="61" y="678"/>
                  </a:cubicBezTo>
                  <a:cubicBezTo>
                    <a:pt x="63" y="688"/>
                    <a:pt x="64" y="698"/>
                    <a:pt x="66" y="708"/>
                  </a:cubicBezTo>
                  <a:cubicBezTo>
                    <a:pt x="67" y="711"/>
                    <a:pt x="70" y="729"/>
                    <a:pt x="74" y="721"/>
                  </a:cubicBezTo>
                  <a:cubicBezTo>
                    <a:pt x="76" y="717"/>
                    <a:pt x="77" y="710"/>
                    <a:pt x="78" y="705"/>
                  </a:cubicBezTo>
                  <a:cubicBezTo>
                    <a:pt x="80" y="695"/>
                    <a:pt x="81" y="685"/>
                    <a:pt x="82" y="675"/>
                  </a:cubicBezTo>
                  <a:cubicBezTo>
                    <a:pt x="85" y="658"/>
                    <a:pt x="87" y="641"/>
                    <a:pt x="87" y="624"/>
                  </a:cubicBezTo>
                  <a:cubicBezTo>
                    <a:pt x="88" y="610"/>
                    <a:pt x="89" y="587"/>
                    <a:pt x="77" y="580"/>
                  </a:cubicBezTo>
                  <a:close/>
                  <a:moveTo>
                    <a:pt x="92" y="762"/>
                  </a:moveTo>
                  <a:cubicBezTo>
                    <a:pt x="98" y="754"/>
                    <a:pt x="104" y="746"/>
                    <a:pt x="109" y="737"/>
                  </a:cubicBezTo>
                  <a:cubicBezTo>
                    <a:pt x="116" y="726"/>
                    <a:pt x="122" y="714"/>
                    <a:pt x="128" y="701"/>
                  </a:cubicBezTo>
                  <a:cubicBezTo>
                    <a:pt x="133" y="689"/>
                    <a:pt x="139" y="677"/>
                    <a:pt x="137" y="662"/>
                  </a:cubicBezTo>
                  <a:cubicBezTo>
                    <a:pt x="137" y="659"/>
                    <a:pt x="136" y="655"/>
                    <a:pt x="135" y="653"/>
                  </a:cubicBezTo>
                  <a:cubicBezTo>
                    <a:pt x="132" y="650"/>
                    <a:pt x="129" y="650"/>
                    <a:pt x="126" y="651"/>
                  </a:cubicBezTo>
                  <a:cubicBezTo>
                    <a:pt x="119" y="653"/>
                    <a:pt x="115" y="659"/>
                    <a:pt x="111" y="666"/>
                  </a:cubicBezTo>
                  <a:cubicBezTo>
                    <a:pt x="106" y="673"/>
                    <a:pt x="101" y="681"/>
                    <a:pt x="98" y="690"/>
                  </a:cubicBezTo>
                  <a:cubicBezTo>
                    <a:pt x="92" y="705"/>
                    <a:pt x="88" y="720"/>
                    <a:pt x="83" y="735"/>
                  </a:cubicBezTo>
                  <a:cubicBezTo>
                    <a:pt x="79" y="750"/>
                    <a:pt x="70" y="776"/>
                    <a:pt x="74" y="780"/>
                  </a:cubicBezTo>
                  <a:cubicBezTo>
                    <a:pt x="77" y="784"/>
                    <a:pt x="87" y="769"/>
                    <a:pt x="92" y="762"/>
                  </a:cubicBezTo>
                  <a:close/>
                  <a:moveTo>
                    <a:pt x="74" y="16"/>
                  </a:moveTo>
                  <a:cubicBezTo>
                    <a:pt x="76" y="11"/>
                    <a:pt x="77" y="5"/>
                    <a:pt x="78" y="0"/>
                  </a:cubicBezTo>
                  <a:cubicBezTo>
                    <a:pt x="66" y="0"/>
                    <a:pt x="66" y="0"/>
                    <a:pt x="66" y="0"/>
                  </a:cubicBezTo>
                  <a:cubicBezTo>
                    <a:pt x="66" y="1"/>
                    <a:pt x="66" y="2"/>
                    <a:pt x="66" y="2"/>
                  </a:cubicBezTo>
                  <a:cubicBezTo>
                    <a:pt x="67" y="5"/>
                    <a:pt x="70" y="24"/>
                    <a:pt x="74" y="16"/>
                  </a:cubicBezTo>
                  <a:close/>
                  <a:moveTo>
                    <a:pt x="74" y="1486"/>
                  </a:moveTo>
                  <a:cubicBezTo>
                    <a:pt x="77" y="1490"/>
                    <a:pt x="87" y="1475"/>
                    <a:pt x="92" y="1467"/>
                  </a:cubicBezTo>
                  <a:cubicBezTo>
                    <a:pt x="98" y="1460"/>
                    <a:pt x="104" y="1451"/>
                    <a:pt x="109" y="1443"/>
                  </a:cubicBezTo>
                  <a:cubicBezTo>
                    <a:pt x="116" y="1432"/>
                    <a:pt x="122" y="1420"/>
                    <a:pt x="128" y="1407"/>
                  </a:cubicBezTo>
                  <a:cubicBezTo>
                    <a:pt x="133" y="1395"/>
                    <a:pt x="139" y="1382"/>
                    <a:pt x="137" y="1367"/>
                  </a:cubicBezTo>
                  <a:cubicBezTo>
                    <a:pt x="137" y="1364"/>
                    <a:pt x="136" y="1361"/>
                    <a:pt x="135" y="1359"/>
                  </a:cubicBezTo>
                  <a:cubicBezTo>
                    <a:pt x="132" y="1356"/>
                    <a:pt x="129" y="1356"/>
                    <a:pt x="126" y="1357"/>
                  </a:cubicBezTo>
                  <a:cubicBezTo>
                    <a:pt x="119" y="1359"/>
                    <a:pt x="115" y="1365"/>
                    <a:pt x="111" y="1371"/>
                  </a:cubicBezTo>
                  <a:cubicBezTo>
                    <a:pt x="106" y="1379"/>
                    <a:pt x="101" y="1387"/>
                    <a:pt x="98" y="1396"/>
                  </a:cubicBezTo>
                  <a:cubicBezTo>
                    <a:pt x="92" y="1410"/>
                    <a:pt x="88" y="1425"/>
                    <a:pt x="83" y="1441"/>
                  </a:cubicBezTo>
                  <a:cubicBezTo>
                    <a:pt x="79" y="1455"/>
                    <a:pt x="70" y="1482"/>
                    <a:pt x="74" y="1486"/>
                  </a:cubicBezTo>
                  <a:close/>
                  <a:moveTo>
                    <a:pt x="49" y="1400"/>
                  </a:moveTo>
                  <a:cubicBezTo>
                    <a:pt x="45" y="1385"/>
                    <a:pt x="39" y="1362"/>
                    <a:pt x="25" y="1357"/>
                  </a:cubicBezTo>
                  <a:cubicBezTo>
                    <a:pt x="21" y="1355"/>
                    <a:pt x="16" y="1357"/>
                    <a:pt x="13" y="1361"/>
                  </a:cubicBezTo>
                  <a:cubicBezTo>
                    <a:pt x="9" y="1366"/>
                    <a:pt x="9" y="1375"/>
                    <a:pt x="11" y="1382"/>
                  </a:cubicBezTo>
                  <a:cubicBezTo>
                    <a:pt x="17" y="1403"/>
                    <a:pt x="25" y="1423"/>
                    <a:pt x="35" y="1442"/>
                  </a:cubicBezTo>
                  <a:cubicBezTo>
                    <a:pt x="40" y="1451"/>
                    <a:pt x="46" y="1460"/>
                    <a:pt x="51" y="1468"/>
                  </a:cubicBezTo>
                  <a:cubicBezTo>
                    <a:pt x="54" y="1473"/>
                    <a:pt x="68" y="1497"/>
                    <a:pt x="68" y="1487"/>
                  </a:cubicBezTo>
                  <a:cubicBezTo>
                    <a:pt x="68" y="1475"/>
                    <a:pt x="65" y="1462"/>
                    <a:pt x="62" y="1451"/>
                  </a:cubicBezTo>
                  <a:cubicBezTo>
                    <a:pt x="59" y="1434"/>
                    <a:pt x="54" y="1416"/>
                    <a:pt x="49" y="1400"/>
                  </a:cubicBezTo>
                  <a:close/>
                  <a:moveTo>
                    <a:pt x="2353" y="1400"/>
                  </a:moveTo>
                  <a:cubicBezTo>
                    <a:pt x="2348" y="1385"/>
                    <a:pt x="2343" y="1362"/>
                    <a:pt x="2329" y="1357"/>
                  </a:cubicBezTo>
                  <a:cubicBezTo>
                    <a:pt x="2325" y="1355"/>
                    <a:pt x="2320" y="1357"/>
                    <a:pt x="2317" y="1361"/>
                  </a:cubicBezTo>
                  <a:cubicBezTo>
                    <a:pt x="2313" y="1366"/>
                    <a:pt x="2313" y="1375"/>
                    <a:pt x="2315" y="1382"/>
                  </a:cubicBezTo>
                  <a:cubicBezTo>
                    <a:pt x="2321" y="1403"/>
                    <a:pt x="2329" y="1423"/>
                    <a:pt x="2339" y="1442"/>
                  </a:cubicBezTo>
                  <a:cubicBezTo>
                    <a:pt x="2344" y="1451"/>
                    <a:pt x="2349" y="1460"/>
                    <a:pt x="2355" y="1468"/>
                  </a:cubicBezTo>
                  <a:cubicBezTo>
                    <a:pt x="2358" y="1473"/>
                    <a:pt x="2372" y="1497"/>
                    <a:pt x="2372" y="1487"/>
                  </a:cubicBezTo>
                  <a:cubicBezTo>
                    <a:pt x="2372" y="1475"/>
                    <a:pt x="2369" y="1462"/>
                    <a:pt x="2366" y="1451"/>
                  </a:cubicBezTo>
                  <a:cubicBezTo>
                    <a:pt x="2363" y="1434"/>
                    <a:pt x="2358" y="1416"/>
                    <a:pt x="2353" y="1400"/>
                  </a:cubicBezTo>
                  <a:close/>
                  <a:moveTo>
                    <a:pt x="2396" y="762"/>
                  </a:moveTo>
                  <a:cubicBezTo>
                    <a:pt x="2402" y="754"/>
                    <a:pt x="2408" y="746"/>
                    <a:pt x="2413" y="737"/>
                  </a:cubicBezTo>
                  <a:cubicBezTo>
                    <a:pt x="2420" y="726"/>
                    <a:pt x="2426" y="714"/>
                    <a:pt x="2432" y="701"/>
                  </a:cubicBezTo>
                  <a:cubicBezTo>
                    <a:pt x="2437" y="689"/>
                    <a:pt x="2443" y="677"/>
                    <a:pt x="2441" y="662"/>
                  </a:cubicBezTo>
                  <a:cubicBezTo>
                    <a:pt x="2441" y="659"/>
                    <a:pt x="2440" y="655"/>
                    <a:pt x="2439" y="653"/>
                  </a:cubicBezTo>
                  <a:cubicBezTo>
                    <a:pt x="2436" y="650"/>
                    <a:pt x="2433" y="650"/>
                    <a:pt x="2430" y="651"/>
                  </a:cubicBezTo>
                  <a:cubicBezTo>
                    <a:pt x="2423" y="653"/>
                    <a:pt x="2419" y="659"/>
                    <a:pt x="2415" y="666"/>
                  </a:cubicBezTo>
                  <a:cubicBezTo>
                    <a:pt x="2410" y="673"/>
                    <a:pt x="2405" y="681"/>
                    <a:pt x="2402" y="690"/>
                  </a:cubicBezTo>
                  <a:cubicBezTo>
                    <a:pt x="2396" y="705"/>
                    <a:pt x="2392" y="720"/>
                    <a:pt x="2387" y="735"/>
                  </a:cubicBezTo>
                  <a:cubicBezTo>
                    <a:pt x="2383" y="750"/>
                    <a:pt x="2374" y="776"/>
                    <a:pt x="2378" y="780"/>
                  </a:cubicBezTo>
                  <a:cubicBezTo>
                    <a:pt x="2381" y="784"/>
                    <a:pt x="2391" y="769"/>
                    <a:pt x="2396" y="762"/>
                  </a:cubicBezTo>
                  <a:close/>
                  <a:moveTo>
                    <a:pt x="1229" y="932"/>
                  </a:moveTo>
                  <a:cubicBezTo>
                    <a:pt x="1224" y="929"/>
                    <a:pt x="1217" y="931"/>
                    <a:pt x="1213" y="937"/>
                  </a:cubicBezTo>
                  <a:cubicBezTo>
                    <a:pt x="1209" y="942"/>
                    <a:pt x="1207" y="949"/>
                    <a:pt x="1206" y="956"/>
                  </a:cubicBezTo>
                  <a:cubicBezTo>
                    <a:pt x="1207" y="981"/>
                    <a:pt x="1210" y="1006"/>
                    <a:pt x="1213" y="1031"/>
                  </a:cubicBezTo>
                  <a:cubicBezTo>
                    <a:pt x="1215" y="1041"/>
                    <a:pt x="1216" y="1051"/>
                    <a:pt x="1218" y="1061"/>
                  </a:cubicBezTo>
                  <a:cubicBezTo>
                    <a:pt x="1219" y="1064"/>
                    <a:pt x="1222" y="1082"/>
                    <a:pt x="1226" y="1074"/>
                  </a:cubicBezTo>
                  <a:cubicBezTo>
                    <a:pt x="1228" y="1069"/>
                    <a:pt x="1229" y="1063"/>
                    <a:pt x="1230" y="1058"/>
                  </a:cubicBezTo>
                  <a:cubicBezTo>
                    <a:pt x="1232" y="1048"/>
                    <a:pt x="1233" y="1038"/>
                    <a:pt x="1234" y="1028"/>
                  </a:cubicBezTo>
                  <a:cubicBezTo>
                    <a:pt x="1237" y="1011"/>
                    <a:pt x="1238" y="994"/>
                    <a:pt x="1239" y="977"/>
                  </a:cubicBezTo>
                  <a:cubicBezTo>
                    <a:pt x="1240" y="963"/>
                    <a:pt x="1241" y="940"/>
                    <a:pt x="1229" y="932"/>
                  </a:cubicBezTo>
                  <a:close/>
                  <a:moveTo>
                    <a:pt x="2329" y="651"/>
                  </a:moveTo>
                  <a:cubicBezTo>
                    <a:pt x="2325" y="650"/>
                    <a:pt x="2320" y="651"/>
                    <a:pt x="2317" y="655"/>
                  </a:cubicBezTo>
                  <a:cubicBezTo>
                    <a:pt x="2313" y="661"/>
                    <a:pt x="2313" y="669"/>
                    <a:pt x="2315" y="676"/>
                  </a:cubicBezTo>
                  <a:cubicBezTo>
                    <a:pt x="2321" y="697"/>
                    <a:pt x="2329" y="718"/>
                    <a:pt x="2339" y="736"/>
                  </a:cubicBezTo>
                  <a:cubicBezTo>
                    <a:pt x="2344" y="745"/>
                    <a:pt x="2349" y="754"/>
                    <a:pt x="2355" y="763"/>
                  </a:cubicBezTo>
                  <a:cubicBezTo>
                    <a:pt x="2358" y="767"/>
                    <a:pt x="2372" y="791"/>
                    <a:pt x="2372" y="781"/>
                  </a:cubicBezTo>
                  <a:cubicBezTo>
                    <a:pt x="2372" y="769"/>
                    <a:pt x="2369" y="757"/>
                    <a:pt x="2366" y="745"/>
                  </a:cubicBezTo>
                  <a:cubicBezTo>
                    <a:pt x="2363" y="728"/>
                    <a:pt x="2358" y="711"/>
                    <a:pt x="2353" y="694"/>
                  </a:cubicBezTo>
                  <a:cubicBezTo>
                    <a:pt x="2348" y="680"/>
                    <a:pt x="2343" y="656"/>
                    <a:pt x="2329" y="651"/>
                  </a:cubicBezTo>
                  <a:close/>
                  <a:moveTo>
                    <a:pt x="2381" y="1285"/>
                  </a:moveTo>
                  <a:cubicBezTo>
                    <a:pt x="2376" y="1282"/>
                    <a:pt x="2369" y="1284"/>
                    <a:pt x="2365" y="1289"/>
                  </a:cubicBezTo>
                  <a:cubicBezTo>
                    <a:pt x="2361" y="1294"/>
                    <a:pt x="2359" y="1302"/>
                    <a:pt x="2358" y="1309"/>
                  </a:cubicBezTo>
                  <a:cubicBezTo>
                    <a:pt x="2359" y="1334"/>
                    <a:pt x="2362" y="1359"/>
                    <a:pt x="2365" y="1384"/>
                  </a:cubicBezTo>
                  <a:cubicBezTo>
                    <a:pt x="2367" y="1394"/>
                    <a:pt x="2368" y="1404"/>
                    <a:pt x="2370" y="1413"/>
                  </a:cubicBezTo>
                  <a:cubicBezTo>
                    <a:pt x="2371" y="1416"/>
                    <a:pt x="2374" y="1435"/>
                    <a:pt x="2378" y="1427"/>
                  </a:cubicBezTo>
                  <a:cubicBezTo>
                    <a:pt x="2380" y="1422"/>
                    <a:pt x="2381" y="1416"/>
                    <a:pt x="2382" y="1411"/>
                  </a:cubicBezTo>
                  <a:cubicBezTo>
                    <a:pt x="2384" y="1401"/>
                    <a:pt x="2385" y="1391"/>
                    <a:pt x="2386" y="1381"/>
                  </a:cubicBezTo>
                  <a:cubicBezTo>
                    <a:pt x="2389" y="1364"/>
                    <a:pt x="2390" y="1347"/>
                    <a:pt x="2391" y="1330"/>
                  </a:cubicBezTo>
                  <a:cubicBezTo>
                    <a:pt x="2392" y="1315"/>
                    <a:pt x="2393" y="1293"/>
                    <a:pt x="2381" y="1285"/>
                  </a:cubicBezTo>
                  <a:close/>
                  <a:moveTo>
                    <a:pt x="2378" y="1486"/>
                  </a:moveTo>
                  <a:cubicBezTo>
                    <a:pt x="2381" y="1490"/>
                    <a:pt x="2391" y="1475"/>
                    <a:pt x="2396" y="1467"/>
                  </a:cubicBezTo>
                  <a:cubicBezTo>
                    <a:pt x="2402" y="1460"/>
                    <a:pt x="2408" y="1451"/>
                    <a:pt x="2413" y="1443"/>
                  </a:cubicBezTo>
                  <a:cubicBezTo>
                    <a:pt x="2420" y="1432"/>
                    <a:pt x="2426" y="1420"/>
                    <a:pt x="2432" y="1407"/>
                  </a:cubicBezTo>
                  <a:cubicBezTo>
                    <a:pt x="2437" y="1395"/>
                    <a:pt x="2443" y="1382"/>
                    <a:pt x="2441" y="1367"/>
                  </a:cubicBezTo>
                  <a:cubicBezTo>
                    <a:pt x="2441" y="1364"/>
                    <a:pt x="2440" y="1361"/>
                    <a:pt x="2439" y="1359"/>
                  </a:cubicBezTo>
                  <a:cubicBezTo>
                    <a:pt x="2436" y="1356"/>
                    <a:pt x="2433" y="1356"/>
                    <a:pt x="2430" y="1357"/>
                  </a:cubicBezTo>
                  <a:cubicBezTo>
                    <a:pt x="2423" y="1359"/>
                    <a:pt x="2419" y="1365"/>
                    <a:pt x="2415" y="1371"/>
                  </a:cubicBezTo>
                  <a:cubicBezTo>
                    <a:pt x="2410" y="1379"/>
                    <a:pt x="2405" y="1387"/>
                    <a:pt x="2402" y="1396"/>
                  </a:cubicBezTo>
                  <a:cubicBezTo>
                    <a:pt x="2396" y="1410"/>
                    <a:pt x="2392" y="1425"/>
                    <a:pt x="2387" y="1441"/>
                  </a:cubicBezTo>
                  <a:cubicBezTo>
                    <a:pt x="2383" y="1455"/>
                    <a:pt x="2374" y="1482"/>
                    <a:pt x="2378" y="1486"/>
                  </a:cubicBezTo>
                  <a:close/>
                  <a:moveTo>
                    <a:pt x="2378" y="721"/>
                  </a:moveTo>
                  <a:cubicBezTo>
                    <a:pt x="2380" y="717"/>
                    <a:pt x="2381" y="710"/>
                    <a:pt x="2382" y="705"/>
                  </a:cubicBezTo>
                  <a:cubicBezTo>
                    <a:pt x="2384" y="695"/>
                    <a:pt x="2385" y="685"/>
                    <a:pt x="2386" y="675"/>
                  </a:cubicBezTo>
                  <a:cubicBezTo>
                    <a:pt x="2389" y="658"/>
                    <a:pt x="2390" y="641"/>
                    <a:pt x="2391" y="624"/>
                  </a:cubicBezTo>
                  <a:cubicBezTo>
                    <a:pt x="2392" y="610"/>
                    <a:pt x="2393" y="587"/>
                    <a:pt x="2381" y="580"/>
                  </a:cubicBezTo>
                  <a:cubicBezTo>
                    <a:pt x="2376" y="577"/>
                    <a:pt x="2369" y="579"/>
                    <a:pt x="2365" y="584"/>
                  </a:cubicBezTo>
                  <a:cubicBezTo>
                    <a:pt x="2361" y="589"/>
                    <a:pt x="2359" y="596"/>
                    <a:pt x="2358" y="603"/>
                  </a:cubicBezTo>
                  <a:cubicBezTo>
                    <a:pt x="2359" y="629"/>
                    <a:pt x="2362" y="653"/>
                    <a:pt x="2365" y="678"/>
                  </a:cubicBezTo>
                  <a:cubicBezTo>
                    <a:pt x="2367" y="688"/>
                    <a:pt x="2368" y="698"/>
                    <a:pt x="2370" y="708"/>
                  </a:cubicBezTo>
                  <a:cubicBezTo>
                    <a:pt x="2371" y="711"/>
                    <a:pt x="2374" y="729"/>
                    <a:pt x="2378" y="721"/>
                  </a:cubicBezTo>
                  <a:close/>
                  <a:moveTo>
                    <a:pt x="2307" y="763"/>
                  </a:moveTo>
                  <a:cubicBezTo>
                    <a:pt x="2318" y="793"/>
                    <a:pt x="2338" y="812"/>
                    <a:pt x="2358" y="829"/>
                  </a:cubicBezTo>
                  <a:cubicBezTo>
                    <a:pt x="2360" y="831"/>
                    <a:pt x="2362" y="832"/>
                    <a:pt x="2364" y="833"/>
                  </a:cubicBezTo>
                  <a:cubicBezTo>
                    <a:pt x="2365" y="833"/>
                    <a:pt x="2366" y="833"/>
                    <a:pt x="2366" y="833"/>
                  </a:cubicBezTo>
                  <a:cubicBezTo>
                    <a:pt x="2368" y="833"/>
                    <a:pt x="2369" y="832"/>
                    <a:pt x="2370" y="831"/>
                  </a:cubicBezTo>
                  <a:cubicBezTo>
                    <a:pt x="2374" y="826"/>
                    <a:pt x="2368" y="813"/>
                    <a:pt x="2367" y="808"/>
                  </a:cubicBezTo>
                  <a:cubicBezTo>
                    <a:pt x="2363" y="800"/>
                    <a:pt x="2359" y="792"/>
                    <a:pt x="2355" y="784"/>
                  </a:cubicBezTo>
                  <a:cubicBezTo>
                    <a:pt x="2349" y="771"/>
                    <a:pt x="2342" y="757"/>
                    <a:pt x="2333" y="746"/>
                  </a:cubicBezTo>
                  <a:cubicBezTo>
                    <a:pt x="2330" y="741"/>
                    <a:pt x="2326" y="736"/>
                    <a:pt x="2321" y="734"/>
                  </a:cubicBezTo>
                  <a:cubicBezTo>
                    <a:pt x="2316" y="733"/>
                    <a:pt x="2310" y="734"/>
                    <a:pt x="2307" y="740"/>
                  </a:cubicBezTo>
                  <a:cubicBezTo>
                    <a:pt x="2305" y="743"/>
                    <a:pt x="2304" y="747"/>
                    <a:pt x="2305" y="751"/>
                  </a:cubicBezTo>
                  <a:cubicBezTo>
                    <a:pt x="2305" y="756"/>
                    <a:pt x="2306" y="759"/>
                    <a:pt x="2307" y="763"/>
                  </a:cubicBezTo>
                  <a:close/>
                  <a:moveTo>
                    <a:pt x="2307" y="58"/>
                  </a:moveTo>
                  <a:cubicBezTo>
                    <a:pt x="2318" y="87"/>
                    <a:pt x="2338" y="107"/>
                    <a:pt x="2358" y="124"/>
                  </a:cubicBezTo>
                  <a:cubicBezTo>
                    <a:pt x="2360" y="125"/>
                    <a:pt x="2362" y="127"/>
                    <a:pt x="2364" y="127"/>
                  </a:cubicBezTo>
                  <a:cubicBezTo>
                    <a:pt x="2365" y="128"/>
                    <a:pt x="2366" y="128"/>
                    <a:pt x="2366" y="128"/>
                  </a:cubicBezTo>
                  <a:cubicBezTo>
                    <a:pt x="2368" y="127"/>
                    <a:pt x="2369" y="127"/>
                    <a:pt x="2370" y="125"/>
                  </a:cubicBezTo>
                  <a:cubicBezTo>
                    <a:pt x="2374" y="121"/>
                    <a:pt x="2368" y="107"/>
                    <a:pt x="2367" y="102"/>
                  </a:cubicBezTo>
                  <a:cubicBezTo>
                    <a:pt x="2363" y="94"/>
                    <a:pt x="2359" y="86"/>
                    <a:pt x="2355" y="78"/>
                  </a:cubicBezTo>
                  <a:cubicBezTo>
                    <a:pt x="2349" y="65"/>
                    <a:pt x="2342" y="52"/>
                    <a:pt x="2333" y="40"/>
                  </a:cubicBezTo>
                  <a:cubicBezTo>
                    <a:pt x="2330" y="35"/>
                    <a:pt x="2326" y="31"/>
                    <a:pt x="2321" y="29"/>
                  </a:cubicBezTo>
                  <a:cubicBezTo>
                    <a:pt x="2316" y="27"/>
                    <a:pt x="2310" y="29"/>
                    <a:pt x="2307" y="34"/>
                  </a:cubicBezTo>
                  <a:cubicBezTo>
                    <a:pt x="2305" y="37"/>
                    <a:pt x="2304" y="42"/>
                    <a:pt x="2305" y="46"/>
                  </a:cubicBezTo>
                  <a:cubicBezTo>
                    <a:pt x="2305" y="50"/>
                    <a:pt x="2306" y="54"/>
                    <a:pt x="2307" y="58"/>
                  </a:cubicBezTo>
                  <a:close/>
                  <a:moveTo>
                    <a:pt x="2378" y="75"/>
                  </a:moveTo>
                  <a:cubicBezTo>
                    <a:pt x="2381" y="79"/>
                    <a:pt x="2391" y="63"/>
                    <a:pt x="2396" y="56"/>
                  </a:cubicBezTo>
                  <a:cubicBezTo>
                    <a:pt x="2402" y="48"/>
                    <a:pt x="2408" y="40"/>
                    <a:pt x="2413" y="32"/>
                  </a:cubicBezTo>
                  <a:cubicBezTo>
                    <a:pt x="2419" y="22"/>
                    <a:pt x="2425" y="11"/>
                    <a:pt x="2430" y="0"/>
                  </a:cubicBezTo>
                  <a:cubicBezTo>
                    <a:pt x="2396" y="0"/>
                    <a:pt x="2396" y="0"/>
                    <a:pt x="2396" y="0"/>
                  </a:cubicBezTo>
                  <a:cubicBezTo>
                    <a:pt x="2393" y="10"/>
                    <a:pt x="2390" y="20"/>
                    <a:pt x="2387" y="29"/>
                  </a:cubicBezTo>
                  <a:cubicBezTo>
                    <a:pt x="2383" y="44"/>
                    <a:pt x="2374" y="71"/>
                    <a:pt x="2378" y="75"/>
                  </a:cubicBezTo>
                  <a:close/>
                  <a:moveTo>
                    <a:pt x="1226" y="425"/>
                  </a:moveTo>
                  <a:cubicBezTo>
                    <a:pt x="1229" y="429"/>
                    <a:pt x="1239" y="413"/>
                    <a:pt x="1244" y="406"/>
                  </a:cubicBezTo>
                  <a:cubicBezTo>
                    <a:pt x="1250" y="398"/>
                    <a:pt x="1256" y="390"/>
                    <a:pt x="1261" y="382"/>
                  </a:cubicBezTo>
                  <a:cubicBezTo>
                    <a:pt x="1268" y="370"/>
                    <a:pt x="1274" y="358"/>
                    <a:pt x="1280" y="346"/>
                  </a:cubicBezTo>
                  <a:cubicBezTo>
                    <a:pt x="1285" y="333"/>
                    <a:pt x="1291" y="321"/>
                    <a:pt x="1289" y="306"/>
                  </a:cubicBezTo>
                  <a:cubicBezTo>
                    <a:pt x="1289" y="303"/>
                    <a:pt x="1288" y="300"/>
                    <a:pt x="1287" y="298"/>
                  </a:cubicBezTo>
                  <a:cubicBezTo>
                    <a:pt x="1284" y="295"/>
                    <a:pt x="1281" y="295"/>
                    <a:pt x="1278" y="295"/>
                  </a:cubicBezTo>
                  <a:cubicBezTo>
                    <a:pt x="1271" y="297"/>
                    <a:pt x="1267" y="303"/>
                    <a:pt x="1263" y="310"/>
                  </a:cubicBezTo>
                  <a:cubicBezTo>
                    <a:pt x="1258" y="318"/>
                    <a:pt x="1253" y="325"/>
                    <a:pt x="1250" y="334"/>
                  </a:cubicBezTo>
                  <a:cubicBezTo>
                    <a:pt x="1244" y="349"/>
                    <a:pt x="1240" y="364"/>
                    <a:pt x="1235" y="379"/>
                  </a:cubicBezTo>
                  <a:cubicBezTo>
                    <a:pt x="1231" y="394"/>
                    <a:pt x="1222" y="420"/>
                    <a:pt x="1226" y="425"/>
                  </a:cubicBezTo>
                  <a:close/>
                  <a:moveTo>
                    <a:pt x="2355" y="57"/>
                  </a:moveTo>
                  <a:cubicBezTo>
                    <a:pt x="2358" y="61"/>
                    <a:pt x="2372" y="86"/>
                    <a:pt x="2372" y="75"/>
                  </a:cubicBezTo>
                  <a:cubicBezTo>
                    <a:pt x="2372" y="64"/>
                    <a:pt x="2369" y="51"/>
                    <a:pt x="2366" y="40"/>
                  </a:cubicBezTo>
                  <a:cubicBezTo>
                    <a:pt x="2363" y="26"/>
                    <a:pt x="2360" y="13"/>
                    <a:pt x="2356" y="0"/>
                  </a:cubicBezTo>
                  <a:cubicBezTo>
                    <a:pt x="2325" y="0"/>
                    <a:pt x="2325" y="0"/>
                    <a:pt x="2325" y="0"/>
                  </a:cubicBezTo>
                  <a:cubicBezTo>
                    <a:pt x="2329" y="11"/>
                    <a:pt x="2334" y="21"/>
                    <a:pt x="2339" y="31"/>
                  </a:cubicBezTo>
                  <a:cubicBezTo>
                    <a:pt x="2344" y="40"/>
                    <a:pt x="2349" y="49"/>
                    <a:pt x="2355" y="57"/>
                  </a:cubicBezTo>
                  <a:close/>
                  <a:moveTo>
                    <a:pt x="2378" y="16"/>
                  </a:moveTo>
                  <a:cubicBezTo>
                    <a:pt x="2380" y="11"/>
                    <a:pt x="2381" y="5"/>
                    <a:pt x="2382" y="0"/>
                  </a:cubicBezTo>
                  <a:cubicBezTo>
                    <a:pt x="2370" y="0"/>
                    <a:pt x="2370" y="0"/>
                    <a:pt x="2370" y="0"/>
                  </a:cubicBezTo>
                  <a:cubicBezTo>
                    <a:pt x="2370" y="1"/>
                    <a:pt x="2370" y="2"/>
                    <a:pt x="2370" y="2"/>
                  </a:cubicBezTo>
                  <a:cubicBezTo>
                    <a:pt x="2371" y="5"/>
                    <a:pt x="2374" y="24"/>
                    <a:pt x="2378" y="16"/>
                  </a:cubicBezTo>
                  <a:close/>
                  <a:moveTo>
                    <a:pt x="2404" y="65"/>
                  </a:moveTo>
                  <a:cubicBezTo>
                    <a:pt x="2392" y="82"/>
                    <a:pt x="2377" y="118"/>
                    <a:pt x="2380" y="124"/>
                  </a:cubicBezTo>
                  <a:cubicBezTo>
                    <a:pt x="2383" y="130"/>
                    <a:pt x="2421" y="105"/>
                    <a:pt x="2436" y="85"/>
                  </a:cubicBezTo>
                  <a:cubicBezTo>
                    <a:pt x="2444" y="74"/>
                    <a:pt x="2459" y="52"/>
                    <a:pt x="2450" y="36"/>
                  </a:cubicBezTo>
                  <a:cubicBezTo>
                    <a:pt x="2449" y="35"/>
                    <a:pt x="2448" y="33"/>
                    <a:pt x="2446" y="32"/>
                  </a:cubicBezTo>
                  <a:cubicBezTo>
                    <a:pt x="2446" y="32"/>
                    <a:pt x="2445" y="32"/>
                    <a:pt x="2445" y="32"/>
                  </a:cubicBezTo>
                  <a:cubicBezTo>
                    <a:pt x="2443" y="30"/>
                    <a:pt x="2440" y="31"/>
                    <a:pt x="2437" y="32"/>
                  </a:cubicBezTo>
                  <a:cubicBezTo>
                    <a:pt x="2424" y="37"/>
                    <a:pt x="2413" y="51"/>
                    <a:pt x="2404" y="65"/>
                  </a:cubicBezTo>
                  <a:close/>
                  <a:moveTo>
                    <a:pt x="1226" y="1778"/>
                  </a:moveTo>
                  <a:cubicBezTo>
                    <a:pt x="1228" y="1773"/>
                    <a:pt x="1229" y="1767"/>
                    <a:pt x="1230" y="1762"/>
                  </a:cubicBezTo>
                  <a:cubicBezTo>
                    <a:pt x="1232" y="1752"/>
                    <a:pt x="1233" y="1742"/>
                    <a:pt x="1234" y="1731"/>
                  </a:cubicBezTo>
                  <a:cubicBezTo>
                    <a:pt x="1237" y="1715"/>
                    <a:pt x="1238" y="1698"/>
                    <a:pt x="1239" y="1680"/>
                  </a:cubicBezTo>
                  <a:cubicBezTo>
                    <a:pt x="1240" y="1666"/>
                    <a:pt x="1241" y="1643"/>
                    <a:pt x="1229" y="1636"/>
                  </a:cubicBezTo>
                  <a:cubicBezTo>
                    <a:pt x="1224" y="1633"/>
                    <a:pt x="1217" y="1635"/>
                    <a:pt x="1213" y="1640"/>
                  </a:cubicBezTo>
                  <a:cubicBezTo>
                    <a:pt x="1209" y="1645"/>
                    <a:pt x="1207" y="1653"/>
                    <a:pt x="1206" y="1660"/>
                  </a:cubicBezTo>
                  <a:cubicBezTo>
                    <a:pt x="1207" y="1685"/>
                    <a:pt x="1210" y="1710"/>
                    <a:pt x="1213" y="1735"/>
                  </a:cubicBezTo>
                  <a:cubicBezTo>
                    <a:pt x="1215" y="1745"/>
                    <a:pt x="1216" y="1755"/>
                    <a:pt x="1218" y="1764"/>
                  </a:cubicBezTo>
                  <a:cubicBezTo>
                    <a:pt x="1219" y="1767"/>
                    <a:pt x="1222" y="1786"/>
                    <a:pt x="1226" y="1778"/>
                  </a:cubicBezTo>
                  <a:close/>
                  <a:moveTo>
                    <a:pt x="1294" y="1091"/>
                  </a:moveTo>
                  <a:cubicBezTo>
                    <a:pt x="1294" y="1090"/>
                    <a:pt x="1293" y="1090"/>
                    <a:pt x="1293" y="1090"/>
                  </a:cubicBezTo>
                  <a:cubicBezTo>
                    <a:pt x="1291" y="1089"/>
                    <a:pt x="1288" y="1089"/>
                    <a:pt x="1285" y="1090"/>
                  </a:cubicBezTo>
                  <a:cubicBezTo>
                    <a:pt x="1272" y="1095"/>
                    <a:pt x="1261" y="1110"/>
                    <a:pt x="1252" y="1123"/>
                  </a:cubicBezTo>
                  <a:cubicBezTo>
                    <a:pt x="1240" y="1140"/>
                    <a:pt x="1225" y="1176"/>
                    <a:pt x="1228" y="1182"/>
                  </a:cubicBezTo>
                  <a:cubicBezTo>
                    <a:pt x="1231" y="1189"/>
                    <a:pt x="1269" y="1164"/>
                    <a:pt x="1284" y="1143"/>
                  </a:cubicBezTo>
                  <a:cubicBezTo>
                    <a:pt x="1292" y="1132"/>
                    <a:pt x="1307" y="1111"/>
                    <a:pt x="1298" y="1095"/>
                  </a:cubicBezTo>
                  <a:cubicBezTo>
                    <a:pt x="1297" y="1093"/>
                    <a:pt x="1296" y="1092"/>
                    <a:pt x="1294" y="1091"/>
                  </a:cubicBezTo>
                  <a:close/>
                  <a:moveTo>
                    <a:pt x="2358" y="1535"/>
                  </a:moveTo>
                  <a:cubicBezTo>
                    <a:pt x="2360" y="1536"/>
                    <a:pt x="2362" y="1538"/>
                    <a:pt x="2364" y="1539"/>
                  </a:cubicBezTo>
                  <a:cubicBezTo>
                    <a:pt x="2365" y="1539"/>
                    <a:pt x="2366" y="1539"/>
                    <a:pt x="2366" y="1539"/>
                  </a:cubicBezTo>
                  <a:cubicBezTo>
                    <a:pt x="2368" y="1539"/>
                    <a:pt x="2369" y="1538"/>
                    <a:pt x="2370" y="1537"/>
                  </a:cubicBezTo>
                  <a:cubicBezTo>
                    <a:pt x="2374" y="1532"/>
                    <a:pt x="2368" y="1518"/>
                    <a:pt x="2367" y="1514"/>
                  </a:cubicBezTo>
                  <a:cubicBezTo>
                    <a:pt x="2363" y="1505"/>
                    <a:pt x="2359" y="1497"/>
                    <a:pt x="2355" y="1490"/>
                  </a:cubicBezTo>
                  <a:cubicBezTo>
                    <a:pt x="2349" y="1476"/>
                    <a:pt x="2342" y="1463"/>
                    <a:pt x="2333" y="1451"/>
                  </a:cubicBezTo>
                  <a:cubicBezTo>
                    <a:pt x="2330" y="1446"/>
                    <a:pt x="2326" y="1442"/>
                    <a:pt x="2321" y="1440"/>
                  </a:cubicBezTo>
                  <a:cubicBezTo>
                    <a:pt x="2316" y="1438"/>
                    <a:pt x="2310" y="1440"/>
                    <a:pt x="2307" y="1445"/>
                  </a:cubicBezTo>
                  <a:cubicBezTo>
                    <a:pt x="2305" y="1448"/>
                    <a:pt x="2304" y="1453"/>
                    <a:pt x="2305" y="1457"/>
                  </a:cubicBezTo>
                  <a:cubicBezTo>
                    <a:pt x="2305" y="1461"/>
                    <a:pt x="2306" y="1465"/>
                    <a:pt x="2307" y="1469"/>
                  </a:cubicBezTo>
                  <a:cubicBezTo>
                    <a:pt x="2318" y="1498"/>
                    <a:pt x="2338" y="1518"/>
                    <a:pt x="2358" y="1535"/>
                  </a:cubicBezTo>
                  <a:close/>
                  <a:moveTo>
                    <a:pt x="1244" y="1818"/>
                  </a:moveTo>
                  <a:cubicBezTo>
                    <a:pt x="1250" y="1810"/>
                    <a:pt x="1256" y="1802"/>
                    <a:pt x="1261" y="1794"/>
                  </a:cubicBezTo>
                  <a:cubicBezTo>
                    <a:pt x="1268" y="1782"/>
                    <a:pt x="1274" y="1770"/>
                    <a:pt x="1280" y="1758"/>
                  </a:cubicBezTo>
                  <a:cubicBezTo>
                    <a:pt x="1285" y="1745"/>
                    <a:pt x="1291" y="1733"/>
                    <a:pt x="1289" y="1718"/>
                  </a:cubicBezTo>
                  <a:cubicBezTo>
                    <a:pt x="1289" y="1715"/>
                    <a:pt x="1288" y="1712"/>
                    <a:pt x="1287" y="1710"/>
                  </a:cubicBezTo>
                  <a:cubicBezTo>
                    <a:pt x="1284" y="1707"/>
                    <a:pt x="1281" y="1707"/>
                    <a:pt x="1278" y="1708"/>
                  </a:cubicBezTo>
                  <a:cubicBezTo>
                    <a:pt x="1271" y="1710"/>
                    <a:pt x="1267" y="1716"/>
                    <a:pt x="1263" y="1722"/>
                  </a:cubicBezTo>
                  <a:cubicBezTo>
                    <a:pt x="1258" y="1730"/>
                    <a:pt x="1253" y="1738"/>
                    <a:pt x="1250" y="1746"/>
                  </a:cubicBezTo>
                  <a:cubicBezTo>
                    <a:pt x="1244" y="1761"/>
                    <a:pt x="1240" y="1776"/>
                    <a:pt x="1235" y="1792"/>
                  </a:cubicBezTo>
                  <a:cubicBezTo>
                    <a:pt x="1231" y="1806"/>
                    <a:pt x="1222" y="1833"/>
                    <a:pt x="1226" y="1837"/>
                  </a:cubicBezTo>
                  <a:cubicBezTo>
                    <a:pt x="1229" y="1841"/>
                    <a:pt x="1239" y="1826"/>
                    <a:pt x="1244" y="1818"/>
                  </a:cubicBezTo>
                  <a:close/>
                  <a:moveTo>
                    <a:pt x="2321" y="2146"/>
                  </a:moveTo>
                  <a:cubicBezTo>
                    <a:pt x="2316" y="2144"/>
                    <a:pt x="2310" y="2145"/>
                    <a:pt x="2307" y="2151"/>
                  </a:cubicBezTo>
                  <a:cubicBezTo>
                    <a:pt x="2306" y="2153"/>
                    <a:pt x="2305" y="2156"/>
                    <a:pt x="2305" y="2158"/>
                  </a:cubicBezTo>
                  <a:cubicBezTo>
                    <a:pt x="2335" y="2158"/>
                    <a:pt x="2335" y="2158"/>
                    <a:pt x="2335" y="2158"/>
                  </a:cubicBezTo>
                  <a:cubicBezTo>
                    <a:pt x="2334" y="2158"/>
                    <a:pt x="2334" y="2157"/>
                    <a:pt x="2333" y="2157"/>
                  </a:cubicBezTo>
                  <a:cubicBezTo>
                    <a:pt x="2330" y="2152"/>
                    <a:pt x="2326" y="2147"/>
                    <a:pt x="2321" y="2146"/>
                  </a:cubicBezTo>
                  <a:close/>
                  <a:moveTo>
                    <a:pt x="1294" y="1794"/>
                  </a:moveTo>
                  <a:cubicBezTo>
                    <a:pt x="1294" y="1794"/>
                    <a:pt x="1293" y="1794"/>
                    <a:pt x="1293" y="1794"/>
                  </a:cubicBezTo>
                  <a:cubicBezTo>
                    <a:pt x="1291" y="1792"/>
                    <a:pt x="1288" y="1793"/>
                    <a:pt x="1285" y="1794"/>
                  </a:cubicBezTo>
                  <a:cubicBezTo>
                    <a:pt x="1272" y="1799"/>
                    <a:pt x="1261" y="1813"/>
                    <a:pt x="1252" y="1827"/>
                  </a:cubicBezTo>
                  <a:cubicBezTo>
                    <a:pt x="1240" y="1844"/>
                    <a:pt x="1225" y="1880"/>
                    <a:pt x="1228" y="1886"/>
                  </a:cubicBezTo>
                  <a:cubicBezTo>
                    <a:pt x="1231" y="1892"/>
                    <a:pt x="1269" y="1868"/>
                    <a:pt x="1284" y="1847"/>
                  </a:cubicBezTo>
                  <a:cubicBezTo>
                    <a:pt x="1292" y="1836"/>
                    <a:pt x="1307" y="1814"/>
                    <a:pt x="1298" y="1799"/>
                  </a:cubicBezTo>
                  <a:cubicBezTo>
                    <a:pt x="1297" y="1797"/>
                    <a:pt x="1296" y="1795"/>
                    <a:pt x="1294" y="1794"/>
                  </a:cubicBezTo>
                  <a:close/>
                  <a:moveTo>
                    <a:pt x="1294" y="382"/>
                  </a:moveTo>
                  <a:cubicBezTo>
                    <a:pt x="1294" y="382"/>
                    <a:pt x="1293" y="382"/>
                    <a:pt x="1293" y="381"/>
                  </a:cubicBezTo>
                  <a:cubicBezTo>
                    <a:pt x="1291" y="380"/>
                    <a:pt x="1288" y="380"/>
                    <a:pt x="1285" y="381"/>
                  </a:cubicBezTo>
                  <a:cubicBezTo>
                    <a:pt x="1272" y="387"/>
                    <a:pt x="1261" y="401"/>
                    <a:pt x="1252" y="415"/>
                  </a:cubicBezTo>
                  <a:cubicBezTo>
                    <a:pt x="1240" y="432"/>
                    <a:pt x="1225" y="468"/>
                    <a:pt x="1228" y="474"/>
                  </a:cubicBezTo>
                  <a:cubicBezTo>
                    <a:pt x="1231" y="480"/>
                    <a:pt x="1269" y="455"/>
                    <a:pt x="1284" y="435"/>
                  </a:cubicBezTo>
                  <a:cubicBezTo>
                    <a:pt x="1292" y="424"/>
                    <a:pt x="1307" y="402"/>
                    <a:pt x="1298" y="386"/>
                  </a:cubicBezTo>
                  <a:cubicBezTo>
                    <a:pt x="1297" y="385"/>
                    <a:pt x="1296" y="383"/>
                    <a:pt x="1294" y="382"/>
                  </a:cubicBezTo>
                  <a:close/>
                  <a:moveTo>
                    <a:pt x="2446" y="1443"/>
                  </a:moveTo>
                  <a:cubicBezTo>
                    <a:pt x="2446" y="1443"/>
                    <a:pt x="2445" y="1443"/>
                    <a:pt x="2445" y="1443"/>
                  </a:cubicBezTo>
                  <a:cubicBezTo>
                    <a:pt x="2443" y="1441"/>
                    <a:pt x="2440" y="1442"/>
                    <a:pt x="2437" y="1443"/>
                  </a:cubicBezTo>
                  <a:cubicBezTo>
                    <a:pt x="2424" y="1448"/>
                    <a:pt x="2413" y="1463"/>
                    <a:pt x="2404" y="1476"/>
                  </a:cubicBezTo>
                  <a:cubicBezTo>
                    <a:pt x="2392" y="1493"/>
                    <a:pt x="2377" y="1529"/>
                    <a:pt x="2380" y="1535"/>
                  </a:cubicBezTo>
                  <a:cubicBezTo>
                    <a:pt x="2383" y="1542"/>
                    <a:pt x="2421" y="1517"/>
                    <a:pt x="2436" y="1496"/>
                  </a:cubicBezTo>
                  <a:cubicBezTo>
                    <a:pt x="2444" y="1485"/>
                    <a:pt x="2459" y="1463"/>
                    <a:pt x="2450" y="1448"/>
                  </a:cubicBezTo>
                  <a:cubicBezTo>
                    <a:pt x="2449" y="1446"/>
                    <a:pt x="2448" y="1444"/>
                    <a:pt x="2446" y="1443"/>
                  </a:cubicBezTo>
                  <a:close/>
                  <a:moveTo>
                    <a:pt x="2446" y="2149"/>
                  </a:moveTo>
                  <a:cubicBezTo>
                    <a:pt x="2446" y="2149"/>
                    <a:pt x="2445" y="2148"/>
                    <a:pt x="2445" y="2148"/>
                  </a:cubicBezTo>
                  <a:cubicBezTo>
                    <a:pt x="2443" y="2147"/>
                    <a:pt x="2440" y="2147"/>
                    <a:pt x="2437" y="2148"/>
                  </a:cubicBezTo>
                  <a:cubicBezTo>
                    <a:pt x="2432" y="2150"/>
                    <a:pt x="2427" y="2154"/>
                    <a:pt x="2422" y="2158"/>
                  </a:cubicBezTo>
                  <a:cubicBezTo>
                    <a:pt x="2452" y="2158"/>
                    <a:pt x="2452" y="2158"/>
                    <a:pt x="2452" y="2158"/>
                  </a:cubicBezTo>
                  <a:cubicBezTo>
                    <a:pt x="2451" y="2157"/>
                    <a:pt x="2451" y="2155"/>
                    <a:pt x="2450" y="2153"/>
                  </a:cubicBezTo>
                  <a:cubicBezTo>
                    <a:pt x="2449" y="2151"/>
                    <a:pt x="2448" y="2150"/>
                    <a:pt x="2446" y="2149"/>
                  </a:cubicBezTo>
                  <a:close/>
                  <a:moveTo>
                    <a:pt x="2446" y="738"/>
                  </a:moveTo>
                  <a:cubicBezTo>
                    <a:pt x="2446" y="738"/>
                    <a:pt x="2445" y="737"/>
                    <a:pt x="2445" y="737"/>
                  </a:cubicBezTo>
                  <a:cubicBezTo>
                    <a:pt x="2443" y="736"/>
                    <a:pt x="2440" y="736"/>
                    <a:pt x="2437" y="737"/>
                  </a:cubicBezTo>
                  <a:cubicBezTo>
                    <a:pt x="2424" y="742"/>
                    <a:pt x="2413" y="757"/>
                    <a:pt x="2404" y="770"/>
                  </a:cubicBezTo>
                  <a:cubicBezTo>
                    <a:pt x="2392" y="787"/>
                    <a:pt x="2377" y="823"/>
                    <a:pt x="2380" y="830"/>
                  </a:cubicBezTo>
                  <a:cubicBezTo>
                    <a:pt x="2383" y="836"/>
                    <a:pt x="2421" y="811"/>
                    <a:pt x="2436" y="791"/>
                  </a:cubicBezTo>
                  <a:cubicBezTo>
                    <a:pt x="2444" y="780"/>
                    <a:pt x="2459" y="758"/>
                    <a:pt x="2450" y="742"/>
                  </a:cubicBezTo>
                  <a:cubicBezTo>
                    <a:pt x="2449" y="740"/>
                    <a:pt x="2448" y="739"/>
                    <a:pt x="2446" y="738"/>
                  </a:cubicBezTo>
                  <a:close/>
                  <a:moveTo>
                    <a:pt x="2353" y="2105"/>
                  </a:moveTo>
                  <a:cubicBezTo>
                    <a:pt x="2348" y="2091"/>
                    <a:pt x="2343" y="2067"/>
                    <a:pt x="2329" y="2063"/>
                  </a:cubicBezTo>
                  <a:cubicBezTo>
                    <a:pt x="2325" y="2061"/>
                    <a:pt x="2320" y="2062"/>
                    <a:pt x="2317" y="2067"/>
                  </a:cubicBezTo>
                  <a:cubicBezTo>
                    <a:pt x="2313" y="2072"/>
                    <a:pt x="2313" y="2080"/>
                    <a:pt x="2315" y="2087"/>
                  </a:cubicBezTo>
                  <a:cubicBezTo>
                    <a:pt x="2321" y="2108"/>
                    <a:pt x="2329" y="2129"/>
                    <a:pt x="2339" y="2147"/>
                  </a:cubicBezTo>
                  <a:cubicBezTo>
                    <a:pt x="2341" y="2151"/>
                    <a:pt x="2343" y="2155"/>
                    <a:pt x="2345" y="2158"/>
                  </a:cubicBezTo>
                  <a:cubicBezTo>
                    <a:pt x="2367" y="2158"/>
                    <a:pt x="2367" y="2158"/>
                    <a:pt x="2367" y="2158"/>
                  </a:cubicBezTo>
                  <a:cubicBezTo>
                    <a:pt x="2366" y="2158"/>
                    <a:pt x="2366" y="2157"/>
                    <a:pt x="2366" y="2156"/>
                  </a:cubicBezTo>
                  <a:cubicBezTo>
                    <a:pt x="2363" y="2139"/>
                    <a:pt x="2358" y="2122"/>
                    <a:pt x="2353" y="2105"/>
                  </a:cubicBezTo>
                  <a:close/>
                  <a:moveTo>
                    <a:pt x="2391" y="2035"/>
                  </a:moveTo>
                  <a:cubicBezTo>
                    <a:pt x="2392" y="2021"/>
                    <a:pt x="2393" y="1998"/>
                    <a:pt x="2381" y="1991"/>
                  </a:cubicBezTo>
                  <a:cubicBezTo>
                    <a:pt x="2376" y="1988"/>
                    <a:pt x="2369" y="1990"/>
                    <a:pt x="2365" y="1995"/>
                  </a:cubicBezTo>
                  <a:cubicBezTo>
                    <a:pt x="2361" y="2000"/>
                    <a:pt x="2359" y="2007"/>
                    <a:pt x="2358" y="2015"/>
                  </a:cubicBezTo>
                  <a:cubicBezTo>
                    <a:pt x="2359" y="2040"/>
                    <a:pt x="2362" y="2065"/>
                    <a:pt x="2365" y="2089"/>
                  </a:cubicBezTo>
                  <a:cubicBezTo>
                    <a:pt x="2367" y="2099"/>
                    <a:pt x="2368" y="2109"/>
                    <a:pt x="2370" y="2119"/>
                  </a:cubicBezTo>
                  <a:cubicBezTo>
                    <a:pt x="2371" y="2122"/>
                    <a:pt x="2374" y="2140"/>
                    <a:pt x="2378" y="2132"/>
                  </a:cubicBezTo>
                  <a:cubicBezTo>
                    <a:pt x="2380" y="2128"/>
                    <a:pt x="2381" y="2122"/>
                    <a:pt x="2382" y="2117"/>
                  </a:cubicBezTo>
                  <a:cubicBezTo>
                    <a:pt x="2384" y="2106"/>
                    <a:pt x="2385" y="2096"/>
                    <a:pt x="2386" y="2086"/>
                  </a:cubicBezTo>
                  <a:cubicBezTo>
                    <a:pt x="2389" y="2069"/>
                    <a:pt x="2390" y="2052"/>
                    <a:pt x="2391" y="2035"/>
                  </a:cubicBezTo>
                  <a:close/>
                  <a:moveTo>
                    <a:pt x="51" y="57"/>
                  </a:moveTo>
                  <a:cubicBezTo>
                    <a:pt x="54" y="61"/>
                    <a:pt x="68" y="86"/>
                    <a:pt x="68" y="75"/>
                  </a:cubicBezTo>
                  <a:cubicBezTo>
                    <a:pt x="68" y="64"/>
                    <a:pt x="65" y="51"/>
                    <a:pt x="62" y="40"/>
                  </a:cubicBezTo>
                  <a:cubicBezTo>
                    <a:pt x="59" y="26"/>
                    <a:pt x="56" y="13"/>
                    <a:pt x="53" y="0"/>
                  </a:cubicBezTo>
                  <a:cubicBezTo>
                    <a:pt x="21" y="0"/>
                    <a:pt x="21" y="0"/>
                    <a:pt x="21" y="0"/>
                  </a:cubicBezTo>
                  <a:cubicBezTo>
                    <a:pt x="25" y="11"/>
                    <a:pt x="30" y="21"/>
                    <a:pt x="35" y="31"/>
                  </a:cubicBezTo>
                  <a:cubicBezTo>
                    <a:pt x="40" y="40"/>
                    <a:pt x="46" y="49"/>
                    <a:pt x="51" y="57"/>
                  </a:cubicBezTo>
                  <a:close/>
                  <a:moveTo>
                    <a:pt x="2441" y="2073"/>
                  </a:moveTo>
                  <a:cubicBezTo>
                    <a:pt x="2441" y="2070"/>
                    <a:pt x="2440" y="2067"/>
                    <a:pt x="2439" y="2064"/>
                  </a:cubicBezTo>
                  <a:cubicBezTo>
                    <a:pt x="2436" y="2062"/>
                    <a:pt x="2433" y="2061"/>
                    <a:pt x="2430" y="2062"/>
                  </a:cubicBezTo>
                  <a:cubicBezTo>
                    <a:pt x="2423" y="2064"/>
                    <a:pt x="2419" y="2070"/>
                    <a:pt x="2415" y="2077"/>
                  </a:cubicBezTo>
                  <a:cubicBezTo>
                    <a:pt x="2410" y="2085"/>
                    <a:pt x="2405" y="2092"/>
                    <a:pt x="2402" y="2101"/>
                  </a:cubicBezTo>
                  <a:cubicBezTo>
                    <a:pt x="2396" y="2116"/>
                    <a:pt x="2392" y="2131"/>
                    <a:pt x="2387" y="2146"/>
                  </a:cubicBezTo>
                  <a:cubicBezTo>
                    <a:pt x="2386" y="2150"/>
                    <a:pt x="2385" y="2154"/>
                    <a:pt x="2383" y="2158"/>
                  </a:cubicBezTo>
                  <a:cubicBezTo>
                    <a:pt x="2406" y="2158"/>
                    <a:pt x="2406" y="2158"/>
                    <a:pt x="2406" y="2158"/>
                  </a:cubicBezTo>
                  <a:cubicBezTo>
                    <a:pt x="2409" y="2155"/>
                    <a:pt x="2411" y="2152"/>
                    <a:pt x="2413" y="2149"/>
                  </a:cubicBezTo>
                  <a:cubicBezTo>
                    <a:pt x="2420" y="2137"/>
                    <a:pt x="2426" y="2125"/>
                    <a:pt x="2432" y="2112"/>
                  </a:cubicBezTo>
                  <a:cubicBezTo>
                    <a:pt x="2437" y="2100"/>
                    <a:pt x="2443" y="2088"/>
                    <a:pt x="2441" y="2073"/>
                  </a:cubicBezTo>
                  <a:close/>
                  <a:moveTo>
                    <a:pt x="54" y="1535"/>
                  </a:moveTo>
                  <a:cubicBezTo>
                    <a:pt x="56" y="1536"/>
                    <a:pt x="58" y="1538"/>
                    <a:pt x="60" y="1539"/>
                  </a:cubicBezTo>
                  <a:cubicBezTo>
                    <a:pt x="61" y="1539"/>
                    <a:pt x="62" y="1539"/>
                    <a:pt x="63" y="1539"/>
                  </a:cubicBezTo>
                  <a:cubicBezTo>
                    <a:pt x="64" y="1539"/>
                    <a:pt x="65" y="1538"/>
                    <a:pt x="66" y="1537"/>
                  </a:cubicBezTo>
                  <a:cubicBezTo>
                    <a:pt x="70" y="1532"/>
                    <a:pt x="64" y="1518"/>
                    <a:pt x="63" y="1514"/>
                  </a:cubicBezTo>
                  <a:cubicBezTo>
                    <a:pt x="59" y="1505"/>
                    <a:pt x="55" y="1497"/>
                    <a:pt x="51" y="1490"/>
                  </a:cubicBezTo>
                  <a:cubicBezTo>
                    <a:pt x="45" y="1476"/>
                    <a:pt x="38" y="1463"/>
                    <a:pt x="29" y="1451"/>
                  </a:cubicBezTo>
                  <a:cubicBezTo>
                    <a:pt x="26" y="1446"/>
                    <a:pt x="22" y="1442"/>
                    <a:pt x="17" y="1440"/>
                  </a:cubicBezTo>
                  <a:cubicBezTo>
                    <a:pt x="12" y="1438"/>
                    <a:pt x="6" y="1440"/>
                    <a:pt x="3" y="1445"/>
                  </a:cubicBezTo>
                  <a:cubicBezTo>
                    <a:pt x="1" y="1448"/>
                    <a:pt x="0" y="1453"/>
                    <a:pt x="1" y="1457"/>
                  </a:cubicBezTo>
                  <a:cubicBezTo>
                    <a:pt x="1" y="1461"/>
                    <a:pt x="2" y="1465"/>
                    <a:pt x="3" y="1469"/>
                  </a:cubicBezTo>
                  <a:cubicBezTo>
                    <a:pt x="14" y="1498"/>
                    <a:pt x="34" y="1518"/>
                    <a:pt x="54" y="1535"/>
                  </a:cubicBezTo>
                  <a:close/>
                  <a:moveTo>
                    <a:pt x="87" y="2035"/>
                  </a:moveTo>
                  <a:cubicBezTo>
                    <a:pt x="88" y="2021"/>
                    <a:pt x="89" y="1998"/>
                    <a:pt x="77" y="1991"/>
                  </a:cubicBezTo>
                  <a:cubicBezTo>
                    <a:pt x="72" y="1988"/>
                    <a:pt x="65" y="1990"/>
                    <a:pt x="61" y="1995"/>
                  </a:cubicBezTo>
                  <a:cubicBezTo>
                    <a:pt x="57" y="2000"/>
                    <a:pt x="55" y="2007"/>
                    <a:pt x="54" y="2015"/>
                  </a:cubicBezTo>
                  <a:cubicBezTo>
                    <a:pt x="55" y="2040"/>
                    <a:pt x="58" y="2065"/>
                    <a:pt x="61" y="2089"/>
                  </a:cubicBezTo>
                  <a:cubicBezTo>
                    <a:pt x="63" y="2099"/>
                    <a:pt x="64" y="2109"/>
                    <a:pt x="66" y="2119"/>
                  </a:cubicBezTo>
                  <a:cubicBezTo>
                    <a:pt x="67" y="2122"/>
                    <a:pt x="70" y="2140"/>
                    <a:pt x="74" y="2132"/>
                  </a:cubicBezTo>
                  <a:cubicBezTo>
                    <a:pt x="76" y="2128"/>
                    <a:pt x="77" y="2122"/>
                    <a:pt x="78" y="2117"/>
                  </a:cubicBezTo>
                  <a:cubicBezTo>
                    <a:pt x="80" y="2106"/>
                    <a:pt x="81" y="2096"/>
                    <a:pt x="82" y="2086"/>
                  </a:cubicBezTo>
                  <a:cubicBezTo>
                    <a:pt x="85" y="2069"/>
                    <a:pt x="87" y="2052"/>
                    <a:pt x="87" y="2035"/>
                  </a:cubicBezTo>
                  <a:close/>
                  <a:moveTo>
                    <a:pt x="49" y="2105"/>
                  </a:moveTo>
                  <a:cubicBezTo>
                    <a:pt x="45" y="2091"/>
                    <a:pt x="39" y="2067"/>
                    <a:pt x="25" y="2063"/>
                  </a:cubicBezTo>
                  <a:cubicBezTo>
                    <a:pt x="21" y="2061"/>
                    <a:pt x="16" y="2062"/>
                    <a:pt x="13" y="2067"/>
                  </a:cubicBezTo>
                  <a:cubicBezTo>
                    <a:pt x="9" y="2072"/>
                    <a:pt x="9" y="2080"/>
                    <a:pt x="11" y="2087"/>
                  </a:cubicBezTo>
                  <a:cubicBezTo>
                    <a:pt x="17" y="2108"/>
                    <a:pt x="25" y="2129"/>
                    <a:pt x="35" y="2147"/>
                  </a:cubicBezTo>
                  <a:cubicBezTo>
                    <a:pt x="37" y="2151"/>
                    <a:pt x="39" y="2155"/>
                    <a:pt x="42" y="2158"/>
                  </a:cubicBezTo>
                  <a:cubicBezTo>
                    <a:pt x="63" y="2158"/>
                    <a:pt x="63" y="2158"/>
                    <a:pt x="63" y="2158"/>
                  </a:cubicBezTo>
                  <a:cubicBezTo>
                    <a:pt x="63" y="2158"/>
                    <a:pt x="62" y="2157"/>
                    <a:pt x="62" y="2156"/>
                  </a:cubicBezTo>
                  <a:cubicBezTo>
                    <a:pt x="59" y="2139"/>
                    <a:pt x="54" y="2122"/>
                    <a:pt x="49" y="2105"/>
                  </a:cubicBezTo>
                  <a:close/>
                  <a:moveTo>
                    <a:pt x="17" y="2146"/>
                  </a:moveTo>
                  <a:cubicBezTo>
                    <a:pt x="12" y="2144"/>
                    <a:pt x="6" y="2145"/>
                    <a:pt x="3" y="2151"/>
                  </a:cubicBezTo>
                  <a:cubicBezTo>
                    <a:pt x="2" y="2153"/>
                    <a:pt x="1" y="2156"/>
                    <a:pt x="1" y="2158"/>
                  </a:cubicBezTo>
                  <a:cubicBezTo>
                    <a:pt x="31" y="2158"/>
                    <a:pt x="31" y="2158"/>
                    <a:pt x="31" y="2158"/>
                  </a:cubicBezTo>
                  <a:cubicBezTo>
                    <a:pt x="30" y="2158"/>
                    <a:pt x="30" y="2157"/>
                    <a:pt x="29" y="2157"/>
                  </a:cubicBezTo>
                  <a:cubicBezTo>
                    <a:pt x="26" y="2152"/>
                    <a:pt x="22" y="2147"/>
                    <a:pt x="17" y="2146"/>
                  </a:cubicBezTo>
                  <a:close/>
                  <a:moveTo>
                    <a:pt x="1201" y="1751"/>
                  </a:moveTo>
                  <a:cubicBezTo>
                    <a:pt x="1197" y="1736"/>
                    <a:pt x="1191" y="1713"/>
                    <a:pt x="1177" y="1708"/>
                  </a:cubicBezTo>
                  <a:cubicBezTo>
                    <a:pt x="1173" y="1706"/>
                    <a:pt x="1168" y="1707"/>
                    <a:pt x="1165" y="1712"/>
                  </a:cubicBezTo>
                  <a:cubicBezTo>
                    <a:pt x="1161" y="1717"/>
                    <a:pt x="1161" y="1726"/>
                    <a:pt x="1163" y="1733"/>
                  </a:cubicBezTo>
                  <a:cubicBezTo>
                    <a:pt x="1169" y="1754"/>
                    <a:pt x="1177" y="1774"/>
                    <a:pt x="1187" y="1793"/>
                  </a:cubicBezTo>
                  <a:cubicBezTo>
                    <a:pt x="1192" y="1802"/>
                    <a:pt x="1197" y="1811"/>
                    <a:pt x="1203" y="1819"/>
                  </a:cubicBezTo>
                  <a:cubicBezTo>
                    <a:pt x="1206" y="1823"/>
                    <a:pt x="1220" y="1848"/>
                    <a:pt x="1220" y="1838"/>
                  </a:cubicBezTo>
                  <a:cubicBezTo>
                    <a:pt x="1220" y="1826"/>
                    <a:pt x="1217" y="1813"/>
                    <a:pt x="1214" y="1802"/>
                  </a:cubicBezTo>
                  <a:cubicBezTo>
                    <a:pt x="1211" y="1784"/>
                    <a:pt x="1206" y="1767"/>
                    <a:pt x="1201" y="1751"/>
                  </a:cubicBezTo>
                  <a:close/>
                  <a:moveTo>
                    <a:pt x="3" y="763"/>
                  </a:moveTo>
                  <a:cubicBezTo>
                    <a:pt x="14" y="793"/>
                    <a:pt x="34" y="812"/>
                    <a:pt x="54" y="829"/>
                  </a:cubicBezTo>
                  <a:cubicBezTo>
                    <a:pt x="56" y="831"/>
                    <a:pt x="58" y="832"/>
                    <a:pt x="60" y="833"/>
                  </a:cubicBezTo>
                  <a:cubicBezTo>
                    <a:pt x="61" y="833"/>
                    <a:pt x="62" y="833"/>
                    <a:pt x="63" y="833"/>
                  </a:cubicBezTo>
                  <a:cubicBezTo>
                    <a:pt x="64" y="833"/>
                    <a:pt x="65" y="832"/>
                    <a:pt x="66" y="831"/>
                  </a:cubicBezTo>
                  <a:cubicBezTo>
                    <a:pt x="70" y="826"/>
                    <a:pt x="64" y="813"/>
                    <a:pt x="63" y="808"/>
                  </a:cubicBezTo>
                  <a:cubicBezTo>
                    <a:pt x="59" y="800"/>
                    <a:pt x="55" y="792"/>
                    <a:pt x="51" y="784"/>
                  </a:cubicBezTo>
                  <a:cubicBezTo>
                    <a:pt x="45" y="771"/>
                    <a:pt x="38" y="757"/>
                    <a:pt x="29" y="746"/>
                  </a:cubicBezTo>
                  <a:cubicBezTo>
                    <a:pt x="26" y="741"/>
                    <a:pt x="22" y="736"/>
                    <a:pt x="17" y="734"/>
                  </a:cubicBezTo>
                  <a:cubicBezTo>
                    <a:pt x="12" y="733"/>
                    <a:pt x="6" y="734"/>
                    <a:pt x="3" y="740"/>
                  </a:cubicBezTo>
                  <a:cubicBezTo>
                    <a:pt x="1" y="743"/>
                    <a:pt x="0" y="747"/>
                    <a:pt x="1" y="751"/>
                  </a:cubicBezTo>
                  <a:cubicBezTo>
                    <a:pt x="1" y="756"/>
                    <a:pt x="2" y="759"/>
                    <a:pt x="3" y="763"/>
                  </a:cubicBezTo>
                  <a:close/>
                  <a:moveTo>
                    <a:pt x="3" y="58"/>
                  </a:moveTo>
                  <a:cubicBezTo>
                    <a:pt x="14" y="87"/>
                    <a:pt x="34" y="107"/>
                    <a:pt x="54" y="124"/>
                  </a:cubicBezTo>
                  <a:cubicBezTo>
                    <a:pt x="56" y="125"/>
                    <a:pt x="58" y="127"/>
                    <a:pt x="60" y="127"/>
                  </a:cubicBezTo>
                  <a:cubicBezTo>
                    <a:pt x="61" y="128"/>
                    <a:pt x="62" y="128"/>
                    <a:pt x="63" y="128"/>
                  </a:cubicBezTo>
                  <a:cubicBezTo>
                    <a:pt x="64" y="127"/>
                    <a:pt x="65" y="127"/>
                    <a:pt x="66" y="125"/>
                  </a:cubicBezTo>
                  <a:cubicBezTo>
                    <a:pt x="70" y="121"/>
                    <a:pt x="64" y="107"/>
                    <a:pt x="63" y="102"/>
                  </a:cubicBezTo>
                  <a:cubicBezTo>
                    <a:pt x="59" y="94"/>
                    <a:pt x="55" y="86"/>
                    <a:pt x="51" y="78"/>
                  </a:cubicBezTo>
                  <a:cubicBezTo>
                    <a:pt x="45" y="65"/>
                    <a:pt x="38" y="52"/>
                    <a:pt x="29" y="40"/>
                  </a:cubicBezTo>
                  <a:cubicBezTo>
                    <a:pt x="26" y="35"/>
                    <a:pt x="22" y="31"/>
                    <a:pt x="17" y="29"/>
                  </a:cubicBezTo>
                  <a:cubicBezTo>
                    <a:pt x="12" y="27"/>
                    <a:pt x="6" y="29"/>
                    <a:pt x="3" y="34"/>
                  </a:cubicBezTo>
                  <a:cubicBezTo>
                    <a:pt x="1" y="37"/>
                    <a:pt x="0" y="42"/>
                    <a:pt x="1" y="46"/>
                  </a:cubicBezTo>
                  <a:cubicBezTo>
                    <a:pt x="1" y="50"/>
                    <a:pt x="2" y="54"/>
                    <a:pt x="3" y="58"/>
                  </a:cubicBezTo>
                  <a:close/>
                  <a:moveTo>
                    <a:pt x="142" y="32"/>
                  </a:moveTo>
                  <a:cubicBezTo>
                    <a:pt x="142" y="32"/>
                    <a:pt x="141" y="32"/>
                    <a:pt x="141" y="32"/>
                  </a:cubicBezTo>
                  <a:cubicBezTo>
                    <a:pt x="139" y="30"/>
                    <a:pt x="136" y="31"/>
                    <a:pt x="133" y="32"/>
                  </a:cubicBezTo>
                  <a:cubicBezTo>
                    <a:pt x="120" y="37"/>
                    <a:pt x="109" y="51"/>
                    <a:pt x="100" y="65"/>
                  </a:cubicBezTo>
                  <a:cubicBezTo>
                    <a:pt x="89" y="82"/>
                    <a:pt x="73" y="118"/>
                    <a:pt x="76" y="124"/>
                  </a:cubicBezTo>
                  <a:cubicBezTo>
                    <a:pt x="79" y="130"/>
                    <a:pt x="117" y="105"/>
                    <a:pt x="132" y="85"/>
                  </a:cubicBezTo>
                  <a:cubicBezTo>
                    <a:pt x="140" y="74"/>
                    <a:pt x="155" y="52"/>
                    <a:pt x="146" y="36"/>
                  </a:cubicBezTo>
                  <a:cubicBezTo>
                    <a:pt x="145" y="35"/>
                    <a:pt x="144" y="33"/>
                    <a:pt x="142" y="32"/>
                  </a:cubicBezTo>
                  <a:close/>
                  <a:moveTo>
                    <a:pt x="142" y="738"/>
                  </a:moveTo>
                  <a:cubicBezTo>
                    <a:pt x="142" y="738"/>
                    <a:pt x="141" y="737"/>
                    <a:pt x="141" y="737"/>
                  </a:cubicBezTo>
                  <a:cubicBezTo>
                    <a:pt x="139" y="736"/>
                    <a:pt x="136" y="736"/>
                    <a:pt x="133" y="737"/>
                  </a:cubicBezTo>
                  <a:cubicBezTo>
                    <a:pt x="120" y="742"/>
                    <a:pt x="109" y="757"/>
                    <a:pt x="100" y="770"/>
                  </a:cubicBezTo>
                  <a:cubicBezTo>
                    <a:pt x="89" y="787"/>
                    <a:pt x="73" y="823"/>
                    <a:pt x="76" y="830"/>
                  </a:cubicBezTo>
                  <a:cubicBezTo>
                    <a:pt x="79" y="836"/>
                    <a:pt x="117" y="811"/>
                    <a:pt x="132" y="791"/>
                  </a:cubicBezTo>
                  <a:cubicBezTo>
                    <a:pt x="140" y="780"/>
                    <a:pt x="155" y="758"/>
                    <a:pt x="146" y="742"/>
                  </a:cubicBezTo>
                  <a:cubicBezTo>
                    <a:pt x="145" y="740"/>
                    <a:pt x="144" y="739"/>
                    <a:pt x="142" y="738"/>
                  </a:cubicBezTo>
                  <a:close/>
                  <a:moveTo>
                    <a:pt x="137" y="2073"/>
                  </a:moveTo>
                  <a:cubicBezTo>
                    <a:pt x="137" y="2070"/>
                    <a:pt x="136" y="2067"/>
                    <a:pt x="135" y="2064"/>
                  </a:cubicBezTo>
                  <a:cubicBezTo>
                    <a:pt x="132" y="2062"/>
                    <a:pt x="129" y="2061"/>
                    <a:pt x="126" y="2062"/>
                  </a:cubicBezTo>
                  <a:cubicBezTo>
                    <a:pt x="119" y="2064"/>
                    <a:pt x="115" y="2070"/>
                    <a:pt x="111" y="2077"/>
                  </a:cubicBezTo>
                  <a:cubicBezTo>
                    <a:pt x="106" y="2085"/>
                    <a:pt x="101" y="2092"/>
                    <a:pt x="98" y="2101"/>
                  </a:cubicBezTo>
                  <a:cubicBezTo>
                    <a:pt x="92" y="2116"/>
                    <a:pt x="88" y="2131"/>
                    <a:pt x="83" y="2146"/>
                  </a:cubicBezTo>
                  <a:cubicBezTo>
                    <a:pt x="82" y="2150"/>
                    <a:pt x="81" y="2154"/>
                    <a:pt x="79" y="2158"/>
                  </a:cubicBezTo>
                  <a:cubicBezTo>
                    <a:pt x="102" y="2158"/>
                    <a:pt x="102" y="2158"/>
                    <a:pt x="102" y="2158"/>
                  </a:cubicBezTo>
                  <a:cubicBezTo>
                    <a:pt x="105" y="2155"/>
                    <a:pt x="107" y="2152"/>
                    <a:pt x="109" y="2149"/>
                  </a:cubicBezTo>
                  <a:cubicBezTo>
                    <a:pt x="116" y="2137"/>
                    <a:pt x="122" y="2125"/>
                    <a:pt x="128" y="2112"/>
                  </a:cubicBezTo>
                  <a:cubicBezTo>
                    <a:pt x="133" y="2100"/>
                    <a:pt x="139" y="2088"/>
                    <a:pt x="137" y="2073"/>
                  </a:cubicBezTo>
                  <a:close/>
                  <a:moveTo>
                    <a:pt x="1203" y="1840"/>
                  </a:moveTo>
                  <a:cubicBezTo>
                    <a:pt x="1197" y="1827"/>
                    <a:pt x="1190" y="1814"/>
                    <a:pt x="1181" y="1802"/>
                  </a:cubicBezTo>
                  <a:cubicBezTo>
                    <a:pt x="1178" y="1797"/>
                    <a:pt x="1174" y="1793"/>
                    <a:pt x="1169" y="1791"/>
                  </a:cubicBezTo>
                  <a:cubicBezTo>
                    <a:pt x="1164" y="1789"/>
                    <a:pt x="1158" y="1791"/>
                    <a:pt x="1155" y="1796"/>
                  </a:cubicBezTo>
                  <a:cubicBezTo>
                    <a:pt x="1153" y="1799"/>
                    <a:pt x="1152" y="1804"/>
                    <a:pt x="1153" y="1808"/>
                  </a:cubicBezTo>
                  <a:cubicBezTo>
                    <a:pt x="1153" y="1812"/>
                    <a:pt x="1154" y="1816"/>
                    <a:pt x="1155" y="1820"/>
                  </a:cubicBezTo>
                  <a:cubicBezTo>
                    <a:pt x="1166" y="1849"/>
                    <a:pt x="1186" y="1869"/>
                    <a:pt x="1206" y="1886"/>
                  </a:cubicBezTo>
                  <a:cubicBezTo>
                    <a:pt x="1208" y="1887"/>
                    <a:pt x="1210" y="1889"/>
                    <a:pt x="1212" y="1889"/>
                  </a:cubicBezTo>
                  <a:cubicBezTo>
                    <a:pt x="1213" y="1890"/>
                    <a:pt x="1214" y="1890"/>
                    <a:pt x="1215" y="1890"/>
                  </a:cubicBezTo>
                  <a:cubicBezTo>
                    <a:pt x="1216" y="1889"/>
                    <a:pt x="1217" y="1889"/>
                    <a:pt x="1218" y="1888"/>
                  </a:cubicBezTo>
                  <a:cubicBezTo>
                    <a:pt x="1222" y="1883"/>
                    <a:pt x="1216" y="1869"/>
                    <a:pt x="1215" y="1865"/>
                  </a:cubicBezTo>
                  <a:cubicBezTo>
                    <a:pt x="1211" y="1856"/>
                    <a:pt x="1207" y="1848"/>
                    <a:pt x="1203" y="1840"/>
                  </a:cubicBezTo>
                  <a:close/>
                  <a:moveTo>
                    <a:pt x="142" y="1443"/>
                  </a:moveTo>
                  <a:cubicBezTo>
                    <a:pt x="142" y="1443"/>
                    <a:pt x="141" y="1443"/>
                    <a:pt x="141" y="1443"/>
                  </a:cubicBezTo>
                  <a:cubicBezTo>
                    <a:pt x="139" y="1441"/>
                    <a:pt x="136" y="1442"/>
                    <a:pt x="133" y="1443"/>
                  </a:cubicBezTo>
                  <a:cubicBezTo>
                    <a:pt x="120" y="1448"/>
                    <a:pt x="109" y="1463"/>
                    <a:pt x="100" y="1476"/>
                  </a:cubicBezTo>
                  <a:cubicBezTo>
                    <a:pt x="89" y="1493"/>
                    <a:pt x="73" y="1529"/>
                    <a:pt x="76" y="1535"/>
                  </a:cubicBezTo>
                  <a:cubicBezTo>
                    <a:pt x="79" y="1542"/>
                    <a:pt x="117" y="1517"/>
                    <a:pt x="132" y="1496"/>
                  </a:cubicBezTo>
                  <a:cubicBezTo>
                    <a:pt x="140" y="1485"/>
                    <a:pt x="155" y="1463"/>
                    <a:pt x="146" y="1448"/>
                  </a:cubicBezTo>
                  <a:cubicBezTo>
                    <a:pt x="145" y="1446"/>
                    <a:pt x="144" y="1444"/>
                    <a:pt x="142" y="1443"/>
                  </a:cubicBezTo>
                  <a:close/>
                  <a:moveTo>
                    <a:pt x="142" y="2149"/>
                  </a:moveTo>
                  <a:cubicBezTo>
                    <a:pt x="142" y="2149"/>
                    <a:pt x="141" y="2148"/>
                    <a:pt x="141" y="2148"/>
                  </a:cubicBezTo>
                  <a:cubicBezTo>
                    <a:pt x="139" y="2147"/>
                    <a:pt x="136" y="2147"/>
                    <a:pt x="133" y="2148"/>
                  </a:cubicBezTo>
                  <a:cubicBezTo>
                    <a:pt x="128" y="2150"/>
                    <a:pt x="123" y="2154"/>
                    <a:pt x="118" y="2158"/>
                  </a:cubicBezTo>
                  <a:cubicBezTo>
                    <a:pt x="148" y="2158"/>
                    <a:pt x="148" y="2158"/>
                    <a:pt x="148" y="2158"/>
                  </a:cubicBezTo>
                  <a:cubicBezTo>
                    <a:pt x="147" y="2157"/>
                    <a:pt x="147" y="2155"/>
                    <a:pt x="146" y="2153"/>
                  </a:cubicBezTo>
                  <a:cubicBezTo>
                    <a:pt x="145" y="2151"/>
                    <a:pt x="144" y="2150"/>
                    <a:pt x="142" y="2149"/>
                  </a:cubicBezTo>
                  <a:close/>
                </a:path>
              </a:pathLst>
            </a:custGeom>
            <a:solidFill>
              <a:schemeClr val="accent4"/>
            </a:solidFill>
            <a:ln>
              <a:noFill/>
            </a:ln>
          </p:spPr>
        </p:sp>
      </p:gr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accent1">
                    <a:lumMod val="40000"/>
                    <a:lumOff val="6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973319" y="6442524"/>
            <a:ext cx="2743200" cy="365125"/>
          </a:xfrm>
        </p:spPr>
        <p:txBody>
          <a:bodyPr/>
          <a:lstStyle>
            <a:lvl1pPr>
              <a:defRPr>
                <a:solidFill>
                  <a:schemeClr val="accent1">
                    <a:lumMod val="40000"/>
                    <a:lumOff val="60000"/>
                  </a:schemeClr>
                </a:solidFill>
              </a:defRPr>
            </a:lvl1pPr>
          </a:lstStyle>
          <a:p>
            <a:fld id="{BB02557A-7053-4340-A874-8AB926A8EDA1}" type="datetimeFigureOut">
              <a:rPr lang="en-US" dirty="0"/>
              <a:pPr/>
              <a:t>7/21/2020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solidFill>
                  <a:schemeClr val="accent1">
                    <a:lumMod val="40000"/>
                    <a:lumOff val="60000"/>
                  </a:schemeClr>
                </a:solidFill>
              </a:defRPr>
            </a:lvl1pPr>
          </a:lstStyle>
          <a:p>
            <a:fld id="{FAEF9944-A4F6-4C59-AEBD-678D6480B8EA}"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874013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828655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82018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20779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121849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802089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374741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795047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23665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66609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4"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7/21/2020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9457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379663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296D65-F592-4498-81FD-0EC096C1D35F}"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4929321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96D65-F592-4498-81FD-0EC096C1D35F}"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2253238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444"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222">
                <a:solidFill>
                  <a:schemeClr val="tx1">
                    <a:tint val="75000"/>
                  </a:schemeClr>
                </a:solidFill>
              </a:defRPr>
            </a:lvl1pPr>
            <a:lvl2pPr marL="507995" indent="0">
              <a:buNone/>
              <a:defRPr sz="2000">
                <a:solidFill>
                  <a:schemeClr val="tx1">
                    <a:tint val="75000"/>
                  </a:schemeClr>
                </a:solidFill>
              </a:defRPr>
            </a:lvl2pPr>
            <a:lvl3pPr marL="1015990" indent="0">
              <a:buNone/>
              <a:defRPr sz="1778">
                <a:solidFill>
                  <a:schemeClr val="tx1">
                    <a:tint val="75000"/>
                  </a:schemeClr>
                </a:solidFill>
              </a:defRPr>
            </a:lvl3pPr>
            <a:lvl4pPr marL="1523985" indent="0">
              <a:buNone/>
              <a:defRPr sz="1556">
                <a:solidFill>
                  <a:schemeClr val="tx1">
                    <a:tint val="75000"/>
                  </a:schemeClr>
                </a:solidFill>
              </a:defRPr>
            </a:lvl4pPr>
            <a:lvl5pPr marL="2031980" indent="0">
              <a:buNone/>
              <a:defRPr sz="1556">
                <a:solidFill>
                  <a:schemeClr val="tx1">
                    <a:tint val="75000"/>
                  </a:schemeClr>
                </a:solidFill>
              </a:defRPr>
            </a:lvl5pPr>
            <a:lvl6pPr marL="2539975" indent="0">
              <a:buNone/>
              <a:defRPr sz="1556">
                <a:solidFill>
                  <a:schemeClr val="tx1">
                    <a:tint val="75000"/>
                  </a:schemeClr>
                </a:solidFill>
              </a:defRPr>
            </a:lvl6pPr>
            <a:lvl7pPr marL="3047970" indent="0">
              <a:buNone/>
              <a:defRPr sz="1556">
                <a:solidFill>
                  <a:schemeClr val="tx1">
                    <a:tint val="75000"/>
                  </a:schemeClr>
                </a:solidFill>
              </a:defRPr>
            </a:lvl7pPr>
            <a:lvl8pPr marL="3555964" indent="0">
              <a:buNone/>
              <a:defRPr sz="1556">
                <a:solidFill>
                  <a:schemeClr val="tx1">
                    <a:tint val="75000"/>
                  </a:schemeClr>
                </a:solidFill>
              </a:defRPr>
            </a:lvl8pPr>
            <a:lvl9pPr marL="4063959" indent="0">
              <a:buNone/>
              <a:defRPr sz="155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296D65-F592-4498-81FD-0EC096C1D35F}"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8924545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2368" y="1200151"/>
            <a:ext cx="6481233" cy="3394075"/>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1" y="1200151"/>
            <a:ext cx="6481233" cy="3394075"/>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296D65-F592-4498-81FD-0EC096C1D35F}"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7821291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3"/>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96D65-F592-4498-81FD-0EC096C1D35F}" type="datetimeFigureOut">
              <a:rPr lang="en-US" smtClean="0"/>
              <a:t>7/21/2020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22457999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296D65-F592-4498-81FD-0EC096C1D35F}" type="datetimeFigureOut">
              <a:rPr lang="en-US" smtClean="0"/>
              <a:t>7/21/2020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9913663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296D65-F592-4498-81FD-0EC096C1D35F}" type="datetimeFigureOut">
              <a:rPr lang="en-US" smtClean="0"/>
              <a:t>7/21/2020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30946309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49"/>
            <a:ext cx="4011084" cy="1162051"/>
          </a:xfrm>
        </p:spPr>
        <p:txBody>
          <a:bodyPr anchor="b"/>
          <a:lstStyle>
            <a:lvl1pPr algn="l">
              <a:defRPr sz="2222"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96D65-F592-4498-81FD-0EC096C1D35F}"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406129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203201" y="6691682"/>
            <a:ext cx="11777472" cy="16061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391363" y="6363385"/>
            <a:ext cx="11377039" cy="32624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3" name="Picture 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07261" y="2362200"/>
            <a:ext cx="11773411" cy="4684015"/>
          </a:xfrm>
          <a:prstGeom prst="rect">
            <a:avLst/>
          </a:prstGeom>
        </p:spPr>
      </p:pic>
      <p:sp>
        <p:nvSpPr>
          <p:cNvPr id="7" name="Straight Connector 6"/>
          <p:cNvSpPr>
            <a:spLocks noChangeShapeType="1"/>
          </p:cNvSpPr>
          <p:nvPr/>
        </p:nvSpPr>
        <p:spPr bwMode="auto">
          <a:xfrm>
            <a:off x="207264" y="2057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1752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userDrawn="1"/>
        </p:nvSpPr>
        <p:spPr>
          <a:xfrm>
            <a:off x="5815584" y="1847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
        <p:nvSpPr>
          <p:cNvPr id="2" name="Rectangle 1"/>
          <p:cNvSpPr/>
          <p:nvPr userDrawn="1"/>
        </p:nvSpPr>
        <p:spPr>
          <a:xfrm>
            <a:off x="207261" y="2362200"/>
            <a:ext cx="11809375" cy="4684014"/>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8"/>
          <p:cNvSpPr>
            <a:spLocks noGrp="1"/>
          </p:cNvSpPr>
          <p:nvPr>
            <p:ph type="subTitle" idx="1"/>
          </p:nvPr>
        </p:nvSpPr>
        <p:spPr>
          <a:xfrm>
            <a:off x="1957766" y="5097744"/>
            <a:ext cx="8244231" cy="1836457"/>
          </a:xfrm>
        </p:spPr>
        <p:txBody>
          <a:bodyPr anchor="ctr">
            <a:noAutofit/>
          </a:bodyPr>
          <a:lstStyle>
            <a:lvl1pPr marL="0" indent="0" algn="ctr">
              <a:buNone/>
              <a:defRPr sz="4400" b="1" cap="all" spc="250" baseline="0">
                <a:solidFill>
                  <a:schemeClr val="tx1"/>
                </a:solidFill>
                <a:latin typeface="Copperplate Gothic Bold" panose="020E0705020206020404" pitchFamily="34" charset="0"/>
                <a:cs typeface="Aharoni" panose="02010803020104030203" pitchFamily="2" charset="-79"/>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80909492"/>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222"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endParaRPr lang="en-US"/>
          </a:p>
        </p:txBody>
      </p:sp>
      <p:sp>
        <p:nvSpPr>
          <p:cNvPr id="4" name="Text Placeholder 3"/>
          <p:cNvSpPr>
            <a:spLocks noGrp="1"/>
          </p:cNvSpPr>
          <p:nvPr>
            <p:ph type="body" sz="half" idx="2"/>
          </p:nvPr>
        </p:nvSpPr>
        <p:spPr>
          <a:xfrm>
            <a:off x="2389718" y="5367338"/>
            <a:ext cx="7315200" cy="804863"/>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96D65-F592-4498-81FD-0EC096C1D35F}"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295373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96D65-F592-4498-81FD-0EC096C1D35F}"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259113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6618" y="206375"/>
            <a:ext cx="3291416"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2367" y="206375"/>
            <a:ext cx="9671051"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96D65-F592-4498-81FD-0EC096C1D35F}"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3993047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87" name="Text Box 15">
            <a:extLst>
              <a:ext uri="{FF2B5EF4-FFF2-40B4-BE49-F238E27FC236}">
                <a16:creationId xmlns:a16="http://schemas.microsoft.com/office/drawing/2014/main" id="{4061C8BA-ACB3-458F-9F59-BE5CF032A27B}"/>
              </a:ext>
            </a:extLst>
          </p:cNvPr>
          <p:cNvSpPr txBox="1">
            <a:spLocks noChangeAspect="1" noChangeArrowheads="1"/>
          </p:cNvSpPr>
          <p:nvPr userDrawn="1"/>
        </p:nvSpPr>
        <p:spPr bwMode="auto">
          <a:xfrm>
            <a:off x="609600" y="3886200"/>
            <a:ext cx="10769600" cy="1524000"/>
          </a:xfrm>
          <a:prstGeom prst="rect">
            <a:avLst/>
          </a:prstGeom>
          <a:solidFill>
            <a:srgbClr val="CC0000"/>
          </a:solidFill>
          <a:ln w="38100">
            <a:solidFill>
              <a:srgbClr val="CC0000"/>
            </a:solidFill>
            <a:miter lim="800000"/>
            <a:headEnd/>
            <a:tailEnd/>
          </a:ln>
        </p:spPr>
        <p:txBody>
          <a:bodyPr lIns="0" tIns="0" rIns="0" bIns="0"/>
          <a:lstStyle/>
          <a:p>
            <a:pPr algn="ctr"/>
            <a:r>
              <a:rPr lang="en-US" altLang="en-US" sz="2800">
                <a:solidFill>
                  <a:srgbClr val="FFFFFF"/>
                </a:solidFill>
                <a:effectLst>
                  <a:outerShdw blurRad="38100" dist="38100" dir="2700000" algn="tl">
                    <a:srgbClr val="000000"/>
                  </a:outerShdw>
                </a:effectLst>
                <a:latin typeface="Trebuchet MS" panose="020B0603020202020204" pitchFamily="34" charset="0"/>
              </a:rPr>
              <a:t>LESSON ONE:</a:t>
            </a:r>
          </a:p>
          <a:p>
            <a:pPr algn="ctr"/>
            <a:r>
              <a:rPr lang="en-US" altLang="en-US" sz="4000">
                <a:solidFill>
                  <a:srgbClr val="FFFFFF"/>
                </a:solidFill>
                <a:effectLst>
                  <a:outerShdw blurRad="38100" dist="38100" dir="2700000" algn="tl">
                    <a:srgbClr val="000000"/>
                  </a:outerShdw>
                </a:effectLst>
                <a:latin typeface="Trebuchet MS" panose="020B0603020202020204" pitchFamily="34" charset="0"/>
              </a:rPr>
              <a:t>The Beatitudes Describe Character</a:t>
            </a:r>
          </a:p>
          <a:p>
            <a:pPr algn="ctr"/>
            <a:r>
              <a:rPr lang="en-US" altLang="en-US" sz="2400" i="1">
                <a:solidFill>
                  <a:srgbClr val="FFFFFF"/>
                </a:solidFill>
                <a:effectLst>
                  <a:outerShdw blurRad="38100" dist="38100" dir="2700000" algn="tl">
                    <a:srgbClr val="000000"/>
                  </a:outerShdw>
                </a:effectLst>
                <a:latin typeface="Trebuchet MS" panose="020B0603020202020204" pitchFamily="34" charset="0"/>
              </a:rPr>
              <a:t>(Matthew 5:1-12)</a:t>
            </a:r>
            <a:endParaRPr lang="en-US" altLang="en-US" sz="2400" i="1"/>
          </a:p>
        </p:txBody>
      </p:sp>
      <p:grpSp>
        <p:nvGrpSpPr>
          <p:cNvPr id="3091" name="Group 19">
            <a:extLst>
              <a:ext uri="{FF2B5EF4-FFF2-40B4-BE49-F238E27FC236}">
                <a16:creationId xmlns:a16="http://schemas.microsoft.com/office/drawing/2014/main" id="{DB3CB5FA-ED41-4320-8BAF-3ADEBCDFCB1D}"/>
              </a:ext>
            </a:extLst>
          </p:cNvPr>
          <p:cNvGrpSpPr>
            <a:grpSpLocks/>
          </p:cNvGrpSpPr>
          <p:nvPr userDrawn="1"/>
        </p:nvGrpSpPr>
        <p:grpSpPr bwMode="auto">
          <a:xfrm>
            <a:off x="609600" y="1219200"/>
            <a:ext cx="10769600" cy="2686050"/>
            <a:chOff x="288" y="768"/>
            <a:chExt cx="5088" cy="1692"/>
          </a:xfrm>
        </p:grpSpPr>
        <p:sp>
          <p:nvSpPr>
            <p:cNvPr id="3084" name="Rectangle 12">
              <a:extLst>
                <a:ext uri="{FF2B5EF4-FFF2-40B4-BE49-F238E27FC236}">
                  <a16:creationId xmlns:a16="http://schemas.microsoft.com/office/drawing/2014/main" id="{28A3D096-56F9-45A2-A008-8961D0A8CD7C}"/>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a:extLst>
              <a:ext uri="{AF507438-7753-43E0-B8FC-AC1667EBCBE1}">
                <a14:hiddenEffects xmlns:a14="http://schemas.microsoft.com/office/drawing/2010/main">
                  <a:effectLst>
                    <a:outerShdw dist="45791" dir="3378596" algn="ctr" rotWithShape="0">
                      <a:srgbClr val="969696"/>
                    </a:outerShdw>
                  </a:effectLst>
                </a14:hiddenEffects>
              </a:ext>
            </a:extLst>
          </p:spPr>
          <p:txBody>
            <a:bodyPr/>
            <a:lstStyle/>
            <a:p>
              <a:endParaRPr lang="en-US" sz="1800"/>
            </a:p>
          </p:txBody>
        </p:sp>
        <p:pic>
          <p:nvPicPr>
            <p:cNvPr id="3085" name="Picture 13">
              <a:extLst>
                <a:ext uri="{FF2B5EF4-FFF2-40B4-BE49-F238E27FC236}">
                  <a16:creationId xmlns:a16="http://schemas.microsoft.com/office/drawing/2014/main" id="{209E749D-E035-489E-B5BB-24E8129BCC48}"/>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Line 14">
              <a:extLst>
                <a:ext uri="{FF2B5EF4-FFF2-40B4-BE49-F238E27FC236}">
                  <a16:creationId xmlns:a16="http://schemas.microsoft.com/office/drawing/2014/main" id="{C16358DF-A24E-4D68-9ED8-BF3C9182CC7B}"/>
                </a:ext>
              </a:extLst>
            </p:cNvPr>
            <p:cNvSpPr>
              <a:spLocks noChangeAspect="1" noChangeShapeType="1"/>
            </p:cNvSpPr>
            <p:nvPr userDrawn="1"/>
          </p:nvSpPr>
          <p:spPr bwMode="auto">
            <a:xfrm>
              <a:off x="1881" y="1217"/>
              <a:ext cx="3186"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cmpd="thinThick">
                  <a:solidFill>
                    <a:srgbClr val="808080"/>
                  </a:solidFill>
                  <a:round/>
                  <a:headEnd/>
                  <a:tailEnd/>
                </a14:hiddenLine>
              </a:ext>
            </a:extLst>
          </p:spPr>
          <p:txBody>
            <a:bodyPr/>
            <a:lstStyle/>
            <a:p>
              <a:endParaRPr lang="en-US" sz="1800"/>
            </a:p>
          </p:txBody>
        </p:sp>
        <p:sp>
          <p:nvSpPr>
            <p:cNvPr id="3088" name="WordArt 16">
              <a:extLst>
                <a:ext uri="{FF2B5EF4-FFF2-40B4-BE49-F238E27FC236}">
                  <a16:creationId xmlns:a16="http://schemas.microsoft.com/office/drawing/2014/main" id="{B241F7D0-F6EF-4DB1-A551-8F392CCE6997}"/>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3089" name="WordArt 17">
              <a:extLst>
                <a:ext uri="{FF2B5EF4-FFF2-40B4-BE49-F238E27FC236}">
                  <a16:creationId xmlns:a16="http://schemas.microsoft.com/office/drawing/2014/main" id="{F3770E19-15E7-4440-86A5-D83943ED63DF}"/>
                </a:ext>
              </a:extLst>
            </p:cNvPr>
            <p:cNvSpPr>
              <a:spLocks noChangeAspect="1" noChangeArrowheads="1" noChangeShapeType="1" noTextEdit="1"/>
            </p:cNvSpPr>
            <p:nvPr userDrawn="1"/>
          </p:nvSpPr>
          <p:spPr bwMode="auto">
            <a:xfrm>
              <a:off x="2517" y="1047"/>
              <a:ext cx="1568" cy="26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Tree>
    <p:extLst>
      <p:ext uri="{BB962C8B-B14F-4D97-AF65-F5344CB8AC3E}">
        <p14:creationId xmlns:p14="http://schemas.microsoft.com/office/powerpoint/2010/main" val="3730052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5B839-FB31-42C0-B7AB-52C40CB30E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3C052F-4EEC-482A-A889-9D7325DB5F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2913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5205-3529-4408-BC65-E78E15C9C32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1A679-86E9-4638-AE17-F25D5302B96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603224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AE406-E279-4204-A3AD-D727968D4B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D33A9-D181-48D7-A559-B3C8DF339A74}"/>
              </a:ext>
            </a:extLst>
          </p:cNvPr>
          <p:cNvSpPr>
            <a:spLocks noGrp="1"/>
          </p:cNvSpPr>
          <p:nvPr>
            <p:ph sz="half" idx="1"/>
          </p:nvPr>
        </p:nvSpPr>
        <p:spPr>
          <a:xfrm>
            <a:off x="609600" y="1371600"/>
            <a:ext cx="5384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1AB7B2-4BA4-4C8E-9BDD-0CB4069E5712}"/>
              </a:ext>
            </a:extLst>
          </p:cNvPr>
          <p:cNvSpPr>
            <a:spLocks noGrp="1"/>
          </p:cNvSpPr>
          <p:nvPr>
            <p:ph sz="half" idx="2"/>
          </p:nvPr>
        </p:nvSpPr>
        <p:spPr>
          <a:xfrm>
            <a:off x="6197600" y="1371600"/>
            <a:ext cx="5384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4886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C7CA-0F3C-418A-AC37-F28A806D6F0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468109-5BE8-451F-8325-C7D57F05267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46266-5125-43D2-8CD2-B844E1944CB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FE5A5-475F-4E49-B5D7-60338E5C09D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B36FFD-266D-4562-BC9D-DA58386AB15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0629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C286-55EE-44EB-A54F-8960E61179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45717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15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02336" y="2209800"/>
            <a:ext cx="11338560"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35316920"/>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2D38-982E-46C3-8872-6751053FEE5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48E6A1-2451-4A8B-AB03-EFD7B51479B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719022-2544-45E1-8126-E956F58BE4C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658456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7040-528F-4EED-B53F-293B2FA4DF3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B7BA00-20D2-4EEC-BA1A-78385D865D3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DDACC9-50A3-428E-8F3F-F0A58EB6CDB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146175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BFAA-3F3F-4301-9440-7FFF5C5FE2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593FB1-7C7A-4CDF-A81B-CCBD392CAD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1994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29A5E-E676-4DC0-B540-086420C7AD95}"/>
              </a:ext>
            </a:extLst>
          </p:cNvPr>
          <p:cNvSpPr>
            <a:spLocks noGrp="1"/>
          </p:cNvSpPr>
          <p:nvPr>
            <p:ph type="title" orient="vert"/>
          </p:nvPr>
        </p:nvSpPr>
        <p:spPr>
          <a:xfrm>
            <a:off x="8839200" y="381000"/>
            <a:ext cx="2743200" cy="5410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69A2DD-9420-44DB-A423-58BBCADCAC89}"/>
              </a:ext>
            </a:extLst>
          </p:cNvPr>
          <p:cNvSpPr>
            <a:spLocks noGrp="1"/>
          </p:cNvSpPr>
          <p:nvPr>
            <p:ph type="body" orient="vert" idx="1"/>
          </p:nvPr>
        </p:nvSpPr>
        <p:spPr>
          <a:xfrm>
            <a:off x="609600" y="381000"/>
            <a:ext cx="80264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2676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83" name="Group 11">
            <a:extLst>
              <a:ext uri="{FF2B5EF4-FFF2-40B4-BE49-F238E27FC236}">
                <a16:creationId xmlns:a16="http://schemas.microsoft.com/office/drawing/2014/main" id="{5314AD1A-E0A3-410A-ACA2-567A0E74C5E2}"/>
              </a:ext>
            </a:extLst>
          </p:cNvPr>
          <p:cNvGrpSpPr>
            <a:grpSpLocks/>
          </p:cNvGrpSpPr>
          <p:nvPr userDrawn="1"/>
        </p:nvGrpSpPr>
        <p:grpSpPr bwMode="auto">
          <a:xfrm>
            <a:off x="609600" y="1219200"/>
            <a:ext cx="10769600" cy="2686050"/>
            <a:chOff x="288" y="768"/>
            <a:chExt cx="5088" cy="1692"/>
          </a:xfrm>
        </p:grpSpPr>
        <p:sp>
          <p:nvSpPr>
            <p:cNvPr id="3084" name="Rectangle 12">
              <a:extLst>
                <a:ext uri="{FF2B5EF4-FFF2-40B4-BE49-F238E27FC236}">
                  <a16:creationId xmlns:a16="http://schemas.microsoft.com/office/drawing/2014/main" id="{316BDA7B-3F02-48BE-9772-6139B185A473}"/>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a:extLst>
              <a:ext uri="{AF507438-7753-43E0-B8FC-AC1667EBCBE1}">
                <a14:hiddenEffects xmlns:a14="http://schemas.microsoft.com/office/drawing/2010/main">
                  <a:effectLst>
                    <a:outerShdw dist="45791" dir="3378596" algn="ctr" rotWithShape="0">
                      <a:srgbClr val="969696"/>
                    </a:outerShdw>
                  </a:effectLst>
                </a14:hiddenEffects>
              </a:ext>
            </a:extLst>
          </p:spPr>
          <p:txBody>
            <a:bodyPr/>
            <a:lstStyle/>
            <a:p>
              <a:endParaRPr lang="en-US" sz="1800"/>
            </a:p>
          </p:txBody>
        </p:sp>
        <p:pic>
          <p:nvPicPr>
            <p:cNvPr id="3085" name="Picture 13">
              <a:extLst>
                <a:ext uri="{FF2B5EF4-FFF2-40B4-BE49-F238E27FC236}">
                  <a16:creationId xmlns:a16="http://schemas.microsoft.com/office/drawing/2014/main" id="{BF916F5D-B2C3-4593-AE78-7B1086DE1ED0}"/>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Line 14">
              <a:extLst>
                <a:ext uri="{FF2B5EF4-FFF2-40B4-BE49-F238E27FC236}">
                  <a16:creationId xmlns:a16="http://schemas.microsoft.com/office/drawing/2014/main" id="{C038541C-8ABC-4520-991F-E78BACA8A858}"/>
                </a:ext>
              </a:extLst>
            </p:cNvPr>
            <p:cNvSpPr>
              <a:spLocks noChangeAspect="1" noChangeShapeType="1"/>
            </p:cNvSpPr>
            <p:nvPr userDrawn="1"/>
          </p:nvSpPr>
          <p:spPr bwMode="auto">
            <a:xfrm>
              <a:off x="1881" y="1217"/>
              <a:ext cx="3186"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cmpd="thinThick">
                  <a:solidFill>
                    <a:srgbClr val="808080"/>
                  </a:solidFill>
                  <a:round/>
                  <a:headEnd/>
                  <a:tailEnd/>
                </a14:hiddenLine>
              </a:ext>
            </a:extLst>
          </p:spPr>
          <p:txBody>
            <a:bodyPr/>
            <a:lstStyle/>
            <a:p>
              <a:endParaRPr lang="en-US" sz="1800"/>
            </a:p>
          </p:txBody>
        </p:sp>
        <p:sp>
          <p:nvSpPr>
            <p:cNvPr id="3087" name="WordArt 15">
              <a:extLst>
                <a:ext uri="{FF2B5EF4-FFF2-40B4-BE49-F238E27FC236}">
                  <a16:creationId xmlns:a16="http://schemas.microsoft.com/office/drawing/2014/main" id="{96E3C59A-70A6-484A-A6E0-833972D63A8A}"/>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3088" name="WordArt 16">
              <a:extLst>
                <a:ext uri="{FF2B5EF4-FFF2-40B4-BE49-F238E27FC236}">
                  <a16:creationId xmlns:a16="http://schemas.microsoft.com/office/drawing/2014/main" id="{82A24BCA-E104-4A00-849D-E3F1DE1C8F79}"/>
                </a:ext>
              </a:extLst>
            </p:cNvPr>
            <p:cNvSpPr>
              <a:spLocks noChangeAspect="1" noChangeArrowheads="1" noChangeShapeType="1" noTextEdit="1"/>
            </p:cNvSpPr>
            <p:nvPr userDrawn="1"/>
          </p:nvSpPr>
          <p:spPr bwMode="auto">
            <a:xfrm>
              <a:off x="2517" y="1047"/>
              <a:ext cx="1568" cy="26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
        <p:nvSpPr>
          <p:cNvPr id="3089" name="Text Box 17">
            <a:extLst>
              <a:ext uri="{FF2B5EF4-FFF2-40B4-BE49-F238E27FC236}">
                <a16:creationId xmlns:a16="http://schemas.microsoft.com/office/drawing/2014/main" id="{FA36AE7B-8DCC-4087-A553-770E42F4B8AF}"/>
              </a:ext>
            </a:extLst>
          </p:cNvPr>
          <p:cNvSpPr txBox="1">
            <a:spLocks noChangeAspect="1" noChangeArrowheads="1"/>
          </p:cNvSpPr>
          <p:nvPr userDrawn="1"/>
        </p:nvSpPr>
        <p:spPr bwMode="auto">
          <a:xfrm>
            <a:off x="609600" y="3886200"/>
            <a:ext cx="10769600" cy="1524000"/>
          </a:xfrm>
          <a:prstGeom prst="rect">
            <a:avLst/>
          </a:prstGeom>
          <a:solidFill>
            <a:srgbClr val="CC0000"/>
          </a:solidFill>
          <a:ln w="38100">
            <a:solidFill>
              <a:srgbClr val="CC0000"/>
            </a:solidFill>
            <a:miter lim="800000"/>
            <a:headEnd/>
            <a:tailEnd/>
          </a:ln>
        </p:spPr>
        <p:txBody>
          <a:bodyPr lIns="0" tIns="0" rIns="0" bIns="0"/>
          <a:lstStyle/>
          <a:p>
            <a:pPr algn="ctr"/>
            <a:r>
              <a:rPr lang="en-US" altLang="en-US" sz="2800">
                <a:solidFill>
                  <a:srgbClr val="FFFFFF"/>
                </a:solidFill>
                <a:effectLst>
                  <a:outerShdw blurRad="38100" dist="38100" dir="2700000" algn="tl">
                    <a:srgbClr val="000000"/>
                  </a:outerShdw>
                </a:effectLst>
                <a:latin typeface="Trebuchet MS" panose="020B0603020202020204" pitchFamily="34" charset="0"/>
              </a:rPr>
              <a:t>LESSON TWO:</a:t>
            </a:r>
          </a:p>
          <a:p>
            <a:pPr algn="ctr"/>
            <a:r>
              <a:rPr lang="en-US" altLang="en-US" sz="4000">
                <a:solidFill>
                  <a:srgbClr val="FFFFFF"/>
                </a:solidFill>
                <a:effectLst>
                  <a:outerShdw blurRad="38100" dist="38100" dir="2700000" algn="tl">
                    <a:srgbClr val="000000"/>
                  </a:outerShdw>
                </a:effectLst>
                <a:latin typeface="Trebuchet MS" panose="020B0603020202020204" pitchFamily="34" charset="0"/>
              </a:rPr>
              <a:t>Blessed are the Poor in Spirit</a:t>
            </a:r>
          </a:p>
          <a:p>
            <a:pPr algn="ctr"/>
            <a:r>
              <a:rPr lang="en-US" altLang="en-US" sz="2400" i="1">
                <a:solidFill>
                  <a:srgbClr val="FFFFFF"/>
                </a:solidFill>
                <a:effectLst>
                  <a:outerShdw blurRad="38100" dist="38100" dir="2700000" algn="tl">
                    <a:srgbClr val="000000"/>
                  </a:outerShdw>
                </a:effectLst>
                <a:latin typeface="Trebuchet MS" panose="020B0603020202020204" pitchFamily="34" charset="0"/>
              </a:rPr>
              <a:t>(Matthew 5:3)</a:t>
            </a:r>
            <a:endParaRPr lang="en-US" altLang="en-US" sz="2400" i="1"/>
          </a:p>
        </p:txBody>
      </p:sp>
    </p:spTree>
    <p:extLst>
      <p:ext uri="{BB962C8B-B14F-4D97-AF65-F5344CB8AC3E}">
        <p14:creationId xmlns:p14="http://schemas.microsoft.com/office/powerpoint/2010/main" val="32140009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F582-10E6-4A2D-B6EF-D62E9FB0209C}"/>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F0BCAE-21D5-420A-AB6E-AE13EB72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74717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9342-B00F-45CE-AB27-7961EB266059}"/>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1FAFF-99E6-497E-A534-6AA4049A1FFB}"/>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002285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01E2-5099-4607-88D0-A2EC7BFE6CA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2CACE8-4752-4A27-AEDA-77D6DFFA98A7}"/>
              </a:ext>
            </a:extLst>
          </p:cNvPr>
          <p:cNvSpPr>
            <a:spLocks noGrp="1"/>
          </p:cNvSpPr>
          <p:nvPr>
            <p:ph sz="half" idx="1"/>
          </p:nvPr>
        </p:nvSpPr>
        <p:spPr>
          <a:xfrm>
            <a:off x="609600" y="1371600"/>
            <a:ext cx="5384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3589F-CD1A-45AB-ACA6-289E8DE95137}"/>
              </a:ext>
            </a:extLst>
          </p:cNvPr>
          <p:cNvSpPr>
            <a:spLocks noGrp="1"/>
          </p:cNvSpPr>
          <p:nvPr>
            <p:ph sz="half" idx="2"/>
          </p:nvPr>
        </p:nvSpPr>
        <p:spPr>
          <a:xfrm>
            <a:off x="6197600" y="1371600"/>
            <a:ext cx="5384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74823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A4BA-CDF8-4BD6-AC8A-CC77A9115922}"/>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4DEB65-89FE-4776-B9EB-E1BABC53368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9BDFA8-E0D3-4E61-8B06-2BA5EFC4A553}"/>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6BB44F-AC5C-4283-B332-DE9FB9326D2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6C835A-F0BE-4E97-A3B9-1BF84BF0857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2828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0001-1631-4B74-A40F-7D7FE0399BBC}"/>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19222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2209800"/>
            <a:ext cx="6303264"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2430283013"/>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6513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C586-F9E3-4C3A-A776-1ED8AFB5928F}"/>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1E741A-6EDC-4785-AFD5-1431C84840F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5BD80-BB7E-4A06-B574-796A831592E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746004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204ED-94A6-4958-847C-808F3F69AD9F}"/>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D11A51-F95A-45B4-9BB9-954F00C7A27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A14458-8FA9-453B-BDE7-BF14EE7AC22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06447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64E0-556D-4509-B3C8-8269FA279EF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6DD6AA-5971-44BF-B763-A456855A38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5118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3D475-BB83-41F8-80B4-99781883B05B}"/>
              </a:ext>
            </a:extLst>
          </p:cNvPr>
          <p:cNvSpPr>
            <a:spLocks noGrp="1"/>
          </p:cNvSpPr>
          <p:nvPr>
            <p:ph type="title" orient="vert"/>
          </p:nvPr>
        </p:nvSpPr>
        <p:spPr>
          <a:xfrm>
            <a:off x="8839200" y="365126"/>
            <a:ext cx="2743200" cy="5426075"/>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D6D1BC-DE30-4424-AE24-D227B42D0254}"/>
              </a:ext>
            </a:extLst>
          </p:cNvPr>
          <p:cNvSpPr>
            <a:spLocks noGrp="1"/>
          </p:cNvSpPr>
          <p:nvPr>
            <p:ph type="body" orient="vert" idx="1"/>
          </p:nvPr>
        </p:nvSpPr>
        <p:spPr>
          <a:xfrm>
            <a:off x="609600" y="365126"/>
            <a:ext cx="8026400" cy="5426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2108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83" name="Group 11">
            <a:extLst>
              <a:ext uri="{FF2B5EF4-FFF2-40B4-BE49-F238E27FC236}">
                <a16:creationId xmlns:a16="http://schemas.microsoft.com/office/drawing/2014/main" id="{B94E7F19-69B4-49B3-897B-C625176782FD}"/>
              </a:ext>
            </a:extLst>
          </p:cNvPr>
          <p:cNvGrpSpPr>
            <a:grpSpLocks/>
          </p:cNvGrpSpPr>
          <p:nvPr userDrawn="1"/>
        </p:nvGrpSpPr>
        <p:grpSpPr bwMode="auto">
          <a:xfrm>
            <a:off x="609600" y="1219200"/>
            <a:ext cx="10769600" cy="2686050"/>
            <a:chOff x="288" y="768"/>
            <a:chExt cx="5088" cy="1692"/>
          </a:xfrm>
        </p:grpSpPr>
        <p:sp>
          <p:nvSpPr>
            <p:cNvPr id="3084" name="Rectangle 12">
              <a:extLst>
                <a:ext uri="{FF2B5EF4-FFF2-40B4-BE49-F238E27FC236}">
                  <a16:creationId xmlns:a16="http://schemas.microsoft.com/office/drawing/2014/main" id="{EB3B2CFD-C9C6-40A9-B55A-76F000C755FC}"/>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a:extLst>
              <a:ext uri="{AF507438-7753-43E0-B8FC-AC1667EBCBE1}">
                <a14:hiddenEffects xmlns:a14="http://schemas.microsoft.com/office/drawing/2010/main">
                  <a:effectLst>
                    <a:outerShdw dist="45791" dir="3378596" algn="ctr" rotWithShape="0">
                      <a:srgbClr val="969696"/>
                    </a:outerShdw>
                  </a:effectLst>
                </a14:hiddenEffects>
              </a:ext>
            </a:extLst>
          </p:spPr>
          <p:txBody>
            <a:bodyPr/>
            <a:lstStyle/>
            <a:p>
              <a:endParaRPr lang="en-US" sz="1800"/>
            </a:p>
          </p:txBody>
        </p:sp>
        <p:pic>
          <p:nvPicPr>
            <p:cNvPr id="3085" name="Picture 13">
              <a:extLst>
                <a:ext uri="{FF2B5EF4-FFF2-40B4-BE49-F238E27FC236}">
                  <a16:creationId xmlns:a16="http://schemas.microsoft.com/office/drawing/2014/main" id="{C90EBF5D-8C97-426F-813E-A6B03D0FD106}"/>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Line 14">
              <a:extLst>
                <a:ext uri="{FF2B5EF4-FFF2-40B4-BE49-F238E27FC236}">
                  <a16:creationId xmlns:a16="http://schemas.microsoft.com/office/drawing/2014/main" id="{BD05A8CF-6828-44C6-BB92-63056702A239}"/>
                </a:ext>
              </a:extLst>
            </p:cNvPr>
            <p:cNvSpPr>
              <a:spLocks noChangeAspect="1" noChangeShapeType="1"/>
            </p:cNvSpPr>
            <p:nvPr userDrawn="1"/>
          </p:nvSpPr>
          <p:spPr bwMode="auto">
            <a:xfrm>
              <a:off x="1881" y="1217"/>
              <a:ext cx="3186"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cmpd="thinThick">
                  <a:solidFill>
                    <a:srgbClr val="808080"/>
                  </a:solidFill>
                  <a:round/>
                  <a:headEnd/>
                  <a:tailEnd/>
                </a14:hiddenLine>
              </a:ext>
            </a:extLst>
          </p:spPr>
          <p:txBody>
            <a:bodyPr/>
            <a:lstStyle/>
            <a:p>
              <a:endParaRPr lang="en-US" sz="1800"/>
            </a:p>
          </p:txBody>
        </p:sp>
        <p:sp>
          <p:nvSpPr>
            <p:cNvPr id="3087" name="WordArt 15">
              <a:extLst>
                <a:ext uri="{FF2B5EF4-FFF2-40B4-BE49-F238E27FC236}">
                  <a16:creationId xmlns:a16="http://schemas.microsoft.com/office/drawing/2014/main" id="{BEA5EBAE-8D9F-4982-909D-D2C5C3BF8BC8}"/>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3088" name="WordArt 16">
              <a:extLst>
                <a:ext uri="{FF2B5EF4-FFF2-40B4-BE49-F238E27FC236}">
                  <a16:creationId xmlns:a16="http://schemas.microsoft.com/office/drawing/2014/main" id="{7D22BD39-5601-4784-B446-2403E1C39013}"/>
                </a:ext>
              </a:extLst>
            </p:cNvPr>
            <p:cNvSpPr>
              <a:spLocks noChangeAspect="1" noChangeArrowheads="1" noChangeShapeType="1" noTextEdit="1"/>
            </p:cNvSpPr>
            <p:nvPr userDrawn="1"/>
          </p:nvSpPr>
          <p:spPr bwMode="auto">
            <a:xfrm>
              <a:off x="2517" y="1047"/>
              <a:ext cx="1568" cy="26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
        <p:nvSpPr>
          <p:cNvPr id="3089" name="Text Box 17">
            <a:extLst>
              <a:ext uri="{FF2B5EF4-FFF2-40B4-BE49-F238E27FC236}">
                <a16:creationId xmlns:a16="http://schemas.microsoft.com/office/drawing/2014/main" id="{2CD7C1A8-C025-4DA7-AC39-7BF1EBD19632}"/>
              </a:ext>
            </a:extLst>
          </p:cNvPr>
          <p:cNvSpPr txBox="1">
            <a:spLocks noChangeAspect="1" noChangeArrowheads="1"/>
          </p:cNvSpPr>
          <p:nvPr userDrawn="1"/>
        </p:nvSpPr>
        <p:spPr bwMode="auto">
          <a:xfrm>
            <a:off x="609600" y="3886200"/>
            <a:ext cx="10769600" cy="1524000"/>
          </a:xfrm>
          <a:prstGeom prst="rect">
            <a:avLst/>
          </a:prstGeom>
          <a:solidFill>
            <a:srgbClr val="CC0000"/>
          </a:solidFill>
          <a:ln w="38100">
            <a:solidFill>
              <a:srgbClr val="CC0000"/>
            </a:solidFill>
            <a:miter lim="800000"/>
            <a:headEnd/>
            <a:tailEnd/>
          </a:ln>
        </p:spPr>
        <p:txBody>
          <a:bodyPr lIns="0" tIns="0" rIns="0" bIns="0"/>
          <a:lstStyle/>
          <a:p>
            <a:pPr algn="ctr"/>
            <a:r>
              <a:rPr lang="en-US" altLang="en-US" sz="2800">
                <a:solidFill>
                  <a:srgbClr val="FFFFFF"/>
                </a:solidFill>
                <a:effectLst>
                  <a:outerShdw blurRad="38100" dist="38100" dir="2700000" algn="tl">
                    <a:srgbClr val="000000"/>
                  </a:outerShdw>
                </a:effectLst>
                <a:latin typeface="Trebuchet MS" panose="020B0603020202020204" pitchFamily="34" charset="0"/>
              </a:rPr>
              <a:t>LESSON THREE:</a:t>
            </a:r>
          </a:p>
          <a:p>
            <a:pPr algn="ctr"/>
            <a:r>
              <a:rPr lang="en-US" altLang="en-US" sz="4000">
                <a:solidFill>
                  <a:srgbClr val="FFFFFF"/>
                </a:solidFill>
                <a:effectLst>
                  <a:outerShdw blurRad="38100" dist="38100" dir="2700000" algn="tl">
                    <a:srgbClr val="000000"/>
                  </a:outerShdw>
                </a:effectLst>
                <a:latin typeface="Trebuchet MS" panose="020B0603020202020204" pitchFamily="34" charset="0"/>
              </a:rPr>
              <a:t>Blessed are they that Mourn</a:t>
            </a:r>
          </a:p>
          <a:p>
            <a:pPr algn="ctr"/>
            <a:r>
              <a:rPr lang="en-US" altLang="en-US" sz="2400" i="1">
                <a:solidFill>
                  <a:srgbClr val="FFFFFF"/>
                </a:solidFill>
                <a:effectLst>
                  <a:outerShdw blurRad="38100" dist="38100" dir="2700000" algn="tl">
                    <a:srgbClr val="000000"/>
                  </a:outerShdw>
                </a:effectLst>
                <a:latin typeface="Trebuchet MS" panose="020B0603020202020204" pitchFamily="34" charset="0"/>
              </a:rPr>
              <a:t>(Matthew 5:4)</a:t>
            </a:r>
            <a:endParaRPr lang="en-US" altLang="en-US" sz="2400" i="1"/>
          </a:p>
        </p:txBody>
      </p:sp>
    </p:spTree>
    <p:extLst>
      <p:ext uri="{BB962C8B-B14F-4D97-AF65-F5344CB8AC3E}">
        <p14:creationId xmlns:p14="http://schemas.microsoft.com/office/powerpoint/2010/main" val="37962932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06E32-215F-4F22-93D5-BAB41743E38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99D0BB-D200-4AD6-A866-F179564B91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2940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292E-7A25-4135-86C6-4CFB9719DE4F}"/>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A961D9-DCED-443B-B6D0-87C6354B8A7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7757535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DDD4-C4FA-41A1-908F-E0F23F4B03A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35A13-2FD8-44A5-8C9C-49B386DFAD52}"/>
              </a:ext>
            </a:extLst>
          </p:cNvPr>
          <p:cNvSpPr>
            <a:spLocks noGrp="1"/>
          </p:cNvSpPr>
          <p:nvPr>
            <p:ph sz="half" idx="1"/>
          </p:nvPr>
        </p:nvSpPr>
        <p:spPr>
          <a:xfrm>
            <a:off x="609600" y="1371600"/>
            <a:ext cx="5384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DE7F4E-57BF-4AD0-AD01-72462E83F3A4}"/>
              </a:ext>
            </a:extLst>
          </p:cNvPr>
          <p:cNvSpPr>
            <a:spLocks noGrp="1"/>
          </p:cNvSpPr>
          <p:nvPr>
            <p:ph sz="half" idx="2"/>
          </p:nvPr>
        </p:nvSpPr>
        <p:spPr>
          <a:xfrm>
            <a:off x="6197600" y="1371600"/>
            <a:ext cx="5384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6058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42F9-4ADF-4C2D-B18C-DF0B5169BBC8}"/>
              </a:ext>
            </a:extLst>
          </p:cNvPr>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3A679D7-92F0-41BB-B579-AD13034EDC9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939215-229C-41E9-9909-EE6EA1B9645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56B4C8-0D96-42BB-9ECE-ECCB1B5B54A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029D82-DC7D-47D4-B7F2-D2B944C9C1F7}"/>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06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1923288"/>
            <a:ext cx="6303264" cy="4401312"/>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Rectangle 1"/>
          <p:cNvSpPr/>
          <p:nvPr userDrawn="1"/>
        </p:nvSpPr>
        <p:spPr>
          <a:xfrm>
            <a:off x="235712" y="6858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838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a:t>
            </a:r>
          </a:p>
        </p:txBody>
      </p:sp>
      <p:sp>
        <p:nvSpPr>
          <p:cNvPr id="4" name="Straight Connector 3"/>
          <p:cNvSpPr>
            <a:spLocks noChangeShapeType="1"/>
          </p:cNvSpPr>
          <p:nvPr userDrawn="1"/>
        </p:nvSpPr>
        <p:spPr bwMode="auto">
          <a:xfrm>
            <a:off x="207264" y="1524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219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313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3572957643"/>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3E5FF-EDA1-4DD8-B64C-E75E003D092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738778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4978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8D92-B9BD-429F-98AB-657055F9484C}"/>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4548B5-EA7E-46BE-90DB-01E0F1E4ACD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8A051-7D95-4980-8343-2B0EBB24260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520771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FA70-60F9-4B59-A9B2-6B6B05B48A92}"/>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A2098-5AA7-474B-8070-1CFDEFB3F6A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3A9E38-DA73-40E8-A3E8-C23C63A800A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348175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E069-E0FC-4647-A692-2A52B8E67D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3CA2AF-D22C-49BD-89AE-CE29CDFF60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648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386C2-1130-4049-846A-43E62843B77F}"/>
              </a:ext>
            </a:extLst>
          </p:cNvPr>
          <p:cNvSpPr>
            <a:spLocks noGrp="1"/>
          </p:cNvSpPr>
          <p:nvPr>
            <p:ph type="title" orient="vert"/>
          </p:nvPr>
        </p:nvSpPr>
        <p:spPr>
          <a:xfrm>
            <a:off x="8839200" y="365126"/>
            <a:ext cx="2743200" cy="5426075"/>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B72C03-ECD7-417D-9F7F-56A0F093C9C2}"/>
              </a:ext>
            </a:extLst>
          </p:cNvPr>
          <p:cNvSpPr>
            <a:spLocks noGrp="1"/>
          </p:cNvSpPr>
          <p:nvPr>
            <p:ph type="body" orient="vert" idx="1"/>
          </p:nvPr>
        </p:nvSpPr>
        <p:spPr>
          <a:xfrm>
            <a:off x="609600" y="365126"/>
            <a:ext cx="8026400" cy="5426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98631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B2CFD321-740B-4B52-8559-6C6E981F5185}"/>
              </a:ext>
            </a:extLst>
          </p:cNvPr>
          <p:cNvGrpSpPr>
            <a:grpSpLocks/>
          </p:cNvGrpSpPr>
          <p:nvPr userDrawn="1"/>
        </p:nvGrpSpPr>
        <p:grpSpPr bwMode="auto">
          <a:xfrm>
            <a:off x="609600" y="1219200"/>
            <a:ext cx="10769600" cy="2686050"/>
            <a:chOff x="288" y="768"/>
            <a:chExt cx="5088" cy="1692"/>
          </a:xfrm>
        </p:grpSpPr>
        <p:sp>
          <p:nvSpPr>
            <p:cNvPr id="3" name="Rectangle 12">
              <a:extLst>
                <a:ext uri="{FF2B5EF4-FFF2-40B4-BE49-F238E27FC236}">
                  <a16:creationId xmlns:a16="http://schemas.microsoft.com/office/drawing/2014/main" id="{DC00CF1A-FFC6-4C8D-9499-04BEB80740F4}"/>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p:spPr>
          <p:txBody>
            <a:bodyPr/>
            <a:lstStyle/>
            <a:p>
              <a:pPr>
                <a:defRPr/>
              </a:pPr>
              <a:endParaRPr lang="en-US" sz="1800">
                <a:latin typeface="Arial" charset="0"/>
                <a:cs typeface="Arial" charset="0"/>
              </a:endParaRPr>
            </a:p>
          </p:txBody>
        </p:sp>
        <p:pic>
          <p:nvPicPr>
            <p:cNvPr id="4" name="Picture 13" descr="Beatitudes Theme Clip color">
              <a:extLst>
                <a:ext uri="{FF2B5EF4-FFF2-40B4-BE49-F238E27FC236}">
                  <a16:creationId xmlns:a16="http://schemas.microsoft.com/office/drawing/2014/main" id="{9BDC30A1-4980-43D6-8C3B-641587750F20}"/>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4">
              <a:extLst>
                <a:ext uri="{FF2B5EF4-FFF2-40B4-BE49-F238E27FC236}">
                  <a16:creationId xmlns:a16="http://schemas.microsoft.com/office/drawing/2014/main" id="{BC86B2BB-0BBB-4EB6-9DA2-0DC9A955A4C2}"/>
                </a:ext>
              </a:extLst>
            </p:cNvPr>
            <p:cNvSpPr>
              <a:spLocks noChangeAspect="1" noChangeShapeType="1"/>
            </p:cNvSpPr>
            <p:nvPr userDrawn="1"/>
          </p:nvSpPr>
          <p:spPr bwMode="auto">
            <a:xfrm>
              <a:off x="1881" y="1217"/>
              <a:ext cx="3186" cy="0"/>
            </a:xfrm>
            <a:prstGeom prst="line">
              <a:avLst/>
            </a:prstGeom>
            <a:noFill/>
            <a:ln w="57150" cmpd="thinThick">
              <a:noFill/>
              <a:round/>
              <a:headEnd/>
              <a:tailEnd/>
            </a:ln>
          </p:spPr>
          <p:txBody>
            <a:bodyPr/>
            <a:lstStyle/>
            <a:p>
              <a:pPr>
                <a:defRPr/>
              </a:pPr>
              <a:endParaRPr lang="en-US" sz="1800">
                <a:latin typeface="Arial" charset="0"/>
                <a:cs typeface="Arial" charset="0"/>
              </a:endParaRPr>
            </a:p>
          </p:txBody>
        </p:sp>
        <p:sp>
          <p:nvSpPr>
            <p:cNvPr id="6" name="WordArt 15">
              <a:extLst>
                <a:ext uri="{FF2B5EF4-FFF2-40B4-BE49-F238E27FC236}">
                  <a16:creationId xmlns:a16="http://schemas.microsoft.com/office/drawing/2014/main" id="{45617ED6-D4DC-4F12-8CBF-8AF28F1656C6}"/>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7" name="WordArt 16">
              <a:extLst>
                <a:ext uri="{FF2B5EF4-FFF2-40B4-BE49-F238E27FC236}">
                  <a16:creationId xmlns:a16="http://schemas.microsoft.com/office/drawing/2014/main" id="{D7125E59-2607-4FBF-B04A-4B942EFA1F66}"/>
                </a:ext>
              </a:extLst>
            </p:cNvPr>
            <p:cNvSpPr>
              <a:spLocks noChangeAspect="1" noChangeArrowheads="1" noChangeShapeType="1" noTextEdit="1"/>
            </p:cNvSpPr>
            <p:nvPr userDrawn="1"/>
          </p:nvSpPr>
          <p:spPr bwMode="auto">
            <a:xfrm>
              <a:off x="2517" y="1047"/>
              <a:ext cx="1568" cy="260"/>
            </a:xfrm>
            <a:prstGeom prst="rect">
              <a:avLst/>
            </a:prstGeom>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
        <p:nvSpPr>
          <p:cNvPr id="8" name="Text Box 17">
            <a:extLst>
              <a:ext uri="{FF2B5EF4-FFF2-40B4-BE49-F238E27FC236}">
                <a16:creationId xmlns:a16="http://schemas.microsoft.com/office/drawing/2014/main" id="{5DA75CC6-9AB3-4DC6-9037-DB0ED35BA673}"/>
              </a:ext>
            </a:extLst>
          </p:cNvPr>
          <p:cNvSpPr txBox="1">
            <a:spLocks noChangeAspect="1" noChangeArrowheads="1"/>
          </p:cNvSpPr>
          <p:nvPr userDrawn="1"/>
        </p:nvSpPr>
        <p:spPr bwMode="auto">
          <a:xfrm>
            <a:off x="609600" y="3886200"/>
            <a:ext cx="10769600" cy="1524000"/>
          </a:xfrm>
          <a:prstGeom prst="rect">
            <a:avLst/>
          </a:prstGeom>
          <a:solidFill>
            <a:srgbClr val="CC0000"/>
          </a:solidFill>
          <a:ln w="38100">
            <a:solidFill>
              <a:srgbClr val="CC0000"/>
            </a:solidFill>
            <a:miter lim="800000"/>
            <a:headEnd/>
            <a:tailEnd/>
          </a:ln>
        </p:spPr>
        <p:txBody>
          <a:bodyPr lIns="0" tIns="0" rIns="0" bIns="0"/>
          <a:lstStyle/>
          <a:p>
            <a:pPr algn="ctr">
              <a:defRPr/>
            </a:pPr>
            <a:r>
              <a:rPr lang="en-US" sz="2800">
                <a:solidFill>
                  <a:srgbClr val="FFFFFF"/>
                </a:solidFill>
                <a:effectLst>
                  <a:outerShdw blurRad="38100" dist="38100" dir="2700000" algn="tl">
                    <a:srgbClr val="000000"/>
                  </a:outerShdw>
                </a:effectLst>
                <a:latin typeface="Trebuchet MS" pitchFamily="34" charset="0"/>
                <a:cs typeface="Arial" charset="0"/>
              </a:rPr>
              <a:t>LESSON FOUR:</a:t>
            </a:r>
          </a:p>
          <a:p>
            <a:pPr algn="ctr">
              <a:defRPr/>
            </a:pPr>
            <a:r>
              <a:rPr lang="en-US" sz="4000">
                <a:solidFill>
                  <a:srgbClr val="FFFFFF"/>
                </a:solidFill>
                <a:effectLst>
                  <a:outerShdw blurRad="38100" dist="38100" dir="2700000" algn="tl">
                    <a:srgbClr val="000000"/>
                  </a:outerShdw>
                </a:effectLst>
                <a:latin typeface="Trebuchet MS" pitchFamily="34" charset="0"/>
                <a:cs typeface="Arial" charset="0"/>
              </a:rPr>
              <a:t>Blessed are the Meek</a:t>
            </a:r>
          </a:p>
          <a:p>
            <a:pPr algn="ctr">
              <a:defRPr/>
            </a:pPr>
            <a:r>
              <a:rPr lang="en-US" sz="2400" i="1">
                <a:solidFill>
                  <a:srgbClr val="FFFFFF"/>
                </a:solidFill>
                <a:effectLst>
                  <a:outerShdw blurRad="38100" dist="38100" dir="2700000" algn="tl">
                    <a:srgbClr val="000000"/>
                  </a:outerShdw>
                </a:effectLst>
                <a:latin typeface="Trebuchet MS" pitchFamily="34" charset="0"/>
                <a:cs typeface="Arial" charset="0"/>
              </a:rPr>
              <a:t>(Matthew 5:5)</a:t>
            </a:r>
            <a:endParaRPr lang="en-US" sz="2400" i="1">
              <a:latin typeface="Arial" charset="0"/>
              <a:cs typeface="Arial" charset="0"/>
            </a:endParaRPr>
          </a:p>
        </p:txBody>
      </p:sp>
    </p:spTree>
    <p:extLst>
      <p:ext uri="{BB962C8B-B14F-4D97-AF65-F5344CB8AC3E}">
        <p14:creationId xmlns:p14="http://schemas.microsoft.com/office/powerpoint/2010/main" val="32672400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5374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558906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735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normAutofit/>
          </a:bodyPr>
          <a:lstStyle>
            <a:lvl1pPr>
              <a:defRPr sz="4000" b="1">
                <a:solidFill>
                  <a:schemeClr val="tx1"/>
                </a:solidFill>
              </a:defRPr>
            </a:lvl1p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6400" y="6410848"/>
            <a:ext cx="4775200" cy="365760"/>
          </a:xfrm>
          <a:prstGeom prst="rect">
            <a:avLst/>
          </a:prstGeom>
        </p:spPr>
        <p:txBody>
          <a:bodyPr/>
          <a:lstStyle/>
          <a:p>
            <a:endParaRPr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402336"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0126462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3891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327183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2315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60994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38538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1292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165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516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9619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ECA9DBE8-277F-44B9-9F22-009B8EC5C9EB}"/>
              </a:ext>
            </a:extLst>
          </p:cNvPr>
          <p:cNvGrpSpPr>
            <a:grpSpLocks/>
          </p:cNvGrpSpPr>
          <p:nvPr userDrawn="1"/>
        </p:nvGrpSpPr>
        <p:grpSpPr bwMode="auto">
          <a:xfrm>
            <a:off x="609600" y="1219200"/>
            <a:ext cx="10769600" cy="2686050"/>
            <a:chOff x="288" y="768"/>
            <a:chExt cx="5088" cy="1692"/>
          </a:xfrm>
        </p:grpSpPr>
        <p:sp>
          <p:nvSpPr>
            <p:cNvPr id="3" name="Rectangle 12">
              <a:extLst>
                <a:ext uri="{FF2B5EF4-FFF2-40B4-BE49-F238E27FC236}">
                  <a16:creationId xmlns:a16="http://schemas.microsoft.com/office/drawing/2014/main" id="{5372E84D-EA94-4DF2-92B7-1291878C14FF}"/>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p:spPr>
          <p:txBody>
            <a:bodyPr/>
            <a:lstStyle/>
            <a:p>
              <a:pPr>
                <a:defRPr/>
              </a:pPr>
              <a:endParaRPr lang="en-US" sz="1800">
                <a:latin typeface="Arial" charset="0"/>
                <a:cs typeface="Arial" charset="0"/>
              </a:endParaRPr>
            </a:p>
          </p:txBody>
        </p:sp>
        <p:pic>
          <p:nvPicPr>
            <p:cNvPr id="4" name="Picture 13" descr="Beatitudes Theme Clip color">
              <a:extLst>
                <a:ext uri="{FF2B5EF4-FFF2-40B4-BE49-F238E27FC236}">
                  <a16:creationId xmlns:a16="http://schemas.microsoft.com/office/drawing/2014/main" id="{34D11F17-0A40-4B40-A3E0-9CED539EB971}"/>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4">
              <a:extLst>
                <a:ext uri="{FF2B5EF4-FFF2-40B4-BE49-F238E27FC236}">
                  <a16:creationId xmlns:a16="http://schemas.microsoft.com/office/drawing/2014/main" id="{22A786CA-1D12-453B-A8B8-9A9779EAA9AC}"/>
                </a:ext>
              </a:extLst>
            </p:cNvPr>
            <p:cNvSpPr>
              <a:spLocks noChangeAspect="1" noChangeShapeType="1"/>
            </p:cNvSpPr>
            <p:nvPr userDrawn="1"/>
          </p:nvSpPr>
          <p:spPr bwMode="auto">
            <a:xfrm>
              <a:off x="1881" y="1217"/>
              <a:ext cx="3186" cy="0"/>
            </a:xfrm>
            <a:prstGeom prst="line">
              <a:avLst/>
            </a:prstGeom>
            <a:noFill/>
            <a:ln w="57150" cmpd="thinThick">
              <a:noFill/>
              <a:round/>
              <a:headEnd/>
              <a:tailEnd/>
            </a:ln>
          </p:spPr>
          <p:txBody>
            <a:bodyPr/>
            <a:lstStyle/>
            <a:p>
              <a:pPr>
                <a:defRPr/>
              </a:pPr>
              <a:endParaRPr lang="en-US" sz="1800">
                <a:latin typeface="Arial" charset="0"/>
                <a:cs typeface="Arial" charset="0"/>
              </a:endParaRPr>
            </a:p>
          </p:txBody>
        </p:sp>
        <p:sp>
          <p:nvSpPr>
            <p:cNvPr id="6" name="WordArt 15">
              <a:extLst>
                <a:ext uri="{FF2B5EF4-FFF2-40B4-BE49-F238E27FC236}">
                  <a16:creationId xmlns:a16="http://schemas.microsoft.com/office/drawing/2014/main" id="{BA8930A2-1D48-4AA2-9168-7F789B672B76}"/>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7" name="WordArt 16">
              <a:extLst>
                <a:ext uri="{FF2B5EF4-FFF2-40B4-BE49-F238E27FC236}">
                  <a16:creationId xmlns:a16="http://schemas.microsoft.com/office/drawing/2014/main" id="{9CDA24D8-2E1B-4143-AC9E-F172331A56D6}"/>
                </a:ext>
              </a:extLst>
            </p:cNvPr>
            <p:cNvSpPr>
              <a:spLocks noChangeAspect="1" noChangeArrowheads="1" noChangeShapeType="1" noTextEdit="1"/>
            </p:cNvSpPr>
            <p:nvPr userDrawn="1"/>
          </p:nvSpPr>
          <p:spPr bwMode="auto">
            <a:xfrm>
              <a:off x="2517" y="1047"/>
              <a:ext cx="1568" cy="260"/>
            </a:xfrm>
            <a:prstGeom prst="rect">
              <a:avLst/>
            </a:prstGeom>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
        <p:nvSpPr>
          <p:cNvPr id="8" name="Text Box 17">
            <a:extLst>
              <a:ext uri="{FF2B5EF4-FFF2-40B4-BE49-F238E27FC236}">
                <a16:creationId xmlns:a16="http://schemas.microsoft.com/office/drawing/2014/main" id="{49D981B0-E429-4804-87E3-7A9814676BD8}"/>
              </a:ext>
            </a:extLst>
          </p:cNvPr>
          <p:cNvSpPr txBox="1">
            <a:spLocks noChangeAspect="1" noChangeArrowheads="1"/>
          </p:cNvSpPr>
          <p:nvPr userDrawn="1"/>
        </p:nvSpPr>
        <p:spPr bwMode="auto">
          <a:xfrm>
            <a:off x="609600" y="3886200"/>
            <a:ext cx="10769600" cy="2209800"/>
          </a:xfrm>
          <a:prstGeom prst="rect">
            <a:avLst/>
          </a:prstGeom>
          <a:solidFill>
            <a:srgbClr val="CC0000"/>
          </a:solidFill>
          <a:ln w="38100">
            <a:solidFill>
              <a:srgbClr val="CC0000"/>
            </a:solidFill>
            <a:miter lim="800000"/>
            <a:headEnd/>
            <a:tailEnd/>
          </a:ln>
        </p:spPr>
        <p:txBody>
          <a:bodyPr lIns="0" tIns="0" rIns="0" bIns="0"/>
          <a:lstStyle/>
          <a:p>
            <a:pPr algn="ctr">
              <a:defRPr/>
            </a:pPr>
            <a:r>
              <a:rPr lang="en-US" sz="2800">
                <a:solidFill>
                  <a:srgbClr val="FFFFFF"/>
                </a:solidFill>
                <a:effectLst>
                  <a:outerShdw blurRad="38100" dist="38100" dir="2700000" algn="tl">
                    <a:srgbClr val="000000"/>
                  </a:outerShdw>
                </a:effectLst>
                <a:latin typeface="Trebuchet MS" pitchFamily="34" charset="0"/>
                <a:cs typeface="Arial" charset="0"/>
              </a:rPr>
              <a:t>LESSON Five:</a:t>
            </a:r>
          </a:p>
          <a:p>
            <a:pPr algn="ctr">
              <a:defRPr/>
            </a:pPr>
            <a:r>
              <a:rPr lang="en-US" sz="4000">
                <a:solidFill>
                  <a:srgbClr val="FFFFFF"/>
                </a:solidFill>
                <a:effectLst>
                  <a:outerShdw blurRad="38100" dist="38100" dir="2700000" algn="tl">
                    <a:srgbClr val="000000"/>
                  </a:outerShdw>
                </a:effectLst>
                <a:latin typeface="Trebuchet MS" pitchFamily="34" charset="0"/>
                <a:cs typeface="Arial" charset="0"/>
              </a:rPr>
              <a:t>Blessed are they who</a:t>
            </a:r>
          </a:p>
          <a:p>
            <a:pPr algn="ctr">
              <a:defRPr/>
            </a:pPr>
            <a:r>
              <a:rPr lang="en-US" sz="4000">
                <a:solidFill>
                  <a:srgbClr val="FFFFFF"/>
                </a:solidFill>
                <a:effectLst>
                  <a:outerShdw blurRad="38100" dist="38100" dir="2700000" algn="tl">
                    <a:srgbClr val="000000"/>
                  </a:outerShdw>
                </a:effectLst>
                <a:latin typeface="Trebuchet MS" pitchFamily="34" charset="0"/>
                <a:cs typeface="Arial" charset="0"/>
              </a:rPr>
              <a:t>Hunger &amp; Thirst</a:t>
            </a:r>
          </a:p>
          <a:p>
            <a:pPr algn="ctr">
              <a:defRPr/>
            </a:pPr>
            <a:r>
              <a:rPr lang="en-US" sz="2400" i="1">
                <a:solidFill>
                  <a:srgbClr val="FFFFFF"/>
                </a:solidFill>
                <a:effectLst>
                  <a:outerShdw blurRad="38100" dist="38100" dir="2700000" algn="tl">
                    <a:srgbClr val="000000"/>
                  </a:outerShdw>
                </a:effectLst>
                <a:latin typeface="Trebuchet MS" pitchFamily="34" charset="0"/>
                <a:cs typeface="Arial" charset="0"/>
              </a:rPr>
              <a:t>(Matthew 5:6)</a:t>
            </a:r>
            <a:endParaRPr lang="en-US" sz="2400" i="1">
              <a:latin typeface="Arial" charset="0"/>
              <a:cs typeface="Arial" charset="0"/>
            </a:endParaRPr>
          </a:p>
        </p:txBody>
      </p:sp>
    </p:spTree>
    <p:extLst>
      <p:ext uri="{BB962C8B-B14F-4D97-AF65-F5344CB8AC3E}">
        <p14:creationId xmlns:p14="http://schemas.microsoft.com/office/powerpoint/2010/main" val="13534522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4540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09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203200" y="1371600"/>
            <a:ext cx="11777472" cy="914400"/>
          </a:xfrm>
          <a:prstGeom prst="rect">
            <a:avLst/>
          </a:prstGeom>
          <a:solidFill>
            <a:schemeClr val="bg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a:spLocks noChangeArrowheads="1"/>
          </p:cNvSpPr>
          <p:nvPr/>
        </p:nvSpPr>
        <p:spPr bwMode="auto">
          <a:xfrm>
            <a:off x="194564" y="6391656"/>
            <a:ext cx="11777472" cy="31089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800" b="1" dirty="0" smtClean="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800" b="1">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7" name="Date Placeholder 6"/>
          <p:cNvSpPr>
            <a:spLocks noGrp="1"/>
          </p:cNvSpPr>
          <p:nvPr>
            <p:ph type="dt" sz="half" idx="10"/>
          </p:nvPr>
        </p:nvSpPr>
        <p:spPr>
          <a:xfrm>
            <a:off x="7721600" y="6404984"/>
            <a:ext cx="4059936" cy="365760"/>
          </a:xfrm>
          <a:prstGeom prst="rect">
            <a:avLst/>
          </a:prstGeom>
        </p:spPr>
        <p:txBody>
          <a:bodyPr/>
          <a:lstStyle/>
          <a:p>
            <a:endParaRPr lang="en-US" dirty="0"/>
          </a:p>
        </p:txBody>
      </p:sp>
      <p:sp>
        <p:nvSpPr>
          <p:cNvPr id="8" name="Footer Placeholder 7"/>
          <p:cNvSpPr>
            <a:spLocks noGrp="1"/>
          </p:cNvSpPr>
          <p:nvPr>
            <p:ph type="ftr" sz="quarter" idx="11"/>
          </p:nvPr>
        </p:nvSpPr>
        <p:spPr>
          <a:xfrm>
            <a:off x="406400" y="6409944"/>
            <a:ext cx="4775200" cy="365760"/>
          </a:xfrm>
          <a:prstGeom prst="rect">
            <a:avLst/>
          </a:prstGeom>
        </p:spPr>
        <p:txBody>
          <a:bodyPr/>
          <a:lstStyle/>
          <a:p>
            <a:endParaRPr lang="en-US"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6" name="Content Placeholder 25"/>
          <p:cNvSpPr>
            <a:spLocks noGrp="1"/>
          </p:cNvSpPr>
          <p:nvPr>
            <p:ph sz="quarter" idx="4"/>
          </p:nvPr>
        </p:nvSpPr>
        <p:spPr>
          <a:xfrm>
            <a:off x="6400800" y="2471383"/>
            <a:ext cx="5384800" cy="3822192"/>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Title 22"/>
          <p:cNvSpPr>
            <a:spLocks noGrp="1"/>
          </p:cNvSpPr>
          <p:nvPr>
            <p:ph type="title"/>
          </p:nvPr>
        </p:nvSpPr>
        <p:spPr/>
        <p:txBody>
          <a:bodyPr rtlCol="0" anchor="b" anchorCtr="0">
            <a:normAutofit/>
          </a:bodyPr>
          <a:lstStyle>
            <a:lvl1pPr>
              <a:defRPr sz="4000" b="1">
                <a:solidFill>
                  <a:schemeClr val="tx1"/>
                </a:solidFill>
              </a:defRPr>
            </a:lvl1pPr>
          </a:lstStyle>
          <a:p>
            <a:r>
              <a:rPr kumimoji="0" lang="en-US"/>
              <a:t>Click to edit Master title style</a:t>
            </a:r>
          </a:p>
        </p:txBody>
      </p:sp>
    </p:spTree>
    <p:extLst>
      <p:ext uri="{BB962C8B-B14F-4D97-AF65-F5344CB8AC3E}">
        <p14:creationId xmlns:p14="http://schemas.microsoft.com/office/powerpoint/2010/main" val="3292075937"/>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8936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6920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607758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1010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3415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03589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228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165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516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049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23563189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271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tx1"/>
                </a:solidFill>
              </a:defRPr>
            </a:lvl1pPr>
          </a:lstStyle>
          <a:p>
            <a:r>
              <a:rPr kumimoji="0" lang="en-US" dirty="0"/>
              <a:t>Click to edit Master title style</a:t>
            </a:r>
          </a:p>
        </p:txBody>
      </p:sp>
    </p:spTree>
    <p:extLst>
      <p:ext uri="{BB962C8B-B14F-4D97-AF65-F5344CB8AC3E}">
        <p14:creationId xmlns:p14="http://schemas.microsoft.com/office/powerpoint/2010/main" val="3874535141"/>
      </p:ext>
    </p:extLst>
  </p:cSld>
  <p:clrMapOvr>
    <a:masterClrMapping/>
  </p:clrMapOvr>
  <p:transition>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22112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1751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9363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17554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459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16815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60539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4125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2942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1028723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p:nvSpPr>
        <p:spPr bwMode="auto">
          <a:xfrm>
            <a:off x="195072" y="6391657"/>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Title 1"/>
          <p:cNvSpPr>
            <a:spLocks noGrp="1"/>
          </p:cNvSpPr>
          <p:nvPr>
            <p:ph type="title" hasCustomPrompt="1"/>
          </p:nvPr>
        </p:nvSpPr>
        <p:spPr>
          <a:xfrm>
            <a:off x="402336" y="228600"/>
            <a:ext cx="11379200" cy="1219200"/>
          </a:xfrm>
        </p:spPr>
        <p:txBody>
          <a:bodyPr>
            <a:normAutofit/>
          </a:bodyPr>
          <a:lstStyle>
            <a:lvl1pPr>
              <a:defRPr sz="4000" b="1">
                <a:solidFill>
                  <a:schemeClr val="tx1"/>
                </a:solidFill>
              </a:defRPr>
            </a:lvl1pPr>
          </a:lstStyle>
          <a:p>
            <a:r>
              <a:rPr kumimoji="0" lang="en-US" dirty="0"/>
              <a:t>Click to edit </a:t>
            </a:r>
            <a:br>
              <a:rPr kumimoji="0" lang="en-US" dirty="0"/>
            </a:br>
            <a:r>
              <a:rPr kumimoji="0" lang="en-US" dirty="0"/>
              <a:t>Master title style</a:t>
            </a:r>
          </a:p>
        </p:txBody>
      </p:sp>
    </p:spTree>
    <p:extLst>
      <p:ext uri="{BB962C8B-B14F-4D97-AF65-F5344CB8AC3E}">
        <p14:creationId xmlns:p14="http://schemas.microsoft.com/office/powerpoint/2010/main" val="2049282573"/>
      </p:ext>
    </p:extLst>
  </p:cSld>
  <p:clrMapOvr>
    <a:masterClrMapping/>
  </p:clrMapOvr>
  <p:transition>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1505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4908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9570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40522280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620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5A6FDDA9-873A-47E1-B7B3-C00826E7FA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ADA6D9-2BEC-4025-B92C-7559AB233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BFDEFF-DEAF-413F-B55C-33335ED8D602}"/>
              </a:ext>
            </a:extLst>
          </p:cNvPr>
          <p:cNvSpPr>
            <a:spLocks noGrp="1" noChangeArrowheads="1"/>
          </p:cNvSpPr>
          <p:nvPr>
            <p:ph type="sldNum" sz="quarter" idx="12"/>
          </p:nvPr>
        </p:nvSpPr>
        <p:spPr>
          <a:ln/>
        </p:spPr>
        <p:txBody>
          <a:bodyPr/>
          <a:lstStyle>
            <a:lvl1pPr>
              <a:defRPr/>
            </a:lvl1pPr>
          </a:lstStyle>
          <a:p>
            <a:fld id="{3E9FADDC-38BA-4EC3-BB42-EC6F8500100A}" type="slidenum">
              <a:rPr lang="en-US" altLang="en-US"/>
              <a:pPr/>
              <a:t>‹#›</a:t>
            </a:fld>
            <a:endParaRPr lang="en-US" altLang="en-US"/>
          </a:p>
        </p:txBody>
      </p:sp>
    </p:spTree>
    <p:extLst>
      <p:ext uri="{BB962C8B-B14F-4D97-AF65-F5344CB8AC3E}">
        <p14:creationId xmlns:p14="http://schemas.microsoft.com/office/powerpoint/2010/main" val="1075580895"/>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A45B5BD-ECA0-4C19-9689-F680D69440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EC127D-F7DB-4F7F-8D8A-ECF5724F61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10995F-33CA-4C4F-B559-756893A6DF9D}"/>
              </a:ext>
            </a:extLst>
          </p:cNvPr>
          <p:cNvSpPr>
            <a:spLocks noGrp="1" noChangeArrowheads="1"/>
          </p:cNvSpPr>
          <p:nvPr>
            <p:ph type="sldNum" sz="quarter" idx="12"/>
          </p:nvPr>
        </p:nvSpPr>
        <p:spPr>
          <a:ln/>
        </p:spPr>
        <p:txBody>
          <a:bodyPr/>
          <a:lstStyle>
            <a:lvl1pPr>
              <a:defRPr/>
            </a:lvl1pPr>
          </a:lstStyle>
          <a:p>
            <a:fld id="{85B8933B-C338-4054-AFF8-C7E64E026E36}" type="slidenum">
              <a:rPr lang="en-US" altLang="en-US"/>
              <a:pPr/>
              <a:t>‹#›</a:t>
            </a:fld>
            <a:endParaRPr lang="en-US" altLang="en-US"/>
          </a:p>
        </p:txBody>
      </p:sp>
    </p:spTree>
    <p:extLst>
      <p:ext uri="{BB962C8B-B14F-4D97-AF65-F5344CB8AC3E}">
        <p14:creationId xmlns:p14="http://schemas.microsoft.com/office/powerpoint/2010/main" val="1615653244"/>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72DB7D4-C2D2-42F1-888D-14090C90D3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BE76FBA-0BD2-4EA8-92D0-EF66197EF7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CE93327-4651-4081-A74F-0DCD96C6C55E}"/>
              </a:ext>
            </a:extLst>
          </p:cNvPr>
          <p:cNvSpPr>
            <a:spLocks noGrp="1" noChangeArrowheads="1"/>
          </p:cNvSpPr>
          <p:nvPr>
            <p:ph type="sldNum" sz="quarter" idx="12"/>
          </p:nvPr>
        </p:nvSpPr>
        <p:spPr>
          <a:ln/>
        </p:spPr>
        <p:txBody>
          <a:bodyPr/>
          <a:lstStyle>
            <a:lvl1pPr>
              <a:defRPr/>
            </a:lvl1pPr>
          </a:lstStyle>
          <a:p>
            <a:fld id="{493E6B4E-4BB0-4BAE-BCAC-CA36BFBA1068}" type="slidenum">
              <a:rPr lang="en-US" altLang="en-US"/>
              <a:pPr/>
              <a:t>‹#›</a:t>
            </a:fld>
            <a:endParaRPr lang="en-US" altLang="en-US"/>
          </a:p>
        </p:txBody>
      </p:sp>
    </p:spTree>
    <p:extLst>
      <p:ext uri="{BB962C8B-B14F-4D97-AF65-F5344CB8AC3E}">
        <p14:creationId xmlns:p14="http://schemas.microsoft.com/office/powerpoint/2010/main" val="2975599205"/>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68D60EA-895A-441F-AAB8-17B1673BC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D355B2-12F3-4268-9D08-EAEEC86A5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1E4341-D579-41B7-9999-66AE54084632}"/>
              </a:ext>
            </a:extLst>
          </p:cNvPr>
          <p:cNvSpPr>
            <a:spLocks noGrp="1" noChangeArrowheads="1"/>
          </p:cNvSpPr>
          <p:nvPr>
            <p:ph type="sldNum" sz="quarter" idx="12"/>
          </p:nvPr>
        </p:nvSpPr>
        <p:spPr>
          <a:ln/>
        </p:spPr>
        <p:txBody>
          <a:bodyPr/>
          <a:lstStyle>
            <a:lvl1pPr>
              <a:defRPr/>
            </a:lvl1pPr>
          </a:lstStyle>
          <a:p>
            <a:fld id="{6C030738-697A-4DD7-BFAD-EAF23FE6DC31}" type="slidenum">
              <a:rPr lang="en-US" altLang="en-US"/>
              <a:pPr/>
              <a:t>‹#›</a:t>
            </a:fld>
            <a:endParaRPr lang="en-US" altLang="en-US"/>
          </a:p>
        </p:txBody>
      </p:sp>
    </p:spTree>
    <p:extLst>
      <p:ext uri="{BB962C8B-B14F-4D97-AF65-F5344CB8AC3E}">
        <p14:creationId xmlns:p14="http://schemas.microsoft.com/office/powerpoint/2010/main" val="999171928"/>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13C7AB0-F26B-4E80-9264-D100FD2267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4BDB3A1-C1F6-4D95-B25E-3933F7D312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D2FBC2F2-FC13-46B8-819E-45A2BD931CCC}"/>
              </a:ext>
            </a:extLst>
          </p:cNvPr>
          <p:cNvSpPr>
            <a:spLocks noGrp="1" noChangeArrowheads="1"/>
          </p:cNvSpPr>
          <p:nvPr>
            <p:ph type="sldNum" sz="quarter" idx="12"/>
          </p:nvPr>
        </p:nvSpPr>
        <p:spPr>
          <a:ln/>
        </p:spPr>
        <p:txBody>
          <a:bodyPr/>
          <a:lstStyle>
            <a:lvl1pPr>
              <a:defRPr/>
            </a:lvl1pPr>
          </a:lstStyle>
          <a:p>
            <a:fld id="{BEA687A6-05CC-4243-8091-DA9653E679D3}" type="slidenum">
              <a:rPr lang="en-US" altLang="en-US"/>
              <a:pPr/>
              <a:t>‹#›</a:t>
            </a:fld>
            <a:endParaRPr lang="en-US" altLang="en-US"/>
          </a:p>
        </p:txBody>
      </p:sp>
    </p:spTree>
    <p:extLst>
      <p:ext uri="{BB962C8B-B14F-4D97-AF65-F5344CB8AC3E}">
        <p14:creationId xmlns:p14="http://schemas.microsoft.com/office/powerpoint/2010/main" val="423937092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101600" y="609600"/>
            <a:ext cx="42672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l">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146304" y="3429001"/>
            <a:ext cx="4222496" cy="2697163"/>
          </a:xfrm>
        </p:spPr>
        <p:txBody>
          <a:bodyPr>
            <a:normAutofit/>
          </a:bodyPr>
          <a:lstStyle>
            <a:lvl1pPr marL="0" indent="0">
              <a:spcAft>
                <a:spcPts val="1000"/>
              </a:spcAft>
              <a:buNone/>
              <a:defRPr sz="3200" b="1">
                <a:solidFill>
                  <a:srgbClr val="FFFFFF"/>
                </a:solidFill>
                <a:latin typeface="Copperplate Gothic Bold" panose="020E07050202060204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94784" y="685800"/>
            <a:ext cx="7189216" cy="5410200"/>
          </a:xfrm>
        </p:spPr>
        <p:txBody>
          <a:bodyPr/>
          <a:lstStyle>
            <a:lvl1pPr marL="461963" indent="-461963">
              <a:buFont typeface="Wingdings" panose="05000000000000000000" pitchFamily="2" charset="2"/>
              <a:buChar char="v"/>
              <a:defRPr sz="3200"/>
            </a:lvl1pPr>
            <a:lvl2pPr marL="796925" indent="-354013">
              <a:buFont typeface="Wingdings" panose="05000000000000000000" pitchFamily="2" charset="2"/>
              <a:buChar char="Ø"/>
              <a:defRPr sz="3200"/>
            </a:lvl2pPr>
            <a:lvl3pPr marL="1141413" indent="-338138">
              <a:defRPr sz="28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Tree>
    <p:extLst>
      <p:ext uri="{BB962C8B-B14F-4D97-AF65-F5344CB8AC3E}">
        <p14:creationId xmlns:p14="http://schemas.microsoft.com/office/powerpoint/2010/main" val="898311980"/>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07E18BC-0D2A-4D7B-BD03-C2C029071F6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AD6851-3368-46F6-9959-35465D3AA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47DCA11-E00E-4521-A633-DFF349EF162B}"/>
              </a:ext>
            </a:extLst>
          </p:cNvPr>
          <p:cNvSpPr>
            <a:spLocks noGrp="1" noChangeArrowheads="1"/>
          </p:cNvSpPr>
          <p:nvPr>
            <p:ph type="sldNum" sz="quarter" idx="12"/>
          </p:nvPr>
        </p:nvSpPr>
        <p:spPr>
          <a:ln/>
        </p:spPr>
        <p:txBody>
          <a:bodyPr/>
          <a:lstStyle>
            <a:lvl1pPr>
              <a:defRPr/>
            </a:lvl1pPr>
          </a:lstStyle>
          <a:p>
            <a:fld id="{0437F561-FBCC-483B-BF7C-92F293006878}" type="slidenum">
              <a:rPr lang="en-US" altLang="en-US"/>
              <a:pPr/>
              <a:t>‹#›</a:t>
            </a:fld>
            <a:endParaRPr lang="en-US" altLang="en-US"/>
          </a:p>
        </p:txBody>
      </p:sp>
    </p:spTree>
    <p:extLst>
      <p:ext uri="{BB962C8B-B14F-4D97-AF65-F5344CB8AC3E}">
        <p14:creationId xmlns:p14="http://schemas.microsoft.com/office/powerpoint/2010/main" val="3470617633"/>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176E00C-85DA-4195-8156-938581B2F2C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1F4E5F9-9354-4501-84B0-865C2AFF2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0C439A5-BBD3-427D-B28C-D5FB68F22204}"/>
              </a:ext>
            </a:extLst>
          </p:cNvPr>
          <p:cNvSpPr>
            <a:spLocks noGrp="1" noChangeArrowheads="1"/>
          </p:cNvSpPr>
          <p:nvPr>
            <p:ph type="sldNum" sz="quarter" idx="12"/>
          </p:nvPr>
        </p:nvSpPr>
        <p:spPr>
          <a:ln/>
        </p:spPr>
        <p:txBody>
          <a:bodyPr/>
          <a:lstStyle>
            <a:lvl1pPr>
              <a:defRPr/>
            </a:lvl1pPr>
          </a:lstStyle>
          <a:p>
            <a:fld id="{B3BFF4BF-430C-46EE-B5A8-9CD55654F5B5}" type="slidenum">
              <a:rPr lang="en-US" altLang="en-US"/>
              <a:pPr/>
              <a:t>‹#›</a:t>
            </a:fld>
            <a:endParaRPr lang="en-US" altLang="en-US"/>
          </a:p>
        </p:txBody>
      </p:sp>
    </p:spTree>
    <p:extLst>
      <p:ext uri="{BB962C8B-B14F-4D97-AF65-F5344CB8AC3E}">
        <p14:creationId xmlns:p14="http://schemas.microsoft.com/office/powerpoint/2010/main" val="4119830363"/>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C3CCBFF-14B8-4FF5-A40C-31794569BA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A9ADF1-CAA9-4830-AEF7-6A9FA46E7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A80D289-3926-45C2-84B7-32FDA0D90523}"/>
              </a:ext>
            </a:extLst>
          </p:cNvPr>
          <p:cNvSpPr>
            <a:spLocks noGrp="1" noChangeArrowheads="1"/>
          </p:cNvSpPr>
          <p:nvPr>
            <p:ph type="sldNum" sz="quarter" idx="12"/>
          </p:nvPr>
        </p:nvSpPr>
        <p:spPr>
          <a:ln/>
        </p:spPr>
        <p:txBody>
          <a:bodyPr/>
          <a:lstStyle>
            <a:lvl1pPr>
              <a:defRPr/>
            </a:lvl1pPr>
          </a:lstStyle>
          <a:p>
            <a:fld id="{37F75A6B-D3E6-45BC-A1A1-E8921A89C817}" type="slidenum">
              <a:rPr lang="en-US" altLang="en-US"/>
              <a:pPr/>
              <a:t>‹#›</a:t>
            </a:fld>
            <a:endParaRPr lang="en-US" altLang="en-US"/>
          </a:p>
        </p:txBody>
      </p:sp>
    </p:spTree>
    <p:extLst>
      <p:ext uri="{BB962C8B-B14F-4D97-AF65-F5344CB8AC3E}">
        <p14:creationId xmlns:p14="http://schemas.microsoft.com/office/powerpoint/2010/main" val="3837221891"/>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5918F51-E302-4CCD-909D-55068EA3A8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D5A1AD-DE32-4C00-8058-822073DEE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EE78EC-C6AA-4FE4-A7AD-D9F5889C820C}"/>
              </a:ext>
            </a:extLst>
          </p:cNvPr>
          <p:cNvSpPr>
            <a:spLocks noGrp="1" noChangeArrowheads="1"/>
          </p:cNvSpPr>
          <p:nvPr>
            <p:ph type="sldNum" sz="quarter" idx="12"/>
          </p:nvPr>
        </p:nvSpPr>
        <p:spPr>
          <a:ln/>
        </p:spPr>
        <p:txBody>
          <a:bodyPr/>
          <a:lstStyle>
            <a:lvl1pPr>
              <a:defRPr/>
            </a:lvl1pPr>
          </a:lstStyle>
          <a:p>
            <a:fld id="{3E9B4DA3-514D-4813-8C8E-FBF65F106E9C}" type="slidenum">
              <a:rPr lang="en-US" altLang="en-US"/>
              <a:pPr/>
              <a:t>‹#›</a:t>
            </a:fld>
            <a:endParaRPr lang="en-US" altLang="en-US"/>
          </a:p>
        </p:txBody>
      </p:sp>
    </p:spTree>
    <p:extLst>
      <p:ext uri="{BB962C8B-B14F-4D97-AF65-F5344CB8AC3E}">
        <p14:creationId xmlns:p14="http://schemas.microsoft.com/office/powerpoint/2010/main" val="1183479733"/>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A4221AB-542D-4822-8104-8F57C50212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FB0179-F241-43C9-B1CC-EE0F643B4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1B3CADE-C5F0-45D6-8798-C6226825FE45}"/>
              </a:ext>
            </a:extLst>
          </p:cNvPr>
          <p:cNvSpPr>
            <a:spLocks noGrp="1" noChangeArrowheads="1"/>
          </p:cNvSpPr>
          <p:nvPr>
            <p:ph type="sldNum" sz="quarter" idx="12"/>
          </p:nvPr>
        </p:nvSpPr>
        <p:spPr>
          <a:ln/>
        </p:spPr>
        <p:txBody>
          <a:bodyPr/>
          <a:lstStyle>
            <a:lvl1pPr>
              <a:defRPr/>
            </a:lvl1pPr>
          </a:lstStyle>
          <a:p>
            <a:fld id="{20D99F6D-3959-40B5-9EF5-24A2DF457938}" type="slidenum">
              <a:rPr lang="en-US" altLang="en-US"/>
              <a:pPr/>
              <a:t>‹#›</a:t>
            </a:fld>
            <a:endParaRPr lang="en-US" altLang="en-US"/>
          </a:p>
        </p:txBody>
      </p:sp>
    </p:spTree>
    <p:extLst>
      <p:ext uri="{BB962C8B-B14F-4D97-AF65-F5344CB8AC3E}">
        <p14:creationId xmlns:p14="http://schemas.microsoft.com/office/powerpoint/2010/main" val="4193467648"/>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7D86897-41B4-4D94-B04B-C29F270D9C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0EF9A9-5925-4712-B898-E39F2C9D6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7903FF7-4B29-4773-AC11-2EB0E2418D6D}"/>
              </a:ext>
            </a:extLst>
          </p:cNvPr>
          <p:cNvSpPr>
            <a:spLocks noGrp="1" noChangeArrowheads="1"/>
          </p:cNvSpPr>
          <p:nvPr>
            <p:ph type="sldNum" sz="quarter" idx="12"/>
          </p:nvPr>
        </p:nvSpPr>
        <p:spPr>
          <a:ln/>
        </p:spPr>
        <p:txBody>
          <a:bodyPr/>
          <a:lstStyle>
            <a:lvl1pPr>
              <a:defRPr/>
            </a:lvl1pPr>
          </a:lstStyle>
          <a:p>
            <a:fld id="{7F5F1B03-2B0B-4C26-B8C3-86567CBACC93}" type="slidenum">
              <a:rPr lang="en-US" altLang="en-US"/>
              <a:pPr/>
              <a:t>‹#›</a:t>
            </a:fld>
            <a:endParaRPr lang="en-US" altLang="en-US"/>
          </a:p>
        </p:txBody>
      </p:sp>
    </p:spTree>
    <p:extLst>
      <p:ext uri="{BB962C8B-B14F-4D97-AF65-F5344CB8AC3E}">
        <p14:creationId xmlns:p14="http://schemas.microsoft.com/office/powerpoint/2010/main" val="1899033860"/>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8468A738-6197-41DD-892A-0BC0AA37925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642ADE-C8F4-4E4C-8CB9-86F75DE678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9252FD7E-9CF5-4D09-AACF-A9C316CA9B39}"/>
              </a:ext>
            </a:extLst>
          </p:cNvPr>
          <p:cNvSpPr>
            <a:spLocks noGrp="1" noChangeArrowheads="1"/>
          </p:cNvSpPr>
          <p:nvPr>
            <p:ph type="sldNum" sz="quarter" idx="12"/>
          </p:nvPr>
        </p:nvSpPr>
        <p:spPr>
          <a:ln/>
        </p:spPr>
        <p:txBody>
          <a:bodyPr/>
          <a:lstStyle>
            <a:lvl1pPr>
              <a:defRPr/>
            </a:lvl1pPr>
          </a:lstStyle>
          <a:p>
            <a:fld id="{3899C3AA-F37F-4336-B692-D4639DBE3EC4}" type="slidenum">
              <a:rPr lang="en-US" altLang="en-US"/>
              <a:pPr/>
              <a:t>‹#›</a:t>
            </a:fld>
            <a:endParaRPr lang="en-US" altLang="en-US"/>
          </a:p>
        </p:txBody>
      </p:sp>
    </p:spTree>
    <p:extLst>
      <p:ext uri="{BB962C8B-B14F-4D97-AF65-F5344CB8AC3E}">
        <p14:creationId xmlns:p14="http://schemas.microsoft.com/office/powerpoint/2010/main" val="865620107"/>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E19CD84C-CC42-4F05-BDEB-E77994D982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1352B3-1EE9-4E96-9521-824B940F33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F16248D-FE85-431C-AE20-D6FE73733993}"/>
              </a:ext>
            </a:extLst>
          </p:cNvPr>
          <p:cNvSpPr>
            <a:spLocks noGrp="1" noChangeArrowheads="1"/>
          </p:cNvSpPr>
          <p:nvPr>
            <p:ph type="sldNum" sz="quarter" idx="12"/>
          </p:nvPr>
        </p:nvSpPr>
        <p:spPr>
          <a:ln/>
        </p:spPr>
        <p:txBody>
          <a:bodyPr/>
          <a:lstStyle>
            <a:lvl1pPr>
              <a:defRPr/>
            </a:lvl1pPr>
          </a:lstStyle>
          <a:p>
            <a:fld id="{20F1D9EF-6E75-4887-B4D5-442C962B9879}" type="slidenum">
              <a:rPr lang="en-US" altLang="en-US"/>
              <a:pPr/>
              <a:t>‹#›</a:t>
            </a:fld>
            <a:endParaRPr lang="en-US" altLang="en-US"/>
          </a:p>
        </p:txBody>
      </p:sp>
    </p:spTree>
    <p:extLst>
      <p:ext uri="{BB962C8B-B14F-4D97-AF65-F5344CB8AC3E}">
        <p14:creationId xmlns:p14="http://schemas.microsoft.com/office/powerpoint/2010/main" val="2154039939"/>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0A1D310-0988-43FB-9CF0-71C5EBCB1C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790C1C-3F5E-423D-8DAC-5A45FDBA4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9FD73FC-E0B0-4723-988F-F1E2172FC0B0}"/>
              </a:ext>
            </a:extLst>
          </p:cNvPr>
          <p:cNvSpPr>
            <a:spLocks noGrp="1" noChangeArrowheads="1"/>
          </p:cNvSpPr>
          <p:nvPr>
            <p:ph type="sldNum" sz="quarter" idx="12"/>
          </p:nvPr>
        </p:nvSpPr>
        <p:spPr>
          <a:ln/>
        </p:spPr>
        <p:txBody>
          <a:bodyPr/>
          <a:lstStyle>
            <a:lvl1pPr>
              <a:defRPr/>
            </a:lvl1pPr>
          </a:lstStyle>
          <a:p>
            <a:fld id="{C342FD5A-51FA-4B20-9167-347527023D07}" type="slidenum">
              <a:rPr lang="en-US" altLang="en-US"/>
              <a:pPr/>
              <a:t>‹#›</a:t>
            </a:fld>
            <a:endParaRPr lang="en-US" altLang="en-US"/>
          </a:p>
        </p:txBody>
      </p:sp>
    </p:spTree>
    <p:extLst>
      <p:ext uri="{BB962C8B-B14F-4D97-AF65-F5344CB8AC3E}">
        <p14:creationId xmlns:p14="http://schemas.microsoft.com/office/powerpoint/2010/main" val="179901608"/>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DA896BA-3525-4CB8-AB55-D1B0CA81B9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109E9A3-662E-4676-9EAA-023AED538B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441B4B12-2E45-44B5-9CA7-E019DE6E96F9}"/>
              </a:ext>
            </a:extLst>
          </p:cNvPr>
          <p:cNvSpPr>
            <a:spLocks noGrp="1" noChangeArrowheads="1"/>
          </p:cNvSpPr>
          <p:nvPr>
            <p:ph type="sldNum" sz="quarter" idx="12"/>
          </p:nvPr>
        </p:nvSpPr>
        <p:spPr>
          <a:ln/>
        </p:spPr>
        <p:txBody>
          <a:bodyPr/>
          <a:lstStyle>
            <a:lvl1pPr>
              <a:defRPr/>
            </a:lvl1pPr>
          </a:lstStyle>
          <a:p>
            <a:fld id="{FEFD9D87-0EDC-4EC3-A35F-B64343C7EA57}" type="slidenum">
              <a:rPr lang="en-US" altLang="en-US"/>
              <a:pPr/>
              <a:t>‹#›</a:t>
            </a:fld>
            <a:endParaRPr lang="en-US" altLang="en-US"/>
          </a:p>
        </p:txBody>
      </p:sp>
    </p:spTree>
    <p:extLst>
      <p:ext uri="{BB962C8B-B14F-4D97-AF65-F5344CB8AC3E}">
        <p14:creationId xmlns:p14="http://schemas.microsoft.com/office/powerpoint/2010/main" val="201948560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with Pic Donkey">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49789" y="609600"/>
            <a:ext cx="4319011"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ctr">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82592" y="685800"/>
            <a:ext cx="7709408" cy="5696489"/>
          </a:xfrm>
        </p:spPr>
        <p:txBody>
          <a:bodyPr/>
          <a:lstStyle>
            <a:lvl1pPr marL="0" indent="0">
              <a:buFont typeface="Wingdings" panose="05000000000000000000" pitchFamily="2" charset="2"/>
              <a:buNone/>
              <a:defRPr sz="3200" b="1"/>
            </a:lvl1pPr>
            <a:lvl2pPr marL="354013" indent="-354013">
              <a:buFont typeface="Wingdings" panose="05000000000000000000" pitchFamily="2" charset="2"/>
              <a:buChar char="v"/>
              <a:defRPr sz="3200" b="1"/>
            </a:lvl2pPr>
            <a:lvl3pPr marL="687388" indent="-338138">
              <a:buFont typeface="Wingdings" panose="05000000000000000000" pitchFamily="2" charset="2"/>
              <a:buChar char="Ø"/>
              <a:defRPr sz="2800" b="1"/>
            </a:lvl3pPr>
            <a:lvl4pPr marL="1031875" indent="-336550">
              <a:buSzPct val="70000"/>
              <a:defRPr sz="2800"/>
            </a:lvl4pPr>
            <a:lvl5pPr marL="1258888" indent="-22860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l="22500" r="15833"/>
          <a:stretch/>
        </p:blipFill>
        <p:spPr>
          <a:xfrm>
            <a:off x="61981" y="3048000"/>
            <a:ext cx="4306819" cy="3657600"/>
          </a:xfrm>
          <a:prstGeom prst="rect">
            <a:avLst/>
          </a:prstGeom>
        </p:spPr>
      </p:pic>
      <p:sp>
        <p:nvSpPr>
          <p:cNvPr id="4" name="Rectangle 3"/>
          <p:cNvSpPr/>
          <p:nvPr userDrawn="1"/>
        </p:nvSpPr>
        <p:spPr>
          <a:xfrm>
            <a:off x="49789" y="3041905"/>
            <a:ext cx="4319011" cy="3651281"/>
          </a:xfrm>
          <a:prstGeom prst="rect">
            <a:avLst/>
          </a:prstGeom>
          <a:solidFill>
            <a:schemeClr val="accent1">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68516581"/>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5489A5D-15A1-4322-8FB7-2A07B26634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FC0152-434A-4925-88CB-F460FB8D20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457A725-69BE-4894-A3BB-488A5749E7DB}"/>
              </a:ext>
            </a:extLst>
          </p:cNvPr>
          <p:cNvSpPr>
            <a:spLocks noGrp="1" noChangeArrowheads="1"/>
          </p:cNvSpPr>
          <p:nvPr>
            <p:ph type="sldNum" sz="quarter" idx="12"/>
          </p:nvPr>
        </p:nvSpPr>
        <p:spPr>
          <a:ln/>
        </p:spPr>
        <p:txBody>
          <a:bodyPr/>
          <a:lstStyle>
            <a:lvl1pPr>
              <a:defRPr/>
            </a:lvl1pPr>
          </a:lstStyle>
          <a:p>
            <a:fld id="{31446EAD-4871-4F6B-B7BB-2BFE2DFB9C36}" type="slidenum">
              <a:rPr lang="en-US" altLang="en-US"/>
              <a:pPr/>
              <a:t>‹#›</a:t>
            </a:fld>
            <a:endParaRPr lang="en-US" altLang="en-US"/>
          </a:p>
        </p:txBody>
      </p:sp>
    </p:spTree>
    <p:extLst>
      <p:ext uri="{BB962C8B-B14F-4D97-AF65-F5344CB8AC3E}">
        <p14:creationId xmlns:p14="http://schemas.microsoft.com/office/powerpoint/2010/main" val="1196315766"/>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988C68E1-912D-4C66-865E-2BF469970EE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1310801-3F8C-44D2-8DC5-35CCE407EE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BFB322A-744B-4C65-8D02-A6BB71D7C040}"/>
              </a:ext>
            </a:extLst>
          </p:cNvPr>
          <p:cNvSpPr>
            <a:spLocks noGrp="1" noChangeArrowheads="1"/>
          </p:cNvSpPr>
          <p:nvPr>
            <p:ph type="sldNum" sz="quarter" idx="12"/>
          </p:nvPr>
        </p:nvSpPr>
        <p:spPr>
          <a:ln/>
        </p:spPr>
        <p:txBody>
          <a:bodyPr/>
          <a:lstStyle>
            <a:lvl1pPr>
              <a:defRPr/>
            </a:lvl1pPr>
          </a:lstStyle>
          <a:p>
            <a:fld id="{0CDF1091-B51D-42D1-A11F-5643B8AC656B}" type="slidenum">
              <a:rPr lang="en-US" altLang="en-US"/>
              <a:pPr/>
              <a:t>‹#›</a:t>
            </a:fld>
            <a:endParaRPr lang="en-US" altLang="en-US"/>
          </a:p>
        </p:txBody>
      </p:sp>
    </p:spTree>
    <p:extLst>
      <p:ext uri="{BB962C8B-B14F-4D97-AF65-F5344CB8AC3E}">
        <p14:creationId xmlns:p14="http://schemas.microsoft.com/office/powerpoint/2010/main" val="1002944678"/>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281601F6-32AA-4723-8034-1CBC467870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461501-AD60-46CC-ACDE-787D710F22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511607-9963-4A50-B2D4-F102F0C90290}"/>
              </a:ext>
            </a:extLst>
          </p:cNvPr>
          <p:cNvSpPr>
            <a:spLocks noGrp="1" noChangeArrowheads="1"/>
          </p:cNvSpPr>
          <p:nvPr>
            <p:ph type="sldNum" sz="quarter" idx="12"/>
          </p:nvPr>
        </p:nvSpPr>
        <p:spPr>
          <a:ln/>
        </p:spPr>
        <p:txBody>
          <a:bodyPr/>
          <a:lstStyle>
            <a:lvl1pPr>
              <a:defRPr/>
            </a:lvl1pPr>
          </a:lstStyle>
          <a:p>
            <a:fld id="{DF8D4E05-E1D6-4505-9498-88350FCEC1BB}" type="slidenum">
              <a:rPr lang="en-US" altLang="en-US"/>
              <a:pPr/>
              <a:t>‹#›</a:t>
            </a:fld>
            <a:endParaRPr lang="en-US" altLang="en-US"/>
          </a:p>
        </p:txBody>
      </p:sp>
    </p:spTree>
    <p:extLst>
      <p:ext uri="{BB962C8B-B14F-4D97-AF65-F5344CB8AC3E}">
        <p14:creationId xmlns:p14="http://schemas.microsoft.com/office/powerpoint/2010/main" val="1204317182"/>
      </p:ext>
    </p:extLst>
  </p:cSld>
  <p:clrMapOvr>
    <a:masterClrMapping/>
  </p:clrMapOvr>
  <p:transition spd="slow" advTm="16000">
    <p:random/>
    <p:sndAc>
      <p:stSnd>
        <p:snd r:embed="rId1" name="projctor.wav"/>
      </p:stSnd>
    </p:sndAc>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3443E4-6440-4E6B-8666-44CEAFBBF1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66235D-7AA9-487A-AD12-073F6F5DBB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DFE60E-ED8F-4AE7-9914-07D24C3BF910}"/>
              </a:ext>
            </a:extLst>
          </p:cNvPr>
          <p:cNvSpPr>
            <a:spLocks noGrp="1" noChangeArrowheads="1"/>
          </p:cNvSpPr>
          <p:nvPr>
            <p:ph type="sldNum" sz="quarter" idx="12"/>
          </p:nvPr>
        </p:nvSpPr>
        <p:spPr>
          <a:ln/>
        </p:spPr>
        <p:txBody>
          <a:bodyPr/>
          <a:lstStyle>
            <a:lvl1pPr>
              <a:defRPr/>
            </a:lvl1pPr>
          </a:lstStyle>
          <a:p>
            <a:fld id="{FFC86BB2-B0A4-4CD9-B161-7AF0F2582548}" type="slidenum">
              <a:rPr lang="en-US" altLang="en-US"/>
              <a:pPr/>
              <a:t>‹#›</a:t>
            </a:fld>
            <a:endParaRPr lang="en-US" altLang="en-US"/>
          </a:p>
        </p:txBody>
      </p:sp>
    </p:spTree>
    <p:extLst>
      <p:ext uri="{BB962C8B-B14F-4D97-AF65-F5344CB8AC3E}">
        <p14:creationId xmlns:p14="http://schemas.microsoft.com/office/powerpoint/2010/main" val="1725029191"/>
      </p:ext>
    </p:extLst>
  </p:cSld>
  <p:clrMapOvr>
    <a:masterClrMapping/>
  </p:clrMapOvr>
  <p:transition spd="slow" advTm="16000">
    <p:random/>
    <p:sndAc>
      <p:stSnd>
        <p:snd r:embed="rId1" name="projctor.wav"/>
      </p:stSnd>
    </p:sndAc>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2F8FBC5-B375-4427-950D-9E185951AA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A44915-2CB9-4B73-857B-F698BF547C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B8335A-8BA5-4F54-8682-8726D259AFC7}"/>
              </a:ext>
            </a:extLst>
          </p:cNvPr>
          <p:cNvSpPr>
            <a:spLocks noGrp="1" noChangeArrowheads="1"/>
          </p:cNvSpPr>
          <p:nvPr>
            <p:ph type="sldNum" sz="quarter" idx="12"/>
          </p:nvPr>
        </p:nvSpPr>
        <p:spPr>
          <a:ln/>
        </p:spPr>
        <p:txBody>
          <a:bodyPr/>
          <a:lstStyle>
            <a:lvl1pPr>
              <a:defRPr/>
            </a:lvl1pPr>
          </a:lstStyle>
          <a:p>
            <a:fld id="{4A78F1E7-6102-4192-886B-A967609F63CB}" type="slidenum">
              <a:rPr lang="en-US" altLang="en-US"/>
              <a:pPr/>
              <a:t>‹#›</a:t>
            </a:fld>
            <a:endParaRPr lang="en-US" altLang="en-US"/>
          </a:p>
        </p:txBody>
      </p:sp>
    </p:spTree>
    <p:extLst>
      <p:ext uri="{BB962C8B-B14F-4D97-AF65-F5344CB8AC3E}">
        <p14:creationId xmlns:p14="http://schemas.microsoft.com/office/powerpoint/2010/main" val="654006956"/>
      </p:ext>
    </p:extLst>
  </p:cSld>
  <p:clrMapOvr>
    <a:masterClrMapping/>
  </p:clrMapOvr>
  <p:transition spd="slow" advTm="16000">
    <p:random/>
    <p:sndAc>
      <p:stSnd>
        <p:snd r:embed="rId1" name="projctor.wav"/>
      </p:stSnd>
    </p:sndAc>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EE96D69-37B5-4406-8435-6893906958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F607C4-0B1C-4AD3-908C-9EA6F86B0D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9CDD1E-439F-4B95-958D-6BC8596494E2}"/>
              </a:ext>
            </a:extLst>
          </p:cNvPr>
          <p:cNvSpPr>
            <a:spLocks noGrp="1" noChangeArrowheads="1"/>
          </p:cNvSpPr>
          <p:nvPr>
            <p:ph type="sldNum" sz="quarter" idx="12"/>
          </p:nvPr>
        </p:nvSpPr>
        <p:spPr>
          <a:ln/>
        </p:spPr>
        <p:txBody>
          <a:bodyPr/>
          <a:lstStyle>
            <a:lvl1pPr>
              <a:defRPr/>
            </a:lvl1pPr>
          </a:lstStyle>
          <a:p>
            <a:fld id="{48C08A76-C81D-4D5B-909F-A24FF516096F}" type="slidenum">
              <a:rPr lang="en-US" altLang="en-US"/>
              <a:pPr/>
              <a:t>‹#›</a:t>
            </a:fld>
            <a:endParaRPr lang="en-US" altLang="en-US"/>
          </a:p>
        </p:txBody>
      </p:sp>
    </p:spTree>
    <p:extLst>
      <p:ext uri="{BB962C8B-B14F-4D97-AF65-F5344CB8AC3E}">
        <p14:creationId xmlns:p14="http://schemas.microsoft.com/office/powerpoint/2010/main" val="906555653"/>
      </p:ext>
    </p:extLst>
  </p:cSld>
  <p:clrMapOvr>
    <a:masterClrMapping/>
  </p:clrMapOvr>
  <p:transition spd="slow" advTm="16000">
    <p:random/>
    <p:sndAc>
      <p:stSnd>
        <p:snd r:embed="rId1" name="projctor.wav"/>
      </p:stSnd>
    </p:sndAc>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5F147CE-60C0-4FE3-9590-91FDEB05BB2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9127E04-9B98-4A98-83AC-D1414B6D51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9550176-F9A3-4002-9D56-BF6F7DB53AC7}"/>
              </a:ext>
            </a:extLst>
          </p:cNvPr>
          <p:cNvSpPr>
            <a:spLocks noGrp="1" noChangeArrowheads="1"/>
          </p:cNvSpPr>
          <p:nvPr>
            <p:ph type="sldNum" sz="quarter" idx="12"/>
          </p:nvPr>
        </p:nvSpPr>
        <p:spPr>
          <a:ln/>
        </p:spPr>
        <p:txBody>
          <a:bodyPr/>
          <a:lstStyle>
            <a:lvl1pPr>
              <a:defRPr/>
            </a:lvl1pPr>
          </a:lstStyle>
          <a:p>
            <a:fld id="{CF0F3576-E6E1-4942-84A8-AC79F0E89A9D}" type="slidenum">
              <a:rPr lang="en-US" altLang="en-US"/>
              <a:pPr/>
              <a:t>‹#›</a:t>
            </a:fld>
            <a:endParaRPr lang="en-US" altLang="en-US"/>
          </a:p>
        </p:txBody>
      </p:sp>
    </p:spTree>
    <p:extLst>
      <p:ext uri="{BB962C8B-B14F-4D97-AF65-F5344CB8AC3E}">
        <p14:creationId xmlns:p14="http://schemas.microsoft.com/office/powerpoint/2010/main" val="3274086070"/>
      </p:ext>
    </p:extLst>
  </p:cSld>
  <p:clrMapOvr>
    <a:masterClrMapping/>
  </p:clrMapOvr>
  <p:transition spd="slow" advTm="16000">
    <p:random/>
    <p:sndAc>
      <p:stSnd>
        <p:snd r:embed="rId1" name="projctor.wav"/>
      </p:stSnd>
    </p:sndAc>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418AAEA-08FC-4B5B-9E99-E249D86B289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7D94C6-2A72-4512-BF91-3A53138942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94612F5-85FF-4CA3-AD54-93380F58A775}"/>
              </a:ext>
            </a:extLst>
          </p:cNvPr>
          <p:cNvSpPr>
            <a:spLocks noGrp="1" noChangeArrowheads="1"/>
          </p:cNvSpPr>
          <p:nvPr>
            <p:ph type="sldNum" sz="quarter" idx="12"/>
          </p:nvPr>
        </p:nvSpPr>
        <p:spPr>
          <a:ln/>
        </p:spPr>
        <p:txBody>
          <a:bodyPr/>
          <a:lstStyle>
            <a:lvl1pPr>
              <a:defRPr/>
            </a:lvl1pPr>
          </a:lstStyle>
          <a:p>
            <a:fld id="{4059B826-EFE9-4D4D-8073-FB8C863588FC}" type="slidenum">
              <a:rPr lang="en-US" altLang="en-US"/>
              <a:pPr/>
              <a:t>‹#›</a:t>
            </a:fld>
            <a:endParaRPr lang="en-US" altLang="en-US"/>
          </a:p>
        </p:txBody>
      </p:sp>
    </p:spTree>
    <p:extLst>
      <p:ext uri="{BB962C8B-B14F-4D97-AF65-F5344CB8AC3E}">
        <p14:creationId xmlns:p14="http://schemas.microsoft.com/office/powerpoint/2010/main" val="621240270"/>
      </p:ext>
    </p:extLst>
  </p:cSld>
  <p:clrMapOvr>
    <a:masterClrMapping/>
  </p:clrMapOvr>
  <p:transition spd="slow" advTm="16000">
    <p:random/>
    <p:sndAc>
      <p:stSnd>
        <p:snd r:embed="rId1" name="projctor.wav"/>
      </p:stSnd>
    </p:sndAc>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DC82839-7539-4C21-994E-79DC142CFB5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6A80B52-0E21-4723-848C-BC25EC3CED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1D48F92-1926-480E-B680-48F6D375BE75}"/>
              </a:ext>
            </a:extLst>
          </p:cNvPr>
          <p:cNvSpPr>
            <a:spLocks noGrp="1" noChangeArrowheads="1"/>
          </p:cNvSpPr>
          <p:nvPr>
            <p:ph type="sldNum" sz="quarter" idx="12"/>
          </p:nvPr>
        </p:nvSpPr>
        <p:spPr>
          <a:ln/>
        </p:spPr>
        <p:txBody>
          <a:bodyPr/>
          <a:lstStyle>
            <a:lvl1pPr>
              <a:defRPr/>
            </a:lvl1pPr>
          </a:lstStyle>
          <a:p>
            <a:fld id="{7C07CA79-3A31-45E7-81BE-A4DE701F69F1}" type="slidenum">
              <a:rPr lang="en-US" altLang="en-US"/>
              <a:pPr/>
              <a:t>‹#›</a:t>
            </a:fld>
            <a:endParaRPr lang="en-US" altLang="en-US"/>
          </a:p>
        </p:txBody>
      </p:sp>
    </p:spTree>
    <p:extLst>
      <p:ext uri="{BB962C8B-B14F-4D97-AF65-F5344CB8AC3E}">
        <p14:creationId xmlns:p14="http://schemas.microsoft.com/office/powerpoint/2010/main" val="2378142204"/>
      </p:ext>
    </p:extLst>
  </p:cSld>
  <p:clrMapOvr>
    <a:masterClrMapping/>
  </p:clrMapOvr>
  <p:transition spd="slow" advTm="16000">
    <p:random/>
    <p:sndAc>
      <p:stSnd>
        <p:snd r:embed="rId1" name="projctor.wav"/>
      </p:stSnd>
    </p:sndAc>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FCC57D8-2C25-4429-840C-DDAAD15798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C8B269A-C402-401F-8119-4DC2E1F0C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9CC330-F85B-4FC1-84CA-F21CE2A9FCB3}"/>
              </a:ext>
            </a:extLst>
          </p:cNvPr>
          <p:cNvSpPr>
            <a:spLocks noGrp="1" noChangeArrowheads="1"/>
          </p:cNvSpPr>
          <p:nvPr>
            <p:ph type="sldNum" sz="quarter" idx="12"/>
          </p:nvPr>
        </p:nvSpPr>
        <p:spPr>
          <a:ln/>
        </p:spPr>
        <p:txBody>
          <a:bodyPr/>
          <a:lstStyle>
            <a:lvl1pPr>
              <a:defRPr/>
            </a:lvl1pPr>
          </a:lstStyle>
          <a:p>
            <a:fld id="{680C3C38-A759-4865-85DC-35731B265F5D}" type="slidenum">
              <a:rPr lang="en-US" altLang="en-US"/>
              <a:pPr/>
              <a:t>‹#›</a:t>
            </a:fld>
            <a:endParaRPr lang="en-US" altLang="en-US"/>
          </a:p>
        </p:txBody>
      </p:sp>
    </p:spTree>
    <p:extLst>
      <p:ext uri="{BB962C8B-B14F-4D97-AF65-F5344CB8AC3E}">
        <p14:creationId xmlns:p14="http://schemas.microsoft.com/office/powerpoint/2010/main" val="3954727651"/>
      </p:ext>
    </p:extLst>
  </p:cSld>
  <p:clrMapOvr>
    <a:masterClrMapping/>
  </p:clrMapOvr>
  <p:transition spd="slow" advTm="16000">
    <p:random/>
    <p:sndAc>
      <p:stSnd>
        <p:snd r:embed="rId1" name="projctor.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p:nvPr/>
        </p:nvSpPr>
        <p:spPr>
          <a:xfrm>
            <a:off x="203200" y="609600"/>
            <a:ext cx="36576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a:xfrm>
            <a:off x="7717536" y="640498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2336" y="6410848"/>
            <a:ext cx="4779264" cy="365760"/>
          </a:xfrm>
          <a:prstGeom prst="rect">
            <a:avLst/>
          </a:prstGeom>
        </p:spPr>
        <p:txBody>
          <a:bodyPr/>
          <a:lstStyle/>
          <a:p>
            <a:endParaRPr lang="en-US" dirty="0"/>
          </a:p>
        </p:txBody>
      </p:sp>
    </p:spTree>
    <p:extLst>
      <p:ext uri="{BB962C8B-B14F-4D97-AF65-F5344CB8AC3E}">
        <p14:creationId xmlns:p14="http://schemas.microsoft.com/office/powerpoint/2010/main" val="4207916292"/>
      </p:ext>
    </p:extLst>
  </p:cSld>
  <p:clrMapOvr>
    <a:masterClrMapping/>
  </p:clrMapOvr>
  <p:transition>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4A5569-26E2-4721-9AAA-B3ADF53CBE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D285FD-162D-446B-BEE6-71A5BF60B4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FD1A77-7A9A-40FC-BBB1-5D3FD5753B65}"/>
              </a:ext>
            </a:extLst>
          </p:cNvPr>
          <p:cNvSpPr>
            <a:spLocks noGrp="1" noChangeArrowheads="1"/>
          </p:cNvSpPr>
          <p:nvPr>
            <p:ph type="sldNum" sz="quarter" idx="12"/>
          </p:nvPr>
        </p:nvSpPr>
        <p:spPr>
          <a:ln/>
        </p:spPr>
        <p:txBody>
          <a:bodyPr/>
          <a:lstStyle>
            <a:lvl1pPr>
              <a:defRPr/>
            </a:lvl1pPr>
          </a:lstStyle>
          <a:p>
            <a:fld id="{5C739ACA-11A8-4A07-8D0B-F39FE308F5FA}" type="slidenum">
              <a:rPr lang="en-US" altLang="en-US"/>
              <a:pPr/>
              <a:t>‹#›</a:t>
            </a:fld>
            <a:endParaRPr lang="en-US" altLang="en-US"/>
          </a:p>
        </p:txBody>
      </p:sp>
    </p:spTree>
    <p:extLst>
      <p:ext uri="{BB962C8B-B14F-4D97-AF65-F5344CB8AC3E}">
        <p14:creationId xmlns:p14="http://schemas.microsoft.com/office/powerpoint/2010/main" val="3794847367"/>
      </p:ext>
    </p:extLst>
  </p:cSld>
  <p:clrMapOvr>
    <a:masterClrMapping/>
  </p:clrMapOvr>
  <p:transition spd="slow" advTm="16000">
    <p:random/>
    <p:sndAc>
      <p:stSnd>
        <p:snd r:embed="rId1" name="projctor.wav"/>
      </p:stSnd>
    </p:sndAc>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11709E-1165-43D3-AFE0-A9680FE68B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77553F-FD7E-44D4-9733-5BB5240E9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D8BA9F-97FF-4A5A-B398-8992E524BA25}"/>
              </a:ext>
            </a:extLst>
          </p:cNvPr>
          <p:cNvSpPr>
            <a:spLocks noGrp="1" noChangeArrowheads="1"/>
          </p:cNvSpPr>
          <p:nvPr>
            <p:ph type="sldNum" sz="quarter" idx="12"/>
          </p:nvPr>
        </p:nvSpPr>
        <p:spPr>
          <a:ln/>
        </p:spPr>
        <p:txBody>
          <a:bodyPr/>
          <a:lstStyle>
            <a:lvl1pPr>
              <a:defRPr/>
            </a:lvl1pPr>
          </a:lstStyle>
          <a:p>
            <a:fld id="{725E8812-D00B-47CD-81D3-2BF96BDB8328}" type="slidenum">
              <a:rPr lang="en-US" altLang="en-US"/>
              <a:pPr/>
              <a:t>‹#›</a:t>
            </a:fld>
            <a:endParaRPr lang="en-US" altLang="en-US"/>
          </a:p>
        </p:txBody>
      </p:sp>
    </p:spTree>
    <p:extLst>
      <p:ext uri="{BB962C8B-B14F-4D97-AF65-F5344CB8AC3E}">
        <p14:creationId xmlns:p14="http://schemas.microsoft.com/office/powerpoint/2010/main" val="965560781"/>
      </p:ext>
    </p:extLst>
  </p:cSld>
  <p:clrMapOvr>
    <a:masterClrMapping/>
  </p:clrMapOvr>
  <p:transition spd="slow" advTm="16000">
    <p:random/>
    <p:sndAc>
      <p:stSnd>
        <p:snd r:embed="rId1" name="projctor.wav"/>
      </p:stSnd>
    </p:sndAc>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35DF40-0582-4250-869C-46221BCA40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1E6B59-919E-40CC-91A3-74282FBCEA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1E9145-D620-4D47-926D-D4AD042FBE8D}"/>
              </a:ext>
            </a:extLst>
          </p:cNvPr>
          <p:cNvSpPr>
            <a:spLocks noGrp="1" noChangeArrowheads="1"/>
          </p:cNvSpPr>
          <p:nvPr>
            <p:ph type="sldNum" sz="quarter" idx="12"/>
          </p:nvPr>
        </p:nvSpPr>
        <p:spPr>
          <a:ln/>
        </p:spPr>
        <p:txBody>
          <a:bodyPr/>
          <a:lstStyle>
            <a:lvl1pPr>
              <a:defRPr/>
            </a:lvl1pPr>
          </a:lstStyle>
          <a:p>
            <a:fld id="{C70B0E5F-F0D3-4D39-829D-10EE48488FEB}" type="slidenum">
              <a:rPr lang="en-US" altLang="en-US"/>
              <a:pPr/>
              <a:t>‹#›</a:t>
            </a:fld>
            <a:endParaRPr lang="en-US" altLang="en-US"/>
          </a:p>
        </p:txBody>
      </p:sp>
    </p:spTree>
    <p:extLst>
      <p:ext uri="{BB962C8B-B14F-4D97-AF65-F5344CB8AC3E}">
        <p14:creationId xmlns:p14="http://schemas.microsoft.com/office/powerpoint/2010/main" val="397555910"/>
      </p:ext>
    </p:extLst>
  </p:cSld>
  <p:clrMapOvr>
    <a:masterClrMapping/>
  </p:clrMapOvr>
  <p:transition spd="slow" advTm="16000">
    <p:random/>
    <p:sndAc>
      <p:stSnd>
        <p:snd r:embed="rId1" name="projctor.wav"/>
      </p:stSnd>
    </p:sndAc>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E3B89C3F-409C-497F-A382-78DC97601B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556AD7-B38E-47CC-B8F4-700F787EEF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AD662A-B3EF-44A0-B5E4-FAC33E4117BD}"/>
              </a:ext>
            </a:extLst>
          </p:cNvPr>
          <p:cNvSpPr>
            <a:spLocks noGrp="1" noChangeArrowheads="1"/>
          </p:cNvSpPr>
          <p:nvPr>
            <p:ph type="sldNum" sz="quarter" idx="12"/>
          </p:nvPr>
        </p:nvSpPr>
        <p:spPr>
          <a:ln/>
        </p:spPr>
        <p:txBody>
          <a:bodyPr/>
          <a:lstStyle>
            <a:lvl1pPr>
              <a:defRPr/>
            </a:lvl1pPr>
          </a:lstStyle>
          <a:p>
            <a:fld id="{4DDD9C25-AA81-4998-8E39-3F6E225F1F42}" type="slidenum">
              <a:rPr lang="en-US" altLang="en-US"/>
              <a:pPr/>
              <a:t>‹#›</a:t>
            </a:fld>
            <a:endParaRPr lang="en-US" altLang="en-US"/>
          </a:p>
        </p:txBody>
      </p:sp>
    </p:spTree>
    <p:extLst>
      <p:ext uri="{BB962C8B-B14F-4D97-AF65-F5344CB8AC3E}">
        <p14:creationId xmlns:p14="http://schemas.microsoft.com/office/powerpoint/2010/main" val="1173279347"/>
      </p:ext>
    </p:extLst>
  </p:cSld>
  <p:clrMapOvr>
    <a:masterClrMapping/>
  </p:clrMapOvr>
  <p:transition spd="slow" advTm="16000">
    <p:random/>
    <p:sndAc>
      <p:stSnd>
        <p:snd r:embed="rId1" name="projctor.wav"/>
      </p:stSnd>
    </p:sndAc>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6C6D9AA-9D7F-4A65-945B-9D8DFF64DBA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537386-4F32-4CA2-A122-724FDD182B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3CF0A46-CD3D-451C-B69F-97026447040B}"/>
              </a:ext>
            </a:extLst>
          </p:cNvPr>
          <p:cNvSpPr>
            <a:spLocks noGrp="1" noChangeArrowheads="1"/>
          </p:cNvSpPr>
          <p:nvPr>
            <p:ph type="sldNum" sz="quarter" idx="12"/>
          </p:nvPr>
        </p:nvSpPr>
        <p:spPr>
          <a:ln/>
        </p:spPr>
        <p:txBody>
          <a:bodyPr/>
          <a:lstStyle>
            <a:lvl1pPr>
              <a:defRPr/>
            </a:lvl1pPr>
          </a:lstStyle>
          <a:p>
            <a:fld id="{43656A71-378F-4BC7-BCC1-24D655D0358D}" type="slidenum">
              <a:rPr lang="en-US" altLang="en-US"/>
              <a:pPr/>
              <a:t>‹#›</a:t>
            </a:fld>
            <a:endParaRPr lang="en-US" altLang="en-US"/>
          </a:p>
        </p:txBody>
      </p:sp>
    </p:spTree>
    <p:extLst>
      <p:ext uri="{BB962C8B-B14F-4D97-AF65-F5344CB8AC3E}">
        <p14:creationId xmlns:p14="http://schemas.microsoft.com/office/powerpoint/2010/main" val="4166875776"/>
      </p:ext>
    </p:extLst>
  </p:cSld>
  <p:clrMapOvr>
    <a:masterClrMapping/>
  </p:clrMapOvr>
  <p:transition spd="slow" advTm="16000">
    <p:random/>
    <p:sndAc>
      <p:stSnd>
        <p:snd r:embed="rId1" name="projctor.wav"/>
      </p:stSnd>
    </p:sndAc>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215A8EA-E2ED-4659-8A39-17859FF856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820157-76C8-4753-BE9D-7BDBDBB440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E4A102-AC23-417C-B909-76D6BB97DCD5}"/>
              </a:ext>
            </a:extLst>
          </p:cNvPr>
          <p:cNvSpPr>
            <a:spLocks noGrp="1" noChangeArrowheads="1"/>
          </p:cNvSpPr>
          <p:nvPr>
            <p:ph type="sldNum" sz="quarter" idx="12"/>
          </p:nvPr>
        </p:nvSpPr>
        <p:spPr>
          <a:ln/>
        </p:spPr>
        <p:txBody>
          <a:bodyPr/>
          <a:lstStyle>
            <a:lvl1pPr>
              <a:defRPr/>
            </a:lvl1pPr>
          </a:lstStyle>
          <a:p>
            <a:fld id="{A8198195-E654-4777-9D17-7D8B1F0E1B7C}" type="slidenum">
              <a:rPr lang="en-US" altLang="en-US"/>
              <a:pPr/>
              <a:t>‹#›</a:t>
            </a:fld>
            <a:endParaRPr lang="en-US" altLang="en-US"/>
          </a:p>
        </p:txBody>
      </p:sp>
    </p:spTree>
    <p:extLst>
      <p:ext uri="{BB962C8B-B14F-4D97-AF65-F5344CB8AC3E}">
        <p14:creationId xmlns:p14="http://schemas.microsoft.com/office/powerpoint/2010/main" val="2642323959"/>
      </p:ext>
    </p:extLst>
  </p:cSld>
  <p:clrMapOvr>
    <a:masterClrMapping/>
  </p:clrMapOvr>
  <p:transition spd="slow" advTm="16000">
    <p:random/>
    <p:sndAc>
      <p:stSnd>
        <p:snd r:embed="rId1" name="projctor.wav"/>
      </p:stSnd>
    </p:sndAc>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A7BA2A-8F3A-4F3A-9072-6D61483EA3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3E345BC-E94C-45FE-83BE-326D1398A2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5B0EF6-C202-4854-81A4-6EBACD365830}"/>
              </a:ext>
            </a:extLst>
          </p:cNvPr>
          <p:cNvSpPr>
            <a:spLocks noGrp="1" noChangeArrowheads="1"/>
          </p:cNvSpPr>
          <p:nvPr>
            <p:ph type="sldNum" sz="quarter" idx="12"/>
          </p:nvPr>
        </p:nvSpPr>
        <p:spPr>
          <a:ln/>
        </p:spPr>
        <p:txBody>
          <a:bodyPr/>
          <a:lstStyle>
            <a:lvl1pPr>
              <a:defRPr/>
            </a:lvl1pPr>
          </a:lstStyle>
          <a:p>
            <a:fld id="{23F0625F-5D10-4313-86C4-97F9E3165D07}" type="slidenum">
              <a:rPr lang="en-US" altLang="en-US"/>
              <a:pPr/>
              <a:t>‹#›</a:t>
            </a:fld>
            <a:endParaRPr lang="en-US" altLang="en-US"/>
          </a:p>
        </p:txBody>
      </p:sp>
    </p:spTree>
    <p:extLst>
      <p:ext uri="{BB962C8B-B14F-4D97-AF65-F5344CB8AC3E}">
        <p14:creationId xmlns:p14="http://schemas.microsoft.com/office/powerpoint/2010/main" val="80735241"/>
      </p:ext>
    </p:extLst>
  </p:cSld>
  <p:clrMapOvr>
    <a:masterClrMapping/>
  </p:clrMapOvr>
  <p:transition spd="slow" advTm="16000">
    <p:random/>
    <p:sndAc>
      <p:stSnd>
        <p:snd r:embed="rId1" name="projctor.wav"/>
      </p:stSnd>
    </p:sndAc>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8E709F-A9EE-4486-A76E-4F95015E8C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F61EA0-250C-4CB3-BD91-99498BDE9C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C82CE3-CC4F-4A86-8887-6BC6D077A51A}"/>
              </a:ext>
            </a:extLst>
          </p:cNvPr>
          <p:cNvSpPr>
            <a:spLocks noGrp="1" noChangeArrowheads="1"/>
          </p:cNvSpPr>
          <p:nvPr>
            <p:ph type="sldNum" sz="quarter" idx="12"/>
          </p:nvPr>
        </p:nvSpPr>
        <p:spPr>
          <a:ln/>
        </p:spPr>
        <p:txBody>
          <a:bodyPr/>
          <a:lstStyle>
            <a:lvl1pPr>
              <a:defRPr/>
            </a:lvl1pPr>
          </a:lstStyle>
          <a:p>
            <a:fld id="{221B8F55-DE6F-4003-82D0-82C23FA1788D}" type="slidenum">
              <a:rPr lang="en-US" altLang="en-US"/>
              <a:pPr/>
              <a:t>‹#›</a:t>
            </a:fld>
            <a:endParaRPr lang="en-US" altLang="en-US"/>
          </a:p>
        </p:txBody>
      </p:sp>
    </p:spTree>
    <p:extLst>
      <p:ext uri="{BB962C8B-B14F-4D97-AF65-F5344CB8AC3E}">
        <p14:creationId xmlns:p14="http://schemas.microsoft.com/office/powerpoint/2010/main" val="480098873"/>
      </p:ext>
    </p:extLst>
  </p:cSld>
  <p:clrMapOvr>
    <a:masterClrMapping/>
  </p:clrMapOvr>
  <p:transition spd="slow" advTm="16000">
    <p:random/>
    <p:sndAc>
      <p:stSnd>
        <p:snd r:embed="rId1" name="projctor.wav"/>
      </p:stSnd>
    </p:sndAc>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8AE848-0D1C-4803-8E58-1A81D759C0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57DBC2-7088-4FF7-91E3-BC5EC2BFDF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ADEE6B-DB1C-4841-B9DC-00F654596496}"/>
              </a:ext>
            </a:extLst>
          </p:cNvPr>
          <p:cNvSpPr>
            <a:spLocks noGrp="1" noChangeArrowheads="1"/>
          </p:cNvSpPr>
          <p:nvPr>
            <p:ph type="sldNum" sz="quarter" idx="12"/>
          </p:nvPr>
        </p:nvSpPr>
        <p:spPr>
          <a:ln/>
        </p:spPr>
        <p:txBody>
          <a:bodyPr/>
          <a:lstStyle>
            <a:lvl1pPr>
              <a:defRPr/>
            </a:lvl1pPr>
          </a:lstStyle>
          <a:p>
            <a:fld id="{515007A4-C5D1-45B0-B2DF-DE4C3803914A}" type="slidenum">
              <a:rPr lang="en-US" altLang="en-US"/>
              <a:pPr/>
              <a:t>‹#›</a:t>
            </a:fld>
            <a:endParaRPr lang="en-US" altLang="en-US"/>
          </a:p>
        </p:txBody>
      </p:sp>
    </p:spTree>
    <p:extLst>
      <p:ext uri="{BB962C8B-B14F-4D97-AF65-F5344CB8AC3E}">
        <p14:creationId xmlns:p14="http://schemas.microsoft.com/office/powerpoint/2010/main" val="715954769"/>
      </p:ext>
    </p:extLst>
  </p:cSld>
  <p:clrMapOvr>
    <a:masterClrMapping/>
  </p:clrMapOvr>
  <p:transition spd="slow" advTm="16000">
    <p:random/>
    <p:sndAc>
      <p:stSnd>
        <p:snd r:embed="rId1" name="projctor.wav"/>
      </p:stSnd>
    </p:sndAc>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FFBA2A3D-1B7D-4ED0-941D-EA2DAA68EF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7182D0-8158-4B75-B540-4439E1961E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55B3D5-D171-4640-8C3A-E2343D7C2484}"/>
              </a:ext>
            </a:extLst>
          </p:cNvPr>
          <p:cNvSpPr>
            <a:spLocks noGrp="1" noChangeArrowheads="1"/>
          </p:cNvSpPr>
          <p:nvPr>
            <p:ph type="sldNum" sz="quarter" idx="12"/>
          </p:nvPr>
        </p:nvSpPr>
        <p:spPr>
          <a:ln/>
        </p:spPr>
        <p:txBody>
          <a:bodyPr/>
          <a:lstStyle>
            <a:lvl1pPr>
              <a:defRPr/>
            </a:lvl1pPr>
          </a:lstStyle>
          <a:p>
            <a:fld id="{718C7460-3ACA-42FD-BB09-1657FB40D4AF}" type="slidenum">
              <a:rPr lang="en-US" altLang="en-US"/>
              <a:pPr/>
              <a:t>‹#›</a:t>
            </a:fld>
            <a:endParaRPr lang="en-US" altLang="en-US"/>
          </a:p>
        </p:txBody>
      </p:sp>
    </p:spTree>
    <p:extLst>
      <p:ext uri="{BB962C8B-B14F-4D97-AF65-F5344CB8AC3E}">
        <p14:creationId xmlns:p14="http://schemas.microsoft.com/office/powerpoint/2010/main" val="3358689385"/>
      </p:ext>
    </p:extLst>
  </p:cSld>
  <p:clrMapOvr>
    <a:masterClrMapping/>
  </p:clrMapOvr>
  <p:transition spd="slow" advTm="16000">
    <p:random/>
    <p:sndAc>
      <p:stSnd>
        <p:snd r:embed="rId1" name="projctor.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8A93-0F41-4D9C-9403-662C1F2DB2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B19F27-D729-4A1C-AC10-9E6D0F70D9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F57A5D-6636-48DA-AAD6-C6559682F4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124B74C-A962-43B7-958C-6AA35F23C5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6155884-DDBB-4994-B384-4EEDD9B493B6}"/>
              </a:ext>
            </a:extLst>
          </p:cNvPr>
          <p:cNvSpPr>
            <a:spLocks noGrp="1"/>
          </p:cNvSpPr>
          <p:nvPr>
            <p:ph type="sldNum" sz="quarter" idx="12"/>
          </p:nvPr>
        </p:nvSpPr>
        <p:spPr/>
        <p:txBody>
          <a:bodyPr/>
          <a:lstStyle>
            <a:lvl1pPr>
              <a:defRPr/>
            </a:lvl1pPr>
          </a:lstStyle>
          <a:p>
            <a:fld id="{3D669CD0-5781-4F62-B6FF-FC01DE4F5C40}" type="slidenum">
              <a:rPr lang="en-US" altLang="en-US"/>
              <a:pPr/>
              <a:t>‹#›</a:t>
            </a:fld>
            <a:endParaRPr lang="en-US" altLang="en-US"/>
          </a:p>
        </p:txBody>
      </p:sp>
    </p:spTree>
    <p:extLst>
      <p:ext uri="{BB962C8B-B14F-4D97-AF65-F5344CB8AC3E}">
        <p14:creationId xmlns:p14="http://schemas.microsoft.com/office/powerpoint/2010/main" val="16285343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5942600-ADE9-4127-A1C4-F11C16651A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90F35D-29AE-46ED-B28E-3D25972793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30BAF3-2227-4AEB-B895-468CC6DD3C8A}"/>
              </a:ext>
            </a:extLst>
          </p:cNvPr>
          <p:cNvSpPr>
            <a:spLocks noGrp="1" noChangeArrowheads="1"/>
          </p:cNvSpPr>
          <p:nvPr>
            <p:ph type="sldNum" sz="quarter" idx="12"/>
          </p:nvPr>
        </p:nvSpPr>
        <p:spPr>
          <a:ln/>
        </p:spPr>
        <p:txBody>
          <a:bodyPr/>
          <a:lstStyle>
            <a:lvl1pPr>
              <a:defRPr/>
            </a:lvl1pPr>
          </a:lstStyle>
          <a:p>
            <a:fld id="{5DF9C753-2224-4CC9-AD39-B99C031625AF}" type="slidenum">
              <a:rPr lang="en-US" altLang="en-US"/>
              <a:pPr/>
              <a:t>‹#›</a:t>
            </a:fld>
            <a:endParaRPr lang="en-US" altLang="en-US"/>
          </a:p>
        </p:txBody>
      </p:sp>
    </p:spTree>
    <p:extLst>
      <p:ext uri="{BB962C8B-B14F-4D97-AF65-F5344CB8AC3E}">
        <p14:creationId xmlns:p14="http://schemas.microsoft.com/office/powerpoint/2010/main" val="1510536184"/>
      </p:ext>
    </p:extLst>
  </p:cSld>
  <p:clrMapOvr>
    <a:masterClrMapping/>
  </p:clrMapOvr>
  <p:transition spd="slow" advTm="16000">
    <p:random/>
    <p:sndAc>
      <p:stSnd>
        <p:snd r:embed="rId1" name="projctor.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A8C2-E701-4550-9528-F4063EB26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F3D98E-68DA-4872-8497-C55E190C60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D86D7-50F8-4AAB-A404-31323816349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179962-AB58-458D-A55E-14ACEAB4388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5AA699F-3972-4CC5-8E0A-1BCE023A1558}"/>
              </a:ext>
            </a:extLst>
          </p:cNvPr>
          <p:cNvSpPr>
            <a:spLocks noGrp="1"/>
          </p:cNvSpPr>
          <p:nvPr>
            <p:ph type="sldNum" sz="quarter" idx="12"/>
          </p:nvPr>
        </p:nvSpPr>
        <p:spPr/>
        <p:txBody>
          <a:bodyPr/>
          <a:lstStyle>
            <a:lvl1pPr>
              <a:defRPr/>
            </a:lvl1pPr>
          </a:lstStyle>
          <a:p>
            <a:fld id="{E0D8395C-F2C4-467E-834C-18296262FF16}" type="slidenum">
              <a:rPr lang="en-US" altLang="en-US"/>
              <a:pPr/>
              <a:t>‹#›</a:t>
            </a:fld>
            <a:endParaRPr lang="en-US" altLang="en-US"/>
          </a:p>
        </p:txBody>
      </p:sp>
    </p:spTree>
    <p:extLst>
      <p:ext uri="{BB962C8B-B14F-4D97-AF65-F5344CB8AC3E}">
        <p14:creationId xmlns:p14="http://schemas.microsoft.com/office/powerpoint/2010/main" val="797017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16A2-EA11-48ED-843B-B1C91C59722A}"/>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A90105-0A65-49DC-B999-0A414FE380C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E494E3D-182D-4297-81BF-52846BE00B7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AF1300-0D25-40B6-A0BD-B95DBEEBBBD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8E4AC70-9F20-4B2C-927C-842B01614118}"/>
              </a:ext>
            </a:extLst>
          </p:cNvPr>
          <p:cNvSpPr>
            <a:spLocks noGrp="1"/>
          </p:cNvSpPr>
          <p:nvPr>
            <p:ph type="sldNum" sz="quarter" idx="12"/>
          </p:nvPr>
        </p:nvSpPr>
        <p:spPr/>
        <p:txBody>
          <a:bodyPr/>
          <a:lstStyle>
            <a:lvl1pPr>
              <a:defRPr/>
            </a:lvl1pPr>
          </a:lstStyle>
          <a:p>
            <a:fld id="{0FAE4AB7-E202-4B84-9AFA-AC3E3AE8E9A8}" type="slidenum">
              <a:rPr lang="en-US" altLang="en-US"/>
              <a:pPr/>
              <a:t>‹#›</a:t>
            </a:fld>
            <a:endParaRPr lang="en-US" altLang="en-US"/>
          </a:p>
        </p:txBody>
      </p:sp>
    </p:spTree>
    <p:extLst>
      <p:ext uri="{BB962C8B-B14F-4D97-AF65-F5344CB8AC3E}">
        <p14:creationId xmlns:p14="http://schemas.microsoft.com/office/powerpoint/2010/main" val="4144230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C3062-B0E9-448D-8697-599160191D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C9156-6903-48A6-BF33-490E427C83F8}"/>
              </a:ext>
            </a:extLst>
          </p:cNvPr>
          <p:cNvSpPr>
            <a:spLocks noGrp="1"/>
          </p:cNvSpPr>
          <p:nvPr>
            <p:ph sz="half" idx="1"/>
          </p:nvPr>
        </p:nvSpPr>
        <p:spPr>
          <a:xfrm>
            <a:off x="914400" y="1371600"/>
            <a:ext cx="508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A99A03-6D10-4DD9-A0D6-D290B79BA4A6}"/>
              </a:ext>
            </a:extLst>
          </p:cNvPr>
          <p:cNvSpPr>
            <a:spLocks noGrp="1"/>
          </p:cNvSpPr>
          <p:nvPr>
            <p:ph sz="half" idx="2"/>
          </p:nvPr>
        </p:nvSpPr>
        <p:spPr>
          <a:xfrm>
            <a:off x="6197600" y="1371600"/>
            <a:ext cx="508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72F88-B149-4B44-BACB-076DCECA6E1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11B6C10-B461-4DF8-9ADE-DBDDDD9391F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74AEB73-E3FC-4467-90C4-6DF98C612DA7}"/>
              </a:ext>
            </a:extLst>
          </p:cNvPr>
          <p:cNvSpPr>
            <a:spLocks noGrp="1"/>
          </p:cNvSpPr>
          <p:nvPr>
            <p:ph type="sldNum" sz="quarter" idx="12"/>
          </p:nvPr>
        </p:nvSpPr>
        <p:spPr/>
        <p:txBody>
          <a:bodyPr/>
          <a:lstStyle>
            <a:lvl1pPr>
              <a:defRPr/>
            </a:lvl1pPr>
          </a:lstStyle>
          <a:p>
            <a:fld id="{82BFA0C0-11C5-4314-A5F3-A675AE232B14}" type="slidenum">
              <a:rPr lang="en-US" altLang="en-US"/>
              <a:pPr/>
              <a:t>‹#›</a:t>
            </a:fld>
            <a:endParaRPr lang="en-US" altLang="en-US"/>
          </a:p>
        </p:txBody>
      </p:sp>
    </p:spTree>
    <p:extLst>
      <p:ext uri="{BB962C8B-B14F-4D97-AF65-F5344CB8AC3E}">
        <p14:creationId xmlns:p14="http://schemas.microsoft.com/office/powerpoint/2010/main" val="2905890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ADDE-2D9B-465F-B66B-BDF6D99B623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4B326C-BBF1-45E5-A5D8-B09180018E2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192563-2A01-4C15-A4A1-248D4506DBC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29D339-3056-41DA-8737-E2A2FCFC149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D81412-51F2-4249-9BB8-18A3DFFA119D}"/>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84E510-A1F4-4323-9E24-CB86BD2C3A8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52138F9-D583-4D6B-9DE8-B4DBE19D732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D094985-4175-426C-821E-775D9D70506A}"/>
              </a:ext>
            </a:extLst>
          </p:cNvPr>
          <p:cNvSpPr>
            <a:spLocks noGrp="1"/>
          </p:cNvSpPr>
          <p:nvPr>
            <p:ph type="sldNum" sz="quarter" idx="12"/>
          </p:nvPr>
        </p:nvSpPr>
        <p:spPr/>
        <p:txBody>
          <a:bodyPr/>
          <a:lstStyle>
            <a:lvl1pPr>
              <a:defRPr/>
            </a:lvl1pPr>
          </a:lstStyle>
          <a:p>
            <a:fld id="{381D531C-E75C-40C4-ABF0-746A0743B5D8}" type="slidenum">
              <a:rPr lang="en-US" altLang="en-US"/>
              <a:pPr/>
              <a:t>‹#›</a:t>
            </a:fld>
            <a:endParaRPr lang="en-US" altLang="en-US"/>
          </a:p>
        </p:txBody>
      </p:sp>
    </p:spTree>
    <p:extLst>
      <p:ext uri="{BB962C8B-B14F-4D97-AF65-F5344CB8AC3E}">
        <p14:creationId xmlns:p14="http://schemas.microsoft.com/office/powerpoint/2010/main" val="2710879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31D05-709F-46BF-9113-D4AA794279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F8FC3B-0C18-4A69-8988-764B8D4AEAB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478394C-12AA-4C99-81B8-554A296F216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882F5F8-9804-42AD-ABEF-98216305BAF4}"/>
              </a:ext>
            </a:extLst>
          </p:cNvPr>
          <p:cNvSpPr>
            <a:spLocks noGrp="1"/>
          </p:cNvSpPr>
          <p:nvPr>
            <p:ph type="sldNum" sz="quarter" idx="12"/>
          </p:nvPr>
        </p:nvSpPr>
        <p:spPr/>
        <p:txBody>
          <a:bodyPr/>
          <a:lstStyle>
            <a:lvl1pPr>
              <a:defRPr/>
            </a:lvl1pPr>
          </a:lstStyle>
          <a:p>
            <a:fld id="{5076E540-C88A-452A-A909-3E1141DCC294}" type="slidenum">
              <a:rPr lang="en-US" altLang="en-US"/>
              <a:pPr/>
              <a:t>‹#›</a:t>
            </a:fld>
            <a:endParaRPr lang="en-US" altLang="en-US"/>
          </a:p>
        </p:txBody>
      </p:sp>
    </p:spTree>
    <p:extLst>
      <p:ext uri="{BB962C8B-B14F-4D97-AF65-F5344CB8AC3E}">
        <p14:creationId xmlns:p14="http://schemas.microsoft.com/office/powerpoint/2010/main" val="1080248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45A56-B03B-4320-AED8-36EF97BE7C0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7F12F77-A602-4107-8A8D-65841AA3F03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83B0BFC-52F1-4A58-8CC6-E0D7647AE870}"/>
              </a:ext>
            </a:extLst>
          </p:cNvPr>
          <p:cNvSpPr>
            <a:spLocks noGrp="1"/>
          </p:cNvSpPr>
          <p:nvPr>
            <p:ph type="sldNum" sz="quarter" idx="12"/>
          </p:nvPr>
        </p:nvSpPr>
        <p:spPr/>
        <p:txBody>
          <a:bodyPr/>
          <a:lstStyle>
            <a:lvl1pPr>
              <a:defRPr/>
            </a:lvl1pPr>
          </a:lstStyle>
          <a:p>
            <a:fld id="{CF65E98B-8938-4532-A7D5-0B7EA252690A}" type="slidenum">
              <a:rPr lang="en-US" altLang="en-US"/>
              <a:pPr/>
              <a:t>‹#›</a:t>
            </a:fld>
            <a:endParaRPr lang="en-US" altLang="en-US"/>
          </a:p>
        </p:txBody>
      </p:sp>
    </p:spTree>
    <p:extLst>
      <p:ext uri="{BB962C8B-B14F-4D97-AF65-F5344CB8AC3E}">
        <p14:creationId xmlns:p14="http://schemas.microsoft.com/office/powerpoint/2010/main" val="401827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0" y="1"/>
            <a:ext cx="12194834" cy="6858000"/>
          </a:xfrm>
          <a:custGeom>
            <a:avLst/>
            <a:gdLst/>
            <a:ahLst/>
            <a:cxnLst/>
            <a:rect l="0" t="0" r="r" b="b"/>
            <a:pathLst>
              <a:path w="3842" h="2159">
                <a:moveTo>
                  <a:pt x="1466" y="764"/>
                </a:moveTo>
                <a:cubicBezTo>
                  <a:pt x="1477" y="793"/>
                  <a:pt x="1497" y="813"/>
                  <a:pt x="1517" y="829"/>
                </a:cubicBezTo>
                <a:cubicBezTo>
                  <a:pt x="1519" y="831"/>
                  <a:pt x="1521" y="833"/>
                  <a:pt x="1523" y="833"/>
                </a:cubicBezTo>
                <a:cubicBezTo>
                  <a:pt x="1524" y="833"/>
                  <a:pt x="1525" y="834"/>
                  <a:pt x="1526" y="833"/>
                </a:cubicBezTo>
                <a:cubicBezTo>
                  <a:pt x="1527" y="833"/>
                  <a:pt x="1528" y="833"/>
                  <a:pt x="1529" y="831"/>
                </a:cubicBezTo>
                <a:cubicBezTo>
                  <a:pt x="1533" y="826"/>
                  <a:pt x="1527" y="813"/>
                  <a:pt x="1526" y="808"/>
                </a:cubicBezTo>
                <a:cubicBezTo>
                  <a:pt x="1522" y="800"/>
                  <a:pt x="1518" y="792"/>
                  <a:pt x="1514" y="784"/>
                </a:cubicBezTo>
                <a:cubicBezTo>
                  <a:pt x="1508" y="771"/>
                  <a:pt x="1501" y="758"/>
                  <a:pt x="1492" y="746"/>
                </a:cubicBezTo>
                <a:cubicBezTo>
                  <a:pt x="1489" y="741"/>
                  <a:pt x="1485" y="736"/>
                  <a:pt x="1480" y="735"/>
                </a:cubicBezTo>
                <a:cubicBezTo>
                  <a:pt x="1475" y="733"/>
                  <a:pt x="1469" y="734"/>
                  <a:pt x="1466" y="740"/>
                </a:cubicBezTo>
                <a:cubicBezTo>
                  <a:pt x="1464" y="743"/>
                  <a:pt x="1463" y="747"/>
                  <a:pt x="1464" y="752"/>
                </a:cubicBezTo>
                <a:cubicBezTo>
                  <a:pt x="1464" y="756"/>
                  <a:pt x="1465" y="760"/>
                  <a:pt x="1466" y="764"/>
                </a:cubicBezTo>
                <a:close/>
                <a:moveTo>
                  <a:pt x="1114" y="381"/>
                </a:moveTo>
                <a:cubicBezTo>
                  <a:pt x="1119" y="390"/>
                  <a:pt x="1125" y="399"/>
                  <a:pt x="1130" y="407"/>
                </a:cubicBezTo>
                <a:cubicBezTo>
                  <a:pt x="1133" y="411"/>
                  <a:pt x="1147" y="436"/>
                  <a:pt x="1147" y="426"/>
                </a:cubicBezTo>
                <a:cubicBezTo>
                  <a:pt x="1147" y="414"/>
                  <a:pt x="1144" y="401"/>
                  <a:pt x="1141" y="390"/>
                </a:cubicBezTo>
                <a:cubicBezTo>
                  <a:pt x="1138" y="373"/>
                  <a:pt x="1133" y="355"/>
                  <a:pt x="1128" y="339"/>
                </a:cubicBezTo>
                <a:cubicBezTo>
                  <a:pt x="1124" y="324"/>
                  <a:pt x="1118" y="301"/>
                  <a:pt x="1104" y="296"/>
                </a:cubicBezTo>
                <a:cubicBezTo>
                  <a:pt x="1100" y="294"/>
                  <a:pt x="1095" y="296"/>
                  <a:pt x="1092" y="300"/>
                </a:cubicBezTo>
                <a:cubicBezTo>
                  <a:pt x="1088" y="305"/>
                  <a:pt x="1088" y="314"/>
                  <a:pt x="1090" y="321"/>
                </a:cubicBezTo>
                <a:cubicBezTo>
                  <a:pt x="1096" y="342"/>
                  <a:pt x="1104" y="362"/>
                  <a:pt x="1114" y="381"/>
                </a:cubicBezTo>
                <a:close/>
                <a:moveTo>
                  <a:pt x="1466" y="58"/>
                </a:moveTo>
                <a:cubicBezTo>
                  <a:pt x="1477" y="87"/>
                  <a:pt x="1497" y="107"/>
                  <a:pt x="1517" y="124"/>
                </a:cubicBezTo>
                <a:cubicBezTo>
                  <a:pt x="1519" y="125"/>
                  <a:pt x="1521" y="127"/>
                  <a:pt x="1523" y="128"/>
                </a:cubicBezTo>
                <a:cubicBezTo>
                  <a:pt x="1524" y="128"/>
                  <a:pt x="1525" y="128"/>
                  <a:pt x="1526" y="128"/>
                </a:cubicBezTo>
                <a:cubicBezTo>
                  <a:pt x="1527" y="128"/>
                  <a:pt x="1528" y="127"/>
                  <a:pt x="1529" y="126"/>
                </a:cubicBezTo>
                <a:cubicBezTo>
                  <a:pt x="1533" y="121"/>
                  <a:pt x="1527" y="107"/>
                  <a:pt x="1526" y="103"/>
                </a:cubicBezTo>
                <a:cubicBezTo>
                  <a:pt x="1522" y="94"/>
                  <a:pt x="1518" y="87"/>
                  <a:pt x="1514" y="79"/>
                </a:cubicBezTo>
                <a:cubicBezTo>
                  <a:pt x="1508" y="65"/>
                  <a:pt x="1501" y="52"/>
                  <a:pt x="1492" y="40"/>
                </a:cubicBezTo>
                <a:cubicBezTo>
                  <a:pt x="1489" y="35"/>
                  <a:pt x="1485" y="31"/>
                  <a:pt x="1480" y="29"/>
                </a:cubicBezTo>
                <a:cubicBezTo>
                  <a:pt x="1475" y="27"/>
                  <a:pt x="1469" y="29"/>
                  <a:pt x="1466" y="34"/>
                </a:cubicBezTo>
                <a:cubicBezTo>
                  <a:pt x="1464" y="37"/>
                  <a:pt x="1463" y="42"/>
                  <a:pt x="1464" y="46"/>
                </a:cubicBezTo>
                <a:cubicBezTo>
                  <a:pt x="1464" y="50"/>
                  <a:pt x="1465" y="54"/>
                  <a:pt x="1466" y="58"/>
                </a:cubicBezTo>
                <a:close/>
                <a:moveTo>
                  <a:pt x="1537" y="16"/>
                </a:moveTo>
                <a:cubicBezTo>
                  <a:pt x="1539" y="11"/>
                  <a:pt x="1540" y="5"/>
                  <a:pt x="1541" y="0"/>
                </a:cubicBezTo>
                <a:cubicBezTo>
                  <a:pt x="1529" y="0"/>
                  <a:pt x="1529" y="0"/>
                  <a:pt x="1529" y="0"/>
                </a:cubicBezTo>
                <a:cubicBezTo>
                  <a:pt x="1529" y="1"/>
                  <a:pt x="1529" y="2"/>
                  <a:pt x="1529" y="3"/>
                </a:cubicBezTo>
                <a:cubicBezTo>
                  <a:pt x="1530" y="5"/>
                  <a:pt x="1533" y="24"/>
                  <a:pt x="1537" y="16"/>
                </a:cubicBezTo>
                <a:close/>
                <a:moveTo>
                  <a:pt x="1153" y="425"/>
                </a:moveTo>
                <a:cubicBezTo>
                  <a:pt x="1156" y="429"/>
                  <a:pt x="1166" y="414"/>
                  <a:pt x="1171" y="406"/>
                </a:cubicBezTo>
                <a:cubicBezTo>
                  <a:pt x="1177" y="399"/>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6"/>
                </a:cubicBezTo>
                <a:cubicBezTo>
                  <a:pt x="1198" y="298"/>
                  <a:pt x="1194" y="304"/>
                  <a:pt x="1190" y="310"/>
                </a:cubicBezTo>
                <a:cubicBezTo>
                  <a:pt x="1185" y="318"/>
                  <a:pt x="1180" y="326"/>
                  <a:pt x="1177" y="335"/>
                </a:cubicBezTo>
                <a:cubicBezTo>
                  <a:pt x="1171" y="349"/>
                  <a:pt x="1167" y="364"/>
                  <a:pt x="1162" y="380"/>
                </a:cubicBezTo>
                <a:cubicBezTo>
                  <a:pt x="1158" y="394"/>
                  <a:pt x="1149" y="421"/>
                  <a:pt x="1153" y="425"/>
                </a:cubicBezTo>
                <a:close/>
                <a:moveTo>
                  <a:pt x="1145" y="352"/>
                </a:moveTo>
                <a:cubicBezTo>
                  <a:pt x="1146" y="355"/>
                  <a:pt x="1149" y="374"/>
                  <a:pt x="1153" y="366"/>
                </a:cubicBezTo>
                <a:cubicBezTo>
                  <a:pt x="1155" y="361"/>
                  <a:pt x="1156" y="355"/>
                  <a:pt x="1157" y="350"/>
                </a:cubicBezTo>
                <a:cubicBezTo>
                  <a:pt x="1159" y="340"/>
                  <a:pt x="1160" y="330"/>
                  <a:pt x="1161" y="320"/>
                </a:cubicBezTo>
                <a:cubicBezTo>
                  <a:pt x="1164" y="303"/>
                  <a:pt x="1165" y="286"/>
                  <a:pt x="1166" y="268"/>
                </a:cubicBezTo>
                <a:cubicBezTo>
                  <a:pt x="1167" y="254"/>
                  <a:pt x="1168" y="232"/>
                  <a:pt x="1156" y="224"/>
                </a:cubicBezTo>
                <a:cubicBezTo>
                  <a:pt x="1151" y="221"/>
                  <a:pt x="1144" y="223"/>
                  <a:pt x="1140" y="228"/>
                </a:cubicBezTo>
                <a:cubicBezTo>
                  <a:pt x="1136" y="233"/>
                  <a:pt x="1134" y="241"/>
                  <a:pt x="1133" y="248"/>
                </a:cubicBezTo>
                <a:cubicBezTo>
                  <a:pt x="1134" y="273"/>
                  <a:pt x="1137" y="298"/>
                  <a:pt x="1140" y="323"/>
                </a:cubicBezTo>
                <a:cubicBezTo>
                  <a:pt x="1142" y="333"/>
                  <a:pt x="1143" y="343"/>
                  <a:pt x="1145" y="352"/>
                </a:cubicBezTo>
                <a:close/>
                <a:moveTo>
                  <a:pt x="1540" y="580"/>
                </a:moveTo>
                <a:cubicBezTo>
                  <a:pt x="1535" y="577"/>
                  <a:pt x="1528" y="579"/>
                  <a:pt x="1524" y="584"/>
                </a:cubicBezTo>
                <a:cubicBezTo>
                  <a:pt x="1520" y="589"/>
                  <a:pt x="1518" y="596"/>
                  <a:pt x="1517" y="604"/>
                </a:cubicBezTo>
                <a:cubicBezTo>
                  <a:pt x="1518" y="629"/>
                  <a:pt x="1521" y="654"/>
                  <a:pt x="1524" y="679"/>
                </a:cubicBezTo>
                <a:cubicBezTo>
                  <a:pt x="1526" y="688"/>
                  <a:pt x="1527" y="698"/>
                  <a:pt x="1529" y="708"/>
                </a:cubicBezTo>
                <a:cubicBezTo>
                  <a:pt x="1530" y="711"/>
                  <a:pt x="1533" y="730"/>
                  <a:pt x="1537" y="721"/>
                </a:cubicBezTo>
                <a:cubicBezTo>
                  <a:pt x="1539" y="717"/>
                  <a:pt x="1540" y="711"/>
                  <a:pt x="1541" y="706"/>
                </a:cubicBezTo>
                <a:cubicBezTo>
                  <a:pt x="1543" y="696"/>
                  <a:pt x="1544" y="685"/>
                  <a:pt x="1545" y="675"/>
                </a:cubicBezTo>
                <a:cubicBezTo>
                  <a:pt x="1548" y="658"/>
                  <a:pt x="1549" y="641"/>
                  <a:pt x="1550" y="624"/>
                </a:cubicBezTo>
                <a:cubicBezTo>
                  <a:pt x="1551" y="610"/>
                  <a:pt x="1552" y="587"/>
                  <a:pt x="1540" y="580"/>
                </a:cubicBezTo>
                <a:close/>
                <a:moveTo>
                  <a:pt x="1128" y="1047"/>
                </a:moveTo>
                <a:cubicBezTo>
                  <a:pt x="1124" y="1033"/>
                  <a:pt x="1118" y="1009"/>
                  <a:pt x="1104" y="1004"/>
                </a:cubicBezTo>
                <a:cubicBezTo>
                  <a:pt x="1100" y="1003"/>
                  <a:pt x="1095" y="1004"/>
                  <a:pt x="1092" y="1008"/>
                </a:cubicBezTo>
                <a:cubicBezTo>
                  <a:pt x="1088" y="1014"/>
                  <a:pt x="1088" y="1022"/>
                  <a:pt x="1090" y="1029"/>
                </a:cubicBezTo>
                <a:cubicBezTo>
                  <a:pt x="1096" y="1050"/>
                  <a:pt x="1104" y="1071"/>
                  <a:pt x="1114" y="1089"/>
                </a:cubicBezTo>
                <a:cubicBezTo>
                  <a:pt x="1119" y="1098"/>
                  <a:pt x="1125" y="1107"/>
                  <a:pt x="1130" y="1116"/>
                </a:cubicBezTo>
                <a:cubicBezTo>
                  <a:pt x="1133" y="1120"/>
                  <a:pt x="1147" y="1144"/>
                  <a:pt x="1147" y="1134"/>
                </a:cubicBezTo>
                <a:cubicBezTo>
                  <a:pt x="1147" y="1122"/>
                  <a:pt x="1144" y="1110"/>
                  <a:pt x="1141" y="1098"/>
                </a:cubicBezTo>
                <a:cubicBezTo>
                  <a:pt x="1138" y="1081"/>
                  <a:pt x="1133" y="1064"/>
                  <a:pt x="1128" y="1047"/>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30"/>
                  <a:pt x="1216" y="1015"/>
                </a:cubicBezTo>
                <a:cubicBezTo>
                  <a:pt x="1216" y="1012"/>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3"/>
                </a:moveTo>
                <a:cubicBezTo>
                  <a:pt x="1151" y="930"/>
                  <a:pt x="1144" y="932"/>
                  <a:pt x="1140" y="937"/>
                </a:cubicBezTo>
                <a:cubicBezTo>
                  <a:pt x="1136" y="942"/>
                  <a:pt x="1134" y="949"/>
                  <a:pt x="1133" y="956"/>
                </a:cubicBezTo>
                <a:cubicBezTo>
                  <a:pt x="1134" y="982"/>
                  <a:pt x="1137" y="1006"/>
                  <a:pt x="1140" y="1031"/>
                </a:cubicBezTo>
                <a:cubicBezTo>
                  <a:pt x="1142" y="1041"/>
                  <a:pt x="1143" y="1051"/>
                  <a:pt x="1145" y="1061"/>
                </a:cubicBezTo>
                <a:cubicBezTo>
                  <a:pt x="1146" y="1064"/>
                  <a:pt x="1149" y="1082"/>
                  <a:pt x="1153" y="1074"/>
                </a:cubicBezTo>
                <a:cubicBezTo>
                  <a:pt x="1155" y="1070"/>
                  <a:pt x="1156" y="1063"/>
                  <a:pt x="1157" y="1058"/>
                </a:cubicBezTo>
                <a:cubicBezTo>
                  <a:pt x="1159" y="1048"/>
                  <a:pt x="1160" y="1038"/>
                  <a:pt x="1161" y="1028"/>
                </a:cubicBezTo>
                <a:cubicBezTo>
                  <a:pt x="1164" y="1011"/>
                  <a:pt x="1165" y="994"/>
                  <a:pt x="1166" y="977"/>
                </a:cubicBezTo>
                <a:cubicBezTo>
                  <a:pt x="1167" y="963"/>
                  <a:pt x="1168" y="940"/>
                  <a:pt x="1156" y="933"/>
                </a:cubicBezTo>
                <a:close/>
                <a:moveTo>
                  <a:pt x="1514" y="58"/>
                </a:moveTo>
                <a:cubicBezTo>
                  <a:pt x="1517" y="62"/>
                  <a:pt x="1531" y="86"/>
                  <a:pt x="1531" y="76"/>
                </a:cubicBezTo>
                <a:cubicBezTo>
                  <a:pt x="1531" y="64"/>
                  <a:pt x="1528" y="51"/>
                  <a:pt x="1525" y="40"/>
                </a:cubicBezTo>
                <a:cubicBezTo>
                  <a:pt x="1522" y="27"/>
                  <a:pt x="1519" y="13"/>
                  <a:pt x="1516" y="0"/>
                </a:cubicBezTo>
                <a:cubicBezTo>
                  <a:pt x="1484" y="0"/>
                  <a:pt x="1484" y="0"/>
                  <a:pt x="1484" y="0"/>
                </a:cubicBezTo>
                <a:cubicBezTo>
                  <a:pt x="1488" y="11"/>
                  <a:pt x="1493" y="21"/>
                  <a:pt x="1498" y="31"/>
                </a:cubicBezTo>
                <a:cubicBezTo>
                  <a:pt x="1503" y="40"/>
                  <a:pt x="1509" y="49"/>
                  <a:pt x="1514" y="58"/>
                </a:cubicBezTo>
                <a:close/>
                <a:moveTo>
                  <a:pt x="1882" y="381"/>
                </a:moveTo>
                <a:cubicBezTo>
                  <a:pt x="1887" y="390"/>
                  <a:pt x="1892" y="399"/>
                  <a:pt x="1898" y="407"/>
                </a:cubicBezTo>
                <a:cubicBezTo>
                  <a:pt x="1901" y="411"/>
                  <a:pt x="1915" y="436"/>
                  <a:pt x="1915" y="426"/>
                </a:cubicBezTo>
                <a:cubicBezTo>
                  <a:pt x="1915" y="414"/>
                  <a:pt x="1912" y="401"/>
                  <a:pt x="1909" y="390"/>
                </a:cubicBezTo>
                <a:cubicBezTo>
                  <a:pt x="1906" y="373"/>
                  <a:pt x="1901" y="355"/>
                  <a:pt x="1896" y="339"/>
                </a:cubicBezTo>
                <a:cubicBezTo>
                  <a:pt x="1892" y="324"/>
                  <a:pt x="1886" y="301"/>
                  <a:pt x="1872" y="296"/>
                </a:cubicBezTo>
                <a:cubicBezTo>
                  <a:pt x="1868" y="294"/>
                  <a:pt x="1863" y="296"/>
                  <a:pt x="1860" y="300"/>
                </a:cubicBezTo>
                <a:cubicBezTo>
                  <a:pt x="1856" y="305"/>
                  <a:pt x="1856" y="314"/>
                  <a:pt x="1858" y="321"/>
                </a:cubicBezTo>
                <a:cubicBezTo>
                  <a:pt x="1864" y="342"/>
                  <a:pt x="1872" y="362"/>
                  <a:pt x="1882" y="381"/>
                </a:cubicBezTo>
                <a:close/>
                <a:moveTo>
                  <a:pt x="1850" y="408"/>
                </a:moveTo>
                <a:cubicBezTo>
                  <a:pt x="1861" y="437"/>
                  <a:pt x="1881" y="457"/>
                  <a:pt x="1901" y="474"/>
                </a:cubicBezTo>
                <a:cubicBezTo>
                  <a:pt x="1903" y="475"/>
                  <a:pt x="1905" y="477"/>
                  <a:pt x="1907" y="478"/>
                </a:cubicBezTo>
                <a:cubicBezTo>
                  <a:pt x="1908" y="478"/>
                  <a:pt x="1909" y="478"/>
                  <a:pt x="1910" y="478"/>
                </a:cubicBezTo>
                <a:cubicBezTo>
                  <a:pt x="1911" y="478"/>
                  <a:pt x="1912" y="477"/>
                  <a:pt x="1913" y="476"/>
                </a:cubicBezTo>
                <a:cubicBezTo>
                  <a:pt x="1917" y="471"/>
                  <a:pt x="1911" y="457"/>
                  <a:pt x="1910" y="453"/>
                </a:cubicBezTo>
                <a:cubicBezTo>
                  <a:pt x="1906" y="444"/>
                  <a:pt x="1902" y="436"/>
                  <a:pt x="1898" y="429"/>
                </a:cubicBezTo>
                <a:cubicBezTo>
                  <a:pt x="1892" y="415"/>
                  <a:pt x="1885" y="402"/>
                  <a:pt x="1876" y="390"/>
                </a:cubicBezTo>
                <a:cubicBezTo>
                  <a:pt x="1873" y="385"/>
                  <a:pt x="1869" y="381"/>
                  <a:pt x="1864" y="379"/>
                </a:cubicBezTo>
                <a:cubicBezTo>
                  <a:pt x="1859" y="377"/>
                  <a:pt x="1853" y="379"/>
                  <a:pt x="1850" y="384"/>
                </a:cubicBezTo>
                <a:cubicBezTo>
                  <a:pt x="1848" y="387"/>
                  <a:pt x="1847" y="392"/>
                  <a:pt x="1848" y="396"/>
                </a:cubicBezTo>
                <a:cubicBezTo>
                  <a:pt x="1848" y="400"/>
                  <a:pt x="1849" y="404"/>
                  <a:pt x="1850" y="408"/>
                </a:cubicBezTo>
                <a:close/>
                <a:moveTo>
                  <a:pt x="1913" y="352"/>
                </a:moveTo>
                <a:cubicBezTo>
                  <a:pt x="1914" y="355"/>
                  <a:pt x="1917" y="374"/>
                  <a:pt x="1921" y="366"/>
                </a:cubicBezTo>
                <a:cubicBezTo>
                  <a:pt x="1923" y="361"/>
                  <a:pt x="1924" y="355"/>
                  <a:pt x="1925" y="350"/>
                </a:cubicBezTo>
                <a:cubicBezTo>
                  <a:pt x="1927" y="340"/>
                  <a:pt x="1928" y="330"/>
                  <a:pt x="1929" y="320"/>
                </a:cubicBezTo>
                <a:cubicBezTo>
                  <a:pt x="1932" y="303"/>
                  <a:pt x="1933" y="286"/>
                  <a:pt x="1934" y="268"/>
                </a:cubicBezTo>
                <a:cubicBezTo>
                  <a:pt x="1935" y="254"/>
                  <a:pt x="1936" y="232"/>
                  <a:pt x="1924" y="224"/>
                </a:cubicBezTo>
                <a:cubicBezTo>
                  <a:pt x="1919" y="221"/>
                  <a:pt x="1912" y="223"/>
                  <a:pt x="1908" y="228"/>
                </a:cubicBezTo>
                <a:cubicBezTo>
                  <a:pt x="1904" y="233"/>
                  <a:pt x="1902" y="241"/>
                  <a:pt x="1901" y="248"/>
                </a:cubicBezTo>
                <a:cubicBezTo>
                  <a:pt x="1902" y="273"/>
                  <a:pt x="1905" y="298"/>
                  <a:pt x="1908" y="323"/>
                </a:cubicBezTo>
                <a:cubicBezTo>
                  <a:pt x="1910" y="333"/>
                  <a:pt x="1911" y="343"/>
                  <a:pt x="1913" y="352"/>
                </a:cubicBezTo>
                <a:close/>
                <a:moveTo>
                  <a:pt x="1850" y="1116"/>
                </a:moveTo>
                <a:cubicBezTo>
                  <a:pt x="1861" y="1146"/>
                  <a:pt x="1881" y="1165"/>
                  <a:pt x="1901" y="1182"/>
                </a:cubicBezTo>
                <a:cubicBezTo>
                  <a:pt x="1903" y="1184"/>
                  <a:pt x="1905" y="1185"/>
                  <a:pt x="1907" y="1186"/>
                </a:cubicBezTo>
                <a:cubicBezTo>
                  <a:pt x="1908" y="1186"/>
                  <a:pt x="1909" y="1186"/>
                  <a:pt x="1910" y="1186"/>
                </a:cubicBezTo>
                <a:cubicBezTo>
                  <a:pt x="1911" y="1186"/>
                  <a:pt x="1912" y="1185"/>
                  <a:pt x="1913" y="1184"/>
                </a:cubicBezTo>
                <a:cubicBezTo>
                  <a:pt x="1917" y="1179"/>
                  <a:pt x="1911" y="1166"/>
                  <a:pt x="1910" y="1161"/>
                </a:cubicBezTo>
                <a:cubicBezTo>
                  <a:pt x="1906" y="1153"/>
                  <a:pt x="1902" y="1145"/>
                  <a:pt x="1898" y="1137"/>
                </a:cubicBezTo>
                <a:cubicBezTo>
                  <a:pt x="1892" y="1124"/>
                  <a:pt x="1885" y="1110"/>
                  <a:pt x="1876" y="1099"/>
                </a:cubicBezTo>
                <a:cubicBezTo>
                  <a:pt x="1873" y="1094"/>
                  <a:pt x="1869" y="1089"/>
                  <a:pt x="1864" y="1087"/>
                </a:cubicBezTo>
                <a:cubicBezTo>
                  <a:pt x="1859" y="1086"/>
                  <a:pt x="1853" y="1087"/>
                  <a:pt x="1850" y="1093"/>
                </a:cubicBezTo>
                <a:cubicBezTo>
                  <a:pt x="1848" y="1096"/>
                  <a:pt x="1847" y="1100"/>
                  <a:pt x="1848" y="1104"/>
                </a:cubicBezTo>
                <a:cubicBezTo>
                  <a:pt x="1848" y="1109"/>
                  <a:pt x="1849" y="1112"/>
                  <a:pt x="1850" y="1116"/>
                </a:cubicBezTo>
                <a:close/>
                <a:moveTo>
                  <a:pt x="1896" y="1047"/>
                </a:moveTo>
                <a:cubicBezTo>
                  <a:pt x="1892" y="1033"/>
                  <a:pt x="1886" y="1009"/>
                  <a:pt x="1872" y="1004"/>
                </a:cubicBezTo>
                <a:cubicBezTo>
                  <a:pt x="1868" y="1003"/>
                  <a:pt x="1863" y="1004"/>
                  <a:pt x="1860" y="1008"/>
                </a:cubicBezTo>
                <a:cubicBezTo>
                  <a:pt x="1856" y="1014"/>
                  <a:pt x="1856" y="1022"/>
                  <a:pt x="1858" y="1029"/>
                </a:cubicBezTo>
                <a:cubicBezTo>
                  <a:pt x="1864" y="1050"/>
                  <a:pt x="1872" y="1071"/>
                  <a:pt x="1882" y="1089"/>
                </a:cubicBezTo>
                <a:cubicBezTo>
                  <a:pt x="1887" y="1098"/>
                  <a:pt x="1892" y="1107"/>
                  <a:pt x="1898" y="1116"/>
                </a:cubicBezTo>
                <a:cubicBezTo>
                  <a:pt x="1901" y="1120"/>
                  <a:pt x="1915" y="1144"/>
                  <a:pt x="1915" y="1134"/>
                </a:cubicBezTo>
                <a:cubicBezTo>
                  <a:pt x="1915" y="1122"/>
                  <a:pt x="1912" y="1110"/>
                  <a:pt x="1909" y="1098"/>
                </a:cubicBezTo>
                <a:cubicBezTo>
                  <a:pt x="1906" y="1081"/>
                  <a:pt x="1901" y="1064"/>
                  <a:pt x="1896" y="1047"/>
                </a:cubicBezTo>
                <a:close/>
                <a:moveTo>
                  <a:pt x="1555" y="762"/>
                </a:moveTo>
                <a:cubicBezTo>
                  <a:pt x="1561" y="754"/>
                  <a:pt x="1567" y="746"/>
                  <a:pt x="1572" y="738"/>
                </a:cubicBezTo>
                <a:cubicBezTo>
                  <a:pt x="1579" y="726"/>
                  <a:pt x="1585" y="714"/>
                  <a:pt x="1591" y="702"/>
                </a:cubicBezTo>
                <a:cubicBezTo>
                  <a:pt x="1596" y="689"/>
                  <a:pt x="1602" y="677"/>
                  <a:pt x="1600" y="662"/>
                </a:cubicBezTo>
                <a:cubicBezTo>
                  <a:pt x="1600" y="659"/>
                  <a:pt x="1599" y="656"/>
                  <a:pt x="1598" y="653"/>
                </a:cubicBezTo>
                <a:cubicBezTo>
                  <a:pt x="1595" y="651"/>
                  <a:pt x="1592" y="651"/>
                  <a:pt x="1589" y="651"/>
                </a:cubicBezTo>
                <a:cubicBezTo>
                  <a:pt x="1582" y="653"/>
                  <a:pt x="1578" y="659"/>
                  <a:pt x="1574" y="666"/>
                </a:cubicBezTo>
                <a:cubicBezTo>
                  <a:pt x="1569" y="674"/>
                  <a:pt x="1564" y="681"/>
                  <a:pt x="1561" y="690"/>
                </a:cubicBezTo>
                <a:cubicBezTo>
                  <a:pt x="1555" y="705"/>
                  <a:pt x="1551" y="720"/>
                  <a:pt x="1546" y="735"/>
                </a:cubicBezTo>
                <a:cubicBezTo>
                  <a:pt x="1542" y="750"/>
                  <a:pt x="1533" y="776"/>
                  <a:pt x="1537" y="781"/>
                </a:cubicBezTo>
                <a:cubicBezTo>
                  <a:pt x="1540" y="785"/>
                  <a:pt x="1550" y="769"/>
                  <a:pt x="1555" y="762"/>
                </a:cubicBezTo>
                <a:close/>
                <a:moveTo>
                  <a:pt x="1512" y="694"/>
                </a:moveTo>
                <a:cubicBezTo>
                  <a:pt x="1508" y="680"/>
                  <a:pt x="1502" y="656"/>
                  <a:pt x="1488" y="652"/>
                </a:cubicBezTo>
                <a:cubicBezTo>
                  <a:pt x="1484" y="650"/>
                  <a:pt x="1479" y="651"/>
                  <a:pt x="1476" y="656"/>
                </a:cubicBezTo>
                <a:cubicBezTo>
                  <a:pt x="1472" y="661"/>
                  <a:pt x="1472" y="669"/>
                  <a:pt x="1474" y="676"/>
                </a:cubicBezTo>
                <a:cubicBezTo>
                  <a:pt x="1480" y="698"/>
                  <a:pt x="1488" y="718"/>
                  <a:pt x="1498" y="736"/>
                </a:cubicBezTo>
                <a:cubicBezTo>
                  <a:pt x="1503" y="746"/>
                  <a:pt x="1509" y="755"/>
                  <a:pt x="1514" y="763"/>
                </a:cubicBezTo>
                <a:cubicBezTo>
                  <a:pt x="1517" y="767"/>
                  <a:pt x="1531" y="791"/>
                  <a:pt x="1531" y="781"/>
                </a:cubicBezTo>
                <a:cubicBezTo>
                  <a:pt x="1531" y="769"/>
                  <a:pt x="1528" y="757"/>
                  <a:pt x="1525" y="746"/>
                </a:cubicBezTo>
                <a:cubicBezTo>
                  <a:pt x="1522" y="728"/>
                  <a:pt x="1517" y="711"/>
                  <a:pt x="1512" y="694"/>
                </a:cubicBezTo>
                <a:close/>
                <a:moveTo>
                  <a:pt x="1512" y="1400"/>
                </a:moveTo>
                <a:cubicBezTo>
                  <a:pt x="1508" y="1385"/>
                  <a:pt x="1502" y="1362"/>
                  <a:pt x="1488" y="1357"/>
                </a:cubicBezTo>
                <a:cubicBezTo>
                  <a:pt x="1484" y="1356"/>
                  <a:pt x="1479" y="1357"/>
                  <a:pt x="1476" y="1361"/>
                </a:cubicBezTo>
                <a:cubicBezTo>
                  <a:pt x="1472" y="1367"/>
                  <a:pt x="1472" y="1375"/>
                  <a:pt x="1474" y="1382"/>
                </a:cubicBezTo>
                <a:cubicBezTo>
                  <a:pt x="1480" y="1403"/>
                  <a:pt x="1488" y="1423"/>
                  <a:pt x="1498" y="1442"/>
                </a:cubicBezTo>
                <a:cubicBezTo>
                  <a:pt x="1503" y="1451"/>
                  <a:pt x="1509" y="1460"/>
                  <a:pt x="1514" y="1469"/>
                </a:cubicBezTo>
                <a:cubicBezTo>
                  <a:pt x="1517" y="1473"/>
                  <a:pt x="1531" y="1497"/>
                  <a:pt x="1531" y="1487"/>
                </a:cubicBezTo>
                <a:cubicBezTo>
                  <a:pt x="1531" y="1475"/>
                  <a:pt x="1528" y="1462"/>
                  <a:pt x="1525" y="1451"/>
                </a:cubicBezTo>
                <a:cubicBezTo>
                  <a:pt x="1522" y="1434"/>
                  <a:pt x="1517" y="1417"/>
                  <a:pt x="1512" y="1400"/>
                </a:cubicBezTo>
                <a:close/>
                <a:moveTo>
                  <a:pt x="1537" y="75"/>
                </a:moveTo>
                <a:cubicBezTo>
                  <a:pt x="1540" y="79"/>
                  <a:pt x="1550" y="64"/>
                  <a:pt x="1555" y="56"/>
                </a:cubicBezTo>
                <a:cubicBezTo>
                  <a:pt x="1561" y="49"/>
                  <a:pt x="1567" y="41"/>
                  <a:pt x="1572" y="32"/>
                </a:cubicBezTo>
                <a:cubicBezTo>
                  <a:pt x="1578" y="22"/>
                  <a:pt x="1584" y="11"/>
                  <a:pt x="1589" y="0"/>
                </a:cubicBezTo>
                <a:cubicBezTo>
                  <a:pt x="1555" y="0"/>
                  <a:pt x="1555" y="0"/>
                  <a:pt x="1555" y="0"/>
                </a:cubicBezTo>
                <a:cubicBezTo>
                  <a:pt x="1552" y="10"/>
                  <a:pt x="1549" y="20"/>
                  <a:pt x="1546" y="30"/>
                </a:cubicBezTo>
                <a:cubicBezTo>
                  <a:pt x="1542" y="44"/>
                  <a:pt x="1533" y="71"/>
                  <a:pt x="1537" y="75"/>
                </a:cubicBezTo>
                <a:close/>
                <a:moveTo>
                  <a:pt x="1921" y="1133"/>
                </a:moveTo>
                <a:cubicBezTo>
                  <a:pt x="1924" y="1137"/>
                  <a:pt x="1934" y="1122"/>
                  <a:pt x="1939" y="1115"/>
                </a:cubicBezTo>
                <a:cubicBezTo>
                  <a:pt x="1945" y="1107"/>
                  <a:pt x="1951" y="1099"/>
                  <a:pt x="1956" y="1090"/>
                </a:cubicBezTo>
                <a:cubicBezTo>
                  <a:pt x="1963" y="1079"/>
                  <a:pt x="1969" y="1067"/>
                  <a:pt x="1975" y="1054"/>
                </a:cubicBezTo>
                <a:cubicBezTo>
                  <a:pt x="1980" y="1042"/>
                  <a:pt x="1986" y="1030"/>
                  <a:pt x="1984" y="1015"/>
                </a:cubicBezTo>
                <a:cubicBezTo>
                  <a:pt x="1984" y="1012"/>
                  <a:pt x="1983" y="1008"/>
                  <a:pt x="1982" y="1006"/>
                </a:cubicBezTo>
                <a:cubicBezTo>
                  <a:pt x="1979" y="1003"/>
                  <a:pt x="1976" y="1003"/>
                  <a:pt x="1973" y="1004"/>
                </a:cubicBezTo>
                <a:cubicBezTo>
                  <a:pt x="1966" y="1006"/>
                  <a:pt x="1962" y="1012"/>
                  <a:pt x="1958" y="1019"/>
                </a:cubicBezTo>
                <a:cubicBezTo>
                  <a:pt x="1953" y="1026"/>
                  <a:pt x="1948" y="1034"/>
                  <a:pt x="1945" y="1043"/>
                </a:cubicBezTo>
                <a:cubicBezTo>
                  <a:pt x="1939" y="1058"/>
                  <a:pt x="1935" y="1073"/>
                  <a:pt x="1930" y="1088"/>
                </a:cubicBezTo>
                <a:cubicBezTo>
                  <a:pt x="1926" y="1103"/>
                  <a:pt x="1917" y="1129"/>
                  <a:pt x="1921" y="1133"/>
                </a:cubicBezTo>
                <a:close/>
                <a:moveTo>
                  <a:pt x="1537" y="1486"/>
                </a:moveTo>
                <a:cubicBezTo>
                  <a:pt x="1540" y="1490"/>
                  <a:pt x="1550" y="1475"/>
                  <a:pt x="1555" y="1468"/>
                </a:cubicBezTo>
                <a:cubicBezTo>
                  <a:pt x="1561" y="1460"/>
                  <a:pt x="1567" y="1452"/>
                  <a:pt x="1572" y="1443"/>
                </a:cubicBezTo>
                <a:cubicBezTo>
                  <a:pt x="1579" y="1432"/>
                  <a:pt x="1585" y="1420"/>
                  <a:pt x="1591" y="1407"/>
                </a:cubicBezTo>
                <a:cubicBezTo>
                  <a:pt x="1596" y="1395"/>
                  <a:pt x="1602" y="1382"/>
                  <a:pt x="1600" y="1368"/>
                </a:cubicBezTo>
                <a:cubicBezTo>
                  <a:pt x="1600" y="1364"/>
                  <a:pt x="1599" y="1361"/>
                  <a:pt x="1598" y="1359"/>
                </a:cubicBezTo>
                <a:cubicBezTo>
                  <a:pt x="1595" y="1356"/>
                  <a:pt x="1592" y="1356"/>
                  <a:pt x="1589" y="1357"/>
                </a:cubicBezTo>
                <a:cubicBezTo>
                  <a:pt x="1582" y="1359"/>
                  <a:pt x="1578" y="1365"/>
                  <a:pt x="1574" y="1372"/>
                </a:cubicBezTo>
                <a:cubicBezTo>
                  <a:pt x="1569" y="1379"/>
                  <a:pt x="1564" y="1387"/>
                  <a:pt x="1561" y="1396"/>
                </a:cubicBezTo>
                <a:cubicBezTo>
                  <a:pt x="1555" y="1411"/>
                  <a:pt x="1551" y="1426"/>
                  <a:pt x="1546" y="1441"/>
                </a:cubicBezTo>
                <a:cubicBezTo>
                  <a:pt x="1542" y="1456"/>
                  <a:pt x="1533" y="1482"/>
                  <a:pt x="1537" y="1486"/>
                </a:cubicBezTo>
                <a:close/>
                <a:moveTo>
                  <a:pt x="1540" y="1285"/>
                </a:moveTo>
                <a:cubicBezTo>
                  <a:pt x="1535" y="1282"/>
                  <a:pt x="1528" y="1285"/>
                  <a:pt x="1524" y="1290"/>
                </a:cubicBezTo>
                <a:cubicBezTo>
                  <a:pt x="1520" y="1295"/>
                  <a:pt x="1518" y="1302"/>
                  <a:pt x="1517" y="1309"/>
                </a:cubicBezTo>
                <a:cubicBezTo>
                  <a:pt x="1518" y="1334"/>
                  <a:pt x="1521" y="1359"/>
                  <a:pt x="1524" y="1384"/>
                </a:cubicBezTo>
                <a:cubicBezTo>
                  <a:pt x="1526" y="1394"/>
                  <a:pt x="1527" y="1404"/>
                  <a:pt x="1529" y="1414"/>
                </a:cubicBezTo>
                <a:cubicBezTo>
                  <a:pt x="1530" y="1417"/>
                  <a:pt x="1533" y="1435"/>
                  <a:pt x="1537" y="1427"/>
                </a:cubicBezTo>
                <a:cubicBezTo>
                  <a:pt x="1539" y="1423"/>
                  <a:pt x="1540" y="1416"/>
                  <a:pt x="1541" y="1411"/>
                </a:cubicBezTo>
                <a:cubicBezTo>
                  <a:pt x="1543" y="1401"/>
                  <a:pt x="1544" y="1391"/>
                  <a:pt x="1545" y="1381"/>
                </a:cubicBezTo>
                <a:cubicBezTo>
                  <a:pt x="1548" y="1364"/>
                  <a:pt x="1549" y="1347"/>
                  <a:pt x="1550" y="1330"/>
                </a:cubicBezTo>
                <a:cubicBezTo>
                  <a:pt x="1551" y="1316"/>
                  <a:pt x="1552" y="1293"/>
                  <a:pt x="1540" y="1285"/>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2" y="0"/>
                </a:moveTo>
                <a:cubicBezTo>
                  <a:pt x="2" y="14"/>
                  <a:pt x="2" y="14"/>
                  <a:pt x="2" y="14"/>
                </a:cubicBezTo>
                <a:cubicBezTo>
                  <a:pt x="3" y="10"/>
                  <a:pt x="4" y="5"/>
                  <a:pt x="5" y="0"/>
                </a:cubicBezTo>
                <a:lnTo>
                  <a:pt x="2" y="0"/>
                </a:ln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1082" y="408"/>
                </a:moveTo>
                <a:cubicBezTo>
                  <a:pt x="1093" y="437"/>
                  <a:pt x="1113" y="457"/>
                  <a:pt x="1133" y="474"/>
                </a:cubicBezTo>
                <a:cubicBezTo>
                  <a:pt x="1135" y="475"/>
                  <a:pt x="1137" y="477"/>
                  <a:pt x="1139" y="478"/>
                </a:cubicBezTo>
                <a:cubicBezTo>
                  <a:pt x="1140" y="478"/>
                  <a:pt x="1141" y="478"/>
                  <a:pt x="1142" y="478"/>
                </a:cubicBezTo>
                <a:cubicBezTo>
                  <a:pt x="1143" y="478"/>
                  <a:pt x="1144" y="477"/>
                  <a:pt x="1145" y="476"/>
                </a:cubicBezTo>
                <a:cubicBezTo>
                  <a:pt x="1149" y="471"/>
                  <a:pt x="1143" y="457"/>
                  <a:pt x="1142" y="453"/>
                </a:cubicBezTo>
                <a:cubicBezTo>
                  <a:pt x="1138" y="444"/>
                  <a:pt x="1134" y="436"/>
                  <a:pt x="1130" y="429"/>
                </a:cubicBezTo>
                <a:cubicBezTo>
                  <a:pt x="1124" y="415"/>
                  <a:pt x="1117" y="402"/>
                  <a:pt x="1108" y="390"/>
                </a:cubicBezTo>
                <a:cubicBezTo>
                  <a:pt x="1105" y="385"/>
                  <a:pt x="1101" y="381"/>
                  <a:pt x="1096" y="379"/>
                </a:cubicBezTo>
                <a:cubicBezTo>
                  <a:pt x="1091" y="377"/>
                  <a:pt x="1085" y="379"/>
                  <a:pt x="1082" y="384"/>
                </a:cubicBezTo>
                <a:cubicBezTo>
                  <a:pt x="1080" y="387"/>
                  <a:pt x="1079" y="392"/>
                  <a:pt x="1080" y="396"/>
                </a:cubicBezTo>
                <a:cubicBezTo>
                  <a:pt x="1080" y="400"/>
                  <a:pt x="1081" y="404"/>
                  <a:pt x="1082" y="408"/>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1082" y="1116"/>
                </a:moveTo>
                <a:cubicBezTo>
                  <a:pt x="1093" y="1146"/>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3"/>
                  <a:pt x="1134" y="1145"/>
                  <a:pt x="1130" y="1137"/>
                </a:cubicBezTo>
                <a:cubicBezTo>
                  <a:pt x="1124" y="1124"/>
                  <a:pt x="1117" y="1110"/>
                  <a:pt x="1108" y="1099"/>
                </a:cubicBezTo>
                <a:cubicBezTo>
                  <a:pt x="1105" y="1094"/>
                  <a:pt x="1101" y="1089"/>
                  <a:pt x="1096" y="1087"/>
                </a:cubicBezTo>
                <a:cubicBezTo>
                  <a:pt x="1091" y="1086"/>
                  <a:pt x="1085" y="1087"/>
                  <a:pt x="1082" y="1093"/>
                </a:cubicBezTo>
                <a:cubicBezTo>
                  <a:pt x="1080" y="1096"/>
                  <a:pt x="1079" y="1100"/>
                  <a:pt x="1080" y="1104"/>
                </a:cubicBezTo>
                <a:cubicBezTo>
                  <a:pt x="1080" y="1109"/>
                  <a:pt x="1081" y="1112"/>
                  <a:pt x="1082" y="1116"/>
                </a:cubicBezTo>
                <a:close/>
                <a:moveTo>
                  <a:pt x="744" y="694"/>
                </a:moveTo>
                <a:cubicBezTo>
                  <a:pt x="740" y="680"/>
                  <a:pt x="734" y="656"/>
                  <a:pt x="720" y="652"/>
                </a:cubicBez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72" y="580"/>
                </a:move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ubicBezTo>
                  <a:pt x="771" y="717"/>
                  <a:pt x="772" y="711"/>
                  <a:pt x="773" y="706"/>
                </a:cubicBezTo>
                <a:cubicBezTo>
                  <a:pt x="775" y="696"/>
                  <a:pt x="776" y="685"/>
                  <a:pt x="777" y="675"/>
                </a:cubicBezTo>
                <a:cubicBezTo>
                  <a:pt x="780" y="658"/>
                  <a:pt x="782" y="641"/>
                  <a:pt x="782" y="624"/>
                </a:cubicBezTo>
                <a:cubicBezTo>
                  <a:pt x="783" y="610"/>
                  <a:pt x="784" y="587"/>
                  <a:pt x="772" y="580"/>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3076" y="1285"/>
                </a:moveTo>
                <a:cubicBezTo>
                  <a:pt x="3071" y="1282"/>
                  <a:pt x="3064" y="1285"/>
                  <a:pt x="3060" y="1290"/>
                </a:cubicBezTo>
                <a:cubicBezTo>
                  <a:pt x="3056" y="1295"/>
                  <a:pt x="3054" y="1302"/>
                  <a:pt x="3053" y="1309"/>
                </a:cubicBezTo>
                <a:cubicBezTo>
                  <a:pt x="3054" y="1334"/>
                  <a:pt x="3057" y="1359"/>
                  <a:pt x="3060" y="1384"/>
                </a:cubicBezTo>
                <a:cubicBezTo>
                  <a:pt x="3062" y="1394"/>
                  <a:pt x="3063" y="1404"/>
                  <a:pt x="3065" y="1414"/>
                </a:cubicBezTo>
                <a:cubicBezTo>
                  <a:pt x="3066" y="1417"/>
                  <a:pt x="3069" y="1435"/>
                  <a:pt x="3073" y="1427"/>
                </a:cubicBezTo>
                <a:cubicBezTo>
                  <a:pt x="3075" y="1423"/>
                  <a:pt x="3076" y="1416"/>
                  <a:pt x="3077" y="1411"/>
                </a:cubicBezTo>
                <a:cubicBezTo>
                  <a:pt x="3079" y="1401"/>
                  <a:pt x="3080" y="1391"/>
                  <a:pt x="3081" y="1381"/>
                </a:cubicBezTo>
                <a:cubicBezTo>
                  <a:pt x="3084" y="1364"/>
                  <a:pt x="3085" y="1347"/>
                  <a:pt x="3086" y="1330"/>
                </a:cubicBezTo>
                <a:cubicBezTo>
                  <a:pt x="3087" y="1316"/>
                  <a:pt x="3088" y="1293"/>
                  <a:pt x="3076" y="1285"/>
                </a:cubicBezTo>
                <a:close/>
                <a:moveTo>
                  <a:pt x="3073" y="1486"/>
                </a:moveTo>
                <a:cubicBezTo>
                  <a:pt x="3076" y="1490"/>
                  <a:pt x="3086" y="1475"/>
                  <a:pt x="3091" y="1468"/>
                </a:cubicBezTo>
                <a:cubicBezTo>
                  <a:pt x="3097" y="1460"/>
                  <a:pt x="3103" y="1452"/>
                  <a:pt x="3108" y="1443"/>
                </a:cubicBezTo>
                <a:cubicBezTo>
                  <a:pt x="3115" y="1432"/>
                  <a:pt x="3121" y="1420"/>
                  <a:pt x="3127" y="1407"/>
                </a:cubicBezTo>
                <a:cubicBezTo>
                  <a:pt x="3132" y="1395"/>
                  <a:pt x="3138" y="1382"/>
                  <a:pt x="3136" y="1368"/>
                </a:cubicBezTo>
                <a:cubicBezTo>
                  <a:pt x="3136" y="1364"/>
                  <a:pt x="3135" y="1361"/>
                  <a:pt x="3134" y="1359"/>
                </a:cubicBezTo>
                <a:cubicBezTo>
                  <a:pt x="3131" y="1356"/>
                  <a:pt x="3128" y="1356"/>
                  <a:pt x="3125" y="1357"/>
                </a:cubicBezTo>
                <a:cubicBezTo>
                  <a:pt x="3118" y="1359"/>
                  <a:pt x="3114" y="1365"/>
                  <a:pt x="3110" y="1372"/>
                </a:cubicBezTo>
                <a:cubicBezTo>
                  <a:pt x="3105" y="1379"/>
                  <a:pt x="3100" y="1387"/>
                  <a:pt x="3097" y="1396"/>
                </a:cubicBezTo>
                <a:cubicBezTo>
                  <a:pt x="3091" y="1411"/>
                  <a:pt x="3087" y="1426"/>
                  <a:pt x="3082" y="1441"/>
                </a:cubicBezTo>
                <a:cubicBezTo>
                  <a:pt x="3078" y="1456"/>
                  <a:pt x="3069" y="1482"/>
                  <a:pt x="3073" y="1486"/>
                </a:cubicBezTo>
                <a:close/>
                <a:moveTo>
                  <a:pt x="3073" y="75"/>
                </a:moveTo>
                <a:cubicBezTo>
                  <a:pt x="3076" y="79"/>
                  <a:pt x="3086" y="64"/>
                  <a:pt x="3091" y="56"/>
                </a:cubicBezTo>
                <a:cubicBezTo>
                  <a:pt x="3097" y="49"/>
                  <a:pt x="3103" y="41"/>
                  <a:pt x="3108" y="32"/>
                </a:cubicBezTo>
                <a:cubicBezTo>
                  <a:pt x="3114" y="22"/>
                  <a:pt x="3120" y="11"/>
                  <a:pt x="3125" y="0"/>
                </a:cubicBezTo>
                <a:cubicBezTo>
                  <a:pt x="3091" y="0"/>
                  <a:pt x="3091" y="0"/>
                  <a:pt x="3091" y="0"/>
                </a:cubicBezTo>
                <a:cubicBezTo>
                  <a:pt x="3088" y="10"/>
                  <a:pt x="3085" y="20"/>
                  <a:pt x="3082" y="30"/>
                </a:cubicBezTo>
                <a:cubicBezTo>
                  <a:pt x="3078" y="44"/>
                  <a:pt x="3069" y="71"/>
                  <a:pt x="3073" y="75"/>
                </a:cubicBezTo>
                <a:close/>
                <a:moveTo>
                  <a:pt x="1924" y="933"/>
                </a:moveTo>
                <a:cubicBezTo>
                  <a:pt x="1919" y="930"/>
                  <a:pt x="1912" y="932"/>
                  <a:pt x="1908" y="937"/>
                </a:cubicBezTo>
                <a:cubicBezTo>
                  <a:pt x="1904" y="942"/>
                  <a:pt x="1902" y="949"/>
                  <a:pt x="1901" y="956"/>
                </a:cubicBezTo>
                <a:cubicBezTo>
                  <a:pt x="1902" y="982"/>
                  <a:pt x="1905" y="1006"/>
                  <a:pt x="1908" y="1031"/>
                </a:cubicBezTo>
                <a:cubicBezTo>
                  <a:pt x="1910" y="1041"/>
                  <a:pt x="1911" y="1051"/>
                  <a:pt x="1913" y="1061"/>
                </a:cubicBezTo>
                <a:cubicBezTo>
                  <a:pt x="1914" y="1064"/>
                  <a:pt x="1917" y="1082"/>
                  <a:pt x="1921" y="1074"/>
                </a:cubicBezTo>
                <a:cubicBezTo>
                  <a:pt x="1923" y="1070"/>
                  <a:pt x="1924" y="1063"/>
                  <a:pt x="1925" y="1058"/>
                </a:cubicBezTo>
                <a:cubicBezTo>
                  <a:pt x="1927" y="1048"/>
                  <a:pt x="1928" y="1038"/>
                  <a:pt x="1929" y="1028"/>
                </a:cubicBezTo>
                <a:cubicBezTo>
                  <a:pt x="1932" y="1011"/>
                  <a:pt x="1933" y="994"/>
                  <a:pt x="1934" y="977"/>
                </a:cubicBezTo>
                <a:cubicBezTo>
                  <a:pt x="1935" y="963"/>
                  <a:pt x="1936" y="940"/>
                  <a:pt x="1924" y="933"/>
                </a:cubicBezTo>
                <a:close/>
                <a:moveTo>
                  <a:pt x="3386" y="1116"/>
                </a:moveTo>
                <a:cubicBezTo>
                  <a:pt x="3397" y="1146"/>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3"/>
                  <a:pt x="3438" y="1145"/>
                  <a:pt x="3434" y="1137"/>
                </a:cubicBezTo>
                <a:cubicBezTo>
                  <a:pt x="3428" y="1124"/>
                  <a:pt x="3421" y="1110"/>
                  <a:pt x="3412" y="1099"/>
                </a:cubicBezTo>
                <a:cubicBezTo>
                  <a:pt x="3409" y="1094"/>
                  <a:pt x="3405" y="1089"/>
                  <a:pt x="3400" y="1087"/>
                </a:cubicBezTo>
                <a:cubicBezTo>
                  <a:pt x="3395" y="1086"/>
                  <a:pt x="3389" y="1087"/>
                  <a:pt x="3386" y="1093"/>
                </a:cubicBezTo>
                <a:cubicBezTo>
                  <a:pt x="3384" y="1096"/>
                  <a:pt x="3383" y="1100"/>
                  <a:pt x="3384" y="1104"/>
                </a:cubicBezTo>
                <a:cubicBezTo>
                  <a:pt x="3384" y="1109"/>
                  <a:pt x="3385" y="1112"/>
                  <a:pt x="3386" y="1116"/>
                </a:cubicBezTo>
                <a:close/>
                <a:moveTo>
                  <a:pt x="3073" y="16"/>
                </a:moveTo>
                <a:cubicBezTo>
                  <a:pt x="3075" y="11"/>
                  <a:pt x="3076" y="5"/>
                  <a:pt x="3077" y="0"/>
                </a:cubicBezTo>
                <a:cubicBezTo>
                  <a:pt x="3065" y="0"/>
                  <a:pt x="3065" y="0"/>
                  <a:pt x="3065" y="0"/>
                </a:cubicBezTo>
                <a:cubicBezTo>
                  <a:pt x="3065" y="1"/>
                  <a:pt x="3065" y="2"/>
                  <a:pt x="3065" y="3"/>
                </a:cubicBezTo>
                <a:cubicBezTo>
                  <a:pt x="3066" y="5"/>
                  <a:pt x="3069" y="24"/>
                  <a:pt x="3073" y="16"/>
                </a:cubicBezTo>
                <a:close/>
                <a:moveTo>
                  <a:pt x="3418" y="381"/>
                </a:moveTo>
                <a:cubicBezTo>
                  <a:pt x="3423" y="390"/>
                  <a:pt x="3428" y="399"/>
                  <a:pt x="3434" y="407"/>
                </a:cubicBezTo>
                <a:cubicBezTo>
                  <a:pt x="3437" y="411"/>
                  <a:pt x="3451" y="436"/>
                  <a:pt x="3451" y="426"/>
                </a:cubicBezTo>
                <a:cubicBezTo>
                  <a:pt x="3451" y="414"/>
                  <a:pt x="3448" y="401"/>
                  <a:pt x="3445" y="390"/>
                </a:cubicBezTo>
                <a:cubicBezTo>
                  <a:pt x="3442" y="373"/>
                  <a:pt x="3437" y="355"/>
                  <a:pt x="3432" y="339"/>
                </a:cubicBezTo>
                <a:cubicBezTo>
                  <a:pt x="3427" y="324"/>
                  <a:pt x="3422" y="301"/>
                  <a:pt x="3408" y="296"/>
                </a:cubicBezTo>
                <a:cubicBezTo>
                  <a:pt x="3404" y="294"/>
                  <a:pt x="3399" y="296"/>
                  <a:pt x="3396" y="300"/>
                </a:cubicBezTo>
                <a:cubicBezTo>
                  <a:pt x="3392" y="305"/>
                  <a:pt x="3392" y="314"/>
                  <a:pt x="3394" y="321"/>
                </a:cubicBezTo>
                <a:cubicBezTo>
                  <a:pt x="3400" y="342"/>
                  <a:pt x="3408" y="362"/>
                  <a:pt x="3418" y="381"/>
                </a:cubicBezTo>
                <a:close/>
                <a:moveTo>
                  <a:pt x="3076" y="580"/>
                </a:moveTo>
                <a:cubicBezTo>
                  <a:pt x="3071" y="577"/>
                  <a:pt x="3064" y="579"/>
                  <a:pt x="3060" y="584"/>
                </a:cubicBezTo>
                <a:cubicBezTo>
                  <a:pt x="3056" y="589"/>
                  <a:pt x="3054" y="596"/>
                  <a:pt x="3053" y="604"/>
                </a:cubicBezTo>
                <a:cubicBezTo>
                  <a:pt x="3054" y="629"/>
                  <a:pt x="3057" y="654"/>
                  <a:pt x="3060" y="679"/>
                </a:cubicBezTo>
                <a:cubicBezTo>
                  <a:pt x="3062" y="688"/>
                  <a:pt x="3063" y="698"/>
                  <a:pt x="3065" y="708"/>
                </a:cubicBezTo>
                <a:cubicBezTo>
                  <a:pt x="3066" y="711"/>
                  <a:pt x="3069" y="730"/>
                  <a:pt x="3073" y="721"/>
                </a:cubicBezTo>
                <a:cubicBezTo>
                  <a:pt x="3075" y="717"/>
                  <a:pt x="3076" y="711"/>
                  <a:pt x="3077" y="706"/>
                </a:cubicBezTo>
                <a:cubicBezTo>
                  <a:pt x="3079" y="696"/>
                  <a:pt x="3080" y="685"/>
                  <a:pt x="3081" y="675"/>
                </a:cubicBezTo>
                <a:cubicBezTo>
                  <a:pt x="3084" y="658"/>
                  <a:pt x="3085" y="641"/>
                  <a:pt x="3086" y="624"/>
                </a:cubicBezTo>
                <a:cubicBezTo>
                  <a:pt x="3087" y="610"/>
                  <a:pt x="3088" y="587"/>
                  <a:pt x="3076" y="580"/>
                </a:cubicBezTo>
                <a:close/>
                <a:moveTo>
                  <a:pt x="3048" y="694"/>
                </a:moveTo>
                <a:cubicBezTo>
                  <a:pt x="3043" y="680"/>
                  <a:pt x="3038" y="656"/>
                  <a:pt x="3024" y="652"/>
                </a:cubicBezTo>
                <a:cubicBezTo>
                  <a:pt x="3020" y="650"/>
                  <a:pt x="3015" y="651"/>
                  <a:pt x="3012" y="656"/>
                </a:cubicBezTo>
                <a:cubicBezTo>
                  <a:pt x="3008" y="661"/>
                  <a:pt x="3008" y="669"/>
                  <a:pt x="3010" y="676"/>
                </a:cubicBezTo>
                <a:cubicBezTo>
                  <a:pt x="3016" y="698"/>
                  <a:pt x="3024" y="718"/>
                  <a:pt x="3034" y="736"/>
                </a:cubicBezTo>
                <a:cubicBezTo>
                  <a:pt x="3039" y="746"/>
                  <a:pt x="3044" y="755"/>
                  <a:pt x="3050" y="763"/>
                </a:cubicBezTo>
                <a:cubicBezTo>
                  <a:pt x="3053" y="767"/>
                  <a:pt x="3067" y="791"/>
                  <a:pt x="3067" y="781"/>
                </a:cubicBezTo>
                <a:cubicBezTo>
                  <a:pt x="3067" y="769"/>
                  <a:pt x="3064" y="757"/>
                  <a:pt x="3061" y="746"/>
                </a:cubicBezTo>
                <a:cubicBezTo>
                  <a:pt x="3058" y="728"/>
                  <a:pt x="3053" y="711"/>
                  <a:pt x="3048" y="694"/>
                </a:cubicBezTo>
                <a:close/>
                <a:moveTo>
                  <a:pt x="3091" y="762"/>
                </a:moveTo>
                <a:cubicBezTo>
                  <a:pt x="3097" y="754"/>
                  <a:pt x="3103" y="746"/>
                  <a:pt x="3108" y="738"/>
                </a:cubicBezTo>
                <a:cubicBezTo>
                  <a:pt x="3115" y="726"/>
                  <a:pt x="3121" y="714"/>
                  <a:pt x="3127" y="702"/>
                </a:cubicBezTo>
                <a:cubicBezTo>
                  <a:pt x="3132" y="689"/>
                  <a:pt x="3138" y="677"/>
                  <a:pt x="3136" y="662"/>
                </a:cubicBezTo>
                <a:cubicBezTo>
                  <a:pt x="3136" y="659"/>
                  <a:pt x="3135" y="656"/>
                  <a:pt x="3134" y="653"/>
                </a:cubicBezTo>
                <a:cubicBezTo>
                  <a:pt x="3131" y="651"/>
                  <a:pt x="3128" y="651"/>
                  <a:pt x="3125" y="651"/>
                </a:cubicBezTo>
                <a:cubicBezTo>
                  <a:pt x="3118" y="653"/>
                  <a:pt x="3114" y="659"/>
                  <a:pt x="3110" y="666"/>
                </a:cubicBezTo>
                <a:cubicBezTo>
                  <a:pt x="3105" y="674"/>
                  <a:pt x="3100" y="681"/>
                  <a:pt x="3097" y="690"/>
                </a:cubicBezTo>
                <a:cubicBezTo>
                  <a:pt x="3091" y="705"/>
                  <a:pt x="3087" y="720"/>
                  <a:pt x="3082" y="735"/>
                </a:cubicBezTo>
                <a:cubicBezTo>
                  <a:pt x="3078" y="750"/>
                  <a:pt x="3069" y="776"/>
                  <a:pt x="3073" y="781"/>
                </a:cubicBezTo>
                <a:cubicBezTo>
                  <a:pt x="3076" y="785"/>
                  <a:pt x="3086" y="769"/>
                  <a:pt x="3091" y="762"/>
                </a:cubicBezTo>
                <a:close/>
                <a:moveTo>
                  <a:pt x="3048" y="1400"/>
                </a:moveTo>
                <a:cubicBezTo>
                  <a:pt x="3043" y="1385"/>
                  <a:pt x="3038" y="1362"/>
                  <a:pt x="3024" y="1357"/>
                </a:cubicBezTo>
                <a:cubicBezTo>
                  <a:pt x="3020" y="1356"/>
                  <a:pt x="3015" y="1357"/>
                  <a:pt x="3012" y="1361"/>
                </a:cubicBezTo>
                <a:cubicBezTo>
                  <a:pt x="3008" y="1367"/>
                  <a:pt x="3008" y="1375"/>
                  <a:pt x="3010" y="1382"/>
                </a:cubicBezTo>
                <a:cubicBezTo>
                  <a:pt x="3016" y="1403"/>
                  <a:pt x="3024" y="1423"/>
                  <a:pt x="3034" y="1442"/>
                </a:cubicBezTo>
                <a:cubicBezTo>
                  <a:pt x="3039" y="1451"/>
                  <a:pt x="3044" y="1460"/>
                  <a:pt x="3050" y="1469"/>
                </a:cubicBezTo>
                <a:cubicBezTo>
                  <a:pt x="3053" y="1473"/>
                  <a:pt x="3067" y="1497"/>
                  <a:pt x="3067" y="1487"/>
                </a:cubicBezTo>
                <a:cubicBezTo>
                  <a:pt x="3067" y="1475"/>
                  <a:pt x="3064" y="1462"/>
                  <a:pt x="3061" y="1451"/>
                </a:cubicBezTo>
                <a:cubicBezTo>
                  <a:pt x="3058" y="1434"/>
                  <a:pt x="3053" y="1417"/>
                  <a:pt x="3048" y="1400"/>
                </a:cubicBezTo>
                <a:close/>
                <a:moveTo>
                  <a:pt x="3770" y="764"/>
                </a:moveTo>
                <a:cubicBezTo>
                  <a:pt x="3781" y="793"/>
                  <a:pt x="3801" y="813"/>
                  <a:pt x="3821" y="829"/>
                </a:cubicBezTo>
                <a:cubicBezTo>
                  <a:pt x="3823" y="831"/>
                  <a:pt x="3825" y="833"/>
                  <a:pt x="3827" y="833"/>
                </a:cubicBezTo>
                <a:cubicBezTo>
                  <a:pt x="3828" y="833"/>
                  <a:pt x="3829" y="834"/>
                  <a:pt x="3829" y="833"/>
                </a:cubicBezTo>
                <a:cubicBezTo>
                  <a:pt x="3831" y="833"/>
                  <a:pt x="3832" y="833"/>
                  <a:pt x="3833" y="831"/>
                </a:cubicBezTo>
                <a:cubicBezTo>
                  <a:pt x="3837" y="826"/>
                  <a:pt x="3831" y="813"/>
                  <a:pt x="3830" y="808"/>
                </a:cubicBezTo>
                <a:cubicBezTo>
                  <a:pt x="3826" y="800"/>
                  <a:pt x="3822" y="792"/>
                  <a:pt x="3818" y="784"/>
                </a:cubicBezTo>
                <a:cubicBezTo>
                  <a:pt x="3812" y="771"/>
                  <a:pt x="3805" y="758"/>
                  <a:pt x="3796" y="746"/>
                </a:cubicBezTo>
                <a:cubicBezTo>
                  <a:pt x="3793" y="741"/>
                  <a:pt x="3789" y="736"/>
                  <a:pt x="3784" y="735"/>
                </a:cubicBezTo>
                <a:cubicBezTo>
                  <a:pt x="3779" y="733"/>
                  <a:pt x="3773" y="734"/>
                  <a:pt x="3770" y="740"/>
                </a:cubicBezTo>
                <a:cubicBezTo>
                  <a:pt x="3768" y="743"/>
                  <a:pt x="3767" y="747"/>
                  <a:pt x="3768" y="752"/>
                </a:cubicBezTo>
                <a:cubicBezTo>
                  <a:pt x="3768" y="756"/>
                  <a:pt x="3769" y="760"/>
                  <a:pt x="3770" y="764"/>
                </a:cubicBezTo>
                <a:close/>
                <a:moveTo>
                  <a:pt x="3792" y="1357"/>
                </a:moveTo>
                <a:cubicBezTo>
                  <a:pt x="3788" y="1356"/>
                  <a:pt x="3783" y="1357"/>
                  <a:pt x="3780" y="1361"/>
                </a:cubicBezTo>
                <a:cubicBezTo>
                  <a:pt x="3776" y="1367"/>
                  <a:pt x="3776" y="1375"/>
                  <a:pt x="3778" y="1382"/>
                </a:cubicBezTo>
                <a:cubicBezTo>
                  <a:pt x="3784" y="1403"/>
                  <a:pt x="3792" y="1423"/>
                  <a:pt x="3802" y="1442"/>
                </a:cubicBezTo>
                <a:cubicBezTo>
                  <a:pt x="3807" y="1451"/>
                  <a:pt x="3812" y="1460"/>
                  <a:pt x="3818" y="1469"/>
                </a:cubicBezTo>
                <a:cubicBezTo>
                  <a:pt x="3821" y="1473"/>
                  <a:pt x="3835" y="1497"/>
                  <a:pt x="3835" y="1487"/>
                </a:cubicBezTo>
                <a:cubicBezTo>
                  <a:pt x="3835" y="1475"/>
                  <a:pt x="3832" y="1462"/>
                  <a:pt x="3829" y="1451"/>
                </a:cubicBezTo>
                <a:cubicBezTo>
                  <a:pt x="3826" y="1434"/>
                  <a:pt x="3821" y="1417"/>
                  <a:pt x="3816" y="1400"/>
                </a:cubicBezTo>
                <a:cubicBezTo>
                  <a:pt x="3811" y="1385"/>
                  <a:pt x="3806" y="1362"/>
                  <a:pt x="3792" y="1357"/>
                </a:cubicBezTo>
                <a:close/>
                <a:moveTo>
                  <a:pt x="3050" y="58"/>
                </a:moveTo>
                <a:cubicBezTo>
                  <a:pt x="3053" y="62"/>
                  <a:pt x="3067" y="86"/>
                  <a:pt x="3067" y="76"/>
                </a:cubicBezTo>
                <a:cubicBezTo>
                  <a:pt x="3067" y="64"/>
                  <a:pt x="3064" y="51"/>
                  <a:pt x="3061" y="40"/>
                </a:cubicBezTo>
                <a:cubicBezTo>
                  <a:pt x="3058" y="27"/>
                  <a:pt x="3055" y="13"/>
                  <a:pt x="3051" y="0"/>
                </a:cubicBezTo>
                <a:cubicBezTo>
                  <a:pt x="3020" y="0"/>
                  <a:pt x="3020" y="0"/>
                  <a:pt x="3020" y="0"/>
                </a:cubicBezTo>
                <a:cubicBezTo>
                  <a:pt x="3024" y="11"/>
                  <a:pt x="3029" y="21"/>
                  <a:pt x="3034" y="31"/>
                </a:cubicBezTo>
                <a:cubicBezTo>
                  <a:pt x="3039" y="40"/>
                  <a:pt x="3044" y="49"/>
                  <a:pt x="3050" y="58"/>
                </a:cubicBezTo>
                <a:close/>
                <a:moveTo>
                  <a:pt x="3792" y="652"/>
                </a:moveTo>
                <a:cubicBezTo>
                  <a:pt x="3788" y="650"/>
                  <a:pt x="3783" y="651"/>
                  <a:pt x="3780" y="656"/>
                </a:cubicBezTo>
                <a:cubicBezTo>
                  <a:pt x="3776" y="661"/>
                  <a:pt x="3776" y="669"/>
                  <a:pt x="3778" y="676"/>
                </a:cubicBezTo>
                <a:cubicBezTo>
                  <a:pt x="3784" y="698"/>
                  <a:pt x="3792" y="718"/>
                  <a:pt x="3802" y="736"/>
                </a:cubicBezTo>
                <a:cubicBezTo>
                  <a:pt x="3807" y="746"/>
                  <a:pt x="3812" y="755"/>
                  <a:pt x="3818" y="763"/>
                </a:cubicBezTo>
                <a:cubicBezTo>
                  <a:pt x="3821" y="767"/>
                  <a:pt x="3835" y="791"/>
                  <a:pt x="3835" y="781"/>
                </a:cubicBezTo>
                <a:cubicBezTo>
                  <a:pt x="3835" y="769"/>
                  <a:pt x="3832" y="757"/>
                  <a:pt x="3829" y="746"/>
                </a:cubicBezTo>
                <a:cubicBezTo>
                  <a:pt x="3826" y="728"/>
                  <a:pt x="3821" y="711"/>
                  <a:pt x="3816" y="694"/>
                </a:cubicBezTo>
                <a:cubicBezTo>
                  <a:pt x="3811" y="680"/>
                  <a:pt x="3806" y="656"/>
                  <a:pt x="3792" y="652"/>
                </a:cubicBezTo>
                <a:close/>
                <a:moveTo>
                  <a:pt x="3770" y="58"/>
                </a:moveTo>
                <a:cubicBezTo>
                  <a:pt x="3781" y="87"/>
                  <a:pt x="3801" y="107"/>
                  <a:pt x="3821" y="124"/>
                </a:cubicBezTo>
                <a:cubicBezTo>
                  <a:pt x="3823" y="125"/>
                  <a:pt x="3825" y="127"/>
                  <a:pt x="3827" y="128"/>
                </a:cubicBezTo>
                <a:cubicBezTo>
                  <a:pt x="3828" y="128"/>
                  <a:pt x="3829" y="128"/>
                  <a:pt x="3829" y="128"/>
                </a:cubicBezTo>
                <a:cubicBezTo>
                  <a:pt x="3831" y="128"/>
                  <a:pt x="3832" y="127"/>
                  <a:pt x="3833" y="126"/>
                </a:cubicBezTo>
                <a:cubicBezTo>
                  <a:pt x="3837" y="121"/>
                  <a:pt x="3831" y="107"/>
                  <a:pt x="3830" y="103"/>
                </a:cubicBezTo>
                <a:cubicBezTo>
                  <a:pt x="3826" y="94"/>
                  <a:pt x="3822" y="87"/>
                  <a:pt x="3818" y="79"/>
                </a:cubicBezTo>
                <a:cubicBezTo>
                  <a:pt x="3812" y="65"/>
                  <a:pt x="3805" y="52"/>
                  <a:pt x="3796" y="40"/>
                </a:cubicBezTo>
                <a:cubicBezTo>
                  <a:pt x="3793" y="35"/>
                  <a:pt x="3789" y="31"/>
                  <a:pt x="3784" y="29"/>
                </a:cubicBezTo>
                <a:cubicBezTo>
                  <a:pt x="3779" y="27"/>
                  <a:pt x="3773" y="29"/>
                  <a:pt x="3770" y="34"/>
                </a:cubicBezTo>
                <a:cubicBezTo>
                  <a:pt x="3768" y="37"/>
                  <a:pt x="3767" y="42"/>
                  <a:pt x="3768" y="46"/>
                </a:cubicBezTo>
                <a:cubicBezTo>
                  <a:pt x="3768" y="50"/>
                  <a:pt x="3769" y="54"/>
                  <a:pt x="3770" y="58"/>
                </a:cubicBezTo>
                <a:close/>
                <a:moveTo>
                  <a:pt x="3818" y="58"/>
                </a:moveTo>
                <a:cubicBezTo>
                  <a:pt x="3821" y="62"/>
                  <a:pt x="3835" y="86"/>
                  <a:pt x="3835" y="76"/>
                </a:cubicBezTo>
                <a:cubicBezTo>
                  <a:pt x="3835" y="64"/>
                  <a:pt x="3832" y="51"/>
                  <a:pt x="3829" y="40"/>
                </a:cubicBezTo>
                <a:cubicBezTo>
                  <a:pt x="3826" y="27"/>
                  <a:pt x="3823" y="13"/>
                  <a:pt x="3819" y="0"/>
                </a:cubicBezTo>
                <a:cubicBezTo>
                  <a:pt x="3788" y="0"/>
                  <a:pt x="3788" y="0"/>
                  <a:pt x="3788" y="0"/>
                </a:cubicBezTo>
                <a:cubicBezTo>
                  <a:pt x="3792" y="11"/>
                  <a:pt x="3797" y="21"/>
                  <a:pt x="3802" y="31"/>
                </a:cubicBezTo>
                <a:cubicBezTo>
                  <a:pt x="3807" y="40"/>
                  <a:pt x="3812" y="49"/>
                  <a:pt x="3818" y="58"/>
                </a:cubicBezTo>
                <a:close/>
                <a:moveTo>
                  <a:pt x="3460" y="933"/>
                </a:moveTo>
                <a:cubicBezTo>
                  <a:pt x="3455" y="930"/>
                  <a:pt x="3448" y="932"/>
                  <a:pt x="3444" y="937"/>
                </a:cubicBezTo>
                <a:cubicBezTo>
                  <a:pt x="3440" y="942"/>
                  <a:pt x="3438" y="949"/>
                  <a:pt x="3437" y="956"/>
                </a:cubicBezTo>
                <a:cubicBezTo>
                  <a:pt x="3438" y="982"/>
                  <a:pt x="3441" y="1006"/>
                  <a:pt x="3444" y="1031"/>
                </a:cubicBezTo>
                <a:cubicBezTo>
                  <a:pt x="3446" y="1041"/>
                  <a:pt x="3447" y="1051"/>
                  <a:pt x="3449" y="1061"/>
                </a:cubicBezTo>
                <a:cubicBezTo>
                  <a:pt x="3450" y="1064"/>
                  <a:pt x="3453" y="1082"/>
                  <a:pt x="3457" y="1074"/>
                </a:cubicBezTo>
                <a:cubicBezTo>
                  <a:pt x="3459" y="1070"/>
                  <a:pt x="3460" y="1063"/>
                  <a:pt x="3461" y="1058"/>
                </a:cubicBezTo>
                <a:cubicBezTo>
                  <a:pt x="3463" y="1048"/>
                  <a:pt x="3464" y="1038"/>
                  <a:pt x="3465" y="1028"/>
                </a:cubicBezTo>
                <a:cubicBezTo>
                  <a:pt x="3468" y="1011"/>
                  <a:pt x="3469" y="994"/>
                  <a:pt x="3470" y="977"/>
                </a:cubicBezTo>
                <a:cubicBezTo>
                  <a:pt x="3471" y="963"/>
                  <a:pt x="3472" y="940"/>
                  <a:pt x="3460" y="933"/>
                </a:cubicBezTo>
                <a:close/>
                <a:moveTo>
                  <a:pt x="3457" y="425"/>
                </a:moveTo>
                <a:cubicBezTo>
                  <a:pt x="3460" y="429"/>
                  <a:pt x="3470" y="414"/>
                  <a:pt x="3475" y="406"/>
                </a:cubicBezTo>
                <a:cubicBezTo>
                  <a:pt x="3481" y="399"/>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6"/>
                </a:cubicBezTo>
                <a:cubicBezTo>
                  <a:pt x="3502" y="298"/>
                  <a:pt x="3498" y="304"/>
                  <a:pt x="3494" y="310"/>
                </a:cubicBezTo>
                <a:cubicBezTo>
                  <a:pt x="3489" y="318"/>
                  <a:pt x="3484" y="326"/>
                  <a:pt x="3481" y="335"/>
                </a:cubicBezTo>
                <a:cubicBezTo>
                  <a:pt x="3475" y="349"/>
                  <a:pt x="3471" y="364"/>
                  <a:pt x="3466" y="380"/>
                </a:cubicBezTo>
                <a:cubicBezTo>
                  <a:pt x="3462" y="394"/>
                  <a:pt x="3453" y="421"/>
                  <a:pt x="3457" y="425"/>
                </a:cubicBezTo>
                <a:close/>
                <a:moveTo>
                  <a:pt x="3457" y="1133"/>
                </a:moveTo>
                <a:cubicBezTo>
                  <a:pt x="3460" y="1137"/>
                  <a:pt x="3470" y="1122"/>
                  <a:pt x="3475" y="1115"/>
                </a:cubicBezTo>
                <a:cubicBezTo>
                  <a:pt x="3481" y="1107"/>
                  <a:pt x="3487" y="1099"/>
                  <a:pt x="3492" y="1090"/>
                </a:cubicBezTo>
                <a:cubicBezTo>
                  <a:pt x="3499" y="1079"/>
                  <a:pt x="3505" y="1067"/>
                  <a:pt x="3511" y="1054"/>
                </a:cubicBezTo>
                <a:cubicBezTo>
                  <a:pt x="3516" y="1042"/>
                  <a:pt x="3522" y="1030"/>
                  <a:pt x="3520" y="1015"/>
                </a:cubicBezTo>
                <a:cubicBezTo>
                  <a:pt x="3520" y="1012"/>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lose/>
                <a:moveTo>
                  <a:pt x="3432" y="1047"/>
                </a:moveTo>
                <a:cubicBezTo>
                  <a:pt x="3427" y="1033"/>
                  <a:pt x="3422" y="1009"/>
                  <a:pt x="3408" y="1004"/>
                </a:cubicBezTo>
                <a:cubicBezTo>
                  <a:pt x="3404" y="1003"/>
                  <a:pt x="3399" y="1004"/>
                  <a:pt x="3396" y="1008"/>
                </a:cubicBezTo>
                <a:cubicBezTo>
                  <a:pt x="3392" y="1014"/>
                  <a:pt x="3392" y="1022"/>
                  <a:pt x="3394" y="1029"/>
                </a:cubicBezTo>
                <a:cubicBezTo>
                  <a:pt x="3400" y="1050"/>
                  <a:pt x="3408" y="1071"/>
                  <a:pt x="3418" y="1089"/>
                </a:cubicBezTo>
                <a:cubicBezTo>
                  <a:pt x="3423" y="1098"/>
                  <a:pt x="3428" y="1107"/>
                  <a:pt x="3434" y="1116"/>
                </a:cubicBezTo>
                <a:cubicBezTo>
                  <a:pt x="3437" y="1120"/>
                  <a:pt x="3451" y="1144"/>
                  <a:pt x="3451" y="1134"/>
                </a:cubicBezTo>
                <a:cubicBezTo>
                  <a:pt x="3451" y="1122"/>
                  <a:pt x="3448" y="1110"/>
                  <a:pt x="3445" y="1098"/>
                </a:cubicBezTo>
                <a:cubicBezTo>
                  <a:pt x="3442" y="1081"/>
                  <a:pt x="3437" y="1064"/>
                  <a:pt x="3432" y="1047"/>
                </a:cubicBezTo>
                <a:close/>
                <a:moveTo>
                  <a:pt x="3449" y="352"/>
                </a:moveTo>
                <a:cubicBezTo>
                  <a:pt x="3450" y="355"/>
                  <a:pt x="3453" y="374"/>
                  <a:pt x="3457" y="366"/>
                </a:cubicBezTo>
                <a:cubicBezTo>
                  <a:pt x="3459" y="361"/>
                  <a:pt x="3460" y="355"/>
                  <a:pt x="3461" y="350"/>
                </a:cubicBezTo>
                <a:cubicBezTo>
                  <a:pt x="3463" y="340"/>
                  <a:pt x="3464" y="330"/>
                  <a:pt x="3465" y="320"/>
                </a:cubicBezTo>
                <a:cubicBezTo>
                  <a:pt x="3468" y="303"/>
                  <a:pt x="3469" y="286"/>
                  <a:pt x="3470" y="268"/>
                </a:cubicBezTo>
                <a:cubicBezTo>
                  <a:pt x="3471" y="254"/>
                  <a:pt x="3472" y="232"/>
                  <a:pt x="3460" y="224"/>
                </a:cubicBezTo>
                <a:cubicBezTo>
                  <a:pt x="3455" y="221"/>
                  <a:pt x="3448" y="223"/>
                  <a:pt x="3444" y="228"/>
                </a:cubicBezTo>
                <a:cubicBezTo>
                  <a:pt x="3440" y="233"/>
                  <a:pt x="3438" y="241"/>
                  <a:pt x="3437" y="248"/>
                </a:cubicBezTo>
                <a:cubicBezTo>
                  <a:pt x="3438" y="273"/>
                  <a:pt x="3441" y="298"/>
                  <a:pt x="3444" y="323"/>
                </a:cubicBezTo>
                <a:cubicBezTo>
                  <a:pt x="3446" y="333"/>
                  <a:pt x="3447" y="343"/>
                  <a:pt x="3449" y="352"/>
                </a:cubicBezTo>
                <a:close/>
                <a:moveTo>
                  <a:pt x="3386" y="408"/>
                </a:moveTo>
                <a:cubicBezTo>
                  <a:pt x="3397" y="437"/>
                  <a:pt x="3417" y="457"/>
                  <a:pt x="3437" y="474"/>
                </a:cubicBezTo>
                <a:cubicBezTo>
                  <a:pt x="3439" y="475"/>
                  <a:pt x="3441" y="477"/>
                  <a:pt x="3443" y="478"/>
                </a:cubicBezTo>
                <a:cubicBezTo>
                  <a:pt x="3444" y="478"/>
                  <a:pt x="3445" y="478"/>
                  <a:pt x="3445" y="478"/>
                </a:cubicBezTo>
                <a:cubicBezTo>
                  <a:pt x="3447" y="478"/>
                  <a:pt x="3448" y="477"/>
                  <a:pt x="3449" y="476"/>
                </a:cubicBezTo>
                <a:cubicBezTo>
                  <a:pt x="3453" y="471"/>
                  <a:pt x="3447" y="457"/>
                  <a:pt x="3446" y="453"/>
                </a:cubicBezTo>
                <a:cubicBezTo>
                  <a:pt x="3442" y="444"/>
                  <a:pt x="3438" y="436"/>
                  <a:pt x="3434" y="429"/>
                </a:cubicBezTo>
                <a:cubicBezTo>
                  <a:pt x="3428" y="415"/>
                  <a:pt x="3421" y="402"/>
                  <a:pt x="3412" y="390"/>
                </a:cubicBezTo>
                <a:cubicBezTo>
                  <a:pt x="3409" y="385"/>
                  <a:pt x="3405" y="381"/>
                  <a:pt x="3400" y="379"/>
                </a:cubicBezTo>
                <a:cubicBezTo>
                  <a:pt x="3395" y="377"/>
                  <a:pt x="3389" y="379"/>
                  <a:pt x="3386" y="384"/>
                </a:cubicBezTo>
                <a:cubicBezTo>
                  <a:pt x="3384" y="387"/>
                  <a:pt x="3383" y="392"/>
                  <a:pt x="3384" y="396"/>
                </a:cubicBezTo>
                <a:cubicBezTo>
                  <a:pt x="3384" y="400"/>
                  <a:pt x="3385" y="404"/>
                  <a:pt x="3386" y="408"/>
                </a:cubicBezTo>
                <a:close/>
                <a:moveTo>
                  <a:pt x="2308" y="580"/>
                </a:moveTo>
                <a:cubicBezTo>
                  <a:pt x="2303" y="577"/>
                  <a:pt x="2296" y="579"/>
                  <a:pt x="2292" y="584"/>
                </a:cubicBezTo>
                <a:cubicBezTo>
                  <a:pt x="2288" y="589"/>
                  <a:pt x="2286" y="596"/>
                  <a:pt x="2285" y="604"/>
                </a:cubicBezTo>
                <a:cubicBezTo>
                  <a:pt x="2286" y="629"/>
                  <a:pt x="2289" y="654"/>
                  <a:pt x="2292" y="679"/>
                </a:cubicBezTo>
                <a:cubicBezTo>
                  <a:pt x="2294" y="688"/>
                  <a:pt x="2295" y="698"/>
                  <a:pt x="2297" y="708"/>
                </a:cubicBezTo>
                <a:cubicBezTo>
                  <a:pt x="2298" y="711"/>
                  <a:pt x="2301" y="730"/>
                  <a:pt x="2305" y="721"/>
                </a:cubicBezTo>
                <a:cubicBezTo>
                  <a:pt x="2307" y="717"/>
                  <a:pt x="2308" y="711"/>
                  <a:pt x="2309" y="706"/>
                </a:cubicBezTo>
                <a:cubicBezTo>
                  <a:pt x="2311" y="696"/>
                  <a:pt x="2312" y="685"/>
                  <a:pt x="2313" y="675"/>
                </a:cubicBezTo>
                <a:cubicBezTo>
                  <a:pt x="2316" y="658"/>
                  <a:pt x="2317" y="641"/>
                  <a:pt x="2318" y="624"/>
                </a:cubicBezTo>
                <a:cubicBezTo>
                  <a:pt x="2319" y="610"/>
                  <a:pt x="2320" y="587"/>
                  <a:pt x="2308" y="580"/>
                </a:cubicBezTo>
                <a:close/>
                <a:moveTo>
                  <a:pt x="2323" y="762"/>
                </a:moveTo>
                <a:cubicBezTo>
                  <a:pt x="2329" y="754"/>
                  <a:pt x="2335" y="746"/>
                  <a:pt x="2340" y="738"/>
                </a:cubicBezTo>
                <a:cubicBezTo>
                  <a:pt x="2347" y="726"/>
                  <a:pt x="2353" y="714"/>
                  <a:pt x="2359" y="702"/>
                </a:cubicBezTo>
                <a:cubicBezTo>
                  <a:pt x="2364" y="689"/>
                  <a:pt x="2370" y="677"/>
                  <a:pt x="2368" y="662"/>
                </a:cubicBezTo>
                <a:cubicBezTo>
                  <a:pt x="2368" y="659"/>
                  <a:pt x="2367" y="656"/>
                  <a:pt x="2366" y="653"/>
                </a:cubicBezTo>
                <a:cubicBezTo>
                  <a:pt x="2363" y="651"/>
                  <a:pt x="2360" y="651"/>
                  <a:pt x="2357" y="651"/>
                </a:cubicBezTo>
                <a:cubicBezTo>
                  <a:pt x="2350" y="653"/>
                  <a:pt x="2346" y="659"/>
                  <a:pt x="2342" y="666"/>
                </a:cubicBezTo>
                <a:cubicBezTo>
                  <a:pt x="2337" y="674"/>
                  <a:pt x="2332" y="681"/>
                  <a:pt x="2329" y="690"/>
                </a:cubicBezTo>
                <a:cubicBezTo>
                  <a:pt x="2323" y="705"/>
                  <a:pt x="2319" y="720"/>
                  <a:pt x="2314" y="735"/>
                </a:cubicBezTo>
                <a:cubicBezTo>
                  <a:pt x="2310" y="750"/>
                  <a:pt x="2301" y="776"/>
                  <a:pt x="2305" y="781"/>
                </a:cubicBezTo>
                <a:cubicBezTo>
                  <a:pt x="2308" y="785"/>
                  <a:pt x="2318" y="769"/>
                  <a:pt x="2323" y="762"/>
                </a:cubicBezTo>
                <a:close/>
                <a:moveTo>
                  <a:pt x="2305" y="16"/>
                </a:moveTo>
                <a:cubicBezTo>
                  <a:pt x="2307" y="11"/>
                  <a:pt x="2308" y="5"/>
                  <a:pt x="2309" y="0"/>
                </a:cubicBezTo>
                <a:cubicBezTo>
                  <a:pt x="2297" y="0"/>
                  <a:pt x="2297" y="0"/>
                  <a:pt x="2297" y="0"/>
                </a:cubicBezTo>
                <a:cubicBezTo>
                  <a:pt x="2297" y="1"/>
                  <a:pt x="2297" y="2"/>
                  <a:pt x="2297" y="3"/>
                </a:cubicBezTo>
                <a:cubicBezTo>
                  <a:pt x="2298" y="5"/>
                  <a:pt x="2301" y="24"/>
                  <a:pt x="2305" y="16"/>
                </a:cubicBezTo>
                <a:close/>
                <a:moveTo>
                  <a:pt x="2305" y="1486"/>
                </a:moveTo>
                <a:cubicBezTo>
                  <a:pt x="2308" y="1490"/>
                  <a:pt x="2318" y="1475"/>
                  <a:pt x="2323" y="1468"/>
                </a:cubicBezTo>
                <a:cubicBezTo>
                  <a:pt x="2329" y="1460"/>
                  <a:pt x="2335" y="1452"/>
                  <a:pt x="2340" y="1443"/>
                </a:cubicBezTo>
                <a:cubicBezTo>
                  <a:pt x="2347" y="1432"/>
                  <a:pt x="2353" y="1420"/>
                  <a:pt x="2359" y="1407"/>
                </a:cubicBezTo>
                <a:cubicBezTo>
                  <a:pt x="2364" y="1395"/>
                  <a:pt x="2370" y="1382"/>
                  <a:pt x="2368" y="1368"/>
                </a:cubicBezTo>
                <a:cubicBezTo>
                  <a:pt x="2368" y="1364"/>
                  <a:pt x="2367" y="1361"/>
                  <a:pt x="2366" y="1359"/>
                </a:cubicBezTo>
                <a:cubicBezTo>
                  <a:pt x="2363" y="1356"/>
                  <a:pt x="2360" y="1356"/>
                  <a:pt x="2357" y="1357"/>
                </a:cubicBezTo>
                <a:cubicBezTo>
                  <a:pt x="2350" y="1359"/>
                  <a:pt x="2346" y="1365"/>
                  <a:pt x="2342" y="1372"/>
                </a:cubicBezTo>
                <a:cubicBezTo>
                  <a:pt x="2337" y="1379"/>
                  <a:pt x="2332" y="1387"/>
                  <a:pt x="2329" y="1396"/>
                </a:cubicBezTo>
                <a:cubicBezTo>
                  <a:pt x="2323" y="1411"/>
                  <a:pt x="2319" y="1426"/>
                  <a:pt x="2314" y="1441"/>
                </a:cubicBezTo>
                <a:cubicBezTo>
                  <a:pt x="2310" y="1456"/>
                  <a:pt x="2301" y="1482"/>
                  <a:pt x="2305" y="1486"/>
                </a:cubicBezTo>
                <a:close/>
                <a:moveTo>
                  <a:pt x="3002" y="58"/>
                </a:moveTo>
                <a:cubicBezTo>
                  <a:pt x="3013" y="87"/>
                  <a:pt x="3033" y="107"/>
                  <a:pt x="3053" y="124"/>
                </a:cubicBezTo>
                <a:cubicBezTo>
                  <a:pt x="3055" y="125"/>
                  <a:pt x="3057" y="127"/>
                  <a:pt x="3059" y="128"/>
                </a:cubicBezTo>
                <a:cubicBezTo>
                  <a:pt x="3060" y="128"/>
                  <a:pt x="3061" y="128"/>
                  <a:pt x="3061" y="128"/>
                </a:cubicBezTo>
                <a:cubicBezTo>
                  <a:pt x="3063" y="128"/>
                  <a:pt x="3064" y="127"/>
                  <a:pt x="3065" y="126"/>
                </a:cubicBezTo>
                <a:cubicBezTo>
                  <a:pt x="3069" y="121"/>
                  <a:pt x="3063" y="107"/>
                  <a:pt x="3062" y="103"/>
                </a:cubicBezTo>
                <a:cubicBezTo>
                  <a:pt x="3058" y="94"/>
                  <a:pt x="3054" y="87"/>
                  <a:pt x="3050" y="79"/>
                </a:cubicBezTo>
                <a:cubicBezTo>
                  <a:pt x="3044" y="65"/>
                  <a:pt x="3037" y="52"/>
                  <a:pt x="3028" y="40"/>
                </a:cubicBezTo>
                <a:cubicBezTo>
                  <a:pt x="3025" y="35"/>
                  <a:pt x="3021" y="31"/>
                  <a:pt x="3016" y="29"/>
                </a:cubicBezTo>
                <a:cubicBezTo>
                  <a:pt x="3011" y="27"/>
                  <a:pt x="3005" y="29"/>
                  <a:pt x="3002" y="34"/>
                </a:cubicBezTo>
                <a:cubicBezTo>
                  <a:pt x="3000" y="37"/>
                  <a:pt x="2999" y="42"/>
                  <a:pt x="3000" y="46"/>
                </a:cubicBezTo>
                <a:cubicBezTo>
                  <a:pt x="3000" y="50"/>
                  <a:pt x="3001" y="54"/>
                  <a:pt x="3002" y="58"/>
                </a:cubicBezTo>
                <a:close/>
                <a:moveTo>
                  <a:pt x="2280" y="694"/>
                </a:moveTo>
                <a:cubicBezTo>
                  <a:pt x="2275" y="680"/>
                  <a:pt x="2270" y="656"/>
                  <a:pt x="2256" y="652"/>
                </a:cubicBezTo>
                <a:cubicBezTo>
                  <a:pt x="2252" y="650"/>
                  <a:pt x="2247" y="651"/>
                  <a:pt x="2244" y="656"/>
                </a:cubicBezTo>
                <a:cubicBezTo>
                  <a:pt x="2240" y="661"/>
                  <a:pt x="2240" y="669"/>
                  <a:pt x="2242" y="676"/>
                </a:cubicBezTo>
                <a:cubicBezTo>
                  <a:pt x="2248" y="698"/>
                  <a:pt x="2256" y="718"/>
                  <a:pt x="2266" y="736"/>
                </a:cubicBezTo>
                <a:cubicBezTo>
                  <a:pt x="2271" y="746"/>
                  <a:pt x="2276" y="755"/>
                  <a:pt x="2282" y="763"/>
                </a:cubicBezTo>
                <a:cubicBezTo>
                  <a:pt x="2285" y="767"/>
                  <a:pt x="2299" y="791"/>
                  <a:pt x="2299" y="781"/>
                </a:cubicBezTo>
                <a:cubicBezTo>
                  <a:pt x="2299" y="769"/>
                  <a:pt x="2296" y="757"/>
                  <a:pt x="2293" y="746"/>
                </a:cubicBezTo>
                <a:cubicBezTo>
                  <a:pt x="2290" y="728"/>
                  <a:pt x="2285" y="711"/>
                  <a:pt x="2280" y="694"/>
                </a:cubicBezTo>
                <a:close/>
                <a:moveTo>
                  <a:pt x="1921" y="425"/>
                </a:moveTo>
                <a:cubicBezTo>
                  <a:pt x="1924" y="429"/>
                  <a:pt x="1934" y="414"/>
                  <a:pt x="1939" y="406"/>
                </a:cubicBezTo>
                <a:cubicBezTo>
                  <a:pt x="1945" y="399"/>
                  <a:pt x="1951" y="390"/>
                  <a:pt x="1956" y="382"/>
                </a:cubicBezTo>
                <a:cubicBezTo>
                  <a:pt x="1963" y="370"/>
                  <a:pt x="1969" y="358"/>
                  <a:pt x="1975" y="346"/>
                </a:cubicBezTo>
                <a:cubicBezTo>
                  <a:pt x="1980" y="333"/>
                  <a:pt x="1986" y="321"/>
                  <a:pt x="1984" y="306"/>
                </a:cubicBezTo>
                <a:cubicBezTo>
                  <a:pt x="1984" y="303"/>
                  <a:pt x="1983" y="300"/>
                  <a:pt x="1982" y="298"/>
                </a:cubicBezTo>
                <a:cubicBezTo>
                  <a:pt x="1979" y="295"/>
                  <a:pt x="1976" y="295"/>
                  <a:pt x="1973" y="296"/>
                </a:cubicBezTo>
                <a:cubicBezTo>
                  <a:pt x="1966" y="298"/>
                  <a:pt x="1962" y="304"/>
                  <a:pt x="1958" y="310"/>
                </a:cubicBezTo>
                <a:cubicBezTo>
                  <a:pt x="1953" y="318"/>
                  <a:pt x="1948" y="326"/>
                  <a:pt x="1945" y="335"/>
                </a:cubicBezTo>
                <a:cubicBezTo>
                  <a:pt x="1939" y="349"/>
                  <a:pt x="1935" y="364"/>
                  <a:pt x="1930" y="380"/>
                </a:cubicBezTo>
                <a:cubicBezTo>
                  <a:pt x="1926" y="394"/>
                  <a:pt x="1917" y="421"/>
                  <a:pt x="1921" y="425"/>
                </a:cubicBezTo>
                <a:close/>
                <a:moveTo>
                  <a:pt x="2234" y="764"/>
                </a:moveTo>
                <a:cubicBezTo>
                  <a:pt x="2245" y="793"/>
                  <a:pt x="2265" y="813"/>
                  <a:pt x="2285" y="829"/>
                </a:cubicBezTo>
                <a:cubicBezTo>
                  <a:pt x="2287" y="831"/>
                  <a:pt x="2289" y="833"/>
                  <a:pt x="2291" y="833"/>
                </a:cubicBezTo>
                <a:cubicBezTo>
                  <a:pt x="2292" y="833"/>
                  <a:pt x="2293" y="834"/>
                  <a:pt x="2293" y="833"/>
                </a:cubicBezTo>
                <a:cubicBezTo>
                  <a:pt x="2295" y="833"/>
                  <a:pt x="2296" y="833"/>
                  <a:pt x="2297" y="831"/>
                </a:cubicBezTo>
                <a:cubicBezTo>
                  <a:pt x="2301" y="826"/>
                  <a:pt x="2295" y="813"/>
                  <a:pt x="2294" y="808"/>
                </a:cubicBezTo>
                <a:cubicBezTo>
                  <a:pt x="2290" y="800"/>
                  <a:pt x="2286" y="792"/>
                  <a:pt x="2282" y="784"/>
                </a:cubicBezTo>
                <a:cubicBezTo>
                  <a:pt x="2276" y="771"/>
                  <a:pt x="2269" y="758"/>
                  <a:pt x="2260" y="746"/>
                </a:cubicBezTo>
                <a:cubicBezTo>
                  <a:pt x="2257" y="741"/>
                  <a:pt x="2253" y="736"/>
                  <a:pt x="2248" y="735"/>
                </a:cubicBezTo>
                <a:cubicBezTo>
                  <a:pt x="2243" y="733"/>
                  <a:pt x="2237" y="734"/>
                  <a:pt x="2234" y="740"/>
                </a:cubicBezTo>
                <a:cubicBezTo>
                  <a:pt x="2232" y="743"/>
                  <a:pt x="2231" y="747"/>
                  <a:pt x="2232" y="752"/>
                </a:cubicBezTo>
                <a:cubicBezTo>
                  <a:pt x="2232" y="756"/>
                  <a:pt x="2233" y="760"/>
                  <a:pt x="2234" y="764"/>
                </a:cubicBezTo>
                <a:close/>
                <a:moveTo>
                  <a:pt x="2234" y="58"/>
                </a:moveTo>
                <a:cubicBezTo>
                  <a:pt x="2245" y="87"/>
                  <a:pt x="2265" y="107"/>
                  <a:pt x="2285" y="124"/>
                </a:cubicBezTo>
                <a:cubicBezTo>
                  <a:pt x="2287" y="125"/>
                  <a:pt x="2289" y="127"/>
                  <a:pt x="2291" y="128"/>
                </a:cubicBezTo>
                <a:cubicBezTo>
                  <a:pt x="2292" y="128"/>
                  <a:pt x="2293" y="128"/>
                  <a:pt x="2293" y="128"/>
                </a:cubicBezTo>
                <a:cubicBezTo>
                  <a:pt x="2295" y="128"/>
                  <a:pt x="2296" y="127"/>
                  <a:pt x="2297" y="126"/>
                </a:cubicBezTo>
                <a:cubicBezTo>
                  <a:pt x="2301" y="121"/>
                  <a:pt x="2295" y="107"/>
                  <a:pt x="2294" y="103"/>
                </a:cubicBezTo>
                <a:cubicBezTo>
                  <a:pt x="2290" y="94"/>
                  <a:pt x="2286" y="87"/>
                  <a:pt x="2282" y="79"/>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2282" y="58"/>
                </a:moveTo>
                <a:cubicBezTo>
                  <a:pt x="2285" y="62"/>
                  <a:pt x="2299" y="86"/>
                  <a:pt x="2299" y="76"/>
                </a:cubicBezTo>
                <a:cubicBezTo>
                  <a:pt x="2299" y="64"/>
                  <a:pt x="2296" y="51"/>
                  <a:pt x="2293" y="40"/>
                </a:cubicBezTo>
                <a:cubicBezTo>
                  <a:pt x="2290" y="27"/>
                  <a:pt x="2287" y="13"/>
                  <a:pt x="2283" y="0"/>
                </a:cubicBezTo>
                <a:cubicBezTo>
                  <a:pt x="2252" y="0"/>
                  <a:pt x="2252" y="0"/>
                  <a:pt x="2252" y="0"/>
                </a:cubicBezTo>
                <a:cubicBezTo>
                  <a:pt x="2256" y="11"/>
                  <a:pt x="2261" y="21"/>
                  <a:pt x="2266" y="31"/>
                </a:cubicBezTo>
                <a:cubicBezTo>
                  <a:pt x="2271" y="40"/>
                  <a:pt x="2276" y="49"/>
                  <a:pt x="2282" y="58"/>
                </a:cubicBezTo>
                <a:close/>
                <a:moveTo>
                  <a:pt x="2280" y="1400"/>
                </a:moveTo>
                <a:cubicBezTo>
                  <a:pt x="2275" y="1385"/>
                  <a:pt x="2270" y="1362"/>
                  <a:pt x="2256" y="1357"/>
                </a:cubicBezTo>
                <a:cubicBezTo>
                  <a:pt x="2252" y="1356"/>
                  <a:pt x="2247" y="1357"/>
                  <a:pt x="2244" y="1361"/>
                </a:cubicBezTo>
                <a:cubicBezTo>
                  <a:pt x="2240" y="1367"/>
                  <a:pt x="2240" y="1375"/>
                  <a:pt x="2242" y="1382"/>
                </a:cubicBezTo>
                <a:cubicBezTo>
                  <a:pt x="2248" y="1403"/>
                  <a:pt x="2256" y="1423"/>
                  <a:pt x="2266" y="1442"/>
                </a:cubicBezTo>
                <a:cubicBezTo>
                  <a:pt x="2271" y="1451"/>
                  <a:pt x="2276" y="1460"/>
                  <a:pt x="2282" y="1469"/>
                </a:cubicBezTo>
                <a:cubicBezTo>
                  <a:pt x="2285" y="1473"/>
                  <a:pt x="2299" y="1497"/>
                  <a:pt x="2299" y="1487"/>
                </a:cubicBezTo>
                <a:cubicBezTo>
                  <a:pt x="2299" y="1475"/>
                  <a:pt x="2296" y="1462"/>
                  <a:pt x="2293" y="1451"/>
                </a:cubicBezTo>
                <a:cubicBezTo>
                  <a:pt x="2290" y="1434"/>
                  <a:pt x="2285" y="1417"/>
                  <a:pt x="2280" y="1400"/>
                </a:cubicBezTo>
                <a:close/>
                <a:moveTo>
                  <a:pt x="2692" y="933"/>
                </a:moveTo>
                <a:cubicBezTo>
                  <a:pt x="2687" y="930"/>
                  <a:pt x="2680" y="932"/>
                  <a:pt x="2676" y="937"/>
                </a:cubicBezTo>
                <a:cubicBezTo>
                  <a:pt x="2672" y="942"/>
                  <a:pt x="2670" y="949"/>
                  <a:pt x="2669" y="956"/>
                </a:cubicBezTo>
                <a:cubicBezTo>
                  <a:pt x="2670" y="982"/>
                  <a:pt x="2673" y="1006"/>
                  <a:pt x="2676" y="1031"/>
                </a:cubicBezTo>
                <a:cubicBezTo>
                  <a:pt x="2678" y="1041"/>
                  <a:pt x="2679" y="1051"/>
                  <a:pt x="2681" y="1061"/>
                </a:cubicBezTo>
                <a:cubicBezTo>
                  <a:pt x="2682" y="1064"/>
                  <a:pt x="2685" y="1082"/>
                  <a:pt x="2689" y="1074"/>
                </a:cubicBezTo>
                <a:cubicBezTo>
                  <a:pt x="2691" y="1070"/>
                  <a:pt x="2692" y="1063"/>
                  <a:pt x="2693" y="1058"/>
                </a:cubicBezTo>
                <a:cubicBezTo>
                  <a:pt x="2695" y="1048"/>
                  <a:pt x="2696" y="1038"/>
                  <a:pt x="2697" y="1028"/>
                </a:cubicBezTo>
                <a:cubicBezTo>
                  <a:pt x="2700" y="1011"/>
                  <a:pt x="2701" y="994"/>
                  <a:pt x="2702" y="977"/>
                </a:cubicBezTo>
                <a:cubicBezTo>
                  <a:pt x="2703" y="963"/>
                  <a:pt x="2704" y="940"/>
                  <a:pt x="2692" y="933"/>
                </a:cubicBezTo>
                <a:close/>
                <a:moveTo>
                  <a:pt x="2664" y="1047"/>
                </a:moveTo>
                <a:cubicBezTo>
                  <a:pt x="2659" y="1033"/>
                  <a:pt x="2654" y="1009"/>
                  <a:pt x="2640" y="1004"/>
                </a:cubicBezTo>
                <a:cubicBezTo>
                  <a:pt x="2636" y="1003"/>
                  <a:pt x="2631" y="1004"/>
                  <a:pt x="2628" y="1008"/>
                </a:cubicBezTo>
                <a:cubicBezTo>
                  <a:pt x="2624" y="1014"/>
                  <a:pt x="2624" y="1022"/>
                  <a:pt x="2626" y="1029"/>
                </a:cubicBezTo>
                <a:cubicBezTo>
                  <a:pt x="2632" y="1050"/>
                  <a:pt x="2640" y="1071"/>
                  <a:pt x="2650" y="1089"/>
                </a:cubicBezTo>
                <a:cubicBezTo>
                  <a:pt x="2655" y="1098"/>
                  <a:pt x="2660" y="1107"/>
                  <a:pt x="2666" y="1116"/>
                </a:cubicBezTo>
                <a:cubicBezTo>
                  <a:pt x="2669" y="1120"/>
                  <a:pt x="2683" y="1144"/>
                  <a:pt x="2683" y="1134"/>
                </a:cubicBezTo>
                <a:cubicBezTo>
                  <a:pt x="2683" y="1122"/>
                  <a:pt x="2680" y="1110"/>
                  <a:pt x="2677" y="1098"/>
                </a:cubicBezTo>
                <a:cubicBezTo>
                  <a:pt x="2674" y="1081"/>
                  <a:pt x="2669" y="1064"/>
                  <a:pt x="2664" y="1047"/>
                </a:cubicBezTo>
                <a:close/>
                <a:moveTo>
                  <a:pt x="2689" y="1133"/>
                </a:moveTo>
                <a:cubicBezTo>
                  <a:pt x="2692" y="1137"/>
                  <a:pt x="2702" y="1122"/>
                  <a:pt x="2707" y="1115"/>
                </a:cubicBezTo>
                <a:cubicBezTo>
                  <a:pt x="2713" y="1107"/>
                  <a:pt x="2719" y="1099"/>
                  <a:pt x="2724" y="1090"/>
                </a:cubicBezTo>
                <a:cubicBezTo>
                  <a:pt x="2731" y="1079"/>
                  <a:pt x="2737" y="1067"/>
                  <a:pt x="2743" y="1054"/>
                </a:cubicBezTo>
                <a:cubicBezTo>
                  <a:pt x="2748" y="1042"/>
                  <a:pt x="2754" y="1030"/>
                  <a:pt x="2752" y="1015"/>
                </a:cubicBezTo>
                <a:cubicBezTo>
                  <a:pt x="2752" y="1012"/>
                  <a:pt x="2751" y="1008"/>
                  <a:pt x="2750" y="1006"/>
                </a:cubicBezTo>
                <a:cubicBezTo>
                  <a:pt x="2747" y="1003"/>
                  <a:pt x="2744" y="1003"/>
                  <a:pt x="2741" y="1004"/>
                </a:cubicBezTo>
                <a:cubicBezTo>
                  <a:pt x="2734" y="1006"/>
                  <a:pt x="2730" y="1012"/>
                  <a:pt x="2726" y="1019"/>
                </a:cubicBezTo>
                <a:cubicBezTo>
                  <a:pt x="2721" y="1026"/>
                  <a:pt x="2716" y="1034"/>
                  <a:pt x="2713" y="1043"/>
                </a:cubicBezTo>
                <a:cubicBezTo>
                  <a:pt x="2707" y="1058"/>
                  <a:pt x="2703" y="1073"/>
                  <a:pt x="2698" y="1088"/>
                </a:cubicBezTo>
                <a:cubicBezTo>
                  <a:pt x="2694" y="1103"/>
                  <a:pt x="2685" y="1129"/>
                  <a:pt x="2689" y="1133"/>
                </a:cubicBezTo>
                <a:close/>
                <a:moveTo>
                  <a:pt x="3002" y="764"/>
                </a:moveTo>
                <a:cubicBezTo>
                  <a:pt x="3013" y="793"/>
                  <a:pt x="3033" y="813"/>
                  <a:pt x="3053" y="829"/>
                </a:cubicBezTo>
                <a:cubicBezTo>
                  <a:pt x="3055" y="831"/>
                  <a:pt x="3057" y="833"/>
                  <a:pt x="3059" y="833"/>
                </a:cubicBezTo>
                <a:cubicBezTo>
                  <a:pt x="3060" y="833"/>
                  <a:pt x="3061" y="834"/>
                  <a:pt x="3061" y="833"/>
                </a:cubicBezTo>
                <a:cubicBezTo>
                  <a:pt x="3063" y="833"/>
                  <a:pt x="3064" y="833"/>
                  <a:pt x="3065" y="831"/>
                </a:cubicBezTo>
                <a:cubicBezTo>
                  <a:pt x="3069" y="826"/>
                  <a:pt x="3063" y="813"/>
                  <a:pt x="3062" y="808"/>
                </a:cubicBezTo>
                <a:cubicBezTo>
                  <a:pt x="3058" y="800"/>
                  <a:pt x="3054" y="792"/>
                  <a:pt x="3050" y="784"/>
                </a:cubicBezTo>
                <a:cubicBezTo>
                  <a:pt x="3044" y="771"/>
                  <a:pt x="3037" y="758"/>
                  <a:pt x="3028" y="746"/>
                </a:cubicBezTo>
                <a:cubicBezTo>
                  <a:pt x="3025" y="741"/>
                  <a:pt x="3021" y="736"/>
                  <a:pt x="3016" y="735"/>
                </a:cubicBezTo>
                <a:cubicBezTo>
                  <a:pt x="3011" y="733"/>
                  <a:pt x="3005" y="734"/>
                  <a:pt x="3002" y="740"/>
                </a:cubicBezTo>
                <a:cubicBezTo>
                  <a:pt x="3000" y="743"/>
                  <a:pt x="2999" y="747"/>
                  <a:pt x="3000" y="752"/>
                </a:cubicBezTo>
                <a:cubicBezTo>
                  <a:pt x="3000" y="756"/>
                  <a:pt x="3001" y="760"/>
                  <a:pt x="3002" y="764"/>
                </a:cubicBezTo>
                <a:close/>
                <a:moveTo>
                  <a:pt x="2689" y="425"/>
                </a:moveTo>
                <a:cubicBezTo>
                  <a:pt x="2692" y="429"/>
                  <a:pt x="2702" y="414"/>
                  <a:pt x="2707" y="406"/>
                </a:cubicBezTo>
                <a:cubicBezTo>
                  <a:pt x="2713" y="399"/>
                  <a:pt x="2719" y="390"/>
                  <a:pt x="2724" y="382"/>
                </a:cubicBezTo>
                <a:cubicBezTo>
                  <a:pt x="2731" y="370"/>
                  <a:pt x="2737" y="358"/>
                  <a:pt x="2743" y="346"/>
                </a:cubicBezTo>
                <a:cubicBezTo>
                  <a:pt x="2748" y="333"/>
                  <a:pt x="2754" y="321"/>
                  <a:pt x="2752" y="306"/>
                </a:cubicBezTo>
                <a:cubicBezTo>
                  <a:pt x="2752" y="303"/>
                  <a:pt x="2751" y="300"/>
                  <a:pt x="2750" y="298"/>
                </a:cubicBezTo>
                <a:cubicBezTo>
                  <a:pt x="2747" y="295"/>
                  <a:pt x="2744" y="295"/>
                  <a:pt x="2741" y="296"/>
                </a:cubicBezTo>
                <a:cubicBezTo>
                  <a:pt x="2734" y="298"/>
                  <a:pt x="2730" y="304"/>
                  <a:pt x="2726" y="310"/>
                </a:cubicBezTo>
                <a:cubicBezTo>
                  <a:pt x="2721" y="318"/>
                  <a:pt x="2716" y="326"/>
                  <a:pt x="2713" y="335"/>
                </a:cubicBezTo>
                <a:cubicBezTo>
                  <a:pt x="2707" y="349"/>
                  <a:pt x="2703" y="364"/>
                  <a:pt x="2698" y="380"/>
                </a:cubicBezTo>
                <a:cubicBezTo>
                  <a:pt x="2694" y="394"/>
                  <a:pt x="2685" y="421"/>
                  <a:pt x="2689" y="425"/>
                </a:cubicBezTo>
                <a:close/>
                <a:moveTo>
                  <a:pt x="2650" y="381"/>
                </a:moveTo>
                <a:cubicBezTo>
                  <a:pt x="2655" y="390"/>
                  <a:pt x="2660" y="399"/>
                  <a:pt x="2666" y="407"/>
                </a:cubicBezTo>
                <a:cubicBezTo>
                  <a:pt x="2669" y="411"/>
                  <a:pt x="2683" y="436"/>
                  <a:pt x="2683" y="426"/>
                </a:cubicBezTo>
                <a:cubicBezTo>
                  <a:pt x="2683" y="414"/>
                  <a:pt x="2680" y="401"/>
                  <a:pt x="2677" y="390"/>
                </a:cubicBezTo>
                <a:cubicBezTo>
                  <a:pt x="2674" y="373"/>
                  <a:pt x="2669" y="355"/>
                  <a:pt x="2664" y="339"/>
                </a:cubicBezTo>
                <a:cubicBezTo>
                  <a:pt x="2659" y="324"/>
                  <a:pt x="2654" y="301"/>
                  <a:pt x="2640" y="296"/>
                </a:cubicBezTo>
                <a:cubicBezTo>
                  <a:pt x="2636" y="294"/>
                  <a:pt x="2631" y="296"/>
                  <a:pt x="2628" y="300"/>
                </a:cubicBezTo>
                <a:cubicBezTo>
                  <a:pt x="2624" y="305"/>
                  <a:pt x="2624" y="314"/>
                  <a:pt x="2626" y="321"/>
                </a:cubicBezTo>
                <a:cubicBezTo>
                  <a:pt x="2632" y="342"/>
                  <a:pt x="2640" y="362"/>
                  <a:pt x="2650" y="381"/>
                </a:cubicBezTo>
                <a:close/>
                <a:moveTo>
                  <a:pt x="2618" y="408"/>
                </a:moveTo>
                <a:cubicBezTo>
                  <a:pt x="2629" y="437"/>
                  <a:pt x="2649" y="457"/>
                  <a:pt x="2669" y="474"/>
                </a:cubicBezTo>
                <a:cubicBezTo>
                  <a:pt x="2671" y="475"/>
                  <a:pt x="2673" y="477"/>
                  <a:pt x="2675" y="478"/>
                </a:cubicBezTo>
                <a:cubicBezTo>
                  <a:pt x="2676" y="478"/>
                  <a:pt x="2677" y="478"/>
                  <a:pt x="2677" y="478"/>
                </a:cubicBezTo>
                <a:cubicBezTo>
                  <a:pt x="2679" y="478"/>
                  <a:pt x="2680" y="477"/>
                  <a:pt x="2681" y="476"/>
                </a:cubicBezTo>
                <a:cubicBezTo>
                  <a:pt x="2685" y="471"/>
                  <a:pt x="2679" y="457"/>
                  <a:pt x="2678" y="453"/>
                </a:cubicBezTo>
                <a:cubicBezTo>
                  <a:pt x="2674" y="444"/>
                  <a:pt x="2670" y="436"/>
                  <a:pt x="2666" y="429"/>
                </a:cubicBezTo>
                <a:cubicBezTo>
                  <a:pt x="2660" y="415"/>
                  <a:pt x="2653" y="402"/>
                  <a:pt x="2644" y="390"/>
                </a:cubicBezTo>
                <a:cubicBezTo>
                  <a:pt x="2641" y="385"/>
                  <a:pt x="2637" y="381"/>
                  <a:pt x="2632" y="379"/>
                </a:cubicBezTo>
                <a:cubicBezTo>
                  <a:pt x="2627" y="377"/>
                  <a:pt x="2621" y="379"/>
                  <a:pt x="2618" y="384"/>
                </a:cubicBezTo>
                <a:cubicBezTo>
                  <a:pt x="2616" y="387"/>
                  <a:pt x="2615" y="392"/>
                  <a:pt x="2616" y="396"/>
                </a:cubicBezTo>
                <a:cubicBezTo>
                  <a:pt x="2616" y="400"/>
                  <a:pt x="2617" y="404"/>
                  <a:pt x="2618" y="408"/>
                </a:cubicBezTo>
                <a:close/>
                <a:moveTo>
                  <a:pt x="2618" y="1116"/>
                </a:moveTo>
                <a:cubicBezTo>
                  <a:pt x="2629" y="1146"/>
                  <a:pt x="2649" y="1165"/>
                  <a:pt x="2669" y="1182"/>
                </a:cubicBezTo>
                <a:cubicBezTo>
                  <a:pt x="2671" y="1184"/>
                  <a:pt x="2673" y="1185"/>
                  <a:pt x="2675" y="1186"/>
                </a:cubicBezTo>
                <a:cubicBezTo>
                  <a:pt x="2676" y="1186"/>
                  <a:pt x="2677" y="1186"/>
                  <a:pt x="2677" y="1186"/>
                </a:cubicBezTo>
                <a:cubicBezTo>
                  <a:pt x="2679" y="1186"/>
                  <a:pt x="2680" y="1185"/>
                  <a:pt x="2681" y="1184"/>
                </a:cubicBezTo>
                <a:cubicBezTo>
                  <a:pt x="2685" y="1179"/>
                  <a:pt x="2679" y="1166"/>
                  <a:pt x="2678" y="1161"/>
                </a:cubicBezTo>
                <a:cubicBezTo>
                  <a:pt x="2674" y="1153"/>
                  <a:pt x="2670" y="1145"/>
                  <a:pt x="2666" y="1137"/>
                </a:cubicBezTo>
                <a:cubicBezTo>
                  <a:pt x="2660" y="1124"/>
                  <a:pt x="2653" y="1110"/>
                  <a:pt x="2644" y="1099"/>
                </a:cubicBezTo>
                <a:cubicBezTo>
                  <a:pt x="2641" y="1094"/>
                  <a:pt x="2637" y="1089"/>
                  <a:pt x="2632" y="1087"/>
                </a:cubicBezTo>
                <a:cubicBezTo>
                  <a:pt x="2627" y="1086"/>
                  <a:pt x="2621" y="1087"/>
                  <a:pt x="2618" y="1093"/>
                </a:cubicBezTo>
                <a:cubicBezTo>
                  <a:pt x="2616" y="1096"/>
                  <a:pt x="2615" y="1100"/>
                  <a:pt x="2616" y="1104"/>
                </a:cubicBezTo>
                <a:cubicBezTo>
                  <a:pt x="2616" y="1109"/>
                  <a:pt x="2617" y="1112"/>
                  <a:pt x="2618" y="1116"/>
                </a:cubicBezTo>
                <a:close/>
                <a:moveTo>
                  <a:pt x="2308" y="1285"/>
                </a:moveTo>
                <a:cubicBezTo>
                  <a:pt x="2303" y="1282"/>
                  <a:pt x="2296" y="1285"/>
                  <a:pt x="2292" y="1290"/>
                </a:cubicBezTo>
                <a:cubicBezTo>
                  <a:pt x="2288" y="1295"/>
                  <a:pt x="2286" y="1302"/>
                  <a:pt x="2285" y="1309"/>
                </a:cubicBezTo>
                <a:cubicBezTo>
                  <a:pt x="2286" y="1334"/>
                  <a:pt x="2289" y="1359"/>
                  <a:pt x="2292" y="1384"/>
                </a:cubicBezTo>
                <a:cubicBezTo>
                  <a:pt x="2294" y="1394"/>
                  <a:pt x="2295" y="1404"/>
                  <a:pt x="2297" y="1414"/>
                </a:cubicBezTo>
                <a:cubicBezTo>
                  <a:pt x="2298" y="1417"/>
                  <a:pt x="2301" y="1435"/>
                  <a:pt x="2305" y="1427"/>
                </a:cubicBezTo>
                <a:cubicBezTo>
                  <a:pt x="2307" y="1423"/>
                  <a:pt x="2308" y="1416"/>
                  <a:pt x="2309" y="1411"/>
                </a:cubicBezTo>
                <a:cubicBezTo>
                  <a:pt x="2311" y="1401"/>
                  <a:pt x="2312" y="1391"/>
                  <a:pt x="2313" y="1381"/>
                </a:cubicBezTo>
                <a:cubicBezTo>
                  <a:pt x="2316" y="1364"/>
                  <a:pt x="2317" y="1347"/>
                  <a:pt x="2318" y="1330"/>
                </a:cubicBezTo>
                <a:cubicBezTo>
                  <a:pt x="2319" y="1316"/>
                  <a:pt x="2320" y="1293"/>
                  <a:pt x="2308" y="1285"/>
                </a:cubicBezTo>
                <a:close/>
                <a:moveTo>
                  <a:pt x="2681" y="352"/>
                </a:moveTo>
                <a:cubicBezTo>
                  <a:pt x="2682" y="355"/>
                  <a:pt x="2685" y="374"/>
                  <a:pt x="2689" y="366"/>
                </a:cubicBezTo>
                <a:cubicBezTo>
                  <a:pt x="2691" y="361"/>
                  <a:pt x="2692" y="355"/>
                  <a:pt x="2693" y="350"/>
                </a:cubicBezTo>
                <a:cubicBezTo>
                  <a:pt x="2695" y="340"/>
                  <a:pt x="2696" y="330"/>
                  <a:pt x="2697" y="320"/>
                </a:cubicBezTo>
                <a:cubicBezTo>
                  <a:pt x="2700" y="303"/>
                  <a:pt x="2701" y="286"/>
                  <a:pt x="2702" y="268"/>
                </a:cubicBezTo>
                <a:cubicBezTo>
                  <a:pt x="2703" y="254"/>
                  <a:pt x="2704" y="232"/>
                  <a:pt x="2692" y="224"/>
                </a:cubicBezTo>
                <a:cubicBezTo>
                  <a:pt x="2687" y="221"/>
                  <a:pt x="2680" y="223"/>
                  <a:pt x="2676" y="228"/>
                </a:cubicBezTo>
                <a:cubicBezTo>
                  <a:pt x="2672" y="233"/>
                  <a:pt x="2670" y="241"/>
                  <a:pt x="2669" y="248"/>
                </a:cubicBezTo>
                <a:cubicBezTo>
                  <a:pt x="2670" y="273"/>
                  <a:pt x="2673" y="298"/>
                  <a:pt x="2676" y="323"/>
                </a:cubicBezTo>
                <a:cubicBezTo>
                  <a:pt x="2678" y="333"/>
                  <a:pt x="2679" y="343"/>
                  <a:pt x="2681" y="352"/>
                </a:cubicBezTo>
                <a:close/>
                <a:moveTo>
                  <a:pt x="2305" y="75"/>
                </a:moveTo>
                <a:cubicBezTo>
                  <a:pt x="2308" y="79"/>
                  <a:pt x="2318" y="64"/>
                  <a:pt x="2323" y="56"/>
                </a:cubicBezTo>
                <a:cubicBezTo>
                  <a:pt x="2329" y="49"/>
                  <a:pt x="2335" y="41"/>
                  <a:pt x="2340" y="32"/>
                </a:cubicBezTo>
                <a:cubicBezTo>
                  <a:pt x="2346" y="22"/>
                  <a:pt x="2352" y="11"/>
                  <a:pt x="2357" y="0"/>
                </a:cubicBezTo>
                <a:cubicBezTo>
                  <a:pt x="2323" y="0"/>
                  <a:pt x="2323" y="0"/>
                  <a:pt x="2323" y="0"/>
                </a:cubicBezTo>
                <a:cubicBezTo>
                  <a:pt x="2320" y="10"/>
                  <a:pt x="2317" y="20"/>
                  <a:pt x="2314" y="30"/>
                </a:cubicBezTo>
                <a:cubicBezTo>
                  <a:pt x="2310" y="44"/>
                  <a:pt x="2301" y="71"/>
                  <a:pt x="2305" y="75"/>
                </a:cubicBezTo>
                <a:close/>
                <a:moveTo>
                  <a:pt x="2707" y="1819"/>
                </a:moveTo>
                <a:cubicBezTo>
                  <a:pt x="2713" y="1811"/>
                  <a:pt x="2719" y="1803"/>
                  <a:pt x="2724" y="1794"/>
                </a:cubicBezTo>
                <a:cubicBezTo>
                  <a:pt x="2731" y="1783"/>
                  <a:pt x="2737" y="1771"/>
                  <a:pt x="2743" y="1758"/>
                </a:cubicBezTo>
                <a:cubicBezTo>
                  <a:pt x="2748" y="1746"/>
                  <a:pt x="2754" y="1733"/>
                  <a:pt x="2752" y="1718"/>
                </a:cubicBezTo>
                <a:cubicBezTo>
                  <a:pt x="2752" y="1715"/>
                  <a:pt x="2751" y="1712"/>
                  <a:pt x="2750" y="1710"/>
                </a:cubicBezTo>
                <a:cubicBezTo>
                  <a:pt x="2747" y="1707"/>
                  <a:pt x="2744" y="1707"/>
                  <a:pt x="2741" y="1708"/>
                </a:cubicBezTo>
                <a:cubicBezTo>
                  <a:pt x="2734" y="1710"/>
                  <a:pt x="2730" y="1716"/>
                  <a:pt x="2726" y="1723"/>
                </a:cubicBezTo>
                <a:cubicBezTo>
                  <a:pt x="2721" y="1730"/>
                  <a:pt x="2716" y="1738"/>
                  <a:pt x="2713" y="1747"/>
                </a:cubicBezTo>
                <a:cubicBezTo>
                  <a:pt x="2707" y="1761"/>
                  <a:pt x="2703" y="1777"/>
                  <a:pt x="2698" y="1792"/>
                </a:cubicBezTo>
                <a:cubicBezTo>
                  <a:pt x="2694" y="1807"/>
                  <a:pt x="2685" y="1833"/>
                  <a:pt x="2689" y="1837"/>
                </a:cubicBezTo>
                <a:cubicBezTo>
                  <a:pt x="2692" y="1841"/>
                  <a:pt x="2702" y="1826"/>
                  <a:pt x="2707" y="1819"/>
                </a:cubicBezTo>
                <a:close/>
                <a:moveTo>
                  <a:pt x="2689" y="1778"/>
                </a:moveTo>
                <a:cubicBezTo>
                  <a:pt x="2691" y="1773"/>
                  <a:pt x="2692" y="1767"/>
                  <a:pt x="2693" y="1762"/>
                </a:cubicBezTo>
                <a:cubicBezTo>
                  <a:pt x="2695" y="1752"/>
                  <a:pt x="2696" y="1742"/>
                  <a:pt x="2697" y="1732"/>
                </a:cubicBezTo>
                <a:cubicBezTo>
                  <a:pt x="2700" y="1715"/>
                  <a:pt x="2701" y="1698"/>
                  <a:pt x="2702" y="1681"/>
                </a:cubicBezTo>
                <a:cubicBezTo>
                  <a:pt x="2703" y="1666"/>
                  <a:pt x="2704" y="1644"/>
                  <a:pt x="2692" y="1636"/>
                </a:cubicBezTo>
                <a:cubicBezTo>
                  <a:pt x="2687" y="1633"/>
                  <a:pt x="2680" y="1635"/>
                  <a:pt x="2676" y="1640"/>
                </a:cubicBezTo>
                <a:cubicBezTo>
                  <a:pt x="2672" y="1645"/>
                  <a:pt x="2670" y="1653"/>
                  <a:pt x="2669" y="1660"/>
                </a:cubicBezTo>
                <a:cubicBezTo>
                  <a:pt x="2670" y="1685"/>
                  <a:pt x="2673" y="1710"/>
                  <a:pt x="2676" y="1735"/>
                </a:cubicBezTo>
                <a:cubicBezTo>
                  <a:pt x="2678" y="1745"/>
                  <a:pt x="2679" y="1755"/>
                  <a:pt x="2681" y="1765"/>
                </a:cubicBezTo>
                <a:cubicBezTo>
                  <a:pt x="2682" y="1768"/>
                  <a:pt x="2685" y="1786"/>
                  <a:pt x="2689" y="1778"/>
                </a:cubicBezTo>
                <a:close/>
                <a:moveTo>
                  <a:pt x="2666" y="1841"/>
                </a:moveTo>
                <a:cubicBezTo>
                  <a:pt x="2660" y="1827"/>
                  <a:pt x="2653" y="1814"/>
                  <a:pt x="2644" y="1802"/>
                </a:cubicBezTo>
                <a:cubicBezTo>
                  <a:pt x="2641" y="1797"/>
                  <a:pt x="2637" y="1793"/>
                  <a:pt x="2632" y="1791"/>
                </a:cubicBezTo>
                <a:cubicBezTo>
                  <a:pt x="2627" y="1789"/>
                  <a:pt x="2621" y="1791"/>
                  <a:pt x="2618" y="1796"/>
                </a:cubicBezTo>
                <a:cubicBezTo>
                  <a:pt x="2616" y="1800"/>
                  <a:pt x="2615" y="1804"/>
                  <a:pt x="2616" y="1808"/>
                </a:cubicBezTo>
                <a:cubicBezTo>
                  <a:pt x="2616" y="1812"/>
                  <a:pt x="2617" y="1816"/>
                  <a:pt x="2618" y="1820"/>
                </a:cubicBezTo>
                <a:cubicBezTo>
                  <a:pt x="2629" y="1849"/>
                  <a:pt x="2649" y="1869"/>
                  <a:pt x="2669" y="1886"/>
                </a:cubicBezTo>
                <a:cubicBezTo>
                  <a:pt x="2671" y="1887"/>
                  <a:pt x="2673" y="1889"/>
                  <a:pt x="2675" y="1890"/>
                </a:cubicBezTo>
                <a:cubicBezTo>
                  <a:pt x="2676" y="1890"/>
                  <a:pt x="2677" y="1890"/>
                  <a:pt x="2677" y="1890"/>
                </a:cubicBezTo>
                <a:cubicBezTo>
                  <a:pt x="2679" y="1890"/>
                  <a:pt x="2680" y="1889"/>
                  <a:pt x="2681" y="1888"/>
                </a:cubicBezTo>
                <a:cubicBezTo>
                  <a:pt x="2685" y="1883"/>
                  <a:pt x="2679" y="1869"/>
                  <a:pt x="2678" y="1865"/>
                </a:cubicBezTo>
                <a:cubicBezTo>
                  <a:pt x="2674" y="1856"/>
                  <a:pt x="2670" y="1849"/>
                  <a:pt x="2666" y="1841"/>
                </a:cubicBezTo>
                <a:close/>
                <a:moveTo>
                  <a:pt x="2757" y="1794"/>
                </a:moveTo>
                <a:cubicBezTo>
                  <a:pt x="2757" y="1794"/>
                  <a:pt x="2756" y="1794"/>
                  <a:pt x="2756" y="1794"/>
                </a:cubicBezTo>
                <a:cubicBezTo>
                  <a:pt x="2754" y="1793"/>
                  <a:pt x="2751" y="1793"/>
                  <a:pt x="2748" y="1794"/>
                </a:cubicBezTo>
                <a:cubicBezTo>
                  <a:pt x="2735" y="1799"/>
                  <a:pt x="2724" y="1814"/>
                  <a:pt x="2715" y="1827"/>
                </a:cubicBezTo>
                <a:cubicBezTo>
                  <a:pt x="2703" y="1844"/>
                  <a:pt x="2688" y="1880"/>
                  <a:pt x="2691" y="1886"/>
                </a:cubicBezTo>
                <a:cubicBezTo>
                  <a:pt x="2694" y="1893"/>
                  <a:pt x="2732" y="1868"/>
                  <a:pt x="2747" y="1847"/>
                </a:cubicBezTo>
                <a:cubicBezTo>
                  <a:pt x="2755" y="1836"/>
                  <a:pt x="2770" y="1815"/>
                  <a:pt x="2761" y="1799"/>
                </a:cubicBezTo>
                <a:cubicBezTo>
                  <a:pt x="2760" y="1797"/>
                  <a:pt x="2759" y="1796"/>
                  <a:pt x="2757" y="1794"/>
                </a:cubicBezTo>
                <a:close/>
                <a:moveTo>
                  <a:pt x="2664" y="1751"/>
                </a:moveTo>
                <a:cubicBezTo>
                  <a:pt x="2659" y="1736"/>
                  <a:pt x="2654" y="1713"/>
                  <a:pt x="2640" y="1708"/>
                </a:cubicBezTo>
                <a:cubicBezTo>
                  <a:pt x="2636" y="1706"/>
                  <a:pt x="2631" y="1708"/>
                  <a:pt x="2628" y="1712"/>
                </a:cubicBezTo>
                <a:cubicBezTo>
                  <a:pt x="2624" y="1718"/>
                  <a:pt x="2624" y="1726"/>
                  <a:pt x="2626" y="1733"/>
                </a:cubicBezTo>
                <a:cubicBezTo>
                  <a:pt x="2632" y="1754"/>
                  <a:pt x="2640" y="1774"/>
                  <a:pt x="2650" y="1793"/>
                </a:cubicBezTo>
                <a:cubicBezTo>
                  <a:pt x="2655" y="1802"/>
                  <a:pt x="2660" y="1811"/>
                  <a:pt x="2666" y="1820"/>
                </a:cubicBezTo>
                <a:cubicBezTo>
                  <a:pt x="2669" y="1824"/>
                  <a:pt x="2683" y="1848"/>
                  <a:pt x="2683" y="1838"/>
                </a:cubicBezTo>
                <a:cubicBezTo>
                  <a:pt x="2683" y="1826"/>
                  <a:pt x="2680" y="1813"/>
                  <a:pt x="2677" y="1802"/>
                </a:cubicBezTo>
                <a:cubicBezTo>
                  <a:pt x="2674" y="1785"/>
                  <a:pt x="2669" y="1768"/>
                  <a:pt x="2664" y="1751"/>
                </a:cubicBezTo>
                <a:close/>
                <a:moveTo>
                  <a:pt x="2757" y="382"/>
                </a:moveTo>
                <a:cubicBezTo>
                  <a:pt x="2757" y="382"/>
                  <a:pt x="2756" y="382"/>
                  <a:pt x="2756" y="382"/>
                </a:cubicBezTo>
                <a:cubicBezTo>
                  <a:pt x="2754" y="380"/>
                  <a:pt x="2751" y="381"/>
                  <a:pt x="2748" y="382"/>
                </a:cubicBezTo>
                <a:cubicBezTo>
                  <a:pt x="2735" y="387"/>
                  <a:pt x="2724" y="402"/>
                  <a:pt x="2715" y="415"/>
                </a:cubicBezTo>
                <a:cubicBezTo>
                  <a:pt x="2703" y="432"/>
                  <a:pt x="2688" y="468"/>
                  <a:pt x="2691" y="474"/>
                </a:cubicBezTo>
                <a:cubicBezTo>
                  <a:pt x="2694" y="480"/>
                  <a:pt x="2732" y="456"/>
                  <a:pt x="2747" y="435"/>
                </a:cubicBezTo>
                <a:cubicBezTo>
                  <a:pt x="2755" y="424"/>
                  <a:pt x="2770" y="402"/>
                  <a:pt x="2761" y="387"/>
                </a:cubicBezTo>
                <a:cubicBezTo>
                  <a:pt x="2760" y="385"/>
                  <a:pt x="2759" y="383"/>
                  <a:pt x="2757" y="382"/>
                </a:cubicBezTo>
                <a:close/>
                <a:moveTo>
                  <a:pt x="3016" y="2146"/>
                </a:moveTo>
                <a:cubicBezTo>
                  <a:pt x="3011" y="2144"/>
                  <a:pt x="3005" y="2146"/>
                  <a:pt x="3002" y="2151"/>
                </a:cubicBezTo>
                <a:cubicBezTo>
                  <a:pt x="3001" y="2153"/>
                  <a:pt x="3000" y="2156"/>
                  <a:pt x="3000" y="2159"/>
                </a:cubicBezTo>
                <a:cubicBezTo>
                  <a:pt x="3030" y="2159"/>
                  <a:pt x="3030" y="2159"/>
                  <a:pt x="3030" y="2159"/>
                </a:cubicBezTo>
                <a:cubicBezTo>
                  <a:pt x="3029" y="2158"/>
                  <a:pt x="3029" y="2158"/>
                  <a:pt x="3028" y="2157"/>
                </a:cubicBezTo>
                <a:cubicBezTo>
                  <a:pt x="3025" y="2152"/>
                  <a:pt x="3021" y="2148"/>
                  <a:pt x="3016" y="2146"/>
                </a:cubicBezTo>
                <a:close/>
                <a:moveTo>
                  <a:pt x="3048" y="2106"/>
                </a:moveTo>
                <a:cubicBezTo>
                  <a:pt x="3043" y="2091"/>
                  <a:pt x="3038" y="2068"/>
                  <a:pt x="3024" y="2063"/>
                </a:cubicBezTo>
                <a:cubicBezTo>
                  <a:pt x="3020" y="2061"/>
                  <a:pt x="3015" y="2062"/>
                  <a:pt x="3012" y="2067"/>
                </a:cubicBezTo>
                <a:cubicBezTo>
                  <a:pt x="3008" y="2072"/>
                  <a:pt x="3008" y="2081"/>
                  <a:pt x="3010" y="2088"/>
                </a:cubicBezTo>
                <a:cubicBezTo>
                  <a:pt x="3016" y="2109"/>
                  <a:pt x="3024" y="2129"/>
                  <a:pt x="3034" y="2148"/>
                </a:cubicBezTo>
                <a:cubicBezTo>
                  <a:pt x="3036" y="2151"/>
                  <a:pt x="3038" y="2155"/>
                  <a:pt x="3040" y="2159"/>
                </a:cubicBezTo>
                <a:cubicBezTo>
                  <a:pt x="3062" y="2159"/>
                  <a:pt x="3062" y="2159"/>
                  <a:pt x="3062" y="2159"/>
                </a:cubicBezTo>
                <a:cubicBezTo>
                  <a:pt x="3061" y="2158"/>
                  <a:pt x="3061" y="2157"/>
                  <a:pt x="3061" y="2157"/>
                </a:cubicBezTo>
                <a:cubicBezTo>
                  <a:pt x="3058" y="2139"/>
                  <a:pt x="3053" y="2122"/>
                  <a:pt x="3048" y="2106"/>
                </a:cubicBezTo>
                <a:close/>
                <a:moveTo>
                  <a:pt x="3053" y="1535"/>
                </a:moveTo>
                <a:cubicBezTo>
                  <a:pt x="3055" y="1537"/>
                  <a:pt x="3057" y="1538"/>
                  <a:pt x="3059" y="1539"/>
                </a:cubicBezTo>
                <a:cubicBezTo>
                  <a:pt x="3060" y="1539"/>
                  <a:pt x="3061" y="1539"/>
                  <a:pt x="3061" y="1539"/>
                </a:cubicBezTo>
                <a:cubicBezTo>
                  <a:pt x="3063" y="1539"/>
                  <a:pt x="3064" y="1538"/>
                  <a:pt x="3065" y="1537"/>
                </a:cubicBezTo>
                <a:cubicBezTo>
                  <a:pt x="3069" y="1532"/>
                  <a:pt x="3063" y="1519"/>
                  <a:pt x="3062" y="1514"/>
                </a:cubicBezTo>
                <a:cubicBezTo>
                  <a:pt x="3058" y="1505"/>
                  <a:pt x="3054" y="1498"/>
                  <a:pt x="3050" y="1490"/>
                </a:cubicBezTo>
                <a:cubicBezTo>
                  <a:pt x="3044" y="1476"/>
                  <a:pt x="3037" y="1463"/>
                  <a:pt x="3028" y="1451"/>
                </a:cubicBezTo>
                <a:cubicBezTo>
                  <a:pt x="3025" y="1447"/>
                  <a:pt x="3021" y="1442"/>
                  <a:pt x="3016" y="1440"/>
                </a:cubicBezTo>
                <a:cubicBezTo>
                  <a:pt x="3011" y="1438"/>
                  <a:pt x="3005" y="1440"/>
                  <a:pt x="3002" y="1445"/>
                </a:cubicBezTo>
                <a:cubicBezTo>
                  <a:pt x="3000" y="1449"/>
                  <a:pt x="2999" y="1453"/>
                  <a:pt x="3000" y="1457"/>
                </a:cubicBezTo>
                <a:cubicBezTo>
                  <a:pt x="3000" y="1461"/>
                  <a:pt x="3001" y="1465"/>
                  <a:pt x="3002" y="1469"/>
                </a:cubicBezTo>
                <a:cubicBezTo>
                  <a:pt x="3013" y="1498"/>
                  <a:pt x="3033" y="1518"/>
                  <a:pt x="3053" y="1535"/>
                </a:cubicBezTo>
                <a:close/>
                <a:moveTo>
                  <a:pt x="2373" y="32"/>
                </a:moveTo>
                <a:cubicBezTo>
                  <a:pt x="2373" y="32"/>
                  <a:pt x="2372" y="32"/>
                  <a:pt x="2372" y="32"/>
                </a:cubicBezTo>
                <a:cubicBezTo>
                  <a:pt x="2370" y="31"/>
                  <a:pt x="2367" y="31"/>
                  <a:pt x="2364" y="32"/>
                </a:cubicBezTo>
                <a:cubicBezTo>
                  <a:pt x="2351" y="37"/>
                  <a:pt x="2340" y="52"/>
                  <a:pt x="2331" y="65"/>
                </a:cubicBezTo>
                <a:cubicBezTo>
                  <a:pt x="2319" y="82"/>
                  <a:pt x="2304" y="118"/>
                  <a:pt x="2307" y="124"/>
                </a:cubicBezTo>
                <a:cubicBezTo>
                  <a:pt x="2310" y="131"/>
                  <a:pt x="2348" y="106"/>
                  <a:pt x="2363" y="85"/>
                </a:cubicBezTo>
                <a:cubicBezTo>
                  <a:pt x="2371" y="74"/>
                  <a:pt x="2386" y="52"/>
                  <a:pt x="2377" y="37"/>
                </a:cubicBezTo>
                <a:cubicBezTo>
                  <a:pt x="2376" y="35"/>
                  <a:pt x="2375" y="33"/>
                  <a:pt x="2373" y="32"/>
                </a:cubicBezTo>
                <a:close/>
                <a:moveTo>
                  <a:pt x="2757" y="1091"/>
                </a:moveTo>
                <a:cubicBezTo>
                  <a:pt x="2757" y="1091"/>
                  <a:pt x="2756" y="1090"/>
                  <a:pt x="2756" y="1090"/>
                </a:cubicBezTo>
                <a:cubicBezTo>
                  <a:pt x="2754" y="1089"/>
                  <a:pt x="2751" y="1089"/>
                  <a:pt x="2748" y="1090"/>
                </a:cubicBezTo>
                <a:cubicBezTo>
                  <a:pt x="2735" y="1095"/>
                  <a:pt x="2724" y="1110"/>
                  <a:pt x="2715" y="1123"/>
                </a:cubicBezTo>
                <a:cubicBezTo>
                  <a:pt x="2703" y="1140"/>
                  <a:pt x="2688" y="1176"/>
                  <a:pt x="2691" y="1183"/>
                </a:cubicBezTo>
                <a:cubicBezTo>
                  <a:pt x="2694" y="1189"/>
                  <a:pt x="2732" y="1164"/>
                  <a:pt x="2747" y="1144"/>
                </a:cubicBezTo>
                <a:cubicBezTo>
                  <a:pt x="2755" y="1133"/>
                  <a:pt x="2770" y="1111"/>
                  <a:pt x="2761" y="1095"/>
                </a:cubicBezTo>
                <a:cubicBezTo>
                  <a:pt x="2760" y="1093"/>
                  <a:pt x="2759" y="1092"/>
                  <a:pt x="2757" y="1091"/>
                </a:cubicBezTo>
                <a:close/>
                <a:moveTo>
                  <a:pt x="2373" y="738"/>
                </a:moveTo>
                <a:cubicBezTo>
                  <a:pt x="2373" y="738"/>
                  <a:pt x="2372" y="738"/>
                  <a:pt x="2372" y="737"/>
                </a:cubicBezTo>
                <a:cubicBezTo>
                  <a:pt x="2370" y="736"/>
                  <a:pt x="2367" y="736"/>
                  <a:pt x="2364" y="737"/>
                </a:cubicBezTo>
                <a:cubicBezTo>
                  <a:pt x="2351" y="743"/>
                  <a:pt x="2340" y="757"/>
                  <a:pt x="2331" y="770"/>
                </a:cubicBezTo>
                <a:cubicBezTo>
                  <a:pt x="2319" y="788"/>
                  <a:pt x="2304" y="824"/>
                  <a:pt x="2307" y="830"/>
                </a:cubicBezTo>
                <a:cubicBezTo>
                  <a:pt x="2310" y="836"/>
                  <a:pt x="2348" y="811"/>
                  <a:pt x="2363" y="791"/>
                </a:cubicBezTo>
                <a:cubicBezTo>
                  <a:pt x="2371" y="780"/>
                  <a:pt x="2386" y="758"/>
                  <a:pt x="2377" y="742"/>
                </a:cubicBezTo>
                <a:cubicBezTo>
                  <a:pt x="2376" y="741"/>
                  <a:pt x="2375" y="739"/>
                  <a:pt x="2373" y="738"/>
                </a:cubicBezTo>
                <a:close/>
                <a:moveTo>
                  <a:pt x="2280" y="2106"/>
                </a:moveTo>
                <a:cubicBezTo>
                  <a:pt x="2275" y="2091"/>
                  <a:pt x="2270" y="2068"/>
                  <a:pt x="2256" y="2063"/>
                </a:cubicBezTo>
                <a:cubicBezTo>
                  <a:pt x="2252" y="2061"/>
                  <a:pt x="2247" y="2062"/>
                  <a:pt x="2244" y="2067"/>
                </a:cubicBezTo>
                <a:cubicBezTo>
                  <a:pt x="2240" y="2072"/>
                  <a:pt x="2240" y="2081"/>
                  <a:pt x="2242" y="2088"/>
                </a:cubicBezTo>
                <a:cubicBezTo>
                  <a:pt x="2248" y="2109"/>
                  <a:pt x="2256" y="2129"/>
                  <a:pt x="2266" y="2148"/>
                </a:cubicBezTo>
                <a:cubicBezTo>
                  <a:pt x="2268" y="2151"/>
                  <a:pt x="2270" y="2155"/>
                  <a:pt x="2272" y="2159"/>
                </a:cubicBezTo>
                <a:cubicBezTo>
                  <a:pt x="2294" y="2159"/>
                  <a:pt x="2294" y="2159"/>
                  <a:pt x="2294" y="2159"/>
                </a:cubicBezTo>
                <a:cubicBezTo>
                  <a:pt x="2293" y="2158"/>
                  <a:pt x="2293" y="2157"/>
                  <a:pt x="2293" y="2157"/>
                </a:cubicBezTo>
                <a:cubicBezTo>
                  <a:pt x="2290" y="2139"/>
                  <a:pt x="2285" y="2122"/>
                  <a:pt x="2280" y="2106"/>
                </a:cubicBezTo>
                <a:close/>
                <a:moveTo>
                  <a:pt x="2248" y="2146"/>
                </a:moveTo>
                <a:cubicBezTo>
                  <a:pt x="2243" y="2144"/>
                  <a:pt x="2237" y="2146"/>
                  <a:pt x="2234" y="2151"/>
                </a:cubicBezTo>
                <a:cubicBezTo>
                  <a:pt x="2233" y="2153"/>
                  <a:pt x="2232" y="2156"/>
                  <a:pt x="2232" y="2159"/>
                </a:cubicBezTo>
                <a:cubicBezTo>
                  <a:pt x="2262" y="2159"/>
                  <a:pt x="2262" y="2159"/>
                  <a:pt x="2262" y="2159"/>
                </a:cubicBezTo>
                <a:cubicBezTo>
                  <a:pt x="2261" y="2158"/>
                  <a:pt x="2261" y="2158"/>
                  <a:pt x="2260" y="2157"/>
                </a:cubicBezTo>
                <a:cubicBezTo>
                  <a:pt x="2257" y="2152"/>
                  <a:pt x="2253" y="2148"/>
                  <a:pt x="2248" y="2146"/>
                </a:cubicBezTo>
                <a:close/>
                <a:moveTo>
                  <a:pt x="2285" y="1535"/>
                </a:moveTo>
                <a:cubicBezTo>
                  <a:pt x="2287" y="1537"/>
                  <a:pt x="2289" y="1538"/>
                  <a:pt x="2291" y="1539"/>
                </a:cubicBezTo>
                <a:cubicBezTo>
                  <a:pt x="2292" y="1539"/>
                  <a:pt x="2293" y="1539"/>
                  <a:pt x="2293" y="1539"/>
                </a:cubicBezTo>
                <a:cubicBezTo>
                  <a:pt x="2295" y="1539"/>
                  <a:pt x="2296" y="1538"/>
                  <a:pt x="2297" y="1537"/>
                </a:cubicBezTo>
                <a:cubicBezTo>
                  <a:pt x="2301" y="1532"/>
                  <a:pt x="2295" y="1519"/>
                  <a:pt x="2294" y="1514"/>
                </a:cubicBezTo>
                <a:cubicBezTo>
                  <a:pt x="2290" y="1505"/>
                  <a:pt x="2286" y="1498"/>
                  <a:pt x="2282" y="1490"/>
                </a:cubicBezTo>
                <a:cubicBezTo>
                  <a:pt x="2276" y="1476"/>
                  <a:pt x="2269" y="1463"/>
                  <a:pt x="2260" y="1451"/>
                </a:cubicBezTo>
                <a:cubicBezTo>
                  <a:pt x="2257" y="1447"/>
                  <a:pt x="2253" y="1442"/>
                  <a:pt x="2248" y="1440"/>
                </a:cubicBezTo>
                <a:cubicBezTo>
                  <a:pt x="2243" y="1438"/>
                  <a:pt x="2237" y="1440"/>
                  <a:pt x="2234" y="1445"/>
                </a:cubicBezTo>
                <a:cubicBezTo>
                  <a:pt x="2232" y="1449"/>
                  <a:pt x="2231" y="1453"/>
                  <a:pt x="2232" y="1457"/>
                </a:cubicBezTo>
                <a:cubicBezTo>
                  <a:pt x="2232" y="1461"/>
                  <a:pt x="2233" y="1465"/>
                  <a:pt x="2234" y="1469"/>
                </a:cubicBezTo>
                <a:cubicBezTo>
                  <a:pt x="2245" y="1498"/>
                  <a:pt x="2265" y="1518"/>
                  <a:pt x="2285" y="1535"/>
                </a:cubicBezTo>
                <a:close/>
                <a:moveTo>
                  <a:pt x="1989" y="382"/>
                </a:moveTo>
                <a:cubicBezTo>
                  <a:pt x="1989" y="382"/>
                  <a:pt x="1988" y="382"/>
                  <a:pt x="1988" y="382"/>
                </a:cubicBezTo>
                <a:cubicBezTo>
                  <a:pt x="1986" y="380"/>
                  <a:pt x="1983" y="381"/>
                  <a:pt x="1980" y="382"/>
                </a:cubicBezTo>
                <a:cubicBezTo>
                  <a:pt x="1967" y="387"/>
                  <a:pt x="1956" y="402"/>
                  <a:pt x="1947" y="415"/>
                </a:cubicBezTo>
                <a:cubicBezTo>
                  <a:pt x="1935" y="432"/>
                  <a:pt x="1920" y="468"/>
                  <a:pt x="1923" y="474"/>
                </a:cubicBezTo>
                <a:cubicBezTo>
                  <a:pt x="1926" y="480"/>
                  <a:pt x="1964" y="456"/>
                  <a:pt x="1979" y="435"/>
                </a:cubicBezTo>
                <a:cubicBezTo>
                  <a:pt x="1987" y="424"/>
                  <a:pt x="2002" y="402"/>
                  <a:pt x="1993" y="387"/>
                </a:cubicBezTo>
                <a:cubicBezTo>
                  <a:pt x="1992" y="385"/>
                  <a:pt x="1991" y="383"/>
                  <a:pt x="1989" y="382"/>
                </a:cubicBezTo>
                <a:close/>
                <a:moveTo>
                  <a:pt x="1989" y="1091"/>
                </a:moveTo>
                <a:cubicBezTo>
                  <a:pt x="1989" y="1091"/>
                  <a:pt x="1988" y="1090"/>
                  <a:pt x="1988" y="1090"/>
                </a:cubicBezTo>
                <a:cubicBezTo>
                  <a:pt x="1986" y="1089"/>
                  <a:pt x="1983" y="1089"/>
                  <a:pt x="1980" y="1090"/>
                </a:cubicBezTo>
                <a:cubicBezTo>
                  <a:pt x="1967" y="1095"/>
                  <a:pt x="1956" y="1110"/>
                  <a:pt x="1947" y="1123"/>
                </a:cubicBezTo>
                <a:cubicBezTo>
                  <a:pt x="1935" y="1140"/>
                  <a:pt x="1920" y="1176"/>
                  <a:pt x="1923" y="1183"/>
                </a:cubicBezTo>
                <a:cubicBezTo>
                  <a:pt x="1926" y="1189"/>
                  <a:pt x="1964" y="1164"/>
                  <a:pt x="1979" y="1144"/>
                </a:cubicBezTo>
                <a:cubicBezTo>
                  <a:pt x="1987" y="1133"/>
                  <a:pt x="2002" y="1111"/>
                  <a:pt x="1993" y="1095"/>
                </a:cubicBezTo>
                <a:cubicBezTo>
                  <a:pt x="1992" y="1093"/>
                  <a:pt x="1991" y="1092"/>
                  <a:pt x="1989" y="1091"/>
                </a:cubicBezTo>
                <a:close/>
                <a:moveTo>
                  <a:pt x="2368" y="2073"/>
                </a:moveTo>
                <a:cubicBezTo>
                  <a:pt x="2368" y="2070"/>
                  <a:pt x="2367" y="2067"/>
                  <a:pt x="2366" y="2065"/>
                </a:cubicBezTo>
                <a:cubicBezTo>
                  <a:pt x="2363" y="2062"/>
                  <a:pt x="2360" y="2062"/>
                  <a:pt x="2357" y="2063"/>
                </a:cubicBezTo>
                <a:cubicBezTo>
                  <a:pt x="2350" y="2065"/>
                  <a:pt x="2346" y="2071"/>
                  <a:pt x="2342" y="2077"/>
                </a:cubicBezTo>
                <a:cubicBezTo>
                  <a:pt x="2337" y="2085"/>
                  <a:pt x="2332" y="2092"/>
                  <a:pt x="2329" y="2101"/>
                </a:cubicBezTo>
                <a:cubicBezTo>
                  <a:pt x="2323" y="2116"/>
                  <a:pt x="2319" y="2131"/>
                  <a:pt x="2314" y="2146"/>
                </a:cubicBezTo>
                <a:cubicBezTo>
                  <a:pt x="2313" y="2150"/>
                  <a:pt x="2312" y="2154"/>
                  <a:pt x="2310" y="2159"/>
                </a:cubicBezTo>
                <a:cubicBezTo>
                  <a:pt x="2333" y="2159"/>
                  <a:pt x="2333" y="2159"/>
                  <a:pt x="2333" y="2159"/>
                </a:cubicBezTo>
                <a:cubicBezTo>
                  <a:pt x="2336" y="2155"/>
                  <a:pt x="2338" y="2152"/>
                  <a:pt x="2340" y="2149"/>
                </a:cubicBezTo>
                <a:cubicBezTo>
                  <a:pt x="2347" y="2137"/>
                  <a:pt x="2353" y="2125"/>
                  <a:pt x="2359" y="2113"/>
                </a:cubicBezTo>
                <a:cubicBezTo>
                  <a:pt x="2364" y="2100"/>
                  <a:pt x="2370" y="2088"/>
                  <a:pt x="2368" y="2073"/>
                </a:cubicBezTo>
                <a:close/>
                <a:moveTo>
                  <a:pt x="2373" y="2149"/>
                </a:moveTo>
                <a:cubicBezTo>
                  <a:pt x="2373" y="2149"/>
                  <a:pt x="2372" y="2149"/>
                  <a:pt x="2372" y="2148"/>
                </a:cubicBezTo>
                <a:cubicBezTo>
                  <a:pt x="2370" y="2147"/>
                  <a:pt x="2367" y="2147"/>
                  <a:pt x="2364" y="2148"/>
                </a:cubicBezTo>
                <a:cubicBezTo>
                  <a:pt x="2359" y="2151"/>
                  <a:pt x="2354" y="2154"/>
                  <a:pt x="2349" y="2159"/>
                </a:cubicBezTo>
                <a:cubicBezTo>
                  <a:pt x="2379" y="2159"/>
                  <a:pt x="2379" y="2159"/>
                  <a:pt x="2379" y="2159"/>
                </a:cubicBezTo>
                <a:cubicBezTo>
                  <a:pt x="2378" y="2157"/>
                  <a:pt x="2378" y="2155"/>
                  <a:pt x="2377" y="2153"/>
                </a:cubicBezTo>
                <a:cubicBezTo>
                  <a:pt x="2376" y="2152"/>
                  <a:pt x="2375" y="2150"/>
                  <a:pt x="2373" y="2149"/>
                </a:cubicBezTo>
                <a:close/>
                <a:moveTo>
                  <a:pt x="2373" y="1444"/>
                </a:moveTo>
                <a:cubicBezTo>
                  <a:pt x="2373" y="1443"/>
                  <a:pt x="2372" y="1443"/>
                  <a:pt x="2372" y="1443"/>
                </a:cubicBezTo>
                <a:cubicBezTo>
                  <a:pt x="2370" y="1442"/>
                  <a:pt x="2367" y="1442"/>
                  <a:pt x="2364" y="1443"/>
                </a:cubicBezTo>
                <a:cubicBezTo>
                  <a:pt x="2351" y="1448"/>
                  <a:pt x="2340" y="1463"/>
                  <a:pt x="2331" y="1476"/>
                </a:cubicBezTo>
                <a:cubicBezTo>
                  <a:pt x="2319" y="1493"/>
                  <a:pt x="2304" y="1529"/>
                  <a:pt x="2307" y="1536"/>
                </a:cubicBezTo>
                <a:cubicBezTo>
                  <a:pt x="2310" y="1542"/>
                  <a:pt x="2348" y="1517"/>
                  <a:pt x="2363" y="1497"/>
                </a:cubicBezTo>
                <a:cubicBezTo>
                  <a:pt x="2371" y="1485"/>
                  <a:pt x="2386" y="1464"/>
                  <a:pt x="2377" y="1448"/>
                </a:cubicBezTo>
                <a:cubicBezTo>
                  <a:pt x="2376" y="1446"/>
                  <a:pt x="2375" y="1445"/>
                  <a:pt x="2373" y="1444"/>
                </a:cubicBezTo>
                <a:close/>
                <a:moveTo>
                  <a:pt x="3086" y="2035"/>
                </a:moveTo>
                <a:cubicBezTo>
                  <a:pt x="3087" y="2021"/>
                  <a:pt x="3088" y="1998"/>
                  <a:pt x="3076" y="1991"/>
                </a:cubicBezTo>
                <a:cubicBezTo>
                  <a:pt x="3071" y="1988"/>
                  <a:pt x="3064" y="1990"/>
                  <a:pt x="3060" y="1995"/>
                </a:cubicBezTo>
                <a:cubicBezTo>
                  <a:pt x="3056" y="2000"/>
                  <a:pt x="3054" y="2008"/>
                  <a:pt x="3053" y="2015"/>
                </a:cubicBezTo>
                <a:cubicBezTo>
                  <a:pt x="3054" y="2040"/>
                  <a:pt x="3057" y="2065"/>
                  <a:pt x="3060" y="2090"/>
                </a:cubicBezTo>
                <a:cubicBezTo>
                  <a:pt x="3062" y="2100"/>
                  <a:pt x="3063" y="2109"/>
                  <a:pt x="3065" y="2119"/>
                </a:cubicBezTo>
                <a:cubicBezTo>
                  <a:pt x="3066" y="2122"/>
                  <a:pt x="3069" y="2141"/>
                  <a:pt x="3073" y="2133"/>
                </a:cubicBezTo>
                <a:cubicBezTo>
                  <a:pt x="3075" y="2128"/>
                  <a:pt x="3076" y="2122"/>
                  <a:pt x="3077" y="2117"/>
                </a:cubicBezTo>
                <a:cubicBezTo>
                  <a:pt x="3079" y="2107"/>
                  <a:pt x="3080" y="2097"/>
                  <a:pt x="3081" y="2086"/>
                </a:cubicBezTo>
                <a:cubicBezTo>
                  <a:pt x="3084" y="2069"/>
                  <a:pt x="3085" y="2052"/>
                  <a:pt x="3086" y="2035"/>
                </a:cubicBezTo>
                <a:close/>
                <a:moveTo>
                  <a:pt x="2318" y="2035"/>
                </a:moveTo>
                <a:cubicBezTo>
                  <a:pt x="2319" y="2021"/>
                  <a:pt x="2320" y="1998"/>
                  <a:pt x="2308" y="1991"/>
                </a:cubicBezTo>
                <a:cubicBezTo>
                  <a:pt x="2303" y="1988"/>
                  <a:pt x="2296" y="1990"/>
                  <a:pt x="2292" y="1995"/>
                </a:cubicBezTo>
                <a:cubicBezTo>
                  <a:pt x="2288" y="2000"/>
                  <a:pt x="2286" y="2008"/>
                  <a:pt x="2285" y="2015"/>
                </a:cubicBezTo>
                <a:cubicBezTo>
                  <a:pt x="2286" y="2040"/>
                  <a:pt x="2289" y="2065"/>
                  <a:pt x="2292" y="2090"/>
                </a:cubicBezTo>
                <a:cubicBezTo>
                  <a:pt x="2294" y="2100"/>
                  <a:pt x="2295" y="2109"/>
                  <a:pt x="2297" y="2119"/>
                </a:cubicBezTo>
                <a:cubicBezTo>
                  <a:pt x="2298" y="2122"/>
                  <a:pt x="2301" y="2141"/>
                  <a:pt x="2305" y="2133"/>
                </a:cubicBezTo>
                <a:cubicBezTo>
                  <a:pt x="2307" y="2128"/>
                  <a:pt x="2308" y="2122"/>
                  <a:pt x="2309" y="2117"/>
                </a:cubicBezTo>
                <a:cubicBezTo>
                  <a:pt x="2311" y="2107"/>
                  <a:pt x="2312" y="2097"/>
                  <a:pt x="2313" y="2086"/>
                </a:cubicBezTo>
                <a:cubicBezTo>
                  <a:pt x="2316" y="2069"/>
                  <a:pt x="2317" y="2052"/>
                  <a:pt x="2318" y="2035"/>
                </a:cubicBezTo>
                <a:close/>
                <a:moveTo>
                  <a:pt x="3828" y="584"/>
                </a:moveTo>
                <a:cubicBezTo>
                  <a:pt x="3824" y="589"/>
                  <a:pt x="3822" y="596"/>
                  <a:pt x="3821" y="604"/>
                </a:cubicBezTo>
                <a:cubicBezTo>
                  <a:pt x="3822" y="629"/>
                  <a:pt x="3825" y="654"/>
                  <a:pt x="3828" y="679"/>
                </a:cubicBezTo>
                <a:cubicBezTo>
                  <a:pt x="3830" y="688"/>
                  <a:pt x="3831" y="698"/>
                  <a:pt x="3833" y="708"/>
                </a:cubicBezTo>
                <a:cubicBezTo>
                  <a:pt x="3834" y="711"/>
                  <a:pt x="3837" y="730"/>
                  <a:pt x="3841" y="721"/>
                </a:cubicBezTo>
                <a:cubicBezTo>
                  <a:pt x="3841" y="721"/>
                  <a:pt x="3841" y="720"/>
                  <a:pt x="3842" y="720"/>
                </a:cubicBezTo>
                <a:cubicBezTo>
                  <a:pt x="3842" y="579"/>
                  <a:pt x="3842" y="579"/>
                  <a:pt x="3842" y="579"/>
                </a:cubicBezTo>
                <a:cubicBezTo>
                  <a:pt x="3837" y="577"/>
                  <a:pt x="3832" y="580"/>
                  <a:pt x="3828" y="584"/>
                </a:cubicBezTo>
                <a:close/>
                <a:moveTo>
                  <a:pt x="3828" y="1995"/>
                </a:moveTo>
                <a:cubicBezTo>
                  <a:pt x="3824" y="2000"/>
                  <a:pt x="3822" y="2008"/>
                  <a:pt x="3821" y="2015"/>
                </a:cubicBezTo>
                <a:cubicBezTo>
                  <a:pt x="3822" y="2040"/>
                  <a:pt x="3825" y="2065"/>
                  <a:pt x="3828" y="2090"/>
                </a:cubicBezTo>
                <a:cubicBezTo>
                  <a:pt x="3830" y="2100"/>
                  <a:pt x="3831" y="2109"/>
                  <a:pt x="3833" y="2119"/>
                </a:cubicBezTo>
                <a:cubicBezTo>
                  <a:pt x="3834" y="2122"/>
                  <a:pt x="3837" y="2141"/>
                  <a:pt x="3841" y="2133"/>
                </a:cubicBezTo>
                <a:cubicBezTo>
                  <a:pt x="3841" y="2132"/>
                  <a:pt x="3841" y="2131"/>
                  <a:pt x="3842" y="2131"/>
                </a:cubicBezTo>
                <a:cubicBezTo>
                  <a:pt x="3842" y="1990"/>
                  <a:pt x="3842" y="1990"/>
                  <a:pt x="3842" y="1990"/>
                </a:cubicBezTo>
                <a:cubicBezTo>
                  <a:pt x="3837" y="1989"/>
                  <a:pt x="3832" y="1991"/>
                  <a:pt x="3828" y="1995"/>
                </a:cubicBezTo>
                <a:close/>
                <a:moveTo>
                  <a:pt x="3816" y="2106"/>
                </a:moveTo>
                <a:cubicBezTo>
                  <a:pt x="3811" y="2091"/>
                  <a:pt x="3806" y="2068"/>
                  <a:pt x="3792" y="2063"/>
                </a:cubicBezTo>
                <a:cubicBezTo>
                  <a:pt x="3788" y="2061"/>
                  <a:pt x="3783" y="2062"/>
                  <a:pt x="3780" y="2067"/>
                </a:cubicBezTo>
                <a:cubicBezTo>
                  <a:pt x="3776" y="2072"/>
                  <a:pt x="3776" y="2081"/>
                  <a:pt x="3778" y="2088"/>
                </a:cubicBezTo>
                <a:cubicBezTo>
                  <a:pt x="3784" y="2109"/>
                  <a:pt x="3792" y="2129"/>
                  <a:pt x="3802" y="2148"/>
                </a:cubicBezTo>
                <a:cubicBezTo>
                  <a:pt x="3804" y="2151"/>
                  <a:pt x="3806" y="2155"/>
                  <a:pt x="3808" y="2159"/>
                </a:cubicBezTo>
                <a:cubicBezTo>
                  <a:pt x="3830" y="2159"/>
                  <a:pt x="3830" y="2159"/>
                  <a:pt x="3830" y="2159"/>
                </a:cubicBezTo>
                <a:cubicBezTo>
                  <a:pt x="3829" y="2158"/>
                  <a:pt x="3829" y="2157"/>
                  <a:pt x="3829" y="2157"/>
                </a:cubicBezTo>
                <a:cubicBezTo>
                  <a:pt x="3826" y="2139"/>
                  <a:pt x="3821" y="2122"/>
                  <a:pt x="3816" y="2106"/>
                </a:cubicBezTo>
                <a:close/>
                <a:moveTo>
                  <a:pt x="3784" y="2146"/>
                </a:moveTo>
                <a:cubicBezTo>
                  <a:pt x="3779" y="2144"/>
                  <a:pt x="3773" y="2146"/>
                  <a:pt x="3770" y="2151"/>
                </a:cubicBezTo>
                <a:cubicBezTo>
                  <a:pt x="3769" y="2153"/>
                  <a:pt x="3768" y="2156"/>
                  <a:pt x="3768" y="2159"/>
                </a:cubicBezTo>
                <a:cubicBezTo>
                  <a:pt x="3798" y="2159"/>
                  <a:pt x="3798" y="2159"/>
                  <a:pt x="3798" y="2159"/>
                </a:cubicBezTo>
                <a:cubicBezTo>
                  <a:pt x="3797" y="2158"/>
                  <a:pt x="3797" y="2158"/>
                  <a:pt x="3796" y="2157"/>
                </a:cubicBezTo>
                <a:cubicBezTo>
                  <a:pt x="3793" y="2152"/>
                  <a:pt x="3789" y="2148"/>
                  <a:pt x="3784" y="2146"/>
                </a:cubicBezTo>
                <a:close/>
                <a:moveTo>
                  <a:pt x="3841" y="1486"/>
                </a:moveTo>
                <a:cubicBezTo>
                  <a:pt x="3841" y="1486"/>
                  <a:pt x="3841" y="1487"/>
                  <a:pt x="3842" y="1487"/>
                </a:cubicBezTo>
                <a:cubicBezTo>
                  <a:pt x="3842" y="1471"/>
                  <a:pt x="3842" y="1471"/>
                  <a:pt x="3842" y="1471"/>
                </a:cubicBezTo>
                <a:cubicBezTo>
                  <a:pt x="3840" y="1478"/>
                  <a:pt x="3839" y="1484"/>
                  <a:pt x="3841" y="1486"/>
                </a:cubicBezTo>
                <a:close/>
                <a:moveTo>
                  <a:pt x="3821" y="1535"/>
                </a:moveTo>
                <a:cubicBezTo>
                  <a:pt x="3823" y="1537"/>
                  <a:pt x="3825" y="1538"/>
                  <a:pt x="3827" y="1539"/>
                </a:cubicBezTo>
                <a:cubicBezTo>
                  <a:pt x="3828" y="1539"/>
                  <a:pt x="3829" y="1539"/>
                  <a:pt x="3829" y="1539"/>
                </a:cubicBezTo>
                <a:cubicBezTo>
                  <a:pt x="3831" y="1539"/>
                  <a:pt x="3832" y="1538"/>
                  <a:pt x="3833" y="1537"/>
                </a:cubicBezTo>
                <a:cubicBezTo>
                  <a:pt x="3837" y="1532"/>
                  <a:pt x="3831" y="1519"/>
                  <a:pt x="3830" y="1514"/>
                </a:cubicBezTo>
                <a:cubicBezTo>
                  <a:pt x="3826" y="1505"/>
                  <a:pt x="3822" y="1498"/>
                  <a:pt x="3818" y="1490"/>
                </a:cubicBezTo>
                <a:cubicBezTo>
                  <a:pt x="3812" y="1476"/>
                  <a:pt x="3805" y="1463"/>
                  <a:pt x="3796" y="1451"/>
                </a:cubicBezTo>
                <a:cubicBezTo>
                  <a:pt x="3793" y="1447"/>
                  <a:pt x="3789" y="1442"/>
                  <a:pt x="3784" y="1440"/>
                </a:cubicBezTo>
                <a:cubicBezTo>
                  <a:pt x="3779" y="1438"/>
                  <a:pt x="3773" y="1440"/>
                  <a:pt x="3770" y="1445"/>
                </a:cubicBezTo>
                <a:cubicBezTo>
                  <a:pt x="3768" y="1449"/>
                  <a:pt x="3767" y="1453"/>
                  <a:pt x="3768" y="1457"/>
                </a:cubicBezTo>
                <a:cubicBezTo>
                  <a:pt x="3768" y="1461"/>
                  <a:pt x="3769" y="1465"/>
                  <a:pt x="3770" y="1469"/>
                </a:cubicBezTo>
                <a:cubicBezTo>
                  <a:pt x="3781" y="1498"/>
                  <a:pt x="3801" y="1518"/>
                  <a:pt x="3821" y="1535"/>
                </a:cubicBezTo>
                <a:close/>
                <a:moveTo>
                  <a:pt x="3833" y="0"/>
                </a:moveTo>
                <a:cubicBezTo>
                  <a:pt x="3833" y="1"/>
                  <a:pt x="3833" y="2"/>
                  <a:pt x="3833" y="3"/>
                </a:cubicBezTo>
                <a:cubicBezTo>
                  <a:pt x="3834" y="5"/>
                  <a:pt x="3837" y="24"/>
                  <a:pt x="3841" y="16"/>
                </a:cubicBezTo>
                <a:cubicBezTo>
                  <a:pt x="3841" y="15"/>
                  <a:pt x="3841" y="15"/>
                  <a:pt x="3842" y="14"/>
                </a:cubicBezTo>
                <a:cubicBezTo>
                  <a:pt x="3842" y="0"/>
                  <a:pt x="3842" y="0"/>
                  <a:pt x="3842" y="0"/>
                </a:cubicBezTo>
                <a:lnTo>
                  <a:pt x="3833" y="0"/>
                </a:lnTo>
                <a:close/>
                <a:moveTo>
                  <a:pt x="3525" y="382"/>
                </a:moveTo>
                <a:cubicBezTo>
                  <a:pt x="3525" y="382"/>
                  <a:pt x="3524" y="382"/>
                  <a:pt x="3524" y="382"/>
                </a:cubicBezTo>
                <a:cubicBezTo>
                  <a:pt x="3522" y="380"/>
                  <a:pt x="3519" y="381"/>
                  <a:pt x="3516" y="382"/>
                </a:cubicBezTo>
                <a:cubicBezTo>
                  <a:pt x="3503" y="387"/>
                  <a:pt x="3492" y="402"/>
                  <a:pt x="3483" y="415"/>
                </a:cubicBezTo>
                <a:cubicBezTo>
                  <a:pt x="3471" y="432"/>
                  <a:pt x="3456" y="468"/>
                  <a:pt x="3459" y="474"/>
                </a:cubicBezTo>
                <a:cubicBezTo>
                  <a:pt x="3462" y="480"/>
                  <a:pt x="3500" y="456"/>
                  <a:pt x="3515" y="435"/>
                </a:cubicBezTo>
                <a:cubicBezTo>
                  <a:pt x="3523" y="424"/>
                  <a:pt x="3538" y="402"/>
                  <a:pt x="3529" y="387"/>
                </a:cubicBezTo>
                <a:cubicBezTo>
                  <a:pt x="3528" y="385"/>
                  <a:pt x="3527" y="383"/>
                  <a:pt x="3525" y="382"/>
                </a:cubicBezTo>
                <a:close/>
                <a:moveTo>
                  <a:pt x="3841" y="75"/>
                </a:moveTo>
                <a:cubicBezTo>
                  <a:pt x="3841" y="75"/>
                  <a:pt x="3841" y="75"/>
                  <a:pt x="3842" y="76"/>
                </a:cubicBezTo>
                <a:cubicBezTo>
                  <a:pt x="3842" y="59"/>
                  <a:pt x="3842" y="59"/>
                  <a:pt x="3842" y="59"/>
                </a:cubicBezTo>
                <a:cubicBezTo>
                  <a:pt x="3840" y="67"/>
                  <a:pt x="3839" y="73"/>
                  <a:pt x="3841" y="75"/>
                </a:cubicBezTo>
                <a:close/>
                <a:moveTo>
                  <a:pt x="3841" y="781"/>
                </a:moveTo>
                <a:cubicBezTo>
                  <a:pt x="3841" y="781"/>
                  <a:pt x="3841" y="781"/>
                  <a:pt x="3842" y="781"/>
                </a:cubicBezTo>
                <a:cubicBezTo>
                  <a:pt x="3842" y="765"/>
                  <a:pt x="3842" y="765"/>
                  <a:pt x="3842" y="765"/>
                </a:cubicBezTo>
                <a:cubicBezTo>
                  <a:pt x="3840" y="773"/>
                  <a:pt x="3839" y="779"/>
                  <a:pt x="3841" y="781"/>
                </a:cubicBezTo>
                <a:close/>
                <a:moveTo>
                  <a:pt x="3828" y="1290"/>
                </a:moveTo>
                <a:cubicBezTo>
                  <a:pt x="3824" y="1295"/>
                  <a:pt x="3822" y="1302"/>
                  <a:pt x="3821" y="1309"/>
                </a:cubicBezTo>
                <a:cubicBezTo>
                  <a:pt x="3822" y="1334"/>
                  <a:pt x="3825" y="1359"/>
                  <a:pt x="3828" y="1384"/>
                </a:cubicBezTo>
                <a:cubicBezTo>
                  <a:pt x="3830" y="1394"/>
                  <a:pt x="3831" y="1404"/>
                  <a:pt x="3833" y="1414"/>
                </a:cubicBezTo>
                <a:cubicBezTo>
                  <a:pt x="3834" y="1417"/>
                  <a:pt x="3837" y="1435"/>
                  <a:pt x="3841" y="1427"/>
                </a:cubicBezTo>
                <a:cubicBezTo>
                  <a:pt x="3841" y="1426"/>
                  <a:pt x="3841" y="1426"/>
                  <a:pt x="3842" y="1425"/>
                </a:cubicBezTo>
                <a:cubicBezTo>
                  <a:pt x="3842" y="1285"/>
                  <a:pt x="3842" y="1285"/>
                  <a:pt x="3842" y="1285"/>
                </a:cubicBezTo>
                <a:cubicBezTo>
                  <a:pt x="3837" y="1283"/>
                  <a:pt x="3832" y="1285"/>
                  <a:pt x="3828" y="1290"/>
                </a:cubicBezTo>
                <a:close/>
                <a:moveTo>
                  <a:pt x="1989" y="1794"/>
                </a:moveTo>
                <a:cubicBezTo>
                  <a:pt x="1989" y="1794"/>
                  <a:pt x="1988" y="1794"/>
                  <a:pt x="1988" y="1794"/>
                </a:cubicBezTo>
                <a:cubicBezTo>
                  <a:pt x="1986" y="1793"/>
                  <a:pt x="1983" y="1793"/>
                  <a:pt x="1980" y="1794"/>
                </a:cubicBezTo>
                <a:cubicBezTo>
                  <a:pt x="1967" y="1799"/>
                  <a:pt x="1956" y="1814"/>
                  <a:pt x="1947" y="1827"/>
                </a:cubicBezTo>
                <a:cubicBezTo>
                  <a:pt x="1935" y="1844"/>
                  <a:pt x="1920" y="1880"/>
                  <a:pt x="1923" y="1886"/>
                </a:cubicBezTo>
                <a:cubicBezTo>
                  <a:pt x="1926" y="1893"/>
                  <a:pt x="1964" y="1868"/>
                  <a:pt x="1979" y="1847"/>
                </a:cubicBezTo>
                <a:cubicBezTo>
                  <a:pt x="1987" y="1836"/>
                  <a:pt x="2002" y="1815"/>
                  <a:pt x="1993" y="1799"/>
                </a:cubicBezTo>
                <a:cubicBezTo>
                  <a:pt x="1992" y="1797"/>
                  <a:pt x="1991" y="1796"/>
                  <a:pt x="1989" y="1794"/>
                </a:cubicBezTo>
                <a:close/>
                <a:moveTo>
                  <a:pt x="3141" y="1444"/>
                </a:moveTo>
                <a:cubicBezTo>
                  <a:pt x="3141" y="1443"/>
                  <a:pt x="3140" y="1443"/>
                  <a:pt x="3140" y="1443"/>
                </a:cubicBezTo>
                <a:cubicBezTo>
                  <a:pt x="3138" y="1442"/>
                  <a:pt x="3135" y="1442"/>
                  <a:pt x="3132" y="1443"/>
                </a:cubicBezTo>
                <a:cubicBezTo>
                  <a:pt x="3119" y="1448"/>
                  <a:pt x="3108" y="1463"/>
                  <a:pt x="3099" y="1476"/>
                </a:cubicBezTo>
                <a:cubicBezTo>
                  <a:pt x="3087" y="1493"/>
                  <a:pt x="3072" y="1529"/>
                  <a:pt x="3075" y="1536"/>
                </a:cubicBezTo>
                <a:cubicBezTo>
                  <a:pt x="3078" y="1542"/>
                  <a:pt x="3116" y="1517"/>
                  <a:pt x="3131" y="1497"/>
                </a:cubicBezTo>
                <a:cubicBezTo>
                  <a:pt x="3139" y="1485"/>
                  <a:pt x="3154" y="1464"/>
                  <a:pt x="3145" y="1448"/>
                </a:cubicBezTo>
                <a:cubicBezTo>
                  <a:pt x="3144" y="1446"/>
                  <a:pt x="3143" y="1445"/>
                  <a:pt x="3141" y="1444"/>
                </a:cubicBezTo>
                <a:close/>
                <a:moveTo>
                  <a:pt x="3434" y="1841"/>
                </a:moveTo>
                <a:cubicBezTo>
                  <a:pt x="3428" y="1827"/>
                  <a:pt x="3421" y="1814"/>
                  <a:pt x="3412" y="1802"/>
                </a:cubicBezTo>
                <a:cubicBezTo>
                  <a:pt x="3409" y="1797"/>
                  <a:pt x="3405" y="1793"/>
                  <a:pt x="3400" y="1791"/>
                </a:cubicBezTo>
                <a:cubicBezTo>
                  <a:pt x="3395" y="1789"/>
                  <a:pt x="3389" y="1791"/>
                  <a:pt x="3386" y="1796"/>
                </a:cubicBezTo>
                <a:cubicBezTo>
                  <a:pt x="3384" y="1800"/>
                  <a:pt x="3383" y="1804"/>
                  <a:pt x="3384" y="1808"/>
                </a:cubicBezTo>
                <a:cubicBezTo>
                  <a:pt x="3384" y="1812"/>
                  <a:pt x="3385" y="1816"/>
                  <a:pt x="3386" y="1820"/>
                </a:cubicBezTo>
                <a:cubicBezTo>
                  <a:pt x="3397" y="1849"/>
                  <a:pt x="3417" y="1869"/>
                  <a:pt x="3437" y="1886"/>
                </a:cubicBezTo>
                <a:cubicBezTo>
                  <a:pt x="3439" y="1887"/>
                  <a:pt x="3441" y="1889"/>
                  <a:pt x="3443" y="1890"/>
                </a:cubicBezTo>
                <a:cubicBezTo>
                  <a:pt x="3444" y="1890"/>
                  <a:pt x="3445" y="1890"/>
                  <a:pt x="3445" y="1890"/>
                </a:cubicBezTo>
                <a:cubicBezTo>
                  <a:pt x="3447" y="1890"/>
                  <a:pt x="3448" y="1889"/>
                  <a:pt x="3449" y="1888"/>
                </a:cubicBezTo>
                <a:cubicBezTo>
                  <a:pt x="3453" y="1883"/>
                  <a:pt x="3447" y="1869"/>
                  <a:pt x="3446" y="1865"/>
                </a:cubicBezTo>
                <a:cubicBezTo>
                  <a:pt x="3442" y="1856"/>
                  <a:pt x="3438" y="1849"/>
                  <a:pt x="3434" y="1841"/>
                </a:cubicBezTo>
                <a:close/>
                <a:moveTo>
                  <a:pt x="3141" y="32"/>
                </a:moveTo>
                <a:cubicBezTo>
                  <a:pt x="3141" y="32"/>
                  <a:pt x="3140" y="32"/>
                  <a:pt x="3140" y="32"/>
                </a:cubicBezTo>
                <a:cubicBezTo>
                  <a:pt x="3138" y="31"/>
                  <a:pt x="3135" y="31"/>
                  <a:pt x="3132" y="32"/>
                </a:cubicBezTo>
                <a:cubicBezTo>
                  <a:pt x="3119" y="37"/>
                  <a:pt x="3108" y="52"/>
                  <a:pt x="3099" y="65"/>
                </a:cubicBezTo>
                <a:cubicBezTo>
                  <a:pt x="3087" y="82"/>
                  <a:pt x="3072" y="118"/>
                  <a:pt x="3075" y="124"/>
                </a:cubicBezTo>
                <a:cubicBezTo>
                  <a:pt x="3078" y="131"/>
                  <a:pt x="3116" y="106"/>
                  <a:pt x="3131" y="85"/>
                </a:cubicBezTo>
                <a:cubicBezTo>
                  <a:pt x="3139" y="74"/>
                  <a:pt x="3154" y="52"/>
                  <a:pt x="3145" y="37"/>
                </a:cubicBezTo>
                <a:cubicBezTo>
                  <a:pt x="3144" y="35"/>
                  <a:pt x="3143" y="33"/>
                  <a:pt x="3141" y="32"/>
                </a:cubicBezTo>
                <a:close/>
                <a:moveTo>
                  <a:pt x="3141" y="738"/>
                </a:moveTo>
                <a:cubicBezTo>
                  <a:pt x="3141" y="738"/>
                  <a:pt x="3140" y="738"/>
                  <a:pt x="3140" y="737"/>
                </a:cubicBezTo>
                <a:cubicBezTo>
                  <a:pt x="3138" y="736"/>
                  <a:pt x="3135" y="736"/>
                  <a:pt x="3132" y="737"/>
                </a:cubicBezTo>
                <a:cubicBezTo>
                  <a:pt x="3119" y="743"/>
                  <a:pt x="3108" y="757"/>
                  <a:pt x="3099" y="770"/>
                </a:cubicBezTo>
                <a:cubicBezTo>
                  <a:pt x="3087" y="788"/>
                  <a:pt x="3072" y="824"/>
                  <a:pt x="3075" y="830"/>
                </a:cubicBezTo>
                <a:cubicBezTo>
                  <a:pt x="3078" y="836"/>
                  <a:pt x="3116" y="811"/>
                  <a:pt x="3131" y="791"/>
                </a:cubicBezTo>
                <a:cubicBezTo>
                  <a:pt x="3139" y="780"/>
                  <a:pt x="3154" y="758"/>
                  <a:pt x="3145" y="742"/>
                </a:cubicBezTo>
                <a:cubicBezTo>
                  <a:pt x="3144" y="741"/>
                  <a:pt x="3143" y="739"/>
                  <a:pt x="3141" y="738"/>
                </a:cubicBezTo>
                <a:close/>
                <a:moveTo>
                  <a:pt x="3141" y="2149"/>
                </a:moveTo>
                <a:cubicBezTo>
                  <a:pt x="3141" y="2149"/>
                  <a:pt x="3140" y="2149"/>
                  <a:pt x="3140" y="2148"/>
                </a:cubicBezTo>
                <a:cubicBezTo>
                  <a:pt x="3138" y="2147"/>
                  <a:pt x="3135" y="2147"/>
                  <a:pt x="3132" y="2148"/>
                </a:cubicBezTo>
                <a:cubicBezTo>
                  <a:pt x="3127" y="2151"/>
                  <a:pt x="3122" y="2154"/>
                  <a:pt x="3117" y="2159"/>
                </a:cubicBezTo>
                <a:cubicBezTo>
                  <a:pt x="3147" y="2159"/>
                  <a:pt x="3147" y="2159"/>
                  <a:pt x="3147" y="2159"/>
                </a:cubicBezTo>
                <a:cubicBezTo>
                  <a:pt x="3146" y="2157"/>
                  <a:pt x="3146" y="2155"/>
                  <a:pt x="3145" y="2153"/>
                </a:cubicBezTo>
                <a:cubicBezTo>
                  <a:pt x="3144" y="2152"/>
                  <a:pt x="3143" y="2150"/>
                  <a:pt x="3141" y="2149"/>
                </a:cubicBezTo>
                <a:close/>
                <a:moveTo>
                  <a:pt x="3136" y="2073"/>
                </a:moveTo>
                <a:cubicBezTo>
                  <a:pt x="3136" y="2070"/>
                  <a:pt x="3135" y="2067"/>
                  <a:pt x="3134" y="2065"/>
                </a:cubicBezTo>
                <a:cubicBezTo>
                  <a:pt x="3131" y="2062"/>
                  <a:pt x="3128" y="2062"/>
                  <a:pt x="3125" y="2063"/>
                </a:cubicBezTo>
                <a:cubicBezTo>
                  <a:pt x="3118" y="2065"/>
                  <a:pt x="3114" y="2071"/>
                  <a:pt x="3110" y="2077"/>
                </a:cubicBezTo>
                <a:cubicBezTo>
                  <a:pt x="3105" y="2085"/>
                  <a:pt x="3100" y="2092"/>
                  <a:pt x="3097" y="2101"/>
                </a:cubicBezTo>
                <a:cubicBezTo>
                  <a:pt x="3091" y="2116"/>
                  <a:pt x="3087" y="2131"/>
                  <a:pt x="3082" y="2146"/>
                </a:cubicBezTo>
                <a:cubicBezTo>
                  <a:pt x="3081" y="2150"/>
                  <a:pt x="3080" y="2154"/>
                  <a:pt x="3078" y="2159"/>
                </a:cubicBezTo>
                <a:cubicBezTo>
                  <a:pt x="3101" y="2159"/>
                  <a:pt x="3101" y="2159"/>
                  <a:pt x="3101" y="2159"/>
                </a:cubicBezTo>
                <a:cubicBezTo>
                  <a:pt x="3104" y="2155"/>
                  <a:pt x="3106" y="2152"/>
                  <a:pt x="3108" y="2149"/>
                </a:cubicBezTo>
                <a:cubicBezTo>
                  <a:pt x="3115" y="2137"/>
                  <a:pt x="3121" y="2125"/>
                  <a:pt x="3127" y="2113"/>
                </a:cubicBezTo>
                <a:cubicBezTo>
                  <a:pt x="3132" y="2100"/>
                  <a:pt x="3138" y="2088"/>
                  <a:pt x="3136" y="2073"/>
                </a:cubicBezTo>
                <a:close/>
                <a:moveTo>
                  <a:pt x="3525" y="1794"/>
                </a:moveTo>
                <a:cubicBezTo>
                  <a:pt x="3525" y="1794"/>
                  <a:pt x="3524" y="1794"/>
                  <a:pt x="3524" y="1794"/>
                </a:cubicBezTo>
                <a:cubicBezTo>
                  <a:pt x="3522" y="1793"/>
                  <a:pt x="3519" y="1793"/>
                  <a:pt x="3516" y="1794"/>
                </a:cubicBezTo>
                <a:cubicBezTo>
                  <a:pt x="3503" y="1799"/>
                  <a:pt x="3492" y="1814"/>
                  <a:pt x="3483" y="1827"/>
                </a:cubicBezTo>
                <a:cubicBezTo>
                  <a:pt x="3471" y="1844"/>
                  <a:pt x="3456" y="1880"/>
                  <a:pt x="3459" y="1886"/>
                </a:cubicBezTo>
                <a:cubicBezTo>
                  <a:pt x="3462" y="1893"/>
                  <a:pt x="3500" y="1868"/>
                  <a:pt x="3515" y="1847"/>
                </a:cubicBezTo>
                <a:cubicBezTo>
                  <a:pt x="3523" y="1836"/>
                  <a:pt x="3538" y="1815"/>
                  <a:pt x="3529" y="1799"/>
                </a:cubicBezTo>
                <a:cubicBezTo>
                  <a:pt x="3528" y="1797"/>
                  <a:pt x="3527" y="1796"/>
                  <a:pt x="3525" y="1794"/>
                </a:cubicBezTo>
                <a:close/>
                <a:moveTo>
                  <a:pt x="3525" y="1091"/>
                </a:moveTo>
                <a:cubicBezTo>
                  <a:pt x="3525" y="1091"/>
                  <a:pt x="3524" y="1090"/>
                  <a:pt x="3524" y="1090"/>
                </a:cubicBezTo>
                <a:cubicBezTo>
                  <a:pt x="3522" y="1089"/>
                  <a:pt x="3519" y="1089"/>
                  <a:pt x="3516" y="1090"/>
                </a:cubicBezTo>
                <a:cubicBezTo>
                  <a:pt x="3503" y="1095"/>
                  <a:pt x="3492" y="1110"/>
                  <a:pt x="3483" y="1123"/>
                </a:cubicBezTo>
                <a:cubicBezTo>
                  <a:pt x="3471" y="1140"/>
                  <a:pt x="3456" y="1176"/>
                  <a:pt x="3459" y="1183"/>
                </a:cubicBezTo>
                <a:cubicBezTo>
                  <a:pt x="3462" y="1189"/>
                  <a:pt x="3500" y="1164"/>
                  <a:pt x="3515" y="1144"/>
                </a:cubicBezTo>
                <a:cubicBezTo>
                  <a:pt x="3523" y="1133"/>
                  <a:pt x="3538" y="1111"/>
                  <a:pt x="3529" y="1095"/>
                </a:cubicBezTo>
                <a:cubicBezTo>
                  <a:pt x="3528" y="1093"/>
                  <a:pt x="3527" y="1092"/>
                  <a:pt x="3525" y="1091"/>
                </a:cubicBezTo>
                <a:close/>
                <a:moveTo>
                  <a:pt x="3475" y="1819"/>
                </a:moveTo>
                <a:cubicBezTo>
                  <a:pt x="3481" y="1811"/>
                  <a:pt x="3487" y="1803"/>
                  <a:pt x="3492" y="1794"/>
                </a:cubicBezTo>
                <a:cubicBezTo>
                  <a:pt x="3499" y="1783"/>
                  <a:pt x="3505" y="1771"/>
                  <a:pt x="3511" y="1758"/>
                </a:cubicBezTo>
                <a:cubicBezTo>
                  <a:pt x="3516" y="1746"/>
                  <a:pt x="3522" y="1733"/>
                  <a:pt x="3520" y="1718"/>
                </a:cubicBezTo>
                <a:cubicBezTo>
                  <a:pt x="3520" y="1715"/>
                  <a:pt x="3519" y="1712"/>
                  <a:pt x="3517" y="1710"/>
                </a:cubicBezTo>
                <a:cubicBezTo>
                  <a:pt x="3515" y="1707"/>
                  <a:pt x="3512" y="1707"/>
                  <a:pt x="3509" y="1708"/>
                </a:cubicBezTo>
                <a:cubicBezTo>
                  <a:pt x="3502" y="1710"/>
                  <a:pt x="3498" y="1716"/>
                  <a:pt x="3494" y="1723"/>
                </a:cubicBezTo>
                <a:cubicBezTo>
                  <a:pt x="3489" y="1730"/>
                  <a:pt x="3484" y="1738"/>
                  <a:pt x="3481" y="1747"/>
                </a:cubicBezTo>
                <a:cubicBezTo>
                  <a:pt x="3475" y="1761"/>
                  <a:pt x="3471" y="1777"/>
                  <a:pt x="3466" y="1792"/>
                </a:cubicBezTo>
                <a:cubicBezTo>
                  <a:pt x="3462" y="1807"/>
                  <a:pt x="3453" y="1833"/>
                  <a:pt x="3457" y="1837"/>
                </a:cubicBezTo>
                <a:cubicBezTo>
                  <a:pt x="3460" y="1841"/>
                  <a:pt x="3470" y="1826"/>
                  <a:pt x="3475" y="1819"/>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3432" y="1751"/>
                </a:moveTo>
                <a:cubicBezTo>
                  <a:pt x="3427" y="1736"/>
                  <a:pt x="3422" y="1713"/>
                  <a:pt x="3408" y="1708"/>
                </a:cubicBezTo>
                <a:cubicBezTo>
                  <a:pt x="3404" y="1706"/>
                  <a:pt x="3399" y="1708"/>
                  <a:pt x="3396" y="1712"/>
                </a:cubicBezTo>
                <a:cubicBezTo>
                  <a:pt x="3392" y="1718"/>
                  <a:pt x="3392" y="1726"/>
                  <a:pt x="3394" y="1733"/>
                </a:cubicBezTo>
                <a:cubicBezTo>
                  <a:pt x="3400" y="1754"/>
                  <a:pt x="3408" y="1774"/>
                  <a:pt x="3418" y="1793"/>
                </a:cubicBezTo>
                <a:cubicBezTo>
                  <a:pt x="3423" y="1802"/>
                  <a:pt x="3428" y="1811"/>
                  <a:pt x="3434" y="1820"/>
                </a:cubicBezTo>
                <a:cubicBezTo>
                  <a:pt x="3437" y="1824"/>
                  <a:pt x="3451" y="1848"/>
                  <a:pt x="3451" y="1838"/>
                </a:cubicBezTo>
                <a:cubicBezTo>
                  <a:pt x="3451" y="1826"/>
                  <a:pt x="3448" y="1813"/>
                  <a:pt x="3445" y="1802"/>
                </a:cubicBezTo>
                <a:cubicBezTo>
                  <a:pt x="3442" y="1785"/>
                  <a:pt x="3437" y="1768"/>
                  <a:pt x="3432" y="1751"/>
                </a:cubicBezTo>
                <a:close/>
                <a:moveTo>
                  <a:pt x="3457" y="1778"/>
                </a:moveTo>
                <a:cubicBezTo>
                  <a:pt x="3459" y="1773"/>
                  <a:pt x="3460" y="1767"/>
                  <a:pt x="3461" y="1762"/>
                </a:cubicBezTo>
                <a:cubicBezTo>
                  <a:pt x="3463" y="1752"/>
                  <a:pt x="3464" y="1742"/>
                  <a:pt x="3465" y="1732"/>
                </a:cubicBezTo>
                <a:cubicBezTo>
                  <a:pt x="3468" y="1715"/>
                  <a:pt x="3469" y="1698"/>
                  <a:pt x="3470" y="1681"/>
                </a:cubicBezTo>
                <a:cubicBezTo>
                  <a:pt x="3471" y="1666"/>
                  <a:pt x="3472" y="1644"/>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5"/>
                </a:cubicBezTo>
                <a:cubicBezTo>
                  <a:pt x="3450" y="1768"/>
                  <a:pt x="3453" y="1786"/>
                  <a:pt x="3457" y="1778"/>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1939" y="1819"/>
                </a:moveTo>
                <a:cubicBezTo>
                  <a:pt x="1945" y="1811"/>
                  <a:pt x="1951" y="1803"/>
                  <a:pt x="1956" y="1794"/>
                </a:cubicBezTo>
                <a:cubicBezTo>
                  <a:pt x="1963" y="1783"/>
                  <a:pt x="1969" y="1771"/>
                  <a:pt x="1975" y="1758"/>
                </a:cubicBezTo>
                <a:cubicBezTo>
                  <a:pt x="1980" y="1746"/>
                  <a:pt x="1986" y="1733"/>
                  <a:pt x="1984" y="1718"/>
                </a:cubicBezTo>
                <a:cubicBezTo>
                  <a:pt x="1984" y="1715"/>
                  <a:pt x="1983" y="1712"/>
                  <a:pt x="1982" y="1710"/>
                </a:cubicBezTo>
                <a:cubicBezTo>
                  <a:pt x="1979" y="1707"/>
                  <a:pt x="1976" y="1707"/>
                  <a:pt x="1973" y="1708"/>
                </a:cubicBezTo>
                <a:cubicBezTo>
                  <a:pt x="1966" y="1710"/>
                  <a:pt x="1962" y="1716"/>
                  <a:pt x="1958" y="1723"/>
                </a:cubicBezTo>
                <a:cubicBezTo>
                  <a:pt x="1953" y="1730"/>
                  <a:pt x="1948" y="1738"/>
                  <a:pt x="1945" y="1747"/>
                </a:cubicBezTo>
                <a:cubicBezTo>
                  <a:pt x="1939" y="1761"/>
                  <a:pt x="1935" y="1777"/>
                  <a:pt x="1930" y="1792"/>
                </a:cubicBezTo>
                <a:cubicBezTo>
                  <a:pt x="1926" y="1807"/>
                  <a:pt x="1917" y="1833"/>
                  <a:pt x="1921" y="1837"/>
                </a:cubicBezTo>
                <a:cubicBezTo>
                  <a:pt x="1924" y="1841"/>
                  <a:pt x="1934" y="1826"/>
                  <a:pt x="1939" y="181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1480" y="2146"/>
                </a:moveTo>
                <a:cubicBezTo>
                  <a:pt x="1475" y="2144"/>
                  <a:pt x="1469" y="2146"/>
                  <a:pt x="1466" y="2151"/>
                </a:cubicBezTo>
                <a:cubicBezTo>
                  <a:pt x="1465" y="2153"/>
                  <a:pt x="1464" y="2156"/>
                  <a:pt x="1464" y="2159"/>
                </a:cubicBezTo>
                <a:cubicBezTo>
                  <a:pt x="1494" y="2159"/>
                  <a:pt x="1494" y="2159"/>
                  <a:pt x="1494" y="2159"/>
                </a:cubicBezTo>
                <a:cubicBezTo>
                  <a:pt x="1493" y="2158"/>
                  <a:pt x="1493" y="2158"/>
                  <a:pt x="1492" y="2157"/>
                </a:cubicBezTo>
                <a:cubicBezTo>
                  <a:pt x="1489" y="2152"/>
                  <a:pt x="1485" y="2148"/>
                  <a:pt x="1480" y="2146"/>
                </a:cubicBezTo>
                <a:close/>
                <a:moveTo>
                  <a:pt x="1600" y="2073"/>
                </a:moveTo>
                <a:cubicBezTo>
                  <a:pt x="1600" y="2070"/>
                  <a:pt x="1599" y="2067"/>
                  <a:pt x="1598" y="2065"/>
                </a:cubicBezTo>
                <a:cubicBezTo>
                  <a:pt x="1595" y="2062"/>
                  <a:pt x="1592" y="2062"/>
                  <a:pt x="1589" y="2063"/>
                </a:cubicBezTo>
                <a:cubicBezTo>
                  <a:pt x="1582" y="2065"/>
                  <a:pt x="1578" y="2071"/>
                  <a:pt x="1574" y="2077"/>
                </a:cubicBezTo>
                <a:cubicBezTo>
                  <a:pt x="1569" y="2085"/>
                  <a:pt x="1564" y="2092"/>
                  <a:pt x="1561" y="2101"/>
                </a:cubicBezTo>
                <a:cubicBezTo>
                  <a:pt x="1555" y="2116"/>
                  <a:pt x="1551" y="2131"/>
                  <a:pt x="1546" y="2146"/>
                </a:cubicBezTo>
                <a:cubicBezTo>
                  <a:pt x="1545" y="2150"/>
                  <a:pt x="1544" y="2154"/>
                  <a:pt x="1542" y="2159"/>
                </a:cubicBezTo>
                <a:cubicBezTo>
                  <a:pt x="1565" y="2159"/>
                  <a:pt x="1565" y="2159"/>
                  <a:pt x="1565" y="2159"/>
                </a:cubicBezTo>
                <a:cubicBezTo>
                  <a:pt x="1568" y="2155"/>
                  <a:pt x="1570" y="2152"/>
                  <a:pt x="1572" y="2149"/>
                </a:cubicBezTo>
                <a:cubicBezTo>
                  <a:pt x="1579" y="2137"/>
                  <a:pt x="1585" y="2125"/>
                  <a:pt x="1591" y="2113"/>
                </a:cubicBezTo>
                <a:cubicBezTo>
                  <a:pt x="1596" y="2100"/>
                  <a:pt x="1602" y="2088"/>
                  <a:pt x="1600" y="2073"/>
                </a:cubicBezTo>
                <a:close/>
                <a:moveTo>
                  <a:pt x="1605" y="1444"/>
                </a:moveTo>
                <a:cubicBezTo>
                  <a:pt x="1605" y="1443"/>
                  <a:pt x="1604" y="1443"/>
                  <a:pt x="1604" y="1443"/>
                </a:cubicBezTo>
                <a:cubicBezTo>
                  <a:pt x="1602" y="1442"/>
                  <a:pt x="1599" y="1442"/>
                  <a:pt x="1596" y="1443"/>
                </a:cubicBezTo>
                <a:cubicBezTo>
                  <a:pt x="1583" y="1448"/>
                  <a:pt x="1572" y="1463"/>
                  <a:pt x="1563" y="1476"/>
                </a:cubicBezTo>
                <a:cubicBezTo>
                  <a:pt x="1552" y="1493"/>
                  <a:pt x="1536" y="1529"/>
                  <a:pt x="1539" y="1536"/>
                </a:cubicBezTo>
                <a:cubicBezTo>
                  <a:pt x="1542" y="1542"/>
                  <a:pt x="1580" y="1517"/>
                  <a:pt x="1595" y="1497"/>
                </a:cubicBezTo>
                <a:cubicBezTo>
                  <a:pt x="1603" y="1485"/>
                  <a:pt x="1618" y="1464"/>
                  <a:pt x="1609" y="1448"/>
                </a:cubicBezTo>
                <a:cubicBezTo>
                  <a:pt x="1608" y="1446"/>
                  <a:pt x="1607" y="1445"/>
                  <a:pt x="1605" y="1444"/>
                </a:cubicBezTo>
                <a:close/>
                <a:moveTo>
                  <a:pt x="1512" y="2106"/>
                </a:moveTo>
                <a:cubicBezTo>
                  <a:pt x="1508" y="2091"/>
                  <a:pt x="1502" y="2068"/>
                  <a:pt x="1488" y="2063"/>
                </a:cubicBezTo>
                <a:cubicBezTo>
                  <a:pt x="1484" y="2061"/>
                  <a:pt x="1479" y="2062"/>
                  <a:pt x="1476" y="2067"/>
                </a:cubicBezTo>
                <a:cubicBezTo>
                  <a:pt x="1472" y="2072"/>
                  <a:pt x="1472" y="2081"/>
                  <a:pt x="1474" y="2088"/>
                </a:cubicBezTo>
                <a:cubicBezTo>
                  <a:pt x="1480" y="2109"/>
                  <a:pt x="1488" y="2129"/>
                  <a:pt x="1498" y="2148"/>
                </a:cubicBezTo>
                <a:cubicBezTo>
                  <a:pt x="1500" y="2151"/>
                  <a:pt x="1502" y="2155"/>
                  <a:pt x="1505" y="2159"/>
                </a:cubicBezTo>
                <a:cubicBezTo>
                  <a:pt x="1526" y="2159"/>
                  <a:pt x="1526" y="2159"/>
                  <a:pt x="1526" y="2159"/>
                </a:cubicBezTo>
                <a:cubicBezTo>
                  <a:pt x="1526" y="2158"/>
                  <a:pt x="1525" y="2157"/>
                  <a:pt x="1525" y="2157"/>
                </a:cubicBezTo>
                <a:cubicBezTo>
                  <a:pt x="1522" y="2139"/>
                  <a:pt x="1517" y="2122"/>
                  <a:pt x="1512" y="2106"/>
                </a:cubicBezTo>
                <a:close/>
                <a:moveTo>
                  <a:pt x="1550" y="2035"/>
                </a:moveTo>
                <a:cubicBezTo>
                  <a:pt x="1551" y="2021"/>
                  <a:pt x="1552" y="1998"/>
                  <a:pt x="1540" y="1991"/>
                </a:cubicBezTo>
                <a:cubicBezTo>
                  <a:pt x="1535" y="1988"/>
                  <a:pt x="1528" y="1990"/>
                  <a:pt x="1524" y="1995"/>
                </a:cubicBezTo>
                <a:cubicBezTo>
                  <a:pt x="1520" y="2000"/>
                  <a:pt x="1518" y="2008"/>
                  <a:pt x="1517" y="2015"/>
                </a:cubicBezTo>
                <a:cubicBezTo>
                  <a:pt x="1518" y="2040"/>
                  <a:pt x="1521" y="2065"/>
                  <a:pt x="1524" y="2090"/>
                </a:cubicBezTo>
                <a:cubicBezTo>
                  <a:pt x="1526" y="2100"/>
                  <a:pt x="1527" y="2109"/>
                  <a:pt x="1529" y="2119"/>
                </a:cubicBezTo>
                <a:cubicBezTo>
                  <a:pt x="1530" y="2122"/>
                  <a:pt x="1533" y="2141"/>
                  <a:pt x="1537" y="2133"/>
                </a:cubicBezTo>
                <a:cubicBezTo>
                  <a:pt x="1539" y="2128"/>
                  <a:pt x="1540" y="2122"/>
                  <a:pt x="1541" y="2117"/>
                </a:cubicBezTo>
                <a:cubicBezTo>
                  <a:pt x="1543" y="2107"/>
                  <a:pt x="1544" y="2097"/>
                  <a:pt x="1545" y="2086"/>
                </a:cubicBezTo>
                <a:cubicBezTo>
                  <a:pt x="1548" y="2069"/>
                  <a:pt x="1549" y="2052"/>
                  <a:pt x="1550" y="2035"/>
                </a:cubicBezTo>
                <a:close/>
                <a:moveTo>
                  <a:pt x="1605" y="2149"/>
                </a:moveTo>
                <a:cubicBezTo>
                  <a:pt x="1605" y="2149"/>
                  <a:pt x="1604" y="2149"/>
                  <a:pt x="1604" y="2148"/>
                </a:cubicBezTo>
                <a:cubicBezTo>
                  <a:pt x="1602" y="2147"/>
                  <a:pt x="1599" y="2147"/>
                  <a:pt x="1596" y="2148"/>
                </a:cubicBezTo>
                <a:cubicBezTo>
                  <a:pt x="1591" y="2151"/>
                  <a:pt x="1586" y="2154"/>
                  <a:pt x="1581" y="2159"/>
                </a:cubicBezTo>
                <a:cubicBezTo>
                  <a:pt x="1611" y="2159"/>
                  <a:pt x="1611" y="2159"/>
                  <a:pt x="1611" y="2159"/>
                </a:cubicBezTo>
                <a:cubicBezTo>
                  <a:pt x="1610" y="2157"/>
                  <a:pt x="1610" y="2155"/>
                  <a:pt x="1609" y="2153"/>
                </a:cubicBezTo>
                <a:cubicBezTo>
                  <a:pt x="1608" y="2152"/>
                  <a:pt x="1607" y="2150"/>
                  <a:pt x="1605" y="2149"/>
                </a:cubicBezTo>
                <a:close/>
                <a:moveTo>
                  <a:pt x="1921" y="1778"/>
                </a:moveTo>
                <a:cubicBezTo>
                  <a:pt x="1923" y="1773"/>
                  <a:pt x="1924" y="1767"/>
                  <a:pt x="1925" y="1762"/>
                </a:cubicBezTo>
                <a:cubicBezTo>
                  <a:pt x="1927" y="1752"/>
                  <a:pt x="1928" y="1742"/>
                  <a:pt x="1929" y="1732"/>
                </a:cubicBezTo>
                <a:cubicBezTo>
                  <a:pt x="1932" y="1715"/>
                  <a:pt x="1933" y="1698"/>
                  <a:pt x="1934" y="1681"/>
                </a:cubicBezTo>
                <a:cubicBezTo>
                  <a:pt x="1935" y="1666"/>
                  <a:pt x="1936" y="1644"/>
                  <a:pt x="1924" y="1636"/>
                </a:cubicBezTo>
                <a:cubicBezTo>
                  <a:pt x="1919" y="1633"/>
                  <a:pt x="1912" y="1635"/>
                  <a:pt x="1908" y="1640"/>
                </a:cubicBezTo>
                <a:cubicBezTo>
                  <a:pt x="1904" y="1645"/>
                  <a:pt x="1902" y="1653"/>
                  <a:pt x="1901" y="1660"/>
                </a:cubicBezTo>
                <a:cubicBezTo>
                  <a:pt x="1902" y="1685"/>
                  <a:pt x="1905" y="1710"/>
                  <a:pt x="1908" y="1735"/>
                </a:cubicBezTo>
                <a:cubicBezTo>
                  <a:pt x="1910" y="1745"/>
                  <a:pt x="1911" y="1755"/>
                  <a:pt x="1913" y="1765"/>
                </a:cubicBezTo>
                <a:cubicBezTo>
                  <a:pt x="1914" y="1768"/>
                  <a:pt x="1917" y="1786"/>
                  <a:pt x="1921" y="1778"/>
                </a:cubicBezTo>
                <a:close/>
                <a:moveTo>
                  <a:pt x="1896" y="1751"/>
                </a:moveTo>
                <a:cubicBezTo>
                  <a:pt x="1892" y="1736"/>
                  <a:pt x="1886" y="1713"/>
                  <a:pt x="1872" y="1708"/>
                </a:cubicBezTo>
                <a:cubicBezTo>
                  <a:pt x="1868" y="1706"/>
                  <a:pt x="1863" y="1708"/>
                  <a:pt x="1860" y="1712"/>
                </a:cubicBezTo>
                <a:cubicBezTo>
                  <a:pt x="1856" y="1718"/>
                  <a:pt x="1856" y="1726"/>
                  <a:pt x="1858" y="1733"/>
                </a:cubicBezTo>
                <a:cubicBezTo>
                  <a:pt x="1864" y="1754"/>
                  <a:pt x="1872" y="1774"/>
                  <a:pt x="1882" y="1793"/>
                </a:cubicBezTo>
                <a:cubicBezTo>
                  <a:pt x="1887" y="1802"/>
                  <a:pt x="1892" y="1811"/>
                  <a:pt x="1898" y="1820"/>
                </a:cubicBezTo>
                <a:cubicBezTo>
                  <a:pt x="1901" y="1824"/>
                  <a:pt x="1915" y="1848"/>
                  <a:pt x="1915" y="1838"/>
                </a:cubicBezTo>
                <a:cubicBezTo>
                  <a:pt x="1915" y="1826"/>
                  <a:pt x="1912" y="1813"/>
                  <a:pt x="1909" y="1802"/>
                </a:cubicBezTo>
                <a:cubicBezTo>
                  <a:pt x="1906" y="1785"/>
                  <a:pt x="1901" y="1768"/>
                  <a:pt x="1896" y="1751"/>
                </a:cubicBezTo>
                <a:close/>
                <a:moveTo>
                  <a:pt x="1605" y="738"/>
                </a:moveTo>
                <a:cubicBezTo>
                  <a:pt x="1605" y="738"/>
                  <a:pt x="1604" y="738"/>
                  <a:pt x="1604" y="737"/>
                </a:cubicBezTo>
                <a:cubicBezTo>
                  <a:pt x="1602" y="736"/>
                  <a:pt x="1599" y="736"/>
                  <a:pt x="1596" y="737"/>
                </a:cubicBezTo>
                <a:cubicBezTo>
                  <a:pt x="1583" y="743"/>
                  <a:pt x="1572" y="757"/>
                  <a:pt x="1563" y="770"/>
                </a:cubicBezTo>
                <a:cubicBezTo>
                  <a:pt x="1552" y="788"/>
                  <a:pt x="1536" y="824"/>
                  <a:pt x="1539" y="830"/>
                </a:cubicBezTo>
                <a:cubicBezTo>
                  <a:pt x="1542" y="836"/>
                  <a:pt x="1580" y="811"/>
                  <a:pt x="1595" y="791"/>
                </a:cubicBezTo>
                <a:cubicBezTo>
                  <a:pt x="1603" y="780"/>
                  <a:pt x="1618" y="758"/>
                  <a:pt x="1609" y="742"/>
                </a:cubicBezTo>
                <a:cubicBezTo>
                  <a:pt x="1608" y="741"/>
                  <a:pt x="1607" y="739"/>
                  <a:pt x="1605" y="738"/>
                </a:cubicBezTo>
                <a:close/>
                <a:moveTo>
                  <a:pt x="1898" y="1841"/>
                </a:moveTo>
                <a:cubicBezTo>
                  <a:pt x="1892" y="1827"/>
                  <a:pt x="1885" y="1814"/>
                  <a:pt x="1876" y="1802"/>
                </a:cubicBezTo>
                <a:cubicBezTo>
                  <a:pt x="1873" y="1797"/>
                  <a:pt x="1869" y="1793"/>
                  <a:pt x="1864" y="1791"/>
                </a:cubicBezTo>
                <a:cubicBezTo>
                  <a:pt x="1859" y="1789"/>
                  <a:pt x="1853" y="1791"/>
                  <a:pt x="1850" y="1796"/>
                </a:cubicBezTo>
                <a:cubicBezTo>
                  <a:pt x="1848" y="1800"/>
                  <a:pt x="1847" y="1804"/>
                  <a:pt x="1848" y="1808"/>
                </a:cubicBezTo>
                <a:cubicBezTo>
                  <a:pt x="1848" y="1812"/>
                  <a:pt x="1849" y="1816"/>
                  <a:pt x="1850" y="1820"/>
                </a:cubicBezTo>
                <a:cubicBezTo>
                  <a:pt x="1861" y="1849"/>
                  <a:pt x="1881" y="1869"/>
                  <a:pt x="1901" y="1886"/>
                </a:cubicBezTo>
                <a:cubicBezTo>
                  <a:pt x="1903" y="1887"/>
                  <a:pt x="1905" y="1889"/>
                  <a:pt x="1907" y="1890"/>
                </a:cubicBezTo>
                <a:cubicBezTo>
                  <a:pt x="1908" y="1890"/>
                  <a:pt x="1909" y="1890"/>
                  <a:pt x="1910" y="1890"/>
                </a:cubicBezTo>
                <a:cubicBezTo>
                  <a:pt x="1911" y="1890"/>
                  <a:pt x="1912" y="1889"/>
                  <a:pt x="1913" y="1888"/>
                </a:cubicBezTo>
                <a:cubicBezTo>
                  <a:pt x="1917" y="1883"/>
                  <a:pt x="1911" y="1869"/>
                  <a:pt x="1910" y="1865"/>
                </a:cubicBezTo>
                <a:cubicBezTo>
                  <a:pt x="1906" y="1856"/>
                  <a:pt x="1902" y="1849"/>
                  <a:pt x="1898" y="1841"/>
                </a:cubicBezTo>
                <a:close/>
                <a:moveTo>
                  <a:pt x="1605" y="32"/>
                </a:moveTo>
                <a:cubicBezTo>
                  <a:pt x="1605" y="32"/>
                  <a:pt x="1604" y="32"/>
                  <a:pt x="1604" y="32"/>
                </a:cubicBezTo>
                <a:cubicBezTo>
                  <a:pt x="1602" y="31"/>
                  <a:pt x="1599" y="31"/>
                  <a:pt x="1596" y="32"/>
                </a:cubicBezTo>
                <a:cubicBezTo>
                  <a:pt x="1583" y="37"/>
                  <a:pt x="1572" y="52"/>
                  <a:pt x="1563" y="65"/>
                </a:cubicBezTo>
                <a:cubicBezTo>
                  <a:pt x="1552" y="82"/>
                  <a:pt x="1536" y="118"/>
                  <a:pt x="1539" y="124"/>
                </a:cubicBezTo>
                <a:cubicBezTo>
                  <a:pt x="1542" y="131"/>
                  <a:pt x="1580" y="106"/>
                  <a:pt x="1595" y="85"/>
                </a:cubicBezTo>
                <a:cubicBezTo>
                  <a:pt x="1603" y="74"/>
                  <a:pt x="1618" y="52"/>
                  <a:pt x="1609" y="37"/>
                </a:cubicBezTo>
                <a:cubicBezTo>
                  <a:pt x="1608" y="35"/>
                  <a:pt x="1607" y="33"/>
                  <a:pt x="1605" y="32"/>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1130" y="1841"/>
                </a:moveTo>
                <a:cubicBezTo>
                  <a:pt x="1124" y="1827"/>
                  <a:pt x="1117" y="1814"/>
                  <a:pt x="1108" y="1802"/>
                </a:cubicBezTo>
                <a:cubicBezTo>
                  <a:pt x="1105" y="1797"/>
                  <a:pt x="1101" y="1793"/>
                  <a:pt x="1096" y="1791"/>
                </a:cubicBezTo>
                <a:cubicBezTo>
                  <a:pt x="1091" y="1789"/>
                  <a:pt x="1085" y="1791"/>
                  <a:pt x="1082" y="1796"/>
                </a:cubicBezTo>
                <a:cubicBezTo>
                  <a:pt x="1080" y="1800"/>
                  <a:pt x="1079" y="1804"/>
                  <a:pt x="1080" y="1808"/>
                </a:cubicBezTo>
                <a:cubicBezTo>
                  <a:pt x="1080" y="1812"/>
                  <a:pt x="1081" y="1816"/>
                  <a:pt x="1082" y="1820"/>
                </a:cubicBezTo>
                <a:cubicBezTo>
                  <a:pt x="1093" y="1849"/>
                  <a:pt x="1113" y="1869"/>
                  <a:pt x="1133" y="1886"/>
                </a:cubicBezTo>
                <a:cubicBezTo>
                  <a:pt x="1135" y="1887"/>
                  <a:pt x="1137" y="1889"/>
                  <a:pt x="1139" y="1890"/>
                </a:cubicBezTo>
                <a:cubicBezTo>
                  <a:pt x="1140" y="1890"/>
                  <a:pt x="1141" y="1890"/>
                  <a:pt x="1142" y="1890"/>
                </a:cubicBezTo>
                <a:cubicBezTo>
                  <a:pt x="1143" y="1890"/>
                  <a:pt x="1144" y="1889"/>
                  <a:pt x="1145" y="1888"/>
                </a:cubicBezTo>
                <a:cubicBezTo>
                  <a:pt x="1149" y="1883"/>
                  <a:pt x="1143" y="1869"/>
                  <a:pt x="1142" y="1865"/>
                </a:cubicBezTo>
                <a:cubicBezTo>
                  <a:pt x="1138" y="1856"/>
                  <a:pt x="1134" y="1849"/>
                  <a:pt x="1130" y="1841"/>
                </a:cubicBezTo>
                <a:close/>
                <a:moveTo>
                  <a:pt x="1153" y="1778"/>
                </a:moveTo>
                <a:cubicBezTo>
                  <a:pt x="1155" y="1773"/>
                  <a:pt x="1156" y="1767"/>
                  <a:pt x="1157" y="1762"/>
                </a:cubicBezTo>
                <a:cubicBezTo>
                  <a:pt x="1159" y="1752"/>
                  <a:pt x="1160" y="1742"/>
                  <a:pt x="1161" y="1732"/>
                </a:cubicBezTo>
                <a:cubicBezTo>
                  <a:pt x="1164" y="1715"/>
                  <a:pt x="1165" y="1698"/>
                  <a:pt x="1166" y="1681"/>
                </a:cubicBezTo>
                <a:cubicBezTo>
                  <a:pt x="1167" y="1666"/>
                  <a:pt x="1168" y="1644"/>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5"/>
                </a:cubicBezTo>
                <a:cubicBezTo>
                  <a:pt x="1146" y="1768"/>
                  <a:pt x="1149" y="1786"/>
                  <a:pt x="1153" y="1778"/>
                </a:cubicBezTo>
                <a:close/>
                <a:moveTo>
                  <a:pt x="1128" y="1751"/>
                </a:moveTo>
                <a:cubicBezTo>
                  <a:pt x="1124" y="1736"/>
                  <a:pt x="1118" y="1713"/>
                  <a:pt x="1104" y="1708"/>
                </a:cubicBezTo>
                <a:cubicBezTo>
                  <a:pt x="1100" y="1706"/>
                  <a:pt x="1095" y="1708"/>
                  <a:pt x="1092" y="1712"/>
                </a:cubicBezTo>
                <a:cubicBezTo>
                  <a:pt x="1088" y="1718"/>
                  <a:pt x="1088" y="1726"/>
                  <a:pt x="1090" y="1733"/>
                </a:cubicBezTo>
                <a:cubicBezTo>
                  <a:pt x="1096" y="1754"/>
                  <a:pt x="1104" y="1774"/>
                  <a:pt x="1114" y="1793"/>
                </a:cubicBezTo>
                <a:cubicBezTo>
                  <a:pt x="1119" y="1802"/>
                  <a:pt x="1125" y="1811"/>
                  <a:pt x="1130" y="1820"/>
                </a:cubicBezTo>
                <a:cubicBezTo>
                  <a:pt x="1133" y="1824"/>
                  <a:pt x="1147" y="1848"/>
                  <a:pt x="1147" y="1838"/>
                </a:cubicBezTo>
                <a:cubicBezTo>
                  <a:pt x="1147" y="1826"/>
                  <a:pt x="1144" y="1813"/>
                  <a:pt x="1141" y="1802"/>
                </a:cubicBezTo>
                <a:cubicBezTo>
                  <a:pt x="1138" y="1785"/>
                  <a:pt x="1133" y="1768"/>
                  <a:pt x="1128" y="1751"/>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32"/>
                </a:moveTo>
                <a:cubicBezTo>
                  <a:pt x="837" y="32"/>
                  <a:pt x="836" y="32"/>
                  <a:pt x="836" y="32"/>
                </a:cubicBezTo>
                <a:cubicBezTo>
                  <a:pt x="834" y="31"/>
                  <a:pt x="831" y="31"/>
                  <a:pt x="828" y="32"/>
                </a:cubicBezTo>
                <a:cubicBezTo>
                  <a:pt x="815" y="37"/>
                  <a:pt x="804" y="52"/>
                  <a:pt x="795" y="65"/>
                </a:cubicBezTo>
                <a:cubicBezTo>
                  <a:pt x="784" y="82"/>
                  <a:pt x="768" y="118"/>
                  <a:pt x="771" y="124"/>
                </a:cubicBezTo>
                <a:cubicBezTo>
                  <a:pt x="774" y="131"/>
                  <a:pt x="812" y="106"/>
                  <a:pt x="827" y="85"/>
                </a:cubicBezTo>
                <a:cubicBezTo>
                  <a:pt x="835" y="74"/>
                  <a:pt x="850" y="52"/>
                  <a:pt x="841" y="37"/>
                </a:cubicBezTo>
                <a:cubicBezTo>
                  <a:pt x="840" y="35"/>
                  <a:pt x="839" y="33"/>
                  <a:pt x="837" y="32"/>
                </a:cubicBezTo>
                <a:close/>
                <a:moveTo>
                  <a:pt x="1221" y="1091"/>
                </a:moveTo>
                <a:cubicBezTo>
                  <a:pt x="1221" y="1091"/>
                  <a:pt x="1220" y="1090"/>
                  <a:pt x="1220" y="1090"/>
                </a:cubicBezTo>
                <a:cubicBezTo>
                  <a:pt x="1218" y="1089"/>
                  <a:pt x="1215" y="1089"/>
                  <a:pt x="1212" y="1090"/>
                </a:cubicBezTo>
                <a:cubicBezTo>
                  <a:pt x="1199" y="1095"/>
                  <a:pt x="1188" y="1110"/>
                  <a:pt x="1179" y="1123"/>
                </a:cubicBezTo>
                <a:cubicBezTo>
                  <a:pt x="1168" y="1140"/>
                  <a:pt x="1152" y="1176"/>
                  <a:pt x="1155" y="1183"/>
                </a:cubicBezTo>
                <a:cubicBezTo>
                  <a:pt x="1158" y="1189"/>
                  <a:pt x="1196" y="1164"/>
                  <a:pt x="1211" y="1144"/>
                </a:cubicBezTo>
                <a:cubicBezTo>
                  <a:pt x="1219" y="1133"/>
                  <a:pt x="1234" y="1111"/>
                  <a:pt x="1225" y="1095"/>
                </a:cubicBezTo>
                <a:cubicBezTo>
                  <a:pt x="1224" y="1093"/>
                  <a:pt x="1223" y="1092"/>
                  <a:pt x="1221" y="1091"/>
                </a:cubicBezTo>
                <a:close/>
                <a:moveTo>
                  <a:pt x="1517" y="1535"/>
                </a:moveTo>
                <a:cubicBezTo>
                  <a:pt x="1519" y="1537"/>
                  <a:pt x="1521" y="1538"/>
                  <a:pt x="1523" y="1539"/>
                </a:cubicBezTo>
                <a:cubicBezTo>
                  <a:pt x="1524" y="1539"/>
                  <a:pt x="1525" y="1539"/>
                  <a:pt x="1526" y="1539"/>
                </a:cubicBezTo>
                <a:cubicBezTo>
                  <a:pt x="1527" y="1539"/>
                  <a:pt x="1528" y="1538"/>
                  <a:pt x="1529" y="1537"/>
                </a:cubicBezTo>
                <a:cubicBezTo>
                  <a:pt x="1533" y="1532"/>
                  <a:pt x="1527" y="1519"/>
                  <a:pt x="1526" y="1514"/>
                </a:cubicBezTo>
                <a:cubicBezTo>
                  <a:pt x="1522" y="1505"/>
                  <a:pt x="1518" y="1498"/>
                  <a:pt x="1514" y="1490"/>
                </a:cubicBezTo>
                <a:cubicBezTo>
                  <a:pt x="1508" y="1476"/>
                  <a:pt x="1501" y="1463"/>
                  <a:pt x="1492" y="1451"/>
                </a:cubicBezTo>
                <a:cubicBezTo>
                  <a:pt x="1489" y="1447"/>
                  <a:pt x="1485" y="1442"/>
                  <a:pt x="1480" y="1440"/>
                </a:cubicBezTo>
                <a:cubicBezTo>
                  <a:pt x="1475" y="1438"/>
                  <a:pt x="1469" y="1440"/>
                  <a:pt x="1466" y="1445"/>
                </a:cubicBezTo>
                <a:cubicBezTo>
                  <a:pt x="1464" y="1449"/>
                  <a:pt x="1463" y="1453"/>
                  <a:pt x="1464" y="1457"/>
                </a:cubicBezTo>
                <a:cubicBezTo>
                  <a:pt x="1464" y="1461"/>
                  <a:pt x="1465" y="1465"/>
                  <a:pt x="1466" y="1469"/>
                </a:cubicBezTo>
                <a:cubicBezTo>
                  <a:pt x="1477" y="1498"/>
                  <a:pt x="1497" y="1518"/>
                  <a:pt x="1517" y="1535"/>
                </a:cubicBezTo>
                <a:close/>
                <a:moveTo>
                  <a:pt x="1221" y="382"/>
                </a:moveTo>
                <a:cubicBezTo>
                  <a:pt x="1221" y="382"/>
                  <a:pt x="1220" y="382"/>
                  <a:pt x="1220" y="382"/>
                </a:cubicBezTo>
                <a:cubicBezTo>
                  <a:pt x="1218" y="380"/>
                  <a:pt x="1215" y="381"/>
                  <a:pt x="1212" y="382"/>
                </a:cubicBezTo>
                <a:cubicBezTo>
                  <a:pt x="1199" y="387"/>
                  <a:pt x="1188" y="402"/>
                  <a:pt x="1179" y="415"/>
                </a:cubicBezTo>
                <a:cubicBezTo>
                  <a:pt x="1168" y="432"/>
                  <a:pt x="1152" y="468"/>
                  <a:pt x="1155" y="474"/>
                </a:cubicBezTo>
                <a:cubicBezTo>
                  <a:pt x="1158" y="480"/>
                  <a:pt x="1196" y="456"/>
                  <a:pt x="1211" y="435"/>
                </a:cubicBezTo>
                <a:cubicBezTo>
                  <a:pt x="1219" y="424"/>
                  <a:pt x="1234" y="402"/>
                  <a:pt x="1225" y="387"/>
                </a:cubicBezTo>
                <a:cubicBezTo>
                  <a:pt x="1224" y="385"/>
                  <a:pt x="1223" y="383"/>
                  <a:pt x="1221" y="382"/>
                </a:cubicBezTo>
                <a:close/>
                <a:moveTo>
                  <a:pt x="1221" y="1794"/>
                </a:moveTo>
                <a:cubicBezTo>
                  <a:pt x="1221" y="1794"/>
                  <a:pt x="1220" y="1794"/>
                  <a:pt x="1220" y="1794"/>
                </a:cubicBezTo>
                <a:cubicBezTo>
                  <a:pt x="1218" y="1793"/>
                  <a:pt x="1215" y="1793"/>
                  <a:pt x="1212" y="1794"/>
                </a:cubicBezTo>
                <a:cubicBezTo>
                  <a:pt x="1199" y="1799"/>
                  <a:pt x="1188" y="1814"/>
                  <a:pt x="1179" y="1827"/>
                </a:cubicBezTo>
                <a:cubicBezTo>
                  <a:pt x="1168" y="1844"/>
                  <a:pt x="1152" y="1880"/>
                  <a:pt x="1155" y="1886"/>
                </a:cubicBezTo>
                <a:cubicBezTo>
                  <a:pt x="1158" y="1893"/>
                  <a:pt x="1196" y="1868"/>
                  <a:pt x="1211" y="1847"/>
                </a:cubicBezTo>
                <a:cubicBezTo>
                  <a:pt x="1219" y="1836"/>
                  <a:pt x="1234" y="1815"/>
                  <a:pt x="1225" y="1799"/>
                </a:cubicBezTo>
                <a:cubicBezTo>
                  <a:pt x="1224" y="1797"/>
                  <a:pt x="1223" y="1796"/>
                  <a:pt x="1221" y="1794"/>
                </a:cubicBezTo>
                <a:close/>
                <a:moveTo>
                  <a:pt x="1171" y="1819"/>
                </a:moveTo>
                <a:cubicBezTo>
                  <a:pt x="1177" y="1811"/>
                  <a:pt x="1183" y="1803"/>
                  <a:pt x="1188" y="1794"/>
                </a:cubicBezTo>
                <a:cubicBezTo>
                  <a:pt x="1195" y="1783"/>
                  <a:pt x="1201" y="1771"/>
                  <a:pt x="1207" y="1758"/>
                </a:cubicBezTo>
                <a:cubicBezTo>
                  <a:pt x="1212" y="1746"/>
                  <a:pt x="1218" y="1733"/>
                  <a:pt x="1216" y="1718"/>
                </a:cubicBezTo>
                <a:cubicBezTo>
                  <a:pt x="1216" y="1715"/>
                  <a:pt x="1215" y="1712"/>
                  <a:pt x="1214" y="1710"/>
                </a:cubicBezTo>
                <a:cubicBezTo>
                  <a:pt x="1211" y="1707"/>
                  <a:pt x="1208" y="1707"/>
                  <a:pt x="1205" y="1708"/>
                </a:cubicBezTo>
                <a:cubicBezTo>
                  <a:pt x="1198" y="1710"/>
                  <a:pt x="1194" y="1716"/>
                  <a:pt x="1190" y="1723"/>
                </a:cubicBezTo>
                <a:cubicBezTo>
                  <a:pt x="1185" y="1730"/>
                  <a:pt x="1180" y="1738"/>
                  <a:pt x="1177" y="1747"/>
                </a:cubicBezTo>
                <a:cubicBezTo>
                  <a:pt x="1171" y="1761"/>
                  <a:pt x="1167" y="1777"/>
                  <a:pt x="1162" y="1792"/>
                </a:cubicBezTo>
                <a:cubicBezTo>
                  <a:pt x="1158" y="1807"/>
                  <a:pt x="1149" y="1833"/>
                  <a:pt x="1153" y="1837"/>
                </a:cubicBezTo>
                <a:cubicBezTo>
                  <a:pt x="1156" y="1841"/>
                  <a:pt x="1166" y="1826"/>
                  <a:pt x="1171" y="181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7/21/2020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bg2">
                    <a:lumMod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F0231-C407-4262-A7B2-57F388D9CE7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FECA9E-ED4D-4BEF-B915-7AED88D4370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8FE94-03F7-45D1-BDBB-4813E64B1D0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E20D51-E5C8-472C-86E7-32E1B957A58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BACF732-8F75-4A62-8C03-3E7510F5125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9087207-BD39-4B9C-8D83-F7365D03CD19}"/>
              </a:ext>
            </a:extLst>
          </p:cNvPr>
          <p:cNvSpPr>
            <a:spLocks noGrp="1"/>
          </p:cNvSpPr>
          <p:nvPr>
            <p:ph type="sldNum" sz="quarter" idx="12"/>
          </p:nvPr>
        </p:nvSpPr>
        <p:spPr/>
        <p:txBody>
          <a:bodyPr/>
          <a:lstStyle>
            <a:lvl1pPr>
              <a:defRPr/>
            </a:lvl1pPr>
          </a:lstStyle>
          <a:p>
            <a:fld id="{BF63ECA5-D1B7-4BA5-AE60-675EDF9E69E0}" type="slidenum">
              <a:rPr lang="en-US" altLang="en-US"/>
              <a:pPr/>
              <a:t>‹#›</a:t>
            </a:fld>
            <a:endParaRPr lang="en-US" altLang="en-US"/>
          </a:p>
        </p:txBody>
      </p:sp>
    </p:spTree>
    <p:extLst>
      <p:ext uri="{BB962C8B-B14F-4D97-AF65-F5344CB8AC3E}">
        <p14:creationId xmlns:p14="http://schemas.microsoft.com/office/powerpoint/2010/main" val="4081149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A4E3-5F89-46F1-B8A9-2CA322E0C5A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4482C6-84F1-46DC-99D5-F59F87DF7FD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A467BD-79CE-480B-9B50-86149D47EDE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73DB8F-5384-4EAB-B977-FEC3B9BF0BB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F735E3C-CB79-4C35-9A66-0407F87CF92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D1DF8B6-2D12-49E2-8477-A881DDAC6D8C}"/>
              </a:ext>
            </a:extLst>
          </p:cNvPr>
          <p:cNvSpPr>
            <a:spLocks noGrp="1"/>
          </p:cNvSpPr>
          <p:nvPr>
            <p:ph type="sldNum" sz="quarter" idx="12"/>
          </p:nvPr>
        </p:nvSpPr>
        <p:spPr/>
        <p:txBody>
          <a:bodyPr/>
          <a:lstStyle>
            <a:lvl1pPr>
              <a:defRPr/>
            </a:lvl1pPr>
          </a:lstStyle>
          <a:p>
            <a:fld id="{AF720B99-BCDE-496F-9477-ED2B02CDA191}" type="slidenum">
              <a:rPr lang="en-US" altLang="en-US"/>
              <a:pPr/>
              <a:t>‹#›</a:t>
            </a:fld>
            <a:endParaRPr lang="en-US" altLang="en-US"/>
          </a:p>
        </p:txBody>
      </p:sp>
    </p:spTree>
    <p:extLst>
      <p:ext uri="{BB962C8B-B14F-4D97-AF65-F5344CB8AC3E}">
        <p14:creationId xmlns:p14="http://schemas.microsoft.com/office/powerpoint/2010/main" val="2234078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15B0-9BB4-4229-BE70-DEB955F77A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2BFE99-A9EE-4A1E-AF04-8A7BF3FB9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92A52-B21A-4E8D-AC4E-B753A0DABD9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A305D05-3C7E-49B6-B08D-F2409DEE93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637DD7F-4176-45E5-9DDE-488E89B317D8}"/>
              </a:ext>
            </a:extLst>
          </p:cNvPr>
          <p:cNvSpPr>
            <a:spLocks noGrp="1"/>
          </p:cNvSpPr>
          <p:nvPr>
            <p:ph type="sldNum" sz="quarter" idx="12"/>
          </p:nvPr>
        </p:nvSpPr>
        <p:spPr/>
        <p:txBody>
          <a:bodyPr/>
          <a:lstStyle>
            <a:lvl1pPr>
              <a:defRPr/>
            </a:lvl1pPr>
          </a:lstStyle>
          <a:p>
            <a:fld id="{487B7562-9DF2-4E82-B13F-F0FF679CACA3}" type="slidenum">
              <a:rPr lang="en-US" altLang="en-US"/>
              <a:pPr/>
              <a:t>‹#›</a:t>
            </a:fld>
            <a:endParaRPr lang="en-US" altLang="en-US"/>
          </a:p>
        </p:txBody>
      </p:sp>
    </p:spTree>
    <p:extLst>
      <p:ext uri="{BB962C8B-B14F-4D97-AF65-F5344CB8AC3E}">
        <p14:creationId xmlns:p14="http://schemas.microsoft.com/office/powerpoint/2010/main" val="2180939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FDFB26-7B45-42AC-A4B5-5C040B4BA17C}"/>
              </a:ext>
            </a:extLst>
          </p:cNvPr>
          <p:cNvSpPr>
            <a:spLocks noGrp="1"/>
          </p:cNvSpPr>
          <p:nvPr>
            <p:ph type="title" orient="vert"/>
          </p:nvPr>
        </p:nvSpPr>
        <p:spPr>
          <a:xfrm>
            <a:off x="8686800" y="209550"/>
            <a:ext cx="2590800" cy="60388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B95293-07EE-4465-812A-C6B1AC728A72}"/>
              </a:ext>
            </a:extLst>
          </p:cNvPr>
          <p:cNvSpPr>
            <a:spLocks noGrp="1"/>
          </p:cNvSpPr>
          <p:nvPr>
            <p:ph type="body" orient="vert" idx="1"/>
          </p:nvPr>
        </p:nvSpPr>
        <p:spPr>
          <a:xfrm>
            <a:off x="914400" y="209550"/>
            <a:ext cx="7569200" cy="6038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03BC3-228B-476B-B45B-09887B9E613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D59334-D6FC-4944-8991-05FC222E80C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062F5CA-48AB-4632-97E8-89192CE8DB6A}"/>
              </a:ext>
            </a:extLst>
          </p:cNvPr>
          <p:cNvSpPr>
            <a:spLocks noGrp="1"/>
          </p:cNvSpPr>
          <p:nvPr>
            <p:ph type="sldNum" sz="quarter" idx="12"/>
          </p:nvPr>
        </p:nvSpPr>
        <p:spPr/>
        <p:txBody>
          <a:bodyPr/>
          <a:lstStyle>
            <a:lvl1pPr>
              <a:defRPr/>
            </a:lvl1pPr>
          </a:lstStyle>
          <a:p>
            <a:fld id="{C9942715-F1E9-4092-A25E-7C8126D3B580}" type="slidenum">
              <a:rPr lang="en-US" altLang="en-US"/>
              <a:pPr/>
              <a:t>‹#›</a:t>
            </a:fld>
            <a:endParaRPr lang="en-US" altLang="en-US"/>
          </a:p>
        </p:txBody>
      </p:sp>
    </p:spTree>
    <p:extLst>
      <p:ext uri="{BB962C8B-B14F-4D97-AF65-F5344CB8AC3E}">
        <p14:creationId xmlns:p14="http://schemas.microsoft.com/office/powerpoint/2010/main" val="3511884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1199B33D-6708-4E71-BDEA-3F63DFFB1B6A}"/>
              </a:ext>
            </a:extLst>
          </p:cNvPr>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grpSp>
        <p:nvGrpSpPr>
          <p:cNvPr id="5" name="Group 15">
            <a:extLst>
              <a:ext uri="{FF2B5EF4-FFF2-40B4-BE49-F238E27FC236}">
                <a16:creationId xmlns:a16="http://schemas.microsoft.com/office/drawing/2014/main" id="{53CDCD05-DFE8-423A-AE28-1C269B397FC0}"/>
              </a:ext>
            </a:extLst>
          </p:cNvPr>
          <p:cNvGrpSpPr>
            <a:grpSpLocks/>
          </p:cNvGrpSpPr>
          <p:nvPr/>
        </p:nvGrpSpPr>
        <p:grpSpPr bwMode="auto">
          <a:xfrm>
            <a:off x="-4233" y="4953000"/>
            <a:ext cx="12196233" cy="1911350"/>
            <a:chOff x="-3765" y="4832896"/>
            <a:chExt cx="9147765" cy="2032192"/>
          </a:xfrm>
        </p:grpSpPr>
        <p:sp>
          <p:nvSpPr>
            <p:cNvPr id="6" name="Freeform 16">
              <a:extLst>
                <a:ext uri="{FF2B5EF4-FFF2-40B4-BE49-F238E27FC236}">
                  <a16:creationId xmlns:a16="http://schemas.microsoft.com/office/drawing/2014/main" id="{B5B8FD08-832D-441B-A117-34F10D0F1B52}"/>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7" name="Freeform 18">
              <a:extLst>
                <a:ext uri="{FF2B5EF4-FFF2-40B4-BE49-F238E27FC236}">
                  <a16:creationId xmlns:a16="http://schemas.microsoft.com/office/drawing/2014/main" id="{F23AE84F-198B-4663-92BF-E2DA3D229C4E}"/>
                </a:ext>
              </a:extLst>
            </p:cNvPr>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8" name="Freeform 19">
              <a:extLst>
                <a:ext uri="{FF2B5EF4-FFF2-40B4-BE49-F238E27FC236}">
                  <a16:creationId xmlns:a16="http://schemas.microsoft.com/office/drawing/2014/main" id="{BFE95D1C-A1F8-459C-9CA9-8F03A98EC81F}"/>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cxnSp>
          <p:nvCxnSpPr>
            <p:cNvPr id="10" name="Straight Connector 9">
              <a:extLst>
                <a:ext uri="{FF2B5EF4-FFF2-40B4-BE49-F238E27FC236}">
                  <a16:creationId xmlns:a16="http://schemas.microsoft.com/office/drawing/2014/main" id="{34FF5EA9-F8D8-4453-AFF6-602057713F51}"/>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a:extLst>
              <a:ext uri="{FF2B5EF4-FFF2-40B4-BE49-F238E27FC236}">
                <a16:creationId xmlns:a16="http://schemas.microsoft.com/office/drawing/2014/main" id="{4B052172-E334-4570-99EE-1E693E849B1D}"/>
              </a:ext>
            </a:extLst>
          </p:cNvPr>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a:extLst>
              <a:ext uri="{FF2B5EF4-FFF2-40B4-BE49-F238E27FC236}">
                <a16:creationId xmlns:a16="http://schemas.microsoft.com/office/drawing/2014/main" id="{CF71B922-B43D-4935-8DF5-33DF8D1147FE}"/>
              </a:ext>
            </a:extLst>
          </p:cNvPr>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a:extLst>
              <a:ext uri="{FF2B5EF4-FFF2-40B4-BE49-F238E27FC236}">
                <a16:creationId xmlns:a16="http://schemas.microsoft.com/office/drawing/2014/main" id="{1BDB99B9-FD97-4DE6-B547-A7720DA1CB0F}"/>
              </a:ext>
            </a:extLst>
          </p:cNvPr>
          <p:cNvSpPr>
            <a:spLocks noGrp="1"/>
          </p:cNvSpPr>
          <p:nvPr>
            <p:ph type="sldNum" sz="quarter" idx="12"/>
          </p:nvPr>
        </p:nvSpPr>
        <p:spPr/>
        <p:txBody>
          <a:bodyPr/>
          <a:lstStyle>
            <a:lvl1pPr>
              <a:defRPr>
                <a:solidFill>
                  <a:srgbClr val="FFFFFF"/>
                </a:solidFill>
              </a:defRPr>
            </a:lvl1pPr>
          </a:lstStyle>
          <a:p>
            <a:fld id="{3216DB1E-8756-41CB-8FE5-8B93FEA44CF6}" type="slidenum">
              <a:rPr lang="en-US" altLang="en-US"/>
              <a:pPr/>
              <a:t>‹#›</a:t>
            </a:fld>
            <a:endParaRPr lang="en-US" altLang="en-US"/>
          </a:p>
        </p:txBody>
      </p:sp>
    </p:spTree>
    <p:extLst>
      <p:ext uri="{BB962C8B-B14F-4D97-AF65-F5344CB8AC3E}">
        <p14:creationId xmlns:p14="http://schemas.microsoft.com/office/powerpoint/2010/main" val="1550540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a:extLst>
              <a:ext uri="{FF2B5EF4-FFF2-40B4-BE49-F238E27FC236}">
                <a16:creationId xmlns:a16="http://schemas.microsoft.com/office/drawing/2014/main" id="{6A7DDC88-5F4C-4270-90E5-7C3A24B2C7DF}"/>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51B0C191-0876-4AFA-ACC9-9AEFB0B1A7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D4F1B5FA-E645-4E49-BE62-B7275C4402EE}"/>
              </a:ext>
            </a:extLst>
          </p:cNvPr>
          <p:cNvSpPr>
            <a:spLocks noGrp="1"/>
          </p:cNvSpPr>
          <p:nvPr>
            <p:ph type="sldNum" sz="quarter" idx="12"/>
          </p:nvPr>
        </p:nvSpPr>
        <p:spPr/>
        <p:txBody>
          <a:bodyPr/>
          <a:lstStyle>
            <a:lvl1pPr>
              <a:defRPr/>
            </a:lvl1pPr>
          </a:lstStyle>
          <a:p>
            <a:fld id="{5839245E-CEA8-4249-BD04-6BFD5C603E82}" type="slidenum">
              <a:rPr lang="en-US" altLang="en-US"/>
              <a:pPr/>
              <a:t>‹#›</a:t>
            </a:fld>
            <a:endParaRPr lang="en-US" altLang="en-US"/>
          </a:p>
        </p:txBody>
      </p:sp>
    </p:spTree>
    <p:extLst>
      <p:ext uri="{BB962C8B-B14F-4D97-AF65-F5344CB8AC3E}">
        <p14:creationId xmlns:p14="http://schemas.microsoft.com/office/powerpoint/2010/main" val="983612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10">
            <a:extLst>
              <a:ext uri="{FF2B5EF4-FFF2-40B4-BE49-F238E27FC236}">
                <a16:creationId xmlns:a16="http://schemas.microsoft.com/office/drawing/2014/main" id="{A6B5D8E8-4B08-44AD-B287-CCB44605933C}"/>
              </a:ext>
            </a:extLst>
          </p:cNvPr>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5" name="Chevron 15">
            <a:extLst>
              <a:ext uri="{FF2B5EF4-FFF2-40B4-BE49-F238E27FC236}">
                <a16:creationId xmlns:a16="http://schemas.microsoft.com/office/drawing/2014/main" id="{0B33559E-1ADD-4A34-88BD-95EC3F34D6CF}"/>
              </a:ext>
            </a:extLst>
          </p:cNvPr>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a:extLst>
              <a:ext uri="{FF2B5EF4-FFF2-40B4-BE49-F238E27FC236}">
                <a16:creationId xmlns:a16="http://schemas.microsoft.com/office/drawing/2014/main" id="{1B09AC0A-2B6A-4BE7-9E0A-FEC225D28B5C}"/>
              </a:ext>
            </a:extLst>
          </p:cNvPr>
          <p:cNvSpPr>
            <a:spLocks noGrp="1"/>
          </p:cNvSpPr>
          <p:nvPr>
            <p:ph type="dt" sz="half" idx="10"/>
          </p:nvPr>
        </p:nvSpPr>
        <p:spPr/>
        <p:txBody>
          <a:bodyPr/>
          <a:lstStyle>
            <a:lvl1pPr>
              <a:defRPr/>
            </a:lvl1pPr>
            <a:extLst/>
          </a:lstStyle>
          <a:p>
            <a:pPr>
              <a:defRPr/>
            </a:pPr>
            <a:endParaRPr lang="en-US"/>
          </a:p>
        </p:txBody>
      </p:sp>
      <p:sp>
        <p:nvSpPr>
          <p:cNvPr id="7" name="Footer Placeholder 4">
            <a:extLst>
              <a:ext uri="{FF2B5EF4-FFF2-40B4-BE49-F238E27FC236}">
                <a16:creationId xmlns:a16="http://schemas.microsoft.com/office/drawing/2014/main" id="{A92F08FE-A3AC-408F-935A-DE77B440F2E8}"/>
              </a:ext>
            </a:extLst>
          </p:cNvPr>
          <p:cNvSpPr>
            <a:spLocks noGrp="1"/>
          </p:cNvSpPr>
          <p:nvPr>
            <p:ph type="ftr" sz="quarter" idx="11"/>
          </p:nvPr>
        </p:nvSpPr>
        <p:spPr/>
        <p:txBody>
          <a:bodyPr/>
          <a:lstStyle>
            <a:lvl1pPr>
              <a:defRPr/>
            </a:lvl1pPr>
            <a:extLst/>
          </a:lstStyle>
          <a:p>
            <a:pPr>
              <a:defRPr/>
            </a:pPr>
            <a:endParaRPr lang="en-US"/>
          </a:p>
        </p:txBody>
      </p:sp>
      <p:sp>
        <p:nvSpPr>
          <p:cNvPr id="8" name="Slide Number Placeholder 5">
            <a:extLst>
              <a:ext uri="{FF2B5EF4-FFF2-40B4-BE49-F238E27FC236}">
                <a16:creationId xmlns:a16="http://schemas.microsoft.com/office/drawing/2014/main" id="{21049BE0-CD1A-4B0F-B083-5EE65B87AB45}"/>
              </a:ext>
            </a:extLst>
          </p:cNvPr>
          <p:cNvSpPr>
            <a:spLocks noGrp="1"/>
          </p:cNvSpPr>
          <p:nvPr>
            <p:ph type="sldNum" sz="quarter" idx="12"/>
          </p:nvPr>
        </p:nvSpPr>
        <p:spPr/>
        <p:txBody>
          <a:bodyPr/>
          <a:lstStyle>
            <a:lvl1pPr>
              <a:defRPr/>
            </a:lvl1pPr>
          </a:lstStyle>
          <a:p>
            <a:fld id="{4AAB4991-0B77-439B-B82C-0F25F91097EE}" type="slidenum">
              <a:rPr lang="en-US" altLang="en-US"/>
              <a:pPr/>
              <a:t>‹#›</a:t>
            </a:fld>
            <a:endParaRPr lang="en-US" altLang="en-US"/>
          </a:p>
        </p:txBody>
      </p:sp>
    </p:spTree>
    <p:extLst>
      <p:ext uri="{BB962C8B-B14F-4D97-AF65-F5344CB8AC3E}">
        <p14:creationId xmlns:p14="http://schemas.microsoft.com/office/powerpoint/2010/main" val="427944029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a:extLst>
              <a:ext uri="{FF2B5EF4-FFF2-40B4-BE49-F238E27FC236}">
                <a16:creationId xmlns:a16="http://schemas.microsoft.com/office/drawing/2014/main" id="{E0D893C5-A647-40F4-9396-9DF12B038AD7}"/>
              </a:ext>
            </a:extLst>
          </p:cNvPr>
          <p:cNvSpPr>
            <a:spLocks noGrp="1"/>
          </p:cNvSpPr>
          <p:nvPr>
            <p:ph type="dt" sz="half" idx="10"/>
          </p:nvPr>
        </p:nvSpPr>
        <p:spPr/>
        <p:txBody>
          <a:bodyPr/>
          <a:lstStyle>
            <a:lvl1pPr>
              <a:defRPr/>
            </a:lvl1pPr>
            <a:extLst/>
          </a:lstStyle>
          <a:p>
            <a:pPr>
              <a:defRPr/>
            </a:pPr>
            <a:endParaRPr lang="en-US"/>
          </a:p>
        </p:txBody>
      </p:sp>
      <p:sp>
        <p:nvSpPr>
          <p:cNvPr id="6" name="Footer Placeholder 5">
            <a:extLst>
              <a:ext uri="{FF2B5EF4-FFF2-40B4-BE49-F238E27FC236}">
                <a16:creationId xmlns:a16="http://schemas.microsoft.com/office/drawing/2014/main" id="{822A794B-CC09-4FA8-BDC0-478C84A53894}"/>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7A00B4B9-1521-4106-AB34-CB0249E81ECC}"/>
              </a:ext>
            </a:extLst>
          </p:cNvPr>
          <p:cNvSpPr>
            <a:spLocks noGrp="1"/>
          </p:cNvSpPr>
          <p:nvPr>
            <p:ph type="sldNum" sz="quarter" idx="12"/>
          </p:nvPr>
        </p:nvSpPr>
        <p:spPr/>
        <p:txBody>
          <a:bodyPr/>
          <a:lstStyle>
            <a:lvl1pPr>
              <a:defRPr/>
            </a:lvl1pPr>
          </a:lstStyle>
          <a:p>
            <a:fld id="{44969051-952E-4686-AA0E-E85503A4CCAD}" type="slidenum">
              <a:rPr lang="en-US" altLang="en-US"/>
              <a:pPr/>
              <a:t>‹#›</a:t>
            </a:fld>
            <a:endParaRPr lang="en-US" altLang="en-US"/>
          </a:p>
        </p:txBody>
      </p:sp>
    </p:spTree>
    <p:extLst>
      <p:ext uri="{BB962C8B-B14F-4D97-AF65-F5344CB8AC3E}">
        <p14:creationId xmlns:p14="http://schemas.microsoft.com/office/powerpoint/2010/main" val="4224584312"/>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C970E5-E225-4651-817E-90854900CDC5}"/>
              </a:ext>
            </a:extLst>
          </p:cNvPr>
          <p:cNvSpPr>
            <a:spLocks noGrp="1"/>
          </p:cNvSpPr>
          <p:nvPr>
            <p:ph type="dt" sz="half" idx="10"/>
          </p:nvPr>
        </p:nvSpPr>
        <p:spPr/>
        <p:txBody>
          <a:bodyPr/>
          <a:lstStyle>
            <a:lvl1pPr>
              <a:defRPr/>
            </a:lvl1pPr>
            <a:extLst/>
          </a:lstStyle>
          <a:p>
            <a:pPr>
              <a:defRPr/>
            </a:pPr>
            <a:endParaRPr lang="en-US"/>
          </a:p>
        </p:txBody>
      </p:sp>
      <p:sp>
        <p:nvSpPr>
          <p:cNvPr id="8" name="Footer Placeholder 7">
            <a:extLst>
              <a:ext uri="{FF2B5EF4-FFF2-40B4-BE49-F238E27FC236}">
                <a16:creationId xmlns:a16="http://schemas.microsoft.com/office/drawing/2014/main" id="{8D30AF2A-32A5-4D55-96DA-27329EBA86DF}"/>
              </a:ext>
            </a:extLst>
          </p:cNvPr>
          <p:cNvSpPr>
            <a:spLocks noGrp="1"/>
          </p:cNvSpPr>
          <p:nvPr>
            <p:ph type="ftr" sz="quarter" idx="11"/>
          </p:nvPr>
        </p:nvSpPr>
        <p:spPr/>
        <p:txBody>
          <a:bodyPr/>
          <a:lstStyle>
            <a:lvl1pPr>
              <a:defRPr/>
            </a:lvl1pPr>
            <a:extLst/>
          </a:lstStyle>
          <a:p>
            <a:pPr>
              <a:defRPr/>
            </a:pPr>
            <a:endParaRPr lang="en-US"/>
          </a:p>
        </p:txBody>
      </p:sp>
      <p:sp>
        <p:nvSpPr>
          <p:cNvPr id="9" name="Slide Number Placeholder 8">
            <a:extLst>
              <a:ext uri="{FF2B5EF4-FFF2-40B4-BE49-F238E27FC236}">
                <a16:creationId xmlns:a16="http://schemas.microsoft.com/office/drawing/2014/main" id="{35ABAA37-1468-4DA3-ABC2-165862DC8C2D}"/>
              </a:ext>
            </a:extLst>
          </p:cNvPr>
          <p:cNvSpPr>
            <a:spLocks noGrp="1"/>
          </p:cNvSpPr>
          <p:nvPr>
            <p:ph type="sldNum" sz="quarter" idx="12"/>
          </p:nvPr>
        </p:nvSpPr>
        <p:spPr/>
        <p:txBody>
          <a:bodyPr/>
          <a:lstStyle>
            <a:lvl1pPr>
              <a:defRPr/>
            </a:lvl1pPr>
          </a:lstStyle>
          <a:p>
            <a:fld id="{7FB43C54-2788-4085-983E-079630DE4820}" type="slidenum">
              <a:rPr lang="en-US" altLang="en-US"/>
              <a:pPr/>
              <a:t>‹#›</a:t>
            </a:fld>
            <a:endParaRPr lang="en-US" altLang="en-US"/>
          </a:p>
        </p:txBody>
      </p:sp>
    </p:spTree>
    <p:extLst>
      <p:ext uri="{BB962C8B-B14F-4D97-AF65-F5344CB8AC3E}">
        <p14:creationId xmlns:p14="http://schemas.microsoft.com/office/powerpoint/2010/main" val="138274127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a:extLst>
              <a:ext uri="{FF2B5EF4-FFF2-40B4-BE49-F238E27FC236}">
                <a16:creationId xmlns:a16="http://schemas.microsoft.com/office/drawing/2014/main" id="{D9D0F2D8-C3C7-467A-926F-FAA5C322842F}"/>
              </a:ext>
            </a:extLst>
          </p:cNvPr>
          <p:cNvSpPr>
            <a:spLocks noGrp="1"/>
          </p:cNvSpPr>
          <p:nvPr>
            <p:ph type="dt" sz="half" idx="10"/>
          </p:nvPr>
        </p:nvSpPr>
        <p:spPr/>
        <p:txBody>
          <a:bodyPr/>
          <a:lstStyle>
            <a:lvl1pPr>
              <a:defRPr/>
            </a:lvl1pPr>
            <a:extLst/>
          </a:lstStyle>
          <a:p>
            <a:pPr>
              <a:defRPr/>
            </a:pPr>
            <a:endParaRPr lang="en-US"/>
          </a:p>
        </p:txBody>
      </p:sp>
      <p:sp>
        <p:nvSpPr>
          <p:cNvPr id="4" name="Footer Placeholder 3">
            <a:extLst>
              <a:ext uri="{FF2B5EF4-FFF2-40B4-BE49-F238E27FC236}">
                <a16:creationId xmlns:a16="http://schemas.microsoft.com/office/drawing/2014/main" id="{56C6D768-2BA3-415C-AB0F-9E9287B1ED63}"/>
              </a:ext>
            </a:extLst>
          </p:cNvPr>
          <p:cNvSpPr>
            <a:spLocks noGrp="1"/>
          </p:cNvSpPr>
          <p:nvPr>
            <p:ph type="ftr" sz="quarter" idx="11"/>
          </p:nvPr>
        </p:nvSpPr>
        <p:spPr/>
        <p:txBody>
          <a:bodyPr/>
          <a:lstStyle>
            <a:lvl1pPr>
              <a:defRPr/>
            </a:lvl1pPr>
            <a:extLst/>
          </a:lstStyle>
          <a:p>
            <a:pPr>
              <a:defRPr/>
            </a:pPr>
            <a:endParaRPr lang="en-US"/>
          </a:p>
        </p:txBody>
      </p:sp>
      <p:sp>
        <p:nvSpPr>
          <p:cNvPr id="5" name="Slide Number Placeholder 4">
            <a:extLst>
              <a:ext uri="{FF2B5EF4-FFF2-40B4-BE49-F238E27FC236}">
                <a16:creationId xmlns:a16="http://schemas.microsoft.com/office/drawing/2014/main" id="{FBCF069D-0E99-42C0-8C3C-7597BE641C7F}"/>
              </a:ext>
            </a:extLst>
          </p:cNvPr>
          <p:cNvSpPr>
            <a:spLocks noGrp="1"/>
          </p:cNvSpPr>
          <p:nvPr>
            <p:ph type="sldNum" sz="quarter" idx="12"/>
          </p:nvPr>
        </p:nvSpPr>
        <p:spPr/>
        <p:txBody>
          <a:bodyPr/>
          <a:lstStyle>
            <a:lvl1pPr>
              <a:defRPr/>
            </a:lvl1pPr>
          </a:lstStyle>
          <a:p>
            <a:fld id="{51F8ABC9-A6F1-4E93-A0AA-74DF815BA16C}" type="slidenum">
              <a:rPr lang="en-US" altLang="en-US"/>
              <a:pPr/>
              <a:t>‹#›</a:t>
            </a:fld>
            <a:endParaRPr lang="en-US" altLang="en-US"/>
          </a:p>
        </p:txBody>
      </p:sp>
    </p:spTree>
    <p:extLst>
      <p:ext uri="{BB962C8B-B14F-4D97-AF65-F5344CB8AC3E}">
        <p14:creationId xmlns:p14="http://schemas.microsoft.com/office/powerpoint/2010/main" val="14581610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073552"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CD8214F2-5D96-4DB6-A689-31BBC4175E43}"/>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C33CF819-42BB-4F18-9DF4-0FBAB0EE397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D05D8335-74F5-4CCF-B000-100FDBCCE0AD}"/>
              </a:ext>
            </a:extLst>
          </p:cNvPr>
          <p:cNvSpPr>
            <a:spLocks noGrp="1"/>
          </p:cNvSpPr>
          <p:nvPr>
            <p:ph type="sldNum" sz="quarter" idx="12"/>
          </p:nvPr>
        </p:nvSpPr>
        <p:spPr/>
        <p:txBody>
          <a:bodyPr/>
          <a:lstStyle>
            <a:lvl1pPr>
              <a:defRPr/>
            </a:lvl1pPr>
          </a:lstStyle>
          <a:p>
            <a:fld id="{F9D38F40-6F8D-4874-AE8A-6F46C15C0CD6}" type="slidenum">
              <a:rPr lang="en-US" altLang="en-US"/>
              <a:pPr/>
              <a:t>‹#›</a:t>
            </a:fld>
            <a:endParaRPr lang="en-US" altLang="en-US"/>
          </a:p>
        </p:txBody>
      </p:sp>
    </p:spTree>
    <p:extLst>
      <p:ext uri="{BB962C8B-B14F-4D97-AF65-F5344CB8AC3E}">
        <p14:creationId xmlns:p14="http://schemas.microsoft.com/office/powerpoint/2010/main" val="1249513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374603-E317-48A4-B3FD-2F323B3EACE5}"/>
              </a:ext>
            </a:extLst>
          </p:cNvPr>
          <p:cNvSpPr>
            <a:spLocks noGrp="1"/>
          </p:cNvSpPr>
          <p:nvPr>
            <p:ph type="dt" sz="half" idx="10"/>
          </p:nvPr>
        </p:nvSpPr>
        <p:spPr/>
        <p:txBody>
          <a:bodyPr/>
          <a:lstStyle>
            <a:lvl1pPr>
              <a:defRPr/>
            </a:lvl1pPr>
            <a:extLst/>
          </a:lstStyle>
          <a:p>
            <a:pPr>
              <a:defRPr/>
            </a:pPr>
            <a:endParaRPr lang="en-US"/>
          </a:p>
        </p:txBody>
      </p:sp>
      <p:sp>
        <p:nvSpPr>
          <p:cNvPr id="6" name="Footer Placeholder 5">
            <a:extLst>
              <a:ext uri="{FF2B5EF4-FFF2-40B4-BE49-F238E27FC236}">
                <a16:creationId xmlns:a16="http://schemas.microsoft.com/office/drawing/2014/main" id="{7311B040-1922-459E-8FB1-6E49A7771C78}"/>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97409E8B-BFD8-400B-9880-E01138DBA886}"/>
              </a:ext>
            </a:extLst>
          </p:cNvPr>
          <p:cNvSpPr>
            <a:spLocks noGrp="1"/>
          </p:cNvSpPr>
          <p:nvPr>
            <p:ph type="sldNum" sz="quarter" idx="12"/>
          </p:nvPr>
        </p:nvSpPr>
        <p:spPr/>
        <p:txBody>
          <a:bodyPr/>
          <a:lstStyle>
            <a:lvl1pPr>
              <a:defRPr/>
            </a:lvl1pPr>
          </a:lstStyle>
          <a:p>
            <a:fld id="{042E7322-C4D7-4304-A455-3BEC85688BE1}" type="slidenum">
              <a:rPr lang="en-US" altLang="en-US"/>
              <a:pPr/>
              <a:t>‹#›</a:t>
            </a:fld>
            <a:endParaRPr lang="en-US" altLang="en-US"/>
          </a:p>
        </p:txBody>
      </p:sp>
    </p:spTree>
    <p:extLst>
      <p:ext uri="{BB962C8B-B14F-4D97-AF65-F5344CB8AC3E}">
        <p14:creationId xmlns:p14="http://schemas.microsoft.com/office/powerpoint/2010/main" val="71911466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46B190DE-DA02-4164-9408-E8D8294FE9AA}"/>
              </a:ext>
            </a:extLst>
          </p:cNvPr>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6" name="Freeform 15">
            <a:extLst>
              <a:ext uri="{FF2B5EF4-FFF2-40B4-BE49-F238E27FC236}">
                <a16:creationId xmlns:a16="http://schemas.microsoft.com/office/drawing/2014/main" id="{415E17B5-CB32-465D-8BDA-6181121013D8}"/>
              </a:ext>
            </a:extLst>
          </p:cNvPr>
          <p:cNvSpPr>
            <a:spLocks/>
          </p:cNvSpPr>
          <p:nvPr/>
        </p:nvSpPr>
        <p:spPr bwMode="auto">
          <a:xfrm>
            <a:off x="647700" y="5938838"/>
            <a:ext cx="49212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7" name="Right Triangle 6">
            <a:extLst>
              <a:ext uri="{FF2B5EF4-FFF2-40B4-BE49-F238E27FC236}">
                <a16:creationId xmlns:a16="http://schemas.microsoft.com/office/drawing/2014/main" id="{3600E3C3-ECCE-4BAC-A99F-5858600B235C}"/>
              </a:ext>
            </a:extLst>
          </p:cNvPr>
          <p:cNvSpPr>
            <a:spLocks/>
          </p:cNvSpPr>
          <p:nvPr/>
        </p:nvSpPr>
        <p:spPr bwMode="auto">
          <a:xfrm>
            <a:off x="-8056" y="5791253"/>
            <a:ext cx="4536419"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cxnSp>
        <p:nvCxnSpPr>
          <p:cNvPr id="8" name="Straight Connector 7">
            <a:extLst>
              <a:ext uri="{FF2B5EF4-FFF2-40B4-BE49-F238E27FC236}">
                <a16:creationId xmlns:a16="http://schemas.microsoft.com/office/drawing/2014/main" id="{E05944B3-2EB4-47E9-A68B-73EE6D1F9B5D}"/>
              </a:ext>
            </a:extLst>
          </p:cNvPr>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9">
            <a:extLst>
              <a:ext uri="{FF2B5EF4-FFF2-40B4-BE49-F238E27FC236}">
                <a16:creationId xmlns:a16="http://schemas.microsoft.com/office/drawing/2014/main" id="{1FB9B31C-9F83-45C4-A8DE-B8179F5A4768}"/>
              </a:ext>
            </a:extLst>
          </p:cNvPr>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10" name="Chevron 20">
            <a:extLst>
              <a:ext uri="{FF2B5EF4-FFF2-40B4-BE49-F238E27FC236}">
                <a16:creationId xmlns:a16="http://schemas.microsoft.com/office/drawing/2014/main" id="{859885AC-F7DA-4FF4-B9BB-F4207BE2A1D8}"/>
              </a:ext>
            </a:extLst>
          </p:cNvPr>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a:extLst>
              <a:ext uri="{FF2B5EF4-FFF2-40B4-BE49-F238E27FC236}">
                <a16:creationId xmlns:a16="http://schemas.microsoft.com/office/drawing/2014/main" id="{6AB4E000-6737-46CA-9BFA-8A22103E0FBC}"/>
              </a:ext>
            </a:extLst>
          </p:cNvPr>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a:extLst>
              <a:ext uri="{FF2B5EF4-FFF2-40B4-BE49-F238E27FC236}">
                <a16:creationId xmlns:a16="http://schemas.microsoft.com/office/drawing/2014/main" id="{1FB53EAE-19E8-404C-BDC3-A5DB1D805649}"/>
              </a:ext>
            </a:extLst>
          </p:cNvPr>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a:extLst>
              <a:ext uri="{FF2B5EF4-FFF2-40B4-BE49-F238E27FC236}">
                <a16:creationId xmlns:a16="http://schemas.microsoft.com/office/drawing/2014/main" id="{AD810485-F9F1-4646-8112-DD2FCF244C96}"/>
              </a:ext>
            </a:extLst>
          </p:cNvPr>
          <p:cNvSpPr>
            <a:spLocks noGrp="1"/>
          </p:cNvSpPr>
          <p:nvPr>
            <p:ph type="sldNum" sz="quarter" idx="12"/>
          </p:nvPr>
        </p:nvSpPr>
        <p:spPr/>
        <p:txBody>
          <a:bodyPr/>
          <a:lstStyle>
            <a:lvl1pPr>
              <a:defRPr/>
            </a:lvl1pPr>
          </a:lstStyle>
          <a:p>
            <a:fld id="{569F5D58-764C-4228-8AE5-F07817FC7235}" type="slidenum">
              <a:rPr lang="en-US" altLang="en-US"/>
              <a:pPr/>
              <a:t>‹#›</a:t>
            </a:fld>
            <a:endParaRPr lang="en-US" altLang="en-US"/>
          </a:p>
        </p:txBody>
      </p:sp>
    </p:spTree>
    <p:extLst>
      <p:ext uri="{BB962C8B-B14F-4D97-AF65-F5344CB8AC3E}">
        <p14:creationId xmlns:p14="http://schemas.microsoft.com/office/powerpoint/2010/main" val="1762078825"/>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0E57DB4D-FDF8-41AA-A612-65606306AC73}"/>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343A3383-6B3D-43A4-AF92-719370D23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719FFCC4-0C93-40AD-938E-61820CA504B8}"/>
              </a:ext>
            </a:extLst>
          </p:cNvPr>
          <p:cNvSpPr>
            <a:spLocks noGrp="1"/>
          </p:cNvSpPr>
          <p:nvPr>
            <p:ph type="sldNum" sz="quarter" idx="12"/>
          </p:nvPr>
        </p:nvSpPr>
        <p:spPr/>
        <p:txBody>
          <a:bodyPr/>
          <a:lstStyle>
            <a:lvl1pPr>
              <a:defRPr/>
            </a:lvl1pPr>
          </a:lstStyle>
          <a:p>
            <a:fld id="{49AF6A00-0DF7-4386-A962-BC0F1C12CE38}" type="slidenum">
              <a:rPr lang="en-US" altLang="en-US"/>
              <a:pPr/>
              <a:t>‹#›</a:t>
            </a:fld>
            <a:endParaRPr lang="en-US" altLang="en-US"/>
          </a:p>
        </p:txBody>
      </p:sp>
    </p:spTree>
    <p:extLst>
      <p:ext uri="{BB962C8B-B14F-4D97-AF65-F5344CB8AC3E}">
        <p14:creationId xmlns:p14="http://schemas.microsoft.com/office/powerpoint/2010/main" val="3866189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ED4C3851-74D6-4A31-BDC0-72DAC4992298}"/>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1A70CE94-1EB0-4170-9984-40EF7509BB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E5A8943A-7F36-4AF5-85FB-B78FFDD24BC7}"/>
              </a:ext>
            </a:extLst>
          </p:cNvPr>
          <p:cNvSpPr>
            <a:spLocks noGrp="1"/>
          </p:cNvSpPr>
          <p:nvPr>
            <p:ph type="sldNum" sz="quarter" idx="12"/>
          </p:nvPr>
        </p:nvSpPr>
        <p:spPr/>
        <p:txBody>
          <a:bodyPr/>
          <a:lstStyle>
            <a:lvl1pPr>
              <a:defRPr/>
            </a:lvl1pPr>
          </a:lstStyle>
          <a:p>
            <a:fld id="{DAA49BB1-75C6-4E5D-85AC-62B8701DACBE}" type="slidenum">
              <a:rPr lang="en-US" altLang="en-US"/>
              <a:pPr/>
              <a:t>‹#›</a:t>
            </a:fld>
            <a:endParaRPr lang="en-US" altLang="en-US"/>
          </a:p>
        </p:txBody>
      </p:sp>
    </p:spTree>
    <p:extLst>
      <p:ext uri="{BB962C8B-B14F-4D97-AF65-F5344CB8AC3E}">
        <p14:creationId xmlns:p14="http://schemas.microsoft.com/office/powerpoint/2010/main" val="2812730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436" tIns="45716" rIns="91436" bIns="45716"/>
          <a:lstStyle/>
          <a:p>
            <a:pPr eaLnBrk="0" fontAlgn="base" hangingPunct="0">
              <a:spcBef>
                <a:spcPct val="0"/>
              </a:spcBef>
              <a:spcAft>
                <a:spcPct val="0"/>
              </a:spcAft>
              <a:defRPr/>
            </a:pPr>
            <a:endParaRPr lang="en-US" sz="1800">
              <a:solidFill>
                <a:srgbClr val="FFFFFF"/>
              </a:solidFill>
            </a:endParaRPr>
          </a:p>
        </p:txBody>
      </p:sp>
      <p:sp>
        <p:nvSpPr>
          <p:cNvPr id="20482" name="Rectangle 2"/>
          <p:cNvSpPr>
            <a:spLocks noGrp="1" noChangeArrowheads="1"/>
          </p:cNvSpPr>
          <p:nvPr>
            <p:ph type="ctrTitle" sz="quarter"/>
          </p:nvPr>
        </p:nvSpPr>
        <p:spPr>
          <a:xfrm>
            <a:off x="914400" y="1997080"/>
            <a:ext cx="10363200" cy="1431925"/>
          </a:xfrm>
        </p:spPr>
        <p:txBody>
          <a:bodyPr anchor="b" anchorCtr="1"/>
          <a:lstStyle>
            <a:lvl1pPr algn="ctr">
              <a:defRPr/>
            </a:lvl1pPr>
          </a:lstStyle>
          <a:p>
            <a:r>
              <a:rPr lang="en-US"/>
              <a:t>Click to edit Master title style</a:t>
            </a:r>
          </a:p>
        </p:txBody>
      </p:sp>
      <p:sp>
        <p:nvSpPr>
          <p:cNvPr id="2048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2B383A16-D0A3-4D46-A968-769E7B8F23EA}"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11604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E84E9A-A53F-4E9B-9682-1B65B615CA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9446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lvl1pPr>
            <a:lvl2pPr marL="456854" indent="0">
              <a:buNone/>
              <a:defRPr sz="1800"/>
            </a:lvl2pPr>
            <a:lvl3pPr marL="913707" indent="0">
              <a:buNone/>
              <a:defRPr sz="1600"/>
            </a:lvl3pPr>
            <a:lvl4pPr marL="1370561" indent="0">
              <a:buNone/>
              <a:defRPr sz="1400"/>
            </a:lvl4pPr>
            <a:lvl5pPr marL="1827414" indent="0">
              <a:buNone/>
              <a:defRPr sz="1400"/>
            </a:lvl5pPr>
            <a:lvl6pPr marL="2284268" indent="0">
              <a:buNone/>
              <a:defRPr sz="1400"/>
            </a:lvl6pPr>
            <a:lvl7pPr marL="2741121" indent="0">
              <a:buNone/>
              <a:defRPr sz="1400"/>
            </a:lvl7pPr>
            <a:lvl8pPr marL="3197936" indent="0">
              <a:buNone/>
              <a:defRPr sz="1400"/>
            </a:lvl8pPr>
            <a:lvl9pPr marL="36548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97AF70-1BA3-4823-BB18-DB4BF5BA0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5294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78BE6-8FC3-4A33-835D-D98DAB77AB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8621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6854" indent="0">
              <a:buNone/>
              <a:defRPr sz="2000" b="1"/>
            </a:lvl2pPr>
            <a:lvl3pPr marL="913707" indent="0">
              <a:buNone/>
              <a:defRPr sz="1800" b="1"/>
            </a:lvl3pPr>
            <a:lvl4pPr marL="1370561" indent="0">
              <a:buNone/>
              <a:defRPr sz="1600" b="1"/>
            </a:lvl4pPr>
            <a:lvl5pPr marL="1827414" indent="0">
              <a:buNone/>
              <a:defRPr sz="1600" b="1"/>
            </a:lvl5pPr>
            <a:lvl6pPr marL="2284268" indent="0">
              <a:buNone/>
              <a:defRPr sz="1600" b="1"/>
            </a:lvl6pPr>
            <a:lvl7pPr marL="2741121" indent="0">
              <a:buNone/>
              <a:defRPr sz="1600" b="1"/>
            </a:lvl7pPr>
            <a:lvl8pPr marL="3197936" indent="0">
              <a:buNone/>
              <a:defRPr sz="1600" b="1"/>
            </a:lvl8pPr>
            <a:lvl9pPr marL="365482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70" y="1535113"/>
            <a:ext cx="5389033" cy="639762"/>
          </a:xfrm>
        </p:spPr>
        <p:txBody>
          <a:bodyPr anchor="b"/>
          <a:lstStyle>
            <a:lvl1pPr marL="0" indent="0">
              <a:buNone/>
              <a:defRPr sz="2400" b="1"/>
            </a:lvl1pPr>
            <a:lvl2pPr marL="456854" indent="0">
              <a:buNone/>
              <a:defRPr sz="2000" b="1"/>
            </a:lvl2pPr>
            <a:lvl3pPr marL="913707" indent="0">
              <a:buNone/>
              <a:defRPr sz="1800" b="1"/>
            </a:lvl3pPr>
            <a:lvl4pPr marL="1370561" indent="0">
              <a:buNone/>
              <a:defRPr sz="1600" b="1"/>
            </a:lvl4pPr>
            <a:lvl5pPr marL="1827414" indent="0">
              <a:buNone/>
              <a:defRPr sz="1600" b="1"/>
            </a:lvl5pPr>
            <a:lvl6pPr marL="2284268" indent="0">
              <a:buNone/>
              <a:defRPr sz="1600" b="1"/>
            </a:lvl6pPr>
            <a:lvl7pPr marL="2741121" indent="0">
              <a:buNone/>
              <a:defRPr sz="1600" b="1"/>
            </a:lvl7pPr>
            <a:lvl8pPr marL="3197936" indent="0">
              <a:buNone/>
              <a:defRPr sz="1600" b="1"/>
            </a:lvl8pPr>
            <a:lvl9pPr marL="36548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BE8213-4A9D-453E-84C7-25CBC1EC52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7092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A0DD5A-96AF-49E6-8B40-A692207CC1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9076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45B813-5CD9-45B7-B483-55EF1DADF0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8905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3"/>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1"/>
            <a:ext cx="4011084" cy="4691063"/>
          </a:xfrm>
        </p:spPr>
        <p:txBody>
          <a:bodyPr/>
          <a:lstStyle>
            <a:lvl1pPr marL="0" indent="0">
              <a:buNone/>
              <a:defRPr sz="1400"/>
            </a:lvl1pPr>
            <a:lvl2pPr marL="456854" indent="0">
              <a:buNone/>
              <a:defRPr sz="1200"/>
            </a:lvl2pPr>
            <a:lvl3pPr marL="913707" indent="0">
              <a:buNone/>
              <a:defRPr sz="1000"/>
            </a:lvl3pPr>
            <a:lvl4pPr marL="1370561" indent="0">
              <a:buNone/>
              <a:defRPr sz="900"/>
            </a:lvl4pPr>
            <a:lvl5pPr marL="1827414" indent="0">
              <a:buNone/>
              <a:defRPr sz="900"/>
            </a:lvl5pPr>
            <a:lvl6pPr marL="2284268" indent="0">
              <a:buNone/>
              <a:defRPr sz="900"/>
            </a:lvl6pPr>
            <a:lvl7pPr marL="2741121" indent="0">
              <a:buNone/>
              <a:defRPr sz="900"/>
            </a:lvl7pPr>
            <a:lvl8pPr marL="3197936" indent="0">
              <a:buNone/>
              <a:defRPr sz="900"/>
            </a:lvl8pPr>
            <a:lvl9pPr marL="36548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C15742-76B4-49B0-84E9-9B554AFD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6434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54" indent="0">
              <a:buNone/>
              <a:defRPr sz="2800"/>
            </a:lvl2pPr>
            <a:lvl3pPr marL="913707" indent="0">
              <a:buNone/>
              <a:defRPr sz="2400"/>
            </a:lvl3pPr>
            <a:lvl4pPr marL="1370561" indent="0">
              <a:buNone/>
              <a:defRPr sz="2000"/>
            </a:lvl4pPr>
            <a:lvl5pPr marL="1827414" indent="0">
              <a:buNone/>
              <a:defRPr sz="2000"/>
            </a:lvl5pPr>
            <a:lvl6pPr marL="2284268" indent="0">
              <a:buNone/>
              <a:defRPr sz="2000"/>
            </a:lvl6pPr>
            <a:lvl7pPr marL="2741121" indent="0">
              <a:buNone/>
              <a:defRPr sz="2000"/>
            </a:lvl7pPr>
            <a:lvl8pPr marL="3197936" indent="0">
              <a:buNone/>
              <a:defRPr sz="2000"/>
            </a:lvl8pPr>
            <a:lvl9pPr marL="3654824"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854" indent="0">
              <a:buNone/>
              <a:defRPr sz="1200"/>
            </a:lvl2pPr>
            <a:lvl3pPr marL="913707" indent="0">
              <a:buNone/>
              <a:defRPr sz="1000"/>
            </a:lvl3pPr>
            <a:lvl4pPr marL="1370561" indent="0">
              <a:buNone/>
              <a:defRPr sz="900"/>
            </a:lvl4pPr>
            <a:lvl5pPr marL="1827414" indent="0">
              <a:buNone/>
              <a:defRPr sz="900"/>
            </a:lvl5pPr>
            <a:lvl6pPr marL="2284268" indent="0">
              <a:buNone/>
              <a:defRPr sz="900"/>
            </a:lvl6pPr>
            <a:lvl7pPr marL="2741121" indent="0">
              <a:buNone/>
              <a:defRPr sz="900"/>
            </a:lvl7pPr>
            <a:lvl8pPr marL="3197936" indent="0">
              <a:buNone/>
              <a:defRPr sz="900"/>
            </a:lvl8pPr>
            <a:lvl9pPr marL="36548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EDF860-0784-4DDD-8D85-D834221931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808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3D4CE-911D-467B-BCE0-4B6E58B376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175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4"/>
            <a:ext cx="27432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92104"/>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57218A-B9B6-4320-B0EC-C0BE2BBC64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6816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3"/>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112D1-C70A-40C1-A2E4-C1A8DBDA74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3171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7/21/2020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7/21/2020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7/21/2020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7/21/2020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
        <p:nvSpPr>
          <p:cNvPr id="29" name="Title 28"/>
          <p:cNvSpPr>
            <a:spLocks noGrp="1"/>
          </p:cNvSpPr>
          <p:nvPr>
            <p:ph type="ctrTitle"/>
          </p:nvPr>
        </p:nvSpPr>
        <p:spPr>
          <a:xfrm>
            <a:off x="508000" y="4853414"/>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667">
                <a:solidFill>
                  <a:schemeClr val="tx2">
                    <a:shade val="75000"/>
                  </a:schemeClr>
                </a:solidFill>
              </a:defRPr>
            </a:lvl1pPr>
            <a:lvl2pPr marL="507995" indent="0" algn="ctr">
              <a:buNone/>
            </a:lvl2pPr>
            <a:lvl3pPr marL="1015990" indent="0" algn="ctr">
              <a:buNone/>
            </a:lvl3pPr>
            <a:lvl4pPr marL="1523985" indent="0" algn="ctr">
              <a:buNone/>
            </a:lvl4pPr>
            <a:lvl5pPr marL="2031980" indent="0" algn="ctr">
              <a:buNone/>
            </a:lvl5pPr>
            <a:lvl6pPr marL="2539975" indent="0" algn="ctr">
              <a:buNone/>
            </a:lvl6pPr>
            <a:lvl7pPr marL="3047970" indent="0" algn="ctr">
              <a:buNone/>
            </a:lvl7pPr>
            <a:lvl8pPr marL="3555964" indent="0" algn="ctr">
              <a:buNone/>
            </a:lvl8pPr>
            <a:lvl9pPr marL="4063959"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77D23D-2ED1-4E35-B8A0-2D9010A4A028}" type="datetimeFigureOut">
              <a:rPr lang="en-US" smtClean="0"/>
              <a:t>7/21/2020</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10972800" y="6473952"/>
            <a:ext cx="1011936" cy="246888"/>
          </a:xfrm>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41034212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77D23D-2ED1-4E35-B8A0-2D9010A4A028}" type="datetimeFigureOut">
              <a:rPr lang="en-US" smtClean="0"/>
              <a:t>7/21/2020</a:t>
            </a:fld>
            <a:endParaRPr lang="en-US"/>
          </a:p>
        </p:txBody>
      </p:sp>
      <p:sp>
        <p:nvSpPr>
          <p:cNvPr id="19" name="Footer Placeholder 18"/>
          <p:cNvSpPr>
            <a:spLocks noGrp="1"/>
          </p:cNvSpPr>
          <p:nvPr>
            <p:ph type="ftr" sz="quarter" idx="11"/>
          </p:nvPr>
        </p:nvSpPr>
        <p:spPr>
          <a:xfrm>
            <a:off x="4775200" y="76200"/>
            <a:ext cx="3860800" cy="288925"/>
          </a:xfrm>
        </p:spPr>
        <p:txBody>
          <a:bodyPr/>
          <a:lstStyle/>
          <a:p>
            <a:endParaRPr lang="en-US"/>
          </a:p>
        </p:txBody>
      </p:sp>
      <p:sp>
        <p:nvSpPr>
          <p:cNvPr id="16" name="Slide Number Placeholder 15"/>
          <p:cNvSpPr>
            <a:spLocks noGrp="1"/>
          </p:cNvSpPr>
          <p:nvPr>
            <p:ph type="sldNum" sz="quarter" idx="12"/>
          </p:nvPr>
        </p:nvSpPr>
        <p:spPr>
          <a:xfrm>
            <a:off x="10972800" y="6473952"/>
            <a:ext cx="1011936" cy="246888"/>
          </a:xfrm>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289790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dirty="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
        <p:nvSpPr>
          <p:cNvPr id="11"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222">
                <a:solidFill>
                  <a:schemeClr val="tx2">
                    <a:shade val="75000"/>
                  </a:schemeClr>
                </a:solidFill>
              </a:defRPr>
            </a:lvl1pPr>
            <a:lvl2pPr>
              <a:buNone/>
              <a:defRPr sz="2000">
                <a:solidFill>
                  <a:schemeClr val="tx1">
                    <a:tint val="75000"/>
                  </a:schemeClr>
                </a:solidFill>
              </a:defRPr>
            </a:lvl2pPr>
            <a:lvl3pPr>
              <a:buNone/>
              <a:defRPr sz="1778">
                <a:solidFill>
                  <a:schemeClr val="tx1">
                    <a:tint val="75000"/>
                  </a:schemeClr>
                </a:solidFill>
              </a:defRPr>
            </a:lvl3pPr>
            <a:lvl4pPr>
              <a:buNone/>
              <a:defRPr sz="1556">
                <a:solidFill>
                  <a:schemeClr val="tx1">
                    <a:tint val="75000"/>
                  </a:schemeClr>
                </a:solidFill>
              </a:defRPr>
            </a:lvl4pPr>
            <a:lvl5pPr>
              <a:buNone/>
              <a:defRPr sz="1556">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77D23D-2ED1-4E35-B8A0-2D9010A4A028}" type="datetimeFigureOut">
              <a:rPr lang="en-US" smtClean="0"/>
              <a:t>7/21/2020</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A9D17F1E-BDCB-4330-B244-E4341ED46EB2}" type="slidenum">
              <a:rPr lang="en-US" smtClean="0"/>
              <a:t>‹#›</a:t>
            </a:fld>
            <a:endParaRPr lang="en-US"/>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91973731"/>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3111"/>
            </a:lvl1pPr>
            <a:lvl2pPr>
              <a:defRPr sz="2667"/>
            </a:lvl2pPr>
            <a:lvl3pPr>
              <a:defRPr sz="2222"/>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3111"/>
            </a:lvl1pPr>
            <a:lvl2pPr>
              <a:defRPr sz="2667"/>
            </a:lvl2pPr>
            <a:lvl3pPr>
              <a:defRPr sz="2222"/>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77D23D-2ED1-4E35-B8A0-2D9010A4A028}" type="datetimeFigureOut">
              <a:rPr lang="en-US" smtClean="0"/>
              <a:t>7/21/2020</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17098307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1"/>
            <a:ext cx="114808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1" y="666749"/>
            <a:ext cx="5720741" cy="639763"/>
          </a:xfrm>
        </p:spPr>
        <p:txBody>
          <a:bodyPr anchor="ctr"/>
          <a:lstStyle>
            <a:lvl1pPr marL="0" indent="0">
              <a:buNone/>
              <a:defRPr sz="2000" b="0" cap="all" baseline="0">
                <a:solidFill>
                  <a:schemeClr val="accent1">
                    <a:shade val="50000"/>
                  </a:schemeClr>
                </a:solidFill>
                <a:latin typeface="+mj-lt"/>
                <a:ea typeface="+mj-ea"/>
                <a:cs typeface="+mj-cs"/>
              </a:defRPr>
            </a:lvl1pPr>
            <a:lvl2pPr>
              <a:buNone/>
              <a:defRPr sz="2222" b="1"/>
            </a:lvl2pPr>
            <a:lvl3pPr>
              <a:buNone/>
              <a:defRPr sz="2000" b="1"/>
            </a:lvl3pPr>
            <a:lvl4pPr>
              <a:buNone/>
              <a:defRPr sz="1778" b="1"/>
            </a:lvl4pPr>
            <a:lvl5pPr>
              <a:buNone/>
              <a:defRPr sz="1778"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9" y="666749"/>
            <a:ext cx="5722988" cy="639763"/>
          </a:xfrm>
        </p:spPr>
        <p:txBody>
          <a:bodyPr anchor="ctr"/>
          <a:lstStyle>
            <a:lvl1pPr marL="0" indent="0">
              <a:buNone/>
              <a:defRPr sz="2000" b="0" cap="all" baseline="0">
                <a:solidFill>
                  <a:schemeClr val="accent1">
                    <a:shade val="50000"/>
                  </a:schemeClr>
                </a:solidFill>
                <a:latin typeface="+mj-lt"/>
                <a:ea typeface="+mj-ea"/>
                <a:cs typeface="+mj-cs"/>
              </a:defRPr>
            </a:lvl1pPr>
            <a:lvl2pPr>
              <a:buNone/>
              <a:defRPr sz="2222" b="1"/>
            </a:lvl2pPr>
            <a:lvl3pPr>
              <a:buNone/>
              <a:defRPr sz="2000" b="1"/>
            </a:lvl3pPr>
            <a:lvl4pPr>
              <a:buNone/>
              <a:defRPr sz="1778" b="1"/>
            </a:lvl4pPr>
            <a:lvl5pPr>
              <a:buNone/>
              <a:defRPr sz="1778"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1" y="1316037"/>
            <a:ext cx="5720741" cy="3941763"/>
          </a:xfrm>
        </p:spPr>
        <p:txBody>
          <a:bodyPr/>
          <a:lstStyle>
            <a:lvl1pPr>
              <a:defRPr sz="2667"/>
            </a:lvl1pPr>
            <a:lvl2pPr>
              <a:defRPr sz="2222"/>
            </a:lvl2pPr>
            <a:lvl3pPr>
              <a:defRPr sz="2000"/>
            </a:lvl3pPr>
            <a:lvl4pPr>
              <a:defRPr sz="1778"/>
            </a:lvl4pPr>
            <a:lvl5pPr>
              <a:defRPr sz="1778"/>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7"/>
            <a:ext cx="5718048" cy="3941763"/>
          </a:xfrm>
        </p:spPr>
        <p:txBody>
          <a:bodyPr/>
          <a:lstStyle>
            <a:lvl1pPr>
              <a:defRPr sz="2667"/>
            </a:lvl1pPr>
            <a:lvl2pPr>
              <a:defRPr sz="2222"/>
            </a:lvl2pPr>
            <a:lvl3pPr>
              <a:defRPr sz="2000"/>
            </a:lvl3pPr>
            <a:lvl4pPr>
              <a:defRPr sz="1778"/>
            </a:lvl4pPr>
            <a:lvl5pPr>
              <a:defRPr sz="1778"/>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77D23D-2ED1-4E35-B8A0-2D9010A4A028}"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972800" y="6477000"/>
            <a:ext cx="1016000" cy="246888"/>
          </a:xfrm>
        </p:spPr>
        <p:txBody>
          <a:bodyPr/>
          <a:lstStyle/>
          <a:p>
            <a:fld id="{A9D17F1E-BDCB-4330-B244-E4341ED46EB2}" type="slidenum">
              <a:rPr lang="en-US" smtClean="0"/>
              <a:t>‹#›</a:t>
            </a:fld>
            <a:endParaRPr lang="en-US"/>
          </a:p>
        </p:txBody>
      </p:sp>
      <p:sp>
        <p:nvSpPr>
          <p:cNvPr id="11" name="Straight Connector 10"/>
          <p:cNvSpPr>
            <a:spLocks noChangeShapeType="1"/>
          </p:cNvSpPr>
          <p:nvPr/>
        </p:nvSpPr>
        <p:spPr bwMode="auto">
          <a:xfrm>
            <a:off x="685800" y="601980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Tree>
    <p:extLst>
      <p:ext uri="{BB962C8B-B14F-4D97-AF65-F5344CB8AC3E}">
        <p14:creationId xmlns:p14="http://schemas.microsoft.com/office/powerpoint/2010/main" val="26279678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77D23D-2ED1-4E35-B8A0-2D9010A4A028}" type="datetimeFigureOut">
              <a:rPr lang="en-US" smtClean="0"/>
              <a:t>7/21/2020</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17850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77D23D-2ED1-4E35-B8A0-2D9010A4A028}" type="datetimeFigureOut">
              <a:rPr lang="en-US" smtClean="0"/>
              <a:t>7/21/2020</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5014557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
        <p:nvSpPr>
          <p:cNvPr id="12" name="Title 11"/>
          <p:cNvSpPr>
            <a:spLocks noGrp="1"/>
          </p:cNvSpPr>
          <p:nvPr>
            <p:ph type="title"/>
          </p:nvPr>
        </p:nvSpPr>
        <p:spPr>
          <a:xfrm>
            <a:off x="609600" y="5486402"/>
            <a:ext cx="11277600" cy="520700"/>
          </a:xfrm>
        </p:spPr>
        <p:txBody>
          <a:bodyPr anchor="ctr"/>
          <a:lstStyle>
            <a:lvl1pPr algn="l">
              <a:buNone/>
              <a:defRPr sz="2222" b="1"/>
            </a:lvl1pPr>
          </a:lstStyle>
          <a:p>
            <a:r>
              <a:rPr kumimoji="0" lang="en-US"/>
              <a:t>Click to edit Master title style</a:t>
            </a:r>
          </a:p>
        </p:txBody>
      </p:sp>
      <p:sp>
        <p:nvSpPr>
          <p:cNvPr id="26" name="Text Placeholder 25"/>
          <p:cNvSpPr>
            <a:spLocks noGrp="1"/>
          </p:cNvSpPr>
          <p:nvPr>
            <p:ph type="body" idx="2"/>
          </p:nvPr>
        </p:nvSpPr>
        <p:spPr>
          <a:xfrm>
            <a:off x="609600" y="609600"/>
            <a:ext cx="4011084" cy="4800600"/>
          </a:xfrm>
        </p:spPr>
        <p:txBody>
          <a:bodyPr/>
          <a:lstStyle>
            <a:lvl1pPr marL="0" indent="0">
              <a:buNone/>
              <a:defRPr sz="1556"/>
            </a:lvl1pPr>
            <a:lvl2pPr>
              <a:buNone/>
              <a:defRPr sz="1333"/>
            </a:lvl2pPr>
            <a:lvl3pPr>
              <a:buNone/>
              <a:defRPr sz="1111"/>
            </a:lvl3pPr>
            <a:lvl4pPr>
              <a:buNone/>
              <a:defRPr sz="1000"/>
            </a:lvl4pPr>
            <a:lvl5pPr>
              <a:buNone/>
              <a:defRPr sz="10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556"/>
            </a:lvl1pPr>
            <a:lvl2pPr>
              <a:defRPr sz="3111"/>
            </a:lvl2pPr>
            <a:lvl3pPr>
              <a:defRPr sz="2667"/>
            </a:lvl3pPr>
            <a:lvl4pPr>
              <a:defRPr sz="2222"/>
            </a:lvl4pPr>
            <a:lvl5pPr>
              <a:defRPr sz="222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77D23D-2ED1-4E35-B8A0-2D9010A4A028}" type="datetimeFigureOut">
              <a:rPr lang="en-US" smtClean="0"/>
              <a:t>7/21/2020</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38098564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556"/>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77D23D-2ED1-4E35-B8A0-2D9010A4A028}"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A9D17F1E-BDCB-4330-B244-E4341ED46EB2}" type="slidenum">
              <a:rPr lang="en-US" smtClean="0"/>
              <a:t>‹#›</a:t>
            </a:fld>
            <a:endParaRPr lang="en-US"/>
          </a:p>
        </p:txBody>
      </p:sp>
      <p:sp>
        <p:nvSpPr>
          <p:cNvPr id="17" name="Title 16"/>
          <p:cNvSpPr>
            <a:spLocks noGrp="1"/>
          </p:cNvSpPr>
          <p:nvPr>
            <p:ph type="title"/>
          </p:nvPr>
        </p:nvSpPr>
        <p:spPr>
          <a:xfrm>
            <a:off x="508000" y="4993760"/>
            <a:ext cx="7823200" cy="522288"/>
          </a:xfrm>
        </p:spPr>
        <p:txBody>
          <a:bodyPr anchor="ctr"/>
          <a:lstStyle>
            <a:lvl1pPr algn="l">
              <a:buNone/>
              <a:defRPr sz="2222" b="1"/>
            </a:lvl1pPr>
          </a:lstStyle>
          <a:p>
            <a:r>
              <a:rPr kumimoji="0" lang="en-US"/>
              <a:t>Click to edit Master title style</a:t>
            </a:r>
          </a:p>
        </p:txBody>
      </p:sp>
      <p:sp>
        <p:nvSpPr>
          <p:cNvPr id="26" name="Text Placeholder 25"/>
          <p:cNvSpPr>
            <a:spLocks noGrp="1"/>
          </p:cNvSpPr>
          <p:nvPr>
            <p:ph type="body" sz="half" idx="2"/>
          </p:nvPr>
        </p:nvSpPr>
        <p:spPr>
          <a:xfrm>
            <a:off x="508000" y="5533219"/>
            <a:ext cx="7823200" cy="768351"/>
          </a:xfrm>
        </p:spPr>
        <p:txBody>
          <a:bodyPr lIns="109728" tIns="0"/>
          <a:lstStyle>
            <a:lvl1pPr marL="0" indent="0">
              <a:buNone/>
              <a:defRPr sz="1556"/>
            </a:lvl1pPr>
            <a:lvl2pPr>
              <a:defRPr sz="1333"/>
            </a:lvl2pPr>
            <a:lvl3pPr>
              <a:defRPr sz="1111"/>
            </a:lvl3pPr>
            <a:lvl4pPr>
              <a:defRPr sz="1000"/>
            </a:lvl4pPr>
            <a:lvl5pPr>
              <a:defRPr sz="10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162901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77D23D-2ED1-4E35-B8A0-2D9010A4A028}"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27289377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6"/>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6"/>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77D23D-2ED1-4E35-B8A0-2D9010A4A028}"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11513435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304980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7/21/2020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532991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61853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920287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632131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576559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949507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0935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94581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84644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927597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7/21/2020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33102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55103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753550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75857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423520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8859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9570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27780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07259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197318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3.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4.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4.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4.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5.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5.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19" Type="http://schemas.openxmlformats.org/officeDocument/2006/relationships/image" Target="../media/image17.jpeg"/><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theme" Target="../theme/theme18.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image" Target="../media/image18.jpeg"/><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3" Type="http://schemas.openxmlformats.org/officeDocument/2006/relationships/slideLayout" Target="../slideLayouts/slideLayout214.xml"/><Relationship Id="rId21" Type="http://schemas.openxmlformats.org/officeDocument/2006/relationships/audio" Target="../media/audio1.wav"/><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theme" Target="../theme/theme19.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image" Target="../media/image1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3.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3.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2">
                    <a:lumMod val="25000"/>
                  </a:schemeClr>
                </a:solidFill>
                <a:latin typeface="+mj-lt"/>
              </a:defRPr>
            </a:lvl1pPr>
          </a:lstStyle>
          <a:p>
            <a:fld id="{BB02557A-7053-4340-A874-8AB926A8EDA1}" type="datetimeFigureOut">
              <a:rPr lang="en-US" dirty="0"/>
              <a:pPr/>
              <a:t>7/21/2020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2">
                    <a:lumMod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2">
                    <a:lumMod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2">
              <a:lumMod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2">
              <a:lumMod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2">
              <a:lumMod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2">
              <a:lumMod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2">
              <a:lumMod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7/21/2020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cxnSp>
        <p:nvCxnSpPr>
          <p:cNvPr id="8" name="Straight Arrow Connector 7">
            <a:extLst>
              <a:ext uri="{FF2B5EF4-FFF2-40B4-BE49-F238E27FC236}">
                <a16:creationId xmlns:a16="http://schemas.microsoft.com/office/drawing/2014/main" id="{083A7523-CFB5-4E5A-9F7B-9A4163E0AD11}"/>
              </a:ext>
            </a:extLst>
          </p:cNvPr>
          <p:cNvCxnSpPr/>
          <p:nvPr userDrawn="1"/>
        </p:nvCxnSpPr>
        <p:spPr>
          <a:xfrm>
            <a:off x="838200" y="365127"/>
            <a:ext cx="0" cy="581183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BD1D23F-B745-47A7-BE74-8AED7AA2357F}"/>
              </a:ext>
            </a:extLst>
          </p:cNvPr>
          <p:cNvCxnSpPr/>
          <p:nvPr userDrawn="1"/>
        </p:nvCxnSpPr>
        <p:spPr>
          <a:xfrm>
            <a:off x="838199" y="365126"/>
            <a:ext cx="10672099"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013" r="6013"/>
          <a:stretch/>
        </p:blipFill>
        <p:spPr bwMode="auto">
          <a:xfrm>
            <a:off x="838198" y="353044"/>
            <a:ext cx="2308125" cy="130942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5508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333">
                <a:solidFill>
                  <a:schemeClr val="tx1">
                    <a:tint val="75000"/>
                  </a:schemeClr>
                </a:solidFill>
              </a:defRPr>
            </a:lvl1pPr>
          </a:lstStyle>
          <a:p>
            <a:fld id="{D8296D65-F592-4498-81FD-0EC096C1D35F}" type="datetimeFigureOut">
              <a:rPr lang="en-US" smtClean="0"/>
              <a:t>7/21/2020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3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333">
                <a:solidFill>
                  <a:schemeClr val="tx1">
                    <a:tint val="75000"/>
                  </a:schemeClr>
                </a:solidFill>
              </a:defRPr>
            </a:lvl1pPr>
          </a:lstStyle>
          <a:p>
            <a:fld id="{1185E310-2552-4283-A19F-486457F9090F}" type="slidenum">
              <a:rPr lang="en-US" smtClean="0"/>
              <a:t>‹#›</a:t>
            </a:fld>
            <a:endParaRPr lang="en-US"/>
          </a:p>
        </p:txBody>
      </p:sp>
    </p:spTree>
    <p:extLst>
      <p:ext uri="{BB962C8B-B14F-4D97-AF65-F5344CB8AC3E}">
        <p14:creationId xmlns:p14="http://schemas.microsoft.com/office/powerpoint/2010/main" val="371289147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1015990" rtl="0" eaLnBrk="1" latinLnBrk="0" hangingPunct="1">
        <a:spcBef>
          <a:spcPct val="0"/>
        </a:spcBef>
        <a:buNone/>
        <a:defRPr sz="4889" kern="1200">
          <a:solidFill>
            <a:schemeClr val="tx1"/>
          </a:solidFill>
          <a:latin typeface="+mj-lt"/>
          <a:ea typeface="+mj-ea"/>
          <a:cs typeface="+mj-cs"/>
        </a:defRPr>
      </a:lvl1pPr>
    </p:titleStyle>
    <p:bodyStyle>
      <a:lvl1pPr marL="380996" indent="-380996" algn="l" defTabSz="1015990" rtl="0" eaLnBrk="1" latinLnBrk="0" hangingPunct="1">
        <a:spcBef>
          <a:spcPct val="20000"/>
        </a:spcBef>
        <a:buFont typeface="Arial" panose="020B0604020202020204" pitchFamily="34" charset="0"/>
        <a:buChar char="•"/>
        <a:defRPr sz="3556" kern="1200">
          <a:solidFill>
            <a:schemeClr val="tx1"/>
          </a:solidFill>
          <a:latin typeface="+mn-lt"/>
          <a:ea typeface="+mn-ea"/>
          <a:cs typeface="+mn-cs"/>
        </a:defRPr>
      </a:lvl1pPr>
      <a:lvl2pPr marL="825492" indent="-317497" algn="l" defTabSz="1015990" rtl="0" eaLnBrk="1" latinLnBrk="0" hangingPunct="1">
        <a:spcBef>
          <a:spcPct val="20000"/>
        </a:spcBef>
        <a:buFont typeface="Arial" panose="020B0604020202020204" pitchFamily="34" charset="0"/>
        <a:buChar char="–"/>
        <a:defRPr sz="3111" kern="1200">
          <a:solidFill>
            <a:schemeClr val="tx1"/>
          </a:solidFill>
          <a:latin typeface="+mn-lt"/>
          <a:ea typeface="+mn-ea"/>
          <a:cs typeface="+mn-cs"/>
        </a:defRPr>
      </a:lvl2pPr>
      <a:lvl3pPr marL="1269987" indent="-253997" algn="l" defTabSz="101599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3pPr>
      <a:lvl4pPr marL="177798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4pPr>
      <a:lvl5pPr marL="228597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5pPr>
      <a:lvl6pPr marL="279397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96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96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95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5DCDAF7-CE3A-4070-A393-30DD3A78D60C}"/>
              </a:ext>
            </a:extLst>
          </p:cNvPr>
          <p:cNvSpPr>
            <a:spLocks noGrp="1" noChangeArrowheads="1"/>
          </p:cNvSpPr>
          <p:nvPr>
            <p:ph type="body" idx="1"/>
          </p:nvPr>
        </p:nvSpPr>
        <p:spPr bwMode="auto">
          <a:xfrm>
            <a:off x="609600" y="1371600"/>
            <a:ext cx="10972800" cy="4419600"/>
          </a:xfrm>
          <a:prstGeom prst="rect">
            <a:avLst/>
          </a:prstGeom>
          <a:noFill/>
          <a:ln>
            <a:noFill/>
          </a:ln>
          <a:effectLst>
            <a:outerShdw dist="45791" dir="202140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5" name="Line 11">
            <a:extLst>
              <a:ext uri="{FF2B5EF4-FFF2-40B4-BE49-F238E27FC236}">
                <a16:creationId xmlns:a16="http://schemas.microsoft.com/office/drawing/2014/main" id="{961BB814-A47D-4C19-85BA-690E2B5979FF}"/>
              </a:ext>
            </a:extLst>
          </p:cNvPr>
          <p:cNvSpPr>
            <a:spLocks noChangeAspect="1" noChangeShapeType="1"/>
          </p:cNvSpPr>
          <p:nvPr userDrawn="1"/>
        </p:nvSpPr>
        <p:spPr bwMode="auto">
          <a:xfrm>
            <a:off x="1589618" y="5930900"/>
            <a:ext cx="2800349"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cmpd="thinThick">
                <a:solidFill>
                  <a:srgbClr val="808080"/>
                </a:solidFill>
                <a:round/>
                <a:headEnd/>
                <a:tailEnd/>
              </a14:hiddenLine>
            </a:ext>
          </a:extLst>
        </p:spPr>
        <p:txBody>
          <a:bodyPr/>
          <a:lstStyle/>
          <a:p>
            <a:endParaRPr lang="en-US" sz="1800"/>
          </a:p>
        </p:txBody>
      </p:sp>
      <p:sp>
        <p:nvSpPr>
          <p:cNvPr id="1039" name="Rectangle 15">
            <a:extLst>
              <a:ext uri="{FF2B5EF4-FFF2-40B4-BE49-F238E27FC236}">
                <a16:creationId xmlns:a16="http://schemas.microsoft.com/office/drawing/2014/main" id="{BC8F1D8B-CEC7-43FF-AE9D-33F3713FEDCE}"/>
              </a:ext>
            </a:extLst>
          </p:cNvPr>
          <p:cNvSpPr>
            <a:spLocks noGrp="1" noChangeArrowheads="1"/>
          </p:cNvSpPr>
          <p:nvPr>
            <p:ph type="title"/>
          </p:nvPr>
        </p:nvSpPr>
        <p:spPr bwMode="auto">
          <a:xfrm>
            <a:off x="609600" y="381001"/>
            <a:ext cx="109728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2" name="WordArt 18">
            <a:extLst>
              <a:ext uri="{FF2B5EF4-FFF2-40B4-BE49-F238E27FC236}">
                <a16:creationId xmlns:a16="http://schemas.microsoft.com/office/drawing/2014/main" id="{E65D5F83-D12B-4FCC-BCF3-1AABAE7B9605}"/>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43" name="Picture 19">
            <a:extLst>
              <a:ext uri="{FF2B5EF4-FFF2-40B4-BE49-F238E27FC236}">
                <a16:creationId xmlns:a16="http://schemas.microsoft.com/office/drawing/2014/main" id="{3F6F320E-A0A3-469D-AC27-8CEA6C1E97BE}"/>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 name="WordArt 20">
            <a:extLst>
              <a:ext uri="{FF2B5EF4-FFF2-40B4-BE49-F238E27FC236}">
                <a16:creationId xmlns:a16="http://schemas.microsoft.com/office/drawing/2014/main" id="{A1C23CCC-C13F-42E8-B8D9-11E867C70809}"/>
              </a:ext>
            </a:extLst>
          </p:cNvPr>
          <p:cNvSpPr>
            <a:spLocks noChangeAspect="1" noChangeArrowheads="1" noChangeShapeType="1" noTextEdit="1"/>
          </p:cNvSpPr>
          <p:nvPr userDrawn="1"/>
        </p:nvSpPr>
        <p:spPr bwMode="auto">
          <a:xfrm>
            <a:off x="2133601" y="5827713"/>
            <a:ext cx="1375833" cy="1635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sp>
        <p:nvSpPr>
          <p:cNvPr id="1049" name="Text Box 25">
            <a:extLst>
              <a:ext uri="{FF2B5EF4-FFF2-40B4-BE49-F238E27FC236}">
                <a16:creationId xmlns:a16="http://schemas.microsoft.com/office/drawing/2014/main" id="{477F7CD8-9C0F-4532-B758-7E65CC41B0C8}"/>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r>
              <a:rPr lang="en-US" altLang="en-US" sz="2400">
                <a:solidFill>
                  <a:srgbClr val="FFFFFF"/>
                </a:solidFill>
                <a:effectLst>
                  <a:outerShdw blurRad="38100" dist="38100" dir="2700000" algn="tl">
                    <a:srgbClr val="000000"/>
                  </a:outerShdw>
                </a:effectLst>
                <a:latin typeface="Trebuchet MS" panose="020B0603020202020204" pitchFamily="34" charset="0"/>
              </a:rPr>
              <a:t>Lesson One: The Beatitudes Describe Character</a:t>
            </a:r>
          </a:p>
        </p:txBody>
      </p:sp>
    </p:spTree>
    <p:extLst>
      <p:ext uri="{BB962C8B-B14F-4D97-AF65-F5344CB8AC3E}">
        <p14:creationId xmlns:p14="http://schemas.microsoft.com/office/powerpoint/2010/main" val="114818968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fontAlgn="base">
        <a:spcBef>
          <a:spcPct val="0"/>
        </a:spcBef>
        <a:spcAft>
          <a:spcPct val="0"/>
        </a:spcAft>
        <a:defRPr sz="4800" b="1" u="sng" kern="1200">
          <a:solidFill>
            <a:srgbClr val="000000"/>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2pPr>
      <a:lvl3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3pPr>
      <a:lvl4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4pPr>
      <a:lvl5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5pPr>
      <a:lvl6pPr marL="4572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6pPr>
      <a:lvl7pPr marL="9144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7pPr>
      <a:lvl8pPr marL="13716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8pPr>
      <a:lvl9pPr marL="18288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9pPr>
    </p:titleStyle>
    <p:bodyStyle>
      <a:lvl1pPr marL="342900" indent="-342900" algn="l" rtl="0" fontAlgn="base">
        <a:spcBef>
          <a:spcPct val="20000"/>
        </a:spcBef>
        <a:spcAft>
          <a:spcPct val="50000"/>
        </a:spcAft>
        <a:buClr>
          <a:srgbClr val="CC0000"/>
        </a:buClr>
        <a:buFont typeface="Wingdings" panose="05000000000000000000" pitchFamily="2" charset="2"/>
        <a:buChar char="Ü"/>
        <a:defRPr sz="3200" b="1" kern="1200">
          <a:solidFill>
            <a:schemeClr val="tx1"/>
          </a:solidFill>
          <a:latin typeface="+mn-lt"/>
          <a:ea typeface="+mn-ea"/>
          <a:cs typeface="+mn-cs"/>
        </a:defRPr>
      </a:lvl1pPr>
      <a:lvl2pPr marL="742950" indent="-285750" algn="l" rtl="0" fontAlgn="base">
        <a:spcBef>
          <a:spcPct val="20000"/>
        </a:spcBef>
        <a:spcAft>
          <a:spcPct val="50000"/>
        </a:spcAft>
        <a:buClr>
          <a:srgbClr val="CC0000"/>
        </a:buClr>
        <a:buFont typeface="Wingdings" panose="05000000000000000000" pitchFamily="2" charset="2"/>
        <a:buChar char="Ü"/>
        <a:defRPr sz="2800" b="1" kern="1200">
          <a:solidFill>
            <a:schemeClr val="tx1"/>
          </a:solidFill>
          <a:latin typeface="+mn-lt"/>
          <a:ea typeface="+mn-ea"/>
          <a:cs typeface="+mn-cs"/>
        </a:defRPr>
      </a:lvl2pPr>
      <a:lvl3pPr marL="1143000" indent="-228600" algn="l" rtl="0" fontAlgn="base">
        <a:spcBef>
          <a:spcPct val="20000"/>
        </a:spcBef>
        <a:spcAft>
          <a:spcPct val="50000"/>
        </a:spcAft>
        <a:buClr>
          <a:srgbClr val="CC0000"/>
        </a:buClr>
        <a:buFont typeface="Wingdings" panose="05000000000000000000" pitchFamily="2" charset="2"/>
        <a:buChar char="Ü"/>
        <a:defRPr sz="2400" b="1" kern="1200">
          <a:solidFill>
            <a:schemeClr val="tx1"/>
          </a:solidFill>
          <a:latin typeface="+mn-lt"/>
          <a:ea typeface="+mn-ea"/>
          <a:cs typeface="+mn-cs"/>
        </a:defRPr>
      </a:lvl3pPr>
      <a:lvl4pPr marL="1600200" indent="-228600" algn="l" rtl="0" fontAlgn="base">
        <a:spcBef>
          <a:spcPct val="20000"/>
        </a:spcBef>
        <a:spcAft>
          <a:spcPct val="50000"/>
        </a:spcAft>
        <a:buClr>
          <a:srgbClr val="CC0000"/>
        </a:buClr>
        <a:buFont typeface="Wingdings" panose="05000000000000000000" pitchFamily="2" charset="2"/>
        <a:buChar char="Ü"/>
        <a:defRPr sz="2000" b="1" kern="1200">
          <a:solidFill>
            <a:schemeClr val="tx1"/>
          </a:solidFill>
          <a:latin typeface="+mn-lt"/>
          <a:ea typeface="+mn-ea"/>
          <a:cs typeface="+mn-cs"/>
        </a:defRPr>
      </a:lvl4pPr>
      <a:lvl5pPr marL="2057400" indent="-228600" algn="l" rtl="0" fontAlgn="base">
        <a:spcBef>
          <a:spcPct val="20000"/>
        </a:spcBef>
        <a:spcAft>
          <a:spcPct val="50000"/>
        </a:spcAft>
        <a:buClr>
          <a:srgbClr val="CC0000"/>
        </a:buClr>
        <a:buFont typeface="Wingdings" panose="05000000000000000000" pitchFamily="2" charset="2"/>
        <a:buChar char="Ü"/>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32" name="Text Box 8">
            <a:extLst>
              <a:ext uri="{FF2B5EF4-FFF2-40B4-BE49-F238E27FC236}">
                <a16:creationId xmlns:a16="http://schemas.microsoft.com/office/drawing/2014/main" id="{1F76CF13-A42C-496A-81CB-91DEC2854B49}"/>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r>
              <a:rPr lang="en-US" altLang="en-US" sz="2400">
                <a:solidFill>
                  <a:srgbClr val="FFFFFF"/>
                </a:solidFill>
                <a:effectLst>
                  <a:outerShdw blurRad="38100" dist="38100" dir="2700000" algn="tl">
                    <a:srgbClr val="000000"/>
                  </a:outerShdw>
                </a:effectLst>
                <a:latin typeface="Trebuchet MS" panose="020B0603020202020204" pitchFamily="34" charset="0"/>
              </a:rPr>
              <a:t>Lesson Two: Blessed are the Poor in Spirit</a:t>
            </a:r>
          </a:p>
        </p:txBody>
      </p:sp>
      <p:sp>
        <p:nvSpPr>
          <p:cNvPr id="1033" name="Rectangle 9">
            <a:extLst>
              <a:ext uri="{FF2B5EF4-FFF2-40B4-BE49-F238E27FC236}">
                <a16:creationId xmlns:a16="http://schemas.microsoft.com/office/drawing/2014/main" id="{A0F8DEBE-1639-4548-9261-2CB843785ED1}"/>
              </a:ext>
            </a:extLst>
          </p:cNvPr>
          <p:cNvSpPr>
            <a:spLocks noGrp="1" noChangeArrowheads="1"/>
          </p:cNvSpPr>
          <p:nvPr>
            <p:ph type="body" idx="1"/>
          </p:nvPr>
        </p:nvSpPr>
        <p:spPr bwMode="auto">
          <a:xfrm>
            <a:off x="609600" y="1371600"/>
            <a:ext cx="10972800" cy="4419600"/>
          </a:xfrm>
          <a:prstGeom prst="rect">
            <a:avLst/>
          </a:prstGeom>
          <a:noFill/>
          <a:ln>
            <a:noFill/>
          </a:ln>
          <a:effectLst>
            <a:outerShdw dist="45791" dir="202140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 name="WordArt 10">
            <a:extLst>
              <a:ext uri="{FF2B5EF4-FFF2-40B4-BE49-F238E27FC236}">
                <a16:creationId xmlns:a16="http://schemas.microsoft.com/office/drawing/2014/main" id="{6470FEB6-8DC4-4BFF-A1AF-3400CD6E3CC6}"/>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35" name="Picture 11">
            <a:extLst>
              <a:ext uri="{FF2B5EF4-FFF2-40B4-BE49-F238E27FC236}">
                <a16:creationId xmlns:a16="http://schemas.microsoft.com/office/drawing/2014/main" id="{68282DF4-C95F-40AC-993D-0DE2DA69679C}"/>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57172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fontAlgn="base">
        <a:spcBef>
          <a:spcPct val="0"/>
        </a:spcBef>
        <a:spcAft>
          <a:spcPct val="0"/>
        </a:spcAft>
        <a:defRPr sz="4400" b="1" kern="1200">
          <a:solidFill>
            <a:srgbClr val="000000"/>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rgbClr val="CC0000"/>
        </a:buClr>
        <a:buFont typeface="Wingdings" panose="05000000000000000000" pitchFamily="2" charset="2"/>
        <a:buChar char="Ü"/>
        <a:defRPr sz="3200" b="1"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rgbClr val="CC0000"/>
        </a:buClr>
        <a:buFont typeface="Wingdings" panose="05000000000000000000" pitchFamily="2" charset="2"/>
        <a:buChar char="Ü"/>
        <a:defRPr sz="2800" b="1"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rgbClr val="CC0000"/>
        </a:buClr>
        <a:buFont typeface="Wingdings" panose="05000000000000000000" pitchFamily="2" charset="2"/>
        <a:buChar char="Ü"/>
        <a:defRPr sz="2400" b="1"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rgbClr val="CC0000"/>
        </a:buClr>
        <a:buFont typeface="Wingdings" panose="05000000000000000000" pitchFamily="2" charset="2"/>
        <a:buChar char="Ü"/>
        <a:defRPr sz="2000" b="1"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rgbClr val="CC0000"/>
        </a:buClr>
        <a:buFont typeface="Wingdings" panose="05000000000000000000" pitchFamily="2" charset="2"/>
        <a:buChar char="Ü"/>
        <a:defRPr sz="2000" b="1"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32" name="Text Box 8">
            <a:extLst>
              <a:ext uri="{FF2B5EF4-FFF2-40B4-BE49-F238E27FC236}">
                <a16:creationId xmlns:a16="http://schemas.microsoft.com/office/drawing/2014/main" id="{8B401E13-5AD1-44F5-95C1-9B126C56D490}"/>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r>
              <a:rPr lang="en-US" altLang="en-US" sz="2400">
                <a:solidFill>
                  <a:srgbClr val="FFFFFF"/>
                </a:solidFill>
                <a:effectLst>
                  <a:outerShdw blurRad="38100" dist="38100" dir="2700000" algn="tl">
                    <a:srgbClr val="000000"/>
                  </a:outerShdw>
                </a:effectLst>
                <a:latin typeface="Trebuchet MS" panose="020B0603020202020204" pitchFamily="34" charset="0"/>
              </a:rPr>
              <a:t>Lesson Three: Blessed are they that Mourn</a:t>
            </a:r>
          </a:p>
        </p:txBody>
      </p:sp>
      <p:sp>
        <p:nvSpPr>
          <p:cNvPr id="1033" name="Rectangle 9">
            <a:extLst>
              <a:ext uri="{FF2B5EF4-FFF2-40B4-BE49-F238E27FC236}">
                <a16:creationId xmlns:a16="http://schemas.microsoft.com/office/drawing/2014/main" id="{D790CAE9-74A5-4726-9D11-543CCDD8D385}"/>
              </a:ext>
            </a:extLst>
          </p:cNvPr>
          <p:cNvSpPr>
            <a:spLocks noGrp="1" noChangeArrowheads="1"/>
          </p:cNvSpPr>
          <p:nvPr>
            <p:ph type="body" idx="1"/>
          </p:nvPr>
        </p:nvSpPr>
        <p:spPr bwMode="auto">
          <a:xfrm>
            <a:off x="609600" y="1371600"/>
            <a:ext cx="10972800" cy="4419600"/>
          </a:xfrm>
          <a:prstGeom prst="rect">
            <a:avLst/>
          </a:prstGeom>
          <a:noFill/>
          <a:ln>
            <a:noFill/>
          </a:ln>
          <a:effectLst>
            <a:outerShdw dist="45791" dir="202140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 name="WordArt 10">
            <a:extLst>
              <a:ext uri="{FF2B5EF4-FFF2-40B4-BE49-F238E27FC236}">
                <a16:creationId xmlns:a16="http://schemas.microsoft.com/office/drawing/2014/main" id="{BB24A171-D50A-4DF5-BBED-50F0BCBF17AE}"/>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35" name="Picture 11">
            <a:extLst>
              <a:ext uri="{FF2B5EF4-FFF2-40B4-BE49-F238E27FC236}">
                <a16:creationId xmlns:a16="http://schemas.microsoft.com/office/drawing/2014/main" id="{71D2F2BD-7D0C-4AD3-9566-29DFB531DF59}"/>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575240"/>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fontAlgn="base">
        <a:spcBef>
          <a:spcPct val="0"/>
        </a:spcBef>
        <a:spcAft>
          <a:spcPct val="0"/>
        </a:spcAft>
        <a:defRPr sz="4400" b="1" kern="1200">
          <a:solidFill>
            <a:srgbClr val="000000"/>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rgbClr val="CC0000"/>
        </a:buClr>
        <a:buFont typeface="Wingdings" panose="05000000000000000000" pitchFamily="2" charset="2"/>
        <a:buChar char="Ü"/>
        <a:defRPr sz="3200" b="1"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rgbClr val="CC0000"/>
        </a:buClr>
        <a:buFont typeface="Wingdings" panose="05000000000000000000" pitchFamily="2" charset="2"/>
        <a:buChar char="Ü"/>
        <a:defRPr sz="2800" b="1"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rgbClr val="CC0000"/>
        </a:buClr>
        <a:buFont typeface="Wingdings" panose="05000000000000000000" pitchFamily="2" charset="2"/>
        <a:buChar char="Ü"/>
        <a:defRPr sz="2400" b="1"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rgbClr val="CC0000"/>
        </a:buClr>
        <a:buFont typeface="Wingdings" panose="05000000000000000000" pitchFamily="2" charset="2"/>
        <a:buChar char="Ü"/>
        <a:defRPr sz="2000" b="1"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rgbClr val="CC0000"/>
        </a:buClr>
        <a:buFont typeface="Wingdings" panose="05000000000000000000" pitchFamily="2" charset="2"/>
        <a:buChar char="Ü"/>
        <a:defRPr sz="2000" b="1"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32" name="Text Box 8">
            <a:extLst>
              <a:ext uri="{FF2B5EF4-FFF2-40B4-BE49-F238E27FC236}">
                <a16:creationId xmlns:a16="http://schemas.microsoft.com/office/drawing/2014/main" id="{25F3FD9F-36CF-45E9-96A2-7B113B921C24}"/>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defRPr/>
            </a:pPr>
            <a:r>
              <a:rPr lang="en-US" sz="2400">
                <a:solidFill>
                  <a:srgbClr val="FFFFFF"/>
                </a:solidFill>
                <a:effectLst>
                  <a:outerShdw blurRad="38100" dist="38100" dir="2700000" algn="tl">
                    <a:srgbClr val="000000"/>
                  </a:outerShdw>
                </a:effectLst>
                <a:latin typeface="Trebuchet MS" pitchFamily="34" charset="0"/>
                <a:cs typeface="Arial" charset="0"/>
              </a:rPr>
              <a:t>Lesson Four: Blessed are the Meek</a:t>
            </a:r>
          </a:p>
        </p:txBody>
      </p:sp>
      <p:sp>
        <p:nvSpPr>
          <p:cNvPr id="1033" name="Rectangle 9">
            <a:extLst>
              <a:ext uri="{FF2B5EF4-FFF2-40B4-BE49-F238E27FC236}">
                <a16:creationId xmlns:a16="http://schemas.microsoft.com/office/drawing/2014/main" id="{AA68B9F5-A4EF-428B-8F69-5E4264BD79CC}"/>
              </a:ext>
            </a:extLst>
          </p:cNvPr>
          <p:cNvSpPr>
            <a:spLocks noGrp="1" noChangeArrowheads="1"/>
          </p:cNvSpPr>
          <p:nvPr>
            <p:ph type="body" idx="1"/>
          </p:nvPr>
        </p:nvSpPr>
        <p:spPr bwMode="auto">
          <a:xfrm>
            <a:off x="609600" y="1371600"/>
            <a:ext cx="10972800" cy="4419600"/>
          </a:xfrm>
          <a:prstGeom prst="rect">
            <a:avLst/>
          </a:prstGeom>
          <a:noFill/>
          <a:ln w="9525">
            <a:noFill/>
            <a:miter lim="800000"/>
            <a:headEnd/>
            <a:tailEnd/>
          </a:ln>
          <a:effectLst>
            <a:outerShdw dist="45791" dir="2021404"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WordArt 10">
            <a:extLst>
              <a:ext uri="{FF2B5EF4-FFF2-40B4-BE49-F238E27FC236}">
                <a16:creationId xmlns:a16="http://schemas.microsoft.com/office/drawing/2014/main" id="{13CCD72E-5048-49FE-8CE2-47C8B36EED30}"/>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29" name="Picture 11" descr="Beatitudes Theme Clip color">
            <a:extLst>
              <a:ext uri="{FF2B5EF4-FFF2-40B4-BE49-F238E27FC236}">
                <a16:creationId xmlns:a16="http://schemas.microsoft.com/office/drawing/2014/main" id="{D8C5461C-FF21-4011-85B1-03BDC922893D}"/>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42489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Ü"/>
        <a:defRPr sz="3200" b="1">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Ü"/>
        <a:defRPr sz="2800" b="1">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Ü"/>
        <a:defRPr sz="2400" b="1">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32" name="Text Box 8">
            <a:extLst>
              <a:ext uri="{FF2B5EF4-FFF2-40B4-BE49-F238E27FC236}">
                <a16:creationId xmlns:a16="http://schemas.microsoft.com/office/drawing/2014/main" id="{1143C1F8-3D2B-41C7-A31C-FB7066A524DE}"/>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defRPr/>
            </a:pPr>
            <a:r>
              <a:rPr lang="en-US" sz="2400">
                <a:solidFill>
                  <a:srgbClr val="FFFFFF"/>
                </a:solidFill>
                <a:effectLst>
                  <a:outerShdw blurRad="38100" dist="38100" dir="2700000" algn="tl">
                    <a:srgbClr val="000000"/>
                  </a:outerShdw>
                </a:effectLst>
                <a:latin typeface="Trebuchet MS" pitchFamily="34" charset="0"/>
                <a:cs typeface="Arial" charset="0"/>
              </a:rPr>
              <a:t>Lesson Five: Blessed are they who Hunger &amp; Thirst</a:t>
            </a:r>
          </a:p>
        </p:txBody>
      </p:sp>
      <p:sp>
        <p:nvSpPr>
          <p:cNvPr id="1033" name="Rectangle 9">
            <a:extLst>
              <a:ext uri="{FF2B5EF4-FFF2-40B4-BE49-F238E27FC236}">
                <a16:creationId xmlns:a16="http://schemas.microsoft.com/office/drawing/2014/main" id="{DA66CAFB-5012-4974-8D37-2B559D6ACBF3}"/>
              </a:ext>
            </a:extLst>
          </p:cNvPr>
          <p:cNvSpPr>
            <a:spLocks noGrp="1" noChangeArrowheads="1"/>
          </p:cNvSpPr>
          <p:nvPr>
            <p:ph type="body" idx="1"/>
          </p:nvPr>
        </p:nvSpPr>
        <p:spPr bwMode="auto">
          <a:xfrm>
            <a:off x="609600" y="1371600"/>
            <a:ext cx="10972800" cy="4419600"/>
          </a:xfrm>
          <a:prstGeom prst="rect">
            <a:avLst/>
          </a:prstGeom>
          <a:noFill/>
          <a:ln w="9525">
            <a:noFill/>
            <a:miter lim="800000"/>
            <a:headEnd/>
            <a:tailEnd/>
          </a:ln>
          <a:effectLst>
            <a:outerShdw dist="45791" dir="2021404"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WordArt 10">
            <a:extLst>
              <a:ext uri="{FF2B5EF4-FFF2-40B4-BE49-F238E27FC236}">
                <a16:creationId xmlns:a16="http://schemas.microsoft.com/office/drawing/2014/main" id="{80FFE725-5D51-4E1E-AD32-E0EDF96D9A9C}"/>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29" name="Picture 11" descr="Beatitudes Theme Clip color">
            <a:extLst>
              <a:ext uri="{FF2B5EF4-FFF2-40B4-BE49-F238E27FC236}">
                <a16:creationId xmlns:a16="http://schemas.microsoft.com/office/drawing/2014/main" id="{54C14564-B4EC-433C-8B78-D76673728FA8}"/>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84458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Ü"/>
        <a:defRPr sz="3200" b="1">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Ü"/>
        <a:defRPr sz="2800" b="1">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Ü"/>
        <a:defRPr sz="2400" b="1">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9F98C8D-2940-4865-9D30-788A6C5C3669}"/>
              </a:ext>
            </a:extLst>
          </p:cNvPr>
          <p:cNvSpPr>
            <a:spLocks noGrp="1" noChangeArrowheads="1"/>
          </p:cNvSpPr>
          <p:nvPr>
            <p:ph type="title"/>
          </p:nvPr>
        </p:nvSpPr>
        <p:spPr bwMode="auto">
          <a:xfrm>
            <a:off x="303941" y="228600"/>
            <a:ext cx="11379682"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055FA2C-C232-4A63-A464-881925CFA4A7}"/>
              </a:ext>
            </a:extLst>
          </p:cNvPr>
          <p:cNvSpPr>
            <a:spLocks noGrp="1" noChangeArrowheads="1"/>
          </p:cNvSpPr>
          <p:nvPr>
            <p:ph type="body" idx="1"/>
          </p:nvPr>
        </p:nvSpPr>
        <p:spPr bwMode="auto">
          <a:xfrm>
            <a:off x="303941"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163122"/>
      </p:ext>
    </p:extLst>
  </p:cSld>
  <p:clrMap bg1="dk2" tx1="lt1" bg2="dk1"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1F125DC0-F722-4086-8085-668D961B036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8494990F-701C-48FC-90D3-13FC8731624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8BD33DAF-7197-4C4F-85C6-977DC1C54A0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4A4FA126-A42D-4655-ADD0-FB3674E914A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D81A9D77-8BE6-4AAE-8368-702A06CF95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804A34D4-E1E9-4B44-8A29-F07C27AA898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3270D22A-94B4-4226-962A-9C1EC4AAFB1E}" type="slidenum">
              <a:rPr lang="en-US" altLang="en-US"/>
              <a:pPr/>
              <a:t>‹#›</a:t>
            </a:fld>
            <a:endParaRPr lang="en-US" altLang="en-US"/>
          </a:p>
        </p:txBody>
      </p:sp>
    </p:spTree>
    <p:extLst>
      <p:ext uri="{BB962C8B-B14F-4D97-AF65-F5344CB8AC3E}">
        <p14:creationId xmlns:p14="http://schemas.microsoft.com/office/powerpoint/2010/main" val="11336991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44848E6-186E-4988-A106-0A2F7A5A1173}"/>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D057DCB2-1C51-4DB5-AD24-6FA58A77AA8C}"/>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D5B95C0C-5DCA-4227-9CFA-0A2171327C7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9D7463AE-E155-4E35-9517-54899ED341F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D5FB2549-2BEA-4269-B2AE-F74044F362F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C20D23A0-9F9D-4139-81DF-7CE8E1A021A5}" type="slidenum">
              <a:rPr lang="en-US" altLang="en-US"/>
              <a:pPr/>
              <a:t>‹#›</a:t>
            </a:fld>
            <a:endParaRPr lang="en-US" altLang="en-US"/>
          </a:p>
        </p:txBody>
      </p:sp>
    </p:spTree>
    <p:extLst>
      <p:ext uri="{BB962C8B-B14F-4D97-AF65-F5344CB8AC3E}">
        <p14:creationId xmlns:p14="http://schemas.microsoft.com/office/powerpoint/2010/main" val="2012710274"/>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a:off x="199136" y="6388386"/>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extLst>
      <p:ext uri="{BB962C8B-B14F-4D97-AF65-F5344CB8AC3E}">
        <p14:creationId xmlns:p14="http://schemas.microsoft.com/office/powerpoint/2010/main" val="369706307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dissolve/>
  </p:transition>
  <p:txStyles>
    <p:titleStyle>
      <a:lvl1pPr algn="ctr" rtl="0" eaLnBrk="1" latinLnBrk="0" hangingPunct="1">
        <a:spcBef>
          <a:spcPct val="0"/>
        </a:spcBef>
        <a:buNone/>
        <a:defRPr kumimoji="0" sz="3300" b="1" kern="1200" cap="none" spc="0">
          <a:ln w="0"/>
          <a:solidFill>
            <a:schemeClr val="accent1"/>
          </a:solidFill>
          <a:effectLst>
            <a:outerShdw blurRad="38100" dist="25400" dir="5400000" algn="ctr" rotWithShape="0">
              <a:srgbClr val="6E747A">
                <a:alpha val="43000"/>
              </a:srgbClr>
            </a:outerShdw>
          </a:effectLst>
          <a:latin typeface="+mj-lt"/>
          <a:ea typeface="+mj-ea"/>
          <a:cs typeface="+mj-cs"/>
        </a:defRPr>
      </a:lvl1pPr>
    </p:titleStyle>
    <p:bodyStyle>
      <a:lvl1pPr marL="274320" indent="-274320" algn="l" rtl="0" eaLnBrk="1" latinLnBrk="0" hangingPunct="1">
        <a:spcBef>
          <a:spcPct val="20000"/>
        </a:spcBef>
        <a:buClrTx/>
        <a:buSzPct val="75000"/>
        <a:buFont typeface="Wingdings" panose="05000000000000000000" pitchFamily="2" charset="2"/>
        <a:buChar char="q"/>
        <a:defRPr kumimoji="0" sz="3600" kern="1200">
          <a:solidFill>
            <a:schemeClr val="tx1"/>
          </a:solidFill>
          <a:latin typeface="+mn-lt"/>
          <a:ea typeface="+mn-ea"/>
          <a:cs typeface="+mn-cs"/>
        </a:defRPr>
      </a:lvl1pPr>
      <a:lvl2pPr marL="548640" indent="-274320" algn="l" rtl="0" eaLnBrk="1" latinLnBrk="0" hangingPunct="1">
        <a:spcBef>
          <a:spcPct val="20000"/>
        </a:spcBef>
        <a:buClrTx/>
        <a:buSzPct val="75000"/>
        <a:buFont typeface="Wingdings" panose="05000000000000000000" pitchFamily="2" charset="2"/>
        <a:buChar char="q"/>
        <a:defRPr kumimoji="0" sz="3200" kern="1200">
          <a:solidFill>
            <a:schemeClr val="tx2"/>
          </a:solidFill>
          <a:latin typeface="+mn-lt"/>
          <a:ea typeface="+mn-ea"/>
          <a:cs typeface="+mn-cs"/>
        </a:defRPr>
      </a:lvl2pPr>
      <a:lvl3pPr marL="822960" indent="-228600" algn="l" rtl="0" eaLnBrk="1" latinLnBrk="0" hangingPunct="1">
        <a:spcBef>
          <a:spcPct val="20000"/>
        </a:spcBef>
        <a:buClrTx/>
        <a:buSzPct val="75000"/>
        <a:buFont typeface="Wingdings" panose="05000000000000000000" pitchFamily="2" charset="2"/>
        <a:buChar char="q"/>
        <a:defRPr kumimoji="0" sz="2000" kern="1200">
          <a:solidFill>
            <a:schemeClr val="tx1"/>
          </a:solidFill>
          <a:latin typeface="+mn-lt"/>
          <a:ea typeface="+mn-ea"/>
          <a:cs typeface="+mn-cs"/>
        </a:defRPr>
      </a:lvl3pPr>
      <a:lvl4pPr marL="1097280" indent="-228600" algn="l" rtl="0" eaLnBrk="1" latinLnBrk="0" hangingPunct="1">
        <a:spcBef>
          <a:spcPct val="20000"/>
        </a:spcBef>
        <a:buClrTx/>
        <a:buSzPct val="75000"/>
        <a:buFont typeface="Wingdings" panose="05000000000000000000" pitchFamily="2" charset="2"/>
        <a:buChar char="q"/>
        <a:defRPr kumimoji="0" sz="2000" kern="1200">
          <a:solidFill>
            <a:schemeClr val="tx2"/>
          </a:solidFill>
          <a:latin typeface="+mn-lt"/>
          <a:ea typeface="+mn-ea"/>
          <a:cs typeface="+mn-cs"/>
        </a:defRPr>
      </a:lvl4pPr>
      <a:lvl5pPr marL="1371600" indent="-228600" algn="l" rtl="0" eaLnBrk="1" latinLnBrk="0" hangingPunct="1">
        <a:spcBef>
          <a:spcPct val="20000"/>
        </a:spcBef>
        <a:buClrTx/>
        <a:buSzPct val="75000"/>
        <a:buFont typeface="Wingdings" panose="05000000000000000000" pitchFamily="2" charset="2"/>
        <a:buChar char="q"/>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48E3050-204A-48D1-A604-025E725A23D0}"/>
              </a:ext>
            </a:extLst>
          </p:cNvPr>
          <p:cNvSpPr>
            <a:spLocks noGrp="1" noChangeArrowheads="1"/>
          </p:cNvSpPr>
          <p:nvPr>
            <p:ph type="title"/>
          </p:nvPr>
        </p:nvSpPr>
        <p:spPr bwMode="auto">
          <a:xfrm>
            <a:off x="914400" y="209550"/>
            <a:ext cx="10363200" cy="838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79735C-A59E-4866-AAAB-89429F0704B6}"/>
              </a:ext>
            </a:extLst>
          </p:cNvPr>
          <p:cNvSpPr>
            <a:spLocks noGrp="1" noChangeArrowheads="1"/>
          </p:cNvSpPr>
          <p:nvPr>
            <p:ph type="body" idx="1"/>
          </p:nvPr>
        </p:nvSpPr>
        <p:spPr bwMode="auto">
          <a:xfrm>
            <a:off x="914400" y="1371600"/>
            <a:ext cx="10363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F19A99A-4705-43A7-9F4B-182EFEB502D2}"/>
              </a:ext>
            </a:extLst>
          </p:cNvPr>
          <p:cNvSpPr>
            <a:spLocks noGrp="1" noChangeArrowheads="1"/>
          </p:cNvSpPr>
          <p:nvPr>
            <p:ph type="dt" sz="half" idx="2"/>
          </p:nvPr>
        </p:nvSpPr>
        <p:spPr bwMode="auto">
          <a:xfrm>
            <a:off x="914400" y="6324600"/>
            <a:ext cx="2540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b="0" i="0"/>
            </a:lvl1pPr>
          </a:lstStyle>
          <a:p>
            <a:endParaRPr lang="en-US" altLang="en-US"/>
          </a:p>
        </p:txBody>
      </p:sp>
      <p:sp>
        <p:nvSpPr>
          <p:cNvPr id="1029" name="Rectangle 5">
            <a:extLst>
              <a:ext uri="{FF2B5EF4-FFF2-40B4-BE49-F238E27FC236}">
                <a16:creationId xmlns:a16="http://schemas.microsoft.com/office/drawing/2014/main" id="{A1B5F34F-E069-48F9-BA89-517B144476D9}"/>
              </a:ext>
            </a:extLst>
          </p:cNvPr>
          <p:cNvSpPr>
            <a:spLocks noGrp="1" noChangeArrowheads="1"/>
          </p:cNvSpPr>
          <p:nvPr>
            <p:ph type="ftr" sz="quarter" idx="3"/>
          </p:nvPr>
        </p:nvSpPr>
        <p:spPr bwMode="auto">
          <a:xfrm>
            <a:off x="4165600" y="6324600"/>
            <a:ext cx="386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b="0" i="0"/>
            </a:lvl1pPr>
          </a:lstStyle>
          <a:p>
            <a:endParaRPr lang="en-US" altLang="en-US"/>
          </a:p>
        </p:txBody>
      </p:sp>
      <p:sp>
        <p:nvSpPr>
          <p:cNvPr id="1030" name="Rectangle 6">
            <a:extLst>
              <a:ext uri="{FF2B5EF4-FFF2-40B4-BE49-F238E27FC236}">
                <a16:creationId xmlns:a16="http://schemas.microsoft.com/office/drawing/2014/main" id="{0BBA5A59-7E8F-493D-97DB-2EA51E12E780}"/>
              </a:ext>
            </a:extLst>
          </p:cNvPr>
          <p:cNvSpPr>
            <a:spLocks noGrp="1" noChangeArrowheads="1"/>
          </p:cNvSpPr>
          <p:nvPr>
            <p:ph type="sldNum" sz="quarter" idx="4"/>
          </p:nvPr>
        </p:nvSpPr>
        <p:spPr bwMode="auto">
          <a:xfrm>
            <a:off x="8737600" y="6324600"/>
            <a:ext cx="2540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b="0" i="0"/>
            </a:lvl1pPr>
          </a:lstStyle>
          <a:p>
            <a:fld id="{C80FCF7E-B5A4-421E-B6A3-D80A88C89C7C}" type="slidenum">
              <a:rPr lang="en-US" altLang="en-US"/>
              <a:pPr/>
              <a:t>‹#›</a:t>
            </a:fld>
            <a:endParaRPr lang="en-US" altLang="en-US"/>
          </a:p>
        </p:txBody>
      </p:sp>
    </p:spTree>
    <p:extLst>
      <p:ext uri="{BB962C8B-B14F-4D97-AF65-F5344CB8AC3E}">
        <p14:creationId xmlns:p14="http://schemas.microsoft.com/office/powerpoint/2010/main" val="1871432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fontAlgn="base">
        <a:spcBef>
          <a:spcPct val="0"/>
        </a:spcBef>
        <a:spcAft>
          <a:spcPct val="0"/>
        </a:spcAft>
        <a:defRPr sz="4400" kern="1200">
          <a:solidFill>
            <a:srgbClr val="FBFBF5"/>
          </a:solidFill>
          <a:latin typeface="+mj-lt"/>
          <a:ea typeface="+mj-ea"/>
          <a:cs typeface="+mj-cs"/>
        </a:defRPr>
      </a:lvl1pPr>
      <a:lvl2pPr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2pPr>
      <a:lvl3pPr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3pPr>
      <a:lvl4pPr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4pPr>
      <a:lvl5pPr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5pPr>
      <a:lvl6pPr marL="457200"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6pPr>
      <a:lvl7pPr marL="914400"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7pPr>
      <a:lvl8pPr marL="1371600"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8pPr>
      <a:lvl9pPr marL="1828800"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9pPr>
    </p:titleStyle>
    <p:bodyStyle>
      <a:lvl1pPr marL="342900" indent="-342900" algn="l" rtl="0" fontAlgn="base">
        <a:spcBef>
          <a:spcPct val="20000"/>
        </a:spcBef>
        <a:spcAft>
          <a:spcPct val="0"/>
        </a:spcAft>
        <a:defRPr sz="3200" b="1" kern="1200">
          <a:solidFill>
            <a:schemeClr val="tx1"/>
          </a:solidFill>
          <a:latin typeface="+mn-lt"/>
          <a:ea typeface="+mn-ea"/>
          <a:cs typeface="+mn-cs"/>
        </a:defRPr>
      </a:lvl1pPr>
      <a:lvl2pPr marL="742950" indent="-285750" algn="l" rtl="0" fontAlgn="base">
        <a:spcBef>
          <a:spcPct val="20000"/>
        </a:spcBef>
        <a:spcAft>
          <a:spcPct val="0"/>
        </a:spcAft>
        <a:buFont typeface="Times" panose="02020603050405020304" pitchFamily="18"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8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0F37C5A1-C859-4417-8B98-F0A8758A8A43}"/>
              </a:ext>
            </a:extLst>
          </p:cNvPr>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12" name="Freeform 11">
            <a:extLst>
              <a:ext uri="{FF2B5EF4-FFF2-40B4-BE49-F238E27FC236}">
                <a16:creationId xmlns:a16="http://schemas.microsoft.com/office/drawing/2014/main" id="{7A17FB41-7F95-4972-BC6F-251CFC48CBD4}"/>
              </a:ext>
            </a:extLst>
          </p:cNvPr>
          <p:cNvSpPr>
            <a:spLocks/>
          </p:cNvSpPr>
          <p:nvPr/>
        </p:nvSpPr>
        <p:spPr bwMode="auto">
          <a:xfrm>
            <a:off x="647700" y="5938838"/>
            <a:ext cx="49212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14" name="Right Triangle 13">
            <a:extLst>
              <a:ext uri="{FF2B5EF4-FFF2-40B4-BE49-F238E27FC236}">
                <a16:creationId xmlns:a16="http://schemas.microsoft.com/office/drawing/2014/main" id="{E546F3F5-7F12-4BEF-A63B-C76106A61E88}"/>
              </a:ext>
            </a:extLst>
          </p:cNvPr>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cxnSp>
        <p:nvCxnSpPr>
          <p:cNvPr id="15" name="Straight Connector 14">
            <a:extLst>
              <a:ext uri="{FF2B5EF4-FFF2-40B4-BE49-F238E27FC236}">
                <a16:creationId xmlns:a16="http://schemas.microsoft.com/office/drawing/2014/main" id="{986F7427-599B-4BB8-93BA-A5CE2AF2AB2D}"/>
              </a:ext>
            </a:extLst>
          </p:cNvPr>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a:extLst>
              <a:ext uri="{FF2B5EF4-FFF2-40B4-BE49-F238E27FC236}">
                <a16:creationId xmlns:a16="http://schemas.microsoft.com/office/drawing/2014/main" id="{1D770083-DAA0-4DC6-ABAA-A37127CD48F9}"/>
              </a:ext>
            </a:extLst>
          </p:cNvPr>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a:extLst>
              <a:ext uri="{FF2B5EF4-FFF2-40B4-BE49-F238E27FC236}">
                <a16:creationId xmlns:a16="http://schemas.microsoft.com/office/drawing/2014/main" id="{F1EED3D3-470D-42C9-B9BA-4ECF61EB2A0C}"/>
              </a:ext>
            </a:extLst>
          </p:cNvPr>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405D7879-EF78-47DE-9CBE-59020A05676B}"/>
              </a:ext>
            </a:extLst>
          </p:cNvPr>
          <p:cNvSpPr>
            <a:spLocks noGrp="1"/>
          </p:cNvSpPr>
          <p:nvPr>
            <p:ph type="dt" sz="half" idx="2"/>
          </p:nvPr>
        </p:nvSpPr>
        <p:spPr>
          <a:xfrm>
            <a:off x="8970433" y="6408739"/>
            <a:ext cx="2559051" cy="365125"/>
          </a:xfrm>
          <a:prstGeom prst="rect">
            <a:avLst/>
          </a:prstGeom>
        </p:spPr>
        <p:txBody>
          <a:bodyPr vert="horz" anchor="b"/>
          <a:lstStyle>
            <a:lvl1pPr algn="l" eaLnBrk="1" latinLnBrk="0" hangingPunct="1">
              <a:defRPr kumimoji="0" sz="1000">
                <a:solidFill>
                  <a:schemeClr val="tx1"/>
                </a:solidFill>
                <a:latin typeface="Times New Roman" charset="0"/>
              </a:defRPr>
            </a:lvl1pPr>
            <a:extLst/>
          </a:lstStyle>
          <a:p>
            <a:pPr>
              <a:defRPr/>
            </a:pPr>
            <a:endParaRPr lang="en-US"/>
          </a:p>
        </p:txBody>
      </p:sp>
      <p:sp>
        <p:nvSpPr>
          <p:cNvPr id="22" name="Footer Placeholder 21">
            <a:extLst>
              <a:ext uri="{FF2B5EF4-FFF2-40B4-BE49-F238E27FC236}">
                <a16:creationId xmlns:a16="http://schemas.microsoft.com/office/drawing/2014/main" id="{7A055A78-D7BB-4E20-BD5F-57AAC4152F80}"/>
              </a:ext>
            </a:extLst>
          </p:cNvPr>
          <p:cNvSpPr>
            <a:spLocks noGrp="1"/>
          </p:cNvSpPr>
          <p:nvPr>
            <p:ph type="ftr" sz="quarter" idx="3"/>
          </p:nvPr>
        </p:nvSpPr>
        <p:spPr>
          <a:xfrm>
            <a:off x="5839884" y="6408739"/>
            <a:ext cx="3134783" cy="365125"/>
          </a:xfrm>
          <a:prstGeom prst="rect">
            <a:avLst/>
          </a:prstGeom>
        </p:spPr>
        <p:txBody>
          <a:bodyPr vert="horz" anchor="b"/>
          <a:lstStyle>
            <a:lvl1pPr algn="r" eaLnBrk="1" latinLnBrk="0" hangingPunct="1">
              <a:defRPr kumimoji="0" sz="1000">
                <a:solidFill>
                  <a:schemeClr val="tx1"/>
                </a:solidFill>
                <a:latin typeface="Times New Roman" charset="0"/>
              </a:defRPr>
            </a:lvl1pPr>
            <a:extLst/>
          </a:lstStyle>
          <a:p>
            <a:pPr>
              <a:defRPr/>
            </a:pPr>
            <a:endParaRPr lang="en-US"/>
          </a:p>
        </p:txBody>
      </p:sp>
      <p:sp>
        <p:nvSpPr>
          <p:cNvPr id="18" name="Slide Number Placeholder 17">
            <a:extLst>
              <a:ext uri="{FF2B5EF4-FFF2-40B4-BE49-F238E27FC236}">
                <a16:creationId xmlns:a16="http://schemas.microsoft.com/office/drawing/2014/main" id="{9682CB58-A5D6-4EEA-8565-06E727FA732E}"/>
              </a:ext>
            </a:extLst>
          </p:cNvPr>
          <p:cNvSpPr>
            <a:spLocks noGrp="1"/>
          </p:cNvSpPr>
          <p:nvPr>
            <p:ph type="sldNum" sz="quarter" idx="4"/>
          </p:nvPr>
        </p:nvSpPr>
        <p:spPr>
          <a:xfrm>
            <a:off x="11529484" y="6408739"/>
            <a:ext cx="488949"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9DE1A05A-80D1-4873-90A4-FD0C29A97F08}" type="slidenum">
              <a:rPr lang="en-US" altLang="en-US"/>
              <a:pPr/>
              <a:t>‹#›</a:t>
            </a:fld>
            <a:endParaRPr lang="en-US" altLang="en-US"/>
          </a:p>
        </p:txBody>
      </p:sp>
    </p:spTree>
    <p:extLst>
      <p:ext uri="{BB962C8B-B14F-4D97-AF65-F5344CB8AC3E}">
        <p14:creationId xmlns:p14="http://schemas.microsoft.com/office/powerpoint/2010/main" val="36615921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09600" y="292103"/>
            <a:ext cx="10972800" cy="1384300"/>
          </a:xfrm>
          <a:prstGeom prst="rect">
            <a:avLst/>
          </a:prstGeom>
          <a:noFill/>
          <a:ln w="9525">
            <a:noFill/>
            <a:miter lim="800000"/>
            <a:headEnd/>
            <a:tailEnd/>
          </a:ln>
          <a:effec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4"/>
          <p:cNvSpPr>
            <a:spLocks noGrp="1" noChangeArrowheads="1"/>
          </p:cNvSpPr>
          <p:nvPr>
            <p:ph type="dt" sz="half" idx="2"/>
          </p:nvPr>
        </p:nvSpPr>
        <p:spPr bwMode="auto">
          <a:xfrm>
            <a:off x="609603" y="6245228"/>
            <a:ext cx="2844800" cy="47625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9461" name="Rectangle 5"/>
          <p:cNvSpPr>
            <a:spLocks noGrp="1" noChangeArrowheads="1"/>
          </p:cNvSpPr>
          <p:nvPr>
            <p:ph type="ftr" sz="quarter" idx="3"/>
          </p:nvPr>
        </p:nvSpPr>
        <p:spPr bwMode="auto">
          <a:xfrm>
            <a:off x="4165607" y="6245228"/>
            <a:ext cx="3860800" cy="47625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9462" name="Rectangle 6"/>
          <p:cNvSpPr>
            <a:spLocks noGrp="1" noChangeArrowheads="1"/>
          </p:cNvSpPr>
          <p:nvPr>
            <p:ph type="sldNum" sz="quarter" idx="4"/>
          </p:nvPr>
        </p:nvSpPr>
        <p:spPr bwMode="auto">
          <a:xfrm>
            <a:off x="8737600" y="6245228"/>
            <a:ext cx="2844800" cy="47625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fld id="{0F144252-9113-4CAB-A48C-467047C10236}"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611077619"/>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6854"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3707"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0561"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7414"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640" indent="-34264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372" indent="-285519"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2133" indent="-228426"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598968" indent="-228426"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5816" indent="-228426"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2675" indent="-22842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69523" indent="-22842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6366" indent="-22842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3199" indent="-22842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707" rtl="0" eaLnBrk="1" latinLnBrk="0" hangingPunct="1">
        <a:defRPr sz="1800" kern="1200">
          <a:solidFill>
            <a:schemeClr val="tx1"/>
          </a:solidFill>
          <a:latin typeface="+mn-lt"/>
          <a:ea typeface="+mn-ea"/>
          <a:cs typeface="+mn-cs"/>
        </a:defRPr>
      </a:lvl1pPr>
      <a:lvl2pPr marL="456854" algn="l" defTabSz="913707" rtl="0" eaLnBrk="1" latinLnBrk="0" hangingPunct="1">
        <a:defRPr sz="1800" kern="1200">
          <a:solidFill>
            <a:schemeClr val="tx1"/>
          </a:solidFill>
          <a:latin typeface="+mn-lt"/>
          <a:ea typeface="+mn-ea"/>
          <a:cs typeface="+mn-cs"/>
        </a:defRPr>
      </a:lvl2pPr>
      <a:lvl3pPr marL="913707" algn="l" defTabSz="913707" rtl="0" eaLnBrk="1" latinLnBrk="0" hangingPunct="1">
        <a:defRPr sz="1800" kern="1200">
          <a:solidFill>
            <a:schemeClr val="tx1"/>
          </a:solidFill>
          <a:latin typeface="+mn-lt"/>
          <a:ea typeface="+mn-ea"/>
          <a:cs typeface="+mn-cs"/>
        </a:defRPr>
      </a:lvl3pPr>
      <a:lvl4pPr marL="1370561" algn="l" defTabSz="913707" rtl="0" eaLnBrk="1" latinLnBrk="0" hangingPunct="1">
        <a:defRPr sz="1800" kern="1200">
          <a:solidFill>
            <a:schemeClr val="tx1"/>
          </a:solidFill>
          <a:latin typeface="+mn-lt"/>
          <a:ea typeface="+mn-ea"/>
          <a:cs typeface="+mn-cs"/>
        </a:defRPr>
      </a:lvl4pPr>
      <a:lvl5pPr marL="1827414" algn="l" defTabSz="913707" rtl="0" eaLnBrk="1" latinLnBrk="0" hangingPunct="1">
        <a:defRPr sz="1800" kern="1200">
          <a:solidFill>
            <a:schemeClr val="tx1"/>
          </a:solidFill>
          <a:latin typeface="+mn-lt"/>
          <a:ea typeface="+mn-ea"/>
          <a:cs typeface="+mn-cs"/>
        </a:defRPr>
      </a:lvl5pPr>
      <a:lvl6pPr marL="2284268" algn="l" defTabSz="913707" rtl="0" eaLnBrk="1" latinLnBrk="0" hangingPunct="1">
        <a:defRPr sz="1800" kern="1200">
          <a:solidFill>
            <a:schemeClr val="tx1"/>
          </a:solidFill>
          <a:latin typeface="+mn-lt"/>
          <a:ea typeface="+mn-ea"/>
          <a:cs typeface="+mn-cs"/>
        </a:defRPr>
      </a:lvl6pPr>
      <a:lvl7pPr marL="2741121" algn="l" defTabSz="913707" rtl="0" eaLnBrk="1" latinLnBrk="0" hangingPunct="1">
        <a:defRPr sz="1800" kern="1200">
          <a:solidFill>
            <a:schemeClr val="tx1"/>
          </a:solidFill>
          <a:latin typeface="+mn-lt"/>
          <a:ea typeface="+mn-ea"/>
          <a:cs typeface="+mn-cs"/>
        </a:defRPr>
      </a:lvl7pPr>
      <a:lvl8pPr marL="3197936" algn="l" defTabSz="913707" rtl="0" eaLnBrk="1" latinLnBrk="0" hangingPunct="1">
        <a:defRPr sz="1800" kern="1200">
          <a:solidFill>
            <a:schemeClr val="tx1"/>
          </a:solidFill>
          <a:latin typeface="+mn-lt"/>
          <a:ea typeface="+mn-ea"/>
          <a:cs typeface="+mn-cs"/>
        </a:defRPr>
      </a:lvl8pPr>
      <a:lvl9pPr marL="3654824" algn="l" defTabSz="9137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7/21/2020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
        <p:nvSpPr>
          <p:cNvPr id="8" name="Text Placeholder 7"/>
          <p:cNvSpPr>
            <a:spLocks noGrp="1"/>
          </p:cNvSpPr>
          <p:nvPr>
            <p:ph type="body" idx="1"/>
          </p:nvPr>
        </p:nvSpPr>
        <p:spPr>
          <a:xfrm>
            <a:off x="406400" y="1554164"/>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0"/>
            <a:ext cx="3352800" cy="288925"/>
          </a:xfrm>
          <a:prstGeom prst="rect">
            <a:avLst/>
          </a:prstGeom>
        </p:spPr>
        <p:txBody>
          <a:bodyPr vert="horz"/>
          <a:lstStyle>
            <a:lvl1pPr algn="l" eaLnBrk="1" latinLnBrk="0" hangingPunct="1">
              <a:defRPr kumimoji="0" sz="1333">
                <a:solidFill>
                  <a:schemeClr val="accent1">
                    <a:shade val="75000"/>
                  </a:schemeClr>
                </a:solidFill>
              </a:defRPr>
            </a:lvl1pPr>
          </a:lstStyle>
          <a:p>
            <a:fld id="{0877D23D-2ED1-4E35-B8A0-2D9010A4A028}" type="datetimeFigureOut">
              <a:rPr lang="en-US" smtClean="0"/>
              <a:t>7/21/2020</a:t>
            </a:fld>
            <a:endParaRPr lang="en-US"/>
          </a:p>
        </p:txBody>
      </p:sp>
      <p:sp>
        <p:nvSpPr>
          <p:cNvPr id="28" name="Footer Placeholder 27"/>
          <p:cNvSpPr>
            <a:spLocks noGrp="1"/>
          </p:cNvSpPr>
          <p:nvPr>
            <p:ph type="ftr" sz="quarter" idx="3"/>
          </p:nvPr>
        </p:nvSpPr>
        <p:spPr>
          <a:xfrm>
            <a:off x="4165600" y="76200"/>
            <a:ext cx="4470400" cy="288925"/>
          </a:xfrm>
          <a:prstGeom prst="rect">
            <a:avLst/>
          </a:prstGeom>
        </p:spPr>
        <p:txBody>
          <a:bodyPr vert="horz"/>
          <a:lstStyle>
            <a:lvl1pPr algn="r" eaLnBrk="1" latinLnBrk="0" hangingPunct="1">
              <a:defRPr kumimoji="0" sz="1333">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333">
                <a:solidFill>
                  <a:schemeClr val="accent1">
                    <a:shade val="75000"/>
                  </a:schemeClr>
                </a:solidFill>
              </a:defRPr>
            </a:lvl1pPr>
          </a:lstStyle>
          <a:p>
            <a:fld id="{A9D17F1E-BDCB-4330-B244-E4341ED46EB2}" type="slidenum">
              <a:rPr lang="en-US" smtClean="0"/>
              <a:t>‹#›</a:t>
            </a:fld>
            <a:endParaRPr 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
        <p:nvSpPr>
          <p:cNvPr id="12" name="Straight Connector 11"/>
          <p:cNvSpPr>
            <a:spLocks noChangeShapeType="1"/>
          </p:cNvSpPr>
          <p:nvPr/>
        </p:nvSpPr>
        <p:spPr bwMode="auto">
          <a:xfrm>
            <a:off x="685800" y="105798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Tree>
    <p:extLst>
      <p:ext uri="{BB962C8B-B14F-4D97-AF65-F5344CB8AC3E}">
        <p14:creationId xmlns:p14="http://schemas.microsoft.com/office/powerpoint/2010/main" val="2341371649"/>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l" rtl="0" eaLnBrk="1" latinLnBrk="0" hangingPunct="1">
        <a:spcBef>
          <a:spcPct val="0"/>
        </a:spcBef>
        <a:buNone/>
        <a:defRPr kumimoji="0" sz="40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80996" indent="-380996" algn="l" rtl="0" eaLnBrk="1" latinLnBrk="0" hangingPunct="1">
        <a:spcBef>
          <a:spcPct val="20000"/>
        </a:spcBef>
        <a:buClr>
          <a:schemeClr val="accent1"/>
        </a:buClr>
        <a:buSzPct val="70000"/>
        <a:buFont typeface="Wingdings 2"/>
        <a:buChar char=""/>
        <a:defRPr kumimoji="0" sz="3556" kern="1200">
          <a:solidFill>
            <a:schemeClr val="tx2"/>
          </a:solidFill>
          <a:latin typeface="+mn-lt"/>
          <a:ea typeface="+mn-ea"/>
          <a:cs typeface="+mn-cs"/>
        </a:defRPr>
      </a:lvl1pPr>
      <a:lvl2pPr marL="825492" indent="-317497" algn="l" rtl="0" eaLnBrk="1" latinLnBrk="0" hangingPunct="1">
        <a:spcBef>
          <a:spcPct val="20000"/>
        </a:spcBef>
        <a:buClr>
          <a:schemeClr val="accent1"/>
        </a:buClr>
        <a:buSzPct val="70000"/>
        <a:buFont typeface="Wingdings 2"/>
        <a:buChar char=""/>
        <a:defRPr kumimoji="0" sz="3111" kern="1200">
          <a:solidFill>
            <a:schemeClr val="tx2"/>
          </a:solidFill>
          <a:latin typeface="+mn-lt"/>
          <a:ea typeface="+mn-ea"/>
          <a:cs typeface="+mn-cs"/>
        </a:defRPr>
      </a:lvl2pPr>
      <a:lvl3pPr marL="1269987" indent="-253997" algn="l" rtl="0" eaLnBrk="1" latinLnBrk="0" hangingPunct="1">
        <a:spcBef>
          <a:spcPct val="20000"/>
        </a:spcBef>
        <a:buClr>
          <a:schemeClr val="accent1"/>
        </a:buClr>
        <a:buSzPct val="70000"/>
        <a:buFont typeface="Wingdings 2"/>
        <a:buChar char=""/>
        <a:defRPr kumimoji="0" sz="2667" kern="1200">
          <a:solidFill>
            <a:schemeClr val="tx2"/>
          </a:solidFill>
          <a:latin typeface="+mn-lt"/>
          <a:ea typeface="+mn-ea"/>
          <a:cs typeface="+mn-cs"/>
        </a:defRPr>
      </a:lvl3pPr>
      <a:lvl4pPr marL="1777982" indent="-253997" algn="l" rtl="0" eaLnBrk="1" latinLnBrk="0" hangingPunct="1">
        <a:spcBef>
          <a:spcPct val="20000"/>
        </a:spcBef>
        <a:buClr>
          <a:schemeClr val="accent1"/>
        </a:buClr>
        <a:buSzPct val="70000"/>
        <a:buFont typeface="Wingdings 2"/>
        <a:buChar char=""/>
        <a:defRPr kumimoji="0" sz="2222" kern="1200">
          <a:solidFill>
            <a:schemeClr val="tx2"/>
          </a:solidFill>
          <a:latin typeface="+mn-lt"/>
          <a:ea typeface="+mn-ea"/>
          <a:cs typeface="+mn-cs"/>
        </a:defRPr>
      </a:lvl4pPr>
      <a:lvl5pPr marL="2285977" indent="-253997" algn="l" rtl="0" eaLnBrk="1" latinLnBrk="0" hangingPunct="1">
        <a:spcBef>
          <a:spcPct val="20000"/>
        </a:spcBef>
        <a:buClr>
          <a:schemeClr val="accent1"/>
        </a:buClr>
        <a:buSzPct val="60000"/>
        <a:buFont typeface="Wingdings 2"/>
        <a:buChar char=""/>
        <a:defRPr kumimoji="0" sz="2000" kern="1200">
          <a:solidFill>
            <a:schemeClr val="tx2"/>
          </a:solidFill>
          <a:latin typeface="+mn-lt"/>
          <a:ea typeface="+mn-ea"/>
          <a:cs typeface="+mn-cs"/>
        </a:defRPr>
      </a:lvl5pPr>
      <a:lvl6pPr marL="2793972" indent="-253997" algn="l" rtl="0" eaLnBrk="1" latinLnBrk="0" hangingPunct="1">
        <a:spcBef>
          <a:spcPct val="20000"/>
        </a:spcBef>
        <a:buClr>
          <a:schemeClr val="accent1"/>
        </a:buClr>
        <a:buSzPct val="60000"/>
        <a:buFont typeface="Wingdings 2"/>
        <a:buChar char=""/>
        <a:defRPr kumimoji="0" sz="2000" kern="1200">
          <a:solidFill>
            <a:schemeClr val="tx2"/>
          </a:solidFill>
          <a:latin typeface="+mn-lt"/>
          <a:ea typeface="+mn-ea"/>
          <a:cs typeface="+mn-cs"/>
        </a:defRPr>
      </a:lvl6pPr>
      <a:lvl7pPr marL="3301967" indent="-253997" algn="l" rtl="0" eaLnBrk="1" latinLnBrk="0" hangingPunct="1">
        <a:spcBef>
          <a:spcPct val="20000"/>
        </a:spcBef>
        <a:buClr>
          <a:schemeClr val="accent1"/>
        </a:buClr>
        <a:buSzPct val="60000"/>
        <a:buFont typeface="Wingdings 2"/>
        <a:buChar char=""/>
        <a:defRPr kumimoji="0" sz="1778" kern="1200">
          <a:solidFill>
            <a:schemeClr val="tx2"/>
          </a:solidFill>
          <a:latin typeface="+mn-lt"/>
          <a:ea typeface="+mn-ea"/>
          <a:cs typeface="+mn-cs"/>
        </a:defRPr>
      </a:lvl7pPr>
      <a:lvl8pPr marL="3809962" indent="-253997" algn="l" rtl="0" eaLnBrk="1" latinLnBrk="0" hangingPunct="1">
        <a:spcBef>
          <a:spcPct val="20000"/>
        </a:spcBef>
        <a:buClr>
          <a:schemeClr val="accent1"/>
        </a:buClr>
        <a:buSzPct val="60000"/>
        <a:buFont typeface="Wingdings 2"/>
        <a:buChar char=""/>
        <a:defRPr kumimoji="0" sz="1778" kern="1200" baseline="0">
          <a:solidFill>
            <a:schemeClr val="tx2"/>
          </a:solidFill>
          <a:latin typeface="+mn-lt"/>
          <a:ea typeface="+mn-ea"/>
          <a:cs typeface="+mn-cs"/>
        </a:defRPr>
      </a:lvl8pPr>
      <a:lvl9pPr marL="4317957" indent="-253997" algn="l" rtl="0" eaLnBrk="1" latinLnBrk="0" hangingPunct="1">
        <a:spcBef>
          <a:spcPct val="20000"/>
        </a:spcBef>
        <a:buClr>
          <a:schemeClr val="accent1"/>
        </a:buClr>
        <a:buSzPct val="60000"/>
        <a:buFont typeface="Wingdings 2"/>
        <a:buChar char=""/>
        <a:defRPr kumimoji="0" sz="1556"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95" algn="l" rtl="0" eaLnBrk="1" latinLnBrk="0" hangingPunct="1">
        <a:defRPr kumimoji="0" kern="1200">
          <a:solidFill>
            <a:schemeClr val="tx1"/>
          </a:solidFill>
          <a:latin typeface="+mn-lt"/>
          <a:ea typeface="+mn-ea"/>
          <a:cs typeface="+mn-cs"/>
        </a:defRPr>
      </a:lvl2pPr>
      <a:lvl3pPr marL="1015990" algn="l" rtl="0" eaLnBrk="1" latinLnBrk="0" hangingPunct="1">
        <a:defRPr kumimoji="0" kern="1200">
          <a:solidFill>
            <a:schemeClr val="tx1"/>
          </a:solidFill>
          <a:latin typeface="+mn-lt"/>
          <a:ea typeface="+mn-ea"/>
          <a:cs typeface="+mn-cs"/>
        </a:defRPr>
      </a:lvl3pPr>
      <a:lvl4pPr marL="1523985" algn="l" rtl="0" eaLnBrk="1" latinLnBrk="0" hangingPunct="1">
        <a:defRPr kumimoji="0" kern="1200">
          <a:solidFill>
            <a:schemeClr val="tx1"/>
          </a:solidFill>
          <a:latin typeface="+mn-lt"/>
          <a:ea typeface="+mn-ea"/>
          <a:cs typeface="+mn-cs"/>
        </a:defRPr>
      </a:lvl4pPr>
      <a:lvl5pPr marL="2031980" algn="l" rtl="0" eaLnBrk="1" latinLnBrk="0" hangingPunct="1">
        <a:defRPr kumimoji="0" kern="1200">
          <a:solidFill>
            <a:schemeClr val="tx1"/>
          </a:solidFill>
          <a:latin typeface="+mn-lt"/>
          <a:ea typeface="+mn-ea"/>
          <a:cs typeface="+mn-cs"/>
        </a:defRPr>
      </a:lvl5pPr>
      <a:lvl6pPr marL="2539975" algn="l" rtl="0" eaLnBrk="1" latinLnBrk="0" hangingPunct="1">
        <a:defRPr kumimoji="0" kern="1200">
          <a:solidFill>
            <a:schemeClr val="tx1"/>
          </a:solidFill>
          <a:latin typeface="+mn-lt"/>
          <a:ea typeface="+mn-ea"/>
          <a:cs typeface="+mn-cs"/>
        </a:defRPr>
      </a:lvl6pPr>
      <a:lvl7pPr marL="3047970" algn="l" rtl="0" eaLnBrk="1" latinLnBrk="0" hangingPunct="1">
        <a:defRPr kumimoji="0" kern="1200">
          <a:solidFill>
            <a:schemeClr val="tx1"/>
          </a:solidFill>
          <a:latin typeface="+mn-lt"/>
          <a:ea typeface="+mn-ea"/>
          <a:cs typeface="+mn-cs"/>
        </a:defRPr>
      </a:lvl7pPr>
      <a:lvl8pPr marL="3555964" algn="l" rtl="0" eaLnBrk="1" latinLnBrk="0" hangingPunct="1">
        <a:defRPr kumimoji="0" kern="1200">
          <a:solidFill>
            <a:schemeClr val="tx1"/>
          </a:solidFill>
          <a:latin typeface="+mn-lt"/>
          <a:ea typeface="+mn-ea"/>
          <a:cs typeface="+mn-cs"/>
        </a:defRPr>
      </a:lvl8pPr>
      <a:lvl9pPr marL="4063959"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7/21/2020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013" r="6013"/>
          <a:stretch/>
        </p:blipFill>
        <p:spPr bwMode="auto">
          <a:xfrm>
            <a:off x="0" y="0"/>
            <a:ext cx="12192000" cy="691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23816"/>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3842" r:id="rId6"/>
    <p:sldLayoutId id="2147483843" r:id="rId7"/>
    <p:sldLayoutId id="2147483844" r:id="rId8"/>
    <p:sldLayoutId id="2147483845" r:id="rId9"/>
    <p:sldLayoutId id="2147483846" r:id="rId10"/>
    <p:sldLayoutId id="214748384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7/21/2020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lum bright="70000" contrast="-70000"/>
            <a:extLst>
              <a:ext uri="{28A0092B-C50C-407E-A947-70E740481C1C}">
                <a14:useLocalDpi xmlns:a14="http://schemas.microsoft.com/office/drawing/2010/main" val="0"/>
              </a:ext>
            </a:extLst>
          </a:blip>
          <a:srcRect l="6013" r="6013"/>
          <a:stretch/>
        </p:blipFill>
        <p:spPr bwMode="auto">
          <a:xfrm>
            <a:off x="0" y="0"/>
            <a:ext cx="12192000" cy="691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8115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3.xml"/><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hyperlink" Target="https://ref.ly/logosres/9781596699335?art=r20.a3&amp;off=3785&amp;ctx=eekness+to+you%3f%0a+%0a+%0a~Matters+of+Meekness%0a" TargetMode="External"/><Relationship Id="rId2" Type="http://schemas.openxmlformats.org/officeDocument/2006/relationships/notesSlide" Target="../notesSlides/notesSlide86.xml"/><Relationship Id="rId1" Type="http://schemas.openxmlformats.org/officeDocument/2006/relationships/slideLayout" Target="../slideLayouts/slideLayout58.xml"/></Relationships>
</file>

<file path=ppt/slides/_rels/slide1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7.xml"/><Relationship Id="rId1" Type="http://schemas.openxmlformats.org/officeDocument/2006/relationships/slideLayout" Target="../slideLayouts/slideLayout196.xml"/><Relationship Id="rId4" Type="http://schemas.openxmlformats.org/officeDocument/2006/relationships/image" Target="../media/image48.jpeg"/></Relationships>
</file>

<file path=ppt/slides/_rels/slide1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8.xml"/><Relationship Id="rId1" Type="http://schemas.openxmlformats.org/officeDocument/2006/relationships/slideLayout" Target="../slideLayouts/slideLayout196.xml"/><Relationship Id="rId4" Type="http://schemas.openxmlformats.org/officeDocument/2006/relationships/image" Target="../media/image48.jpeg"/></Relationships>
</file>

<file path=ppt/slides/_rels/slide1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9.xml"/><Relationship Id="rId1" Type="http://schemas.openxmlformats.org/officeDocument/2006/relationships/slideLayout" Target="../slideLayouts/slideLayout196.xml"/><Relationship Id="rId4" Type="http://schemas.openxmlformats.org/officeDocument/2006/relationships/image" Target="../media/image48.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3.xml"/><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1.xml"/><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3.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9.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0.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1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6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hyperlink" Target="https://ref.ly/logosres/9781596699335?art=r22.a3&amp;off=877&amp;ctx=uth.%0a%E2%80%94Ezekiel+3%3a1%E2%80%933%0a~Jesus+speaks+of+the+" TargetMode="External"/><Relationship Id="rId2" Type="http://schemas.openxmlformats.org/officeDocument/2006/relationships/notesSlide" Target="../notesSlides/notesSlide116.xml"/><Relationship Id="rId1" Type="http://schemas.openxmlformats.org/officeDocument/2006/relationships/slideLayout" Target="../slideLayouts/slideLayout58.xml"/></Relationships>
</file>

<file path=ppt/slides/_rels/slide163.xml.rels><?xml version="1.0" encoding="UTF-8" standalone="yes"?>
<Relationships xmlns="http://schemas.openxmlformats.org/package/2006/relationships"><Relationship Id="rId3" Type="http://schemas.openxmlformats.org/officeDocument/2006/relationships/hyperlink" Target="https://ref.ly/logosres/9781596699335?art=r22.a3&amp;off=4139&amp;ctx=is+physical+thirst.%0a~His+disciples+return" TargetMode="External"/><Relationship Id="rId2" Type="http://schemas.openxmlformats.org/officeDocument/2006/relationships/notesSlide" Target="../notesSlides/notesSlide117.xml"/><Relationship Id="rId1" Type="http://schemas.openxmlformats.org/officeDocument/2006/relationships/slideLayout" Target="../slideLayouts/slideLayout5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8.xml"/><Relationship Id="rId1" Type="http://schemas.openxmlformats.org/officeDocument/2006/relationships/slideLayout" Target="../slideLayouts/slideLayout213.xml"/><Relationship Id="rId4" Type="http://schemas.openxmlformats.org/officeDocument/2006/relationships/image" Target="../media/image52.jpeg"/></Relationships>
</file>

<file path=ppt/slides/_rels/slide1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9.xml"/><Relationship Id="rId1" Type="http://schemas.openxmlformats.org/officeDocument/2006/relationships/slideLayout" Target="../slideLayouts/slideLayout213.xml"/><Relationship Id="rId4" Type="http://schemas.openxmlformats.org/officeDocument/2006/relationships/image" Target="../media/image53.jpeg"/></Relationships>
</file>

<file path=ppt/slides/_rels/slide1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0.xml"/><Relationship Id="rId1" Type="http://schemas.openxmlformats.org/officeDocument/2006/relationships/slideLayout" Target="../slideLayouts/slideLayout213.xml"/><Relationship Id="rId4" Type="http://schemas.openxmlformats.org/officeDocument/2006/relationships/image" Target="../media/image54.jpeg"/></Relationships>
</file>

<file path=ppt/slides/_rels/slide1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1.xml"/><Relationship Id="rId1" Type="http://schemas.openxmlformats.org/officeDocument/2006/relationships/slideLayout" Target="../slideLayouts/slideLayout213.xml"/><Relationship Id="rId4" Type="http://schemas.openxmlformats.org/officeDocument/2006/relationships/image" Target="../media/image55.jpeg"/></Relationships>
</file>

<file path=ppt/slides/_rels/slide16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2.xml"/><Relationship Id="rId1" Type="http://schemas.openxmlformats.org/officeDocument/2006/relationships/slideLayout" Target="../slideLayouts/slideLayout213.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3.xml"/><Relationship Id="rId1" Type="http://schemas.openxmlformats.org/officeDocument/2006/relationships/slideLayout" Target="../slideLayouts/slideLayout213.xml"/><Relationship Id="rId4" Type="http://schemas.openxmlformats.org/officeDocument/2006/relationships/image" Target="../media/image57.jpeg"/></Relationships>
</file>

<file path=ppt/slides/_rels/slide17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4.xml"/><Relationship Id="rId1" Type="http://schemas.openxmlformats.org/officeDocument/2006/relationships/slideLayout" Target="../slideLayouts/slideLayout213.xml"/><Relationship Id="rId4" Type="http://schemas.openxmlformats.org/officeDocument/2006/relationships/image" Target="../media/image58.jpeg"/></Relationships>
</file>

<file path=ppt/slides/_rels/slide17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5.xml"/><Relationship Id="rId1" Type="http://schemas.openxmlformats.org/officeDocument/2006/relationships/slideLayout" Target="../slideLayouts/slideLayout213.xml"/><Relationship Id="rId4" Type="http://schemas.openxmlformats.org/officeDocument/2006/relationships/image" Target="../media/image59.jpeg"/></Relationships>
</file>

<file path=ppt/slides/_rels/slide17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6.xml"/><Relationship Id="rId1" Type="http://schemas.openxmlformats.org/officeDocument/2006/relationships/slideLayout" Target="../slideLayouts/slideLayout213.xml"/><Relationship Id="rId4" Type="http://schemas.openxmlformats.org/officeDocument/2006/relationships/image" Target="../media/image60.jpeg"/></Relationships>
</file>

<file path=ppt/slides/_rels/slide1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slide" Target="slide38.xml"/><Relationship Id="rId1" Type="http://schemas.openxmlformats.org/officeDocument/2006/relationships/slideLayout" Target="../slideLayouts/slideLayout2.xml"/><Relationship Id="rId5" Type="http://schemas.openxmlformats.org/officeDocument/2006/relationships/slide" Target="slide130.xml"/><Relationship Id="rId4" Type="http://schemas.openxmlformats.org/officeDocument/2006/relationships/slide" Target="slide10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3.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3" Type="http://schemas.openxmlformats.org/officeDocument/2006/relationships/hyperlink" Target="https://ref.ly/logosres/tchngchrstsrmnmt?ref=Page.p+37&amp;off=671" TargetMode="External"/><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8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8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8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1174459"/>
            <a:ext cx="3793678" cy="3199049"/>
          </a:xfrm>
        </p:spPr>
        <p:txBody>
          <a:bodyPr>
            <a:normAutofit/>
          </a:bodyPr>
          <a:lstStyle/>
          <a:p>
            <a:r>
              <a:rPr lang="en-US" sz="4800" b="1" dirty="0">
                <a:latin typeface="Algerian" panose="04020705040A02060702" pitchFamily="82" charset="0"/>
              </a:rPr>
              <a:t>Sermon on the Mount: The Blest Beatitudes </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945377"/>
            <a:ext cx="4008393" cy="1037760"/>
          </a:xfrm>
        </p:spPr>
        <p:txBody>
          <a:bodyPr>
            <a:normAutofit/>
          </a:bodyPr>
          <a:lstStyle/>
          <a:p>
            <a:r>
              <a:rPr lang="en-US" dirty="0">
                <a:latin typeface="Colonna MT" panose="04020805060202030203" pitchFamily="82" charset="0"/>
              </a:rPr>
              <a:t>By David Lee Burris</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spTree>
    <p:extLst>
      <p:ext uri="{BB962C8B-B14F-4D97-AF65-F5344CB8AC3E}">
        <p14:creationId xmlns:p14="http://schemas.microsoft.com/office/powerpoint/2010/main" val="276479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3">
                                            <p:txEl>
                                              <p:pRg st="0" end="0"/>
                                            </p:txEl>
                                          </p:spTgt>
                                        </p:tgtEl>
                                        <p:attrNameLst>
                                          <p:attrName>style.color</p:attrName>
                                        </p:attrNameLst>
                                      </p:cBhvr>
                                      <p:to>
                                        <a:schemeClr val="bg1"/>
                                      </p:to>
                                    </p:animClr>
                                    <p:animClr clrSpc="rgb" dir="cw">
                                      <p:cBhvr>
                                        <p:cTn id="11" dur="250" autoRev="1" fill="remove"/>
                                        <p:tgtEl>
                                          <p:spTgt spid="3">
                                            <p:txEl>
                                              <p:pRg st="0" end="0"/>
                                            </p:txEl>
                                          </p:spTgt>
                                        </p:tgtEl>
                                        <p:attrNameLst>
                                          <p:attrName>fillcolor</p:attrName>
                                        </p:attrNameLst>
                                      </p:cBhvr>
                                      <p:to>
                                        <a:schemeClr val="bg1"/>
                                      </p:to>
                                    </p:animClr>
                                    <p:set>
                                      <p:cBhvr>
                                        <p:cTn id="12" dur="250" autoRev="1" fill="remove"/>
                                        <p:tgtEl>
                                          <p:spTgt spid="3">
                                            <p:txEl>
                                              <p:pRg st="0" end="0"/>
                                            </p:txEl>
                                          </p:spTgt>
                                        </p:tgtEl>
                                        <p:attrNameLst>
                                          <p:attrName>fill.type</p:attrName>
                                        </p:attrNameLst>
                                      </p:cBhvr>
                                      <p:to>
                                        <p:strVal val="solid"/>
                                      </p:to>
                                    </p:set>
                                    <p:set>
                                      <p:cBhvr>
                                        <p:cTn id="13" dur="25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84A8694C-47E1-46C8-8604-772979C71B36}"/>
              </a:ext>
            </a:extLst>
          </p:cNvPr>
          <p:cNvPicPr>
            <a:picLocks noChangeAspect="1"/>
          </p:cNvPicPr>
          <p:nvPr/>
        </p:nvPicPr>
        <p:blipFill>
          <a:blip r:embed="rId3"/>
          <a:stretch>
            <a:fillRect/>
          </a:stretch>
        </p:blipFill>
        <p:spPr>
          <a:xfrm>
            <a:off x="408373" y="408373"/>
            <a:ext cx="11381173" cy="6054572"/>
          </a:xfrm>
          <a:prstGeom prst="rect">
            <a:avLst/>
          </a:prstGeom>
        </p:spPr>
      </p:pic>
    </p:spTree>
    <p:extLst>
      <p:ext uri="{BB962C8B-B14F-4D97-AF65-F5344CB8AC3E}">
        <p14:creationId xmlns:p14="http://schemas.microsoft.com/office/powerpoint/2010/main" val="15355270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550416" y="2530136"/>
            <a:ext cx="11390048" cy="3794463"/>
          </a:xfrm>
        </p:spPr>
        <p:txBody>
          <a:bodyPr>
            <a:normAutofit/>
          </a:bodyPr>
          <a:lstStyle/>
          <a:p>
            <a:r>
              <a:rPr lang="en-US" sz="3200" b="1" dirty="0"/>
              <a:t>The Blessed Mourner </a:t>
            </a:r>
            <a:r>
              <a:rPr lang="en-US" sz="3200" dirty="0"/>
              <a:t>Mourns Over His Own Sins.</a:t>
            </a:r>
          </a:p>
          <a:p>
            <a:r>
              <a:rPr lang="en-US" sz="3200" b="1" dirty="0"/>
              <a:t>The Blessed Mourner </a:t>
            </a:r>
            <a:r>
              <a:rPr lang="en-US" sz="3200" dirty="0"/>
              <a:t>Mourns Over The Sins Of Others.</a:t>
            </a:r>
          </a:p>
          <a:p>
            <a:r>
              <a:rPr lang="en-US" sz="3200" b="1" dirty="0"/>
              <a:t>The Blessed Mourner </a:t>
            </a:r>
            <a:r>
              <a:rPr lang="en-US" sz="3200" dirty="0"/>
              <a:t>Mourns Over The Sadness &amp; Suffering Of Others.</a:t>
            </a:r>
          </a:p>
          <a:p>
            <a:pPr marL="0" indent="0">
              <a:buNone/>
            </a:pPr>
            <a:r>
              <a:rPr lang="en-US" dirty="0"/>
              <a:t>	</a:t>
            </a:r>
          </a:p>
          <a:p>
            <a:pPr lvl="1"/>
            <a:endParaRPr lang="en-US" dirty="0"/>
          </a:p>
        </p:txBody>
      </p:sp>
      <p:sp>
        <p:nvSpPr>
          <p:cNvPr id="5" name="Title 4"/>
          <p:cNvSpPr>
            <a:spLocks noGrp="1"/>
          </p:cNvSpPr>
          <p:nvPr>
            <p:ph type="ctrTitle"/>
          </p:nvPr>
        </p:nvSpPr>
        <p:spPr>
          <a:xfrm>
            <a:off x="204186" y="381000"/>
            <a:ext cx="11736279" cy="1219200"/>
          </a:xfrm>
        </p:spPr>
        <p:txBody>
          <a:bodyPr>
            <a:normAutofit fontScale="90000"/>
          </a:bodyPr>
          <a:lstStyle/>
          <a:p>
            <a:r>
              <a:rPr lang="en-US" dirty="0"/>
              <a:t>“The Beatitudes” by James M. Tolle</a:t>
            </a:r>
            <a:br>
              <a:rPr lang="en-US" dirty="0"/>
            </a:br>
            <a:r>
              <a:rPr lang="en-US" dirty="0"/>
              <a:t> </a:t>
            </a:r>
            <a:r>
              <a:rPr lang="en-US" sz="4400" dirty="0"/>
              <a:t>Chapter Excerpt: “blessed Mourners”</a:t>
            </a:r>
          </a:p>
        </p:txBody>
      </p:sp>
    </p:spTree>
    <p:extLst>
      <p:ext uri="{BB962C8B-B14F-4D97-AF65-F5344CB8AC3E}">
        <p14:creationId xmlns:p14="http://schemas.microsoft.com/office/powerpoint/2010/main" val="11080010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4497-6D18-4286-A919-02EB8DBBA9C5}"/>
              </a:ext>
            </a:extLst>
          </p:cNvPr>
          <p:cNvSpPr>
            <a:spLocks noGrp="1"/>
          </p:cNvSpPr>
          <p:nvPr>
            <p:ph type="title"/>
          </p:nvPr>
        </p:nvSpPr>
        <p:spPr>
          <a:xfrm>
            <a:off x="508000" y="914400"/>
            <a:ext cx="3860800" cy="1981201"/>
          </a:xfrm>
        </p:spPr>
        <p:txBody>
          <a:bodyPr/>
          <a:lstStyle/>
          <a:p>
            <a:r>
              <a:rPr lang="en-US" sz="4800" dirty="0"/>
              <a:t>SERMON ON THE MOUNT</a:t>
            </a:r>
          </a:p>
        </p:txBody>
      </p:sp>
      <p:sp>
        <p:nvSpPr>
          <p:cNvPr id="6" name="Text Placeholder 5">
            <a:extLst>
              <a:ext uri="{FF2B5EF4-FFF2-40B4-BE49-F238E27FC236}">
                <a16:creationId xmlns:a16="http://schemas.microsoft.com/office/drawing/2014/main" id="{4DBEB4B8-8011-404C-BED3-B16BEBD20666}"/>
              </a:ext>
            </a:extLst>
          </p:cNvPr>
          <p:cNvSpPr>
            <a:spLocks noGrp="1"/>
          </p:cNvSpPr>
          <p:nvPr>
            <p:ph type="body" idx="2"/>
          </p:nvPr>
        </p:nvSpPr>
        <p:spPr/>
        <p:txBody>
          <a:bodyPr/>
          <a:lstStyle/>
          <a:p>
            <a:r>
              <a:rPr lang="en-US" dirty="0"/>
              <a:t>The Be-Attitudes: An Exposition of Matthew 5: 1 - 12</a:t>
            </a:r>
          </a:p>
        </p:txBody>
      </p:sp>
      <p:sp>
        <p:nvSpPr>
          <p:cNvPr id="3" name="Rectangle 2">
            <a:extLst>
              <a:ext uri="{FF2B5EF4-FFF2-40B4-BE49-F238E27FC236}">
                <a16:creationId xmlns:a16="http://schemas.microsoft.com/office/drawing/2014/main" id="{A881C65A-13BD-4FE3-80FB-579C4710077C}"/>
              </a:ext>
            </a:extLst>
          </p:cNvPr>
          <p:cNvSpPr/>
          <p:nvPr/>
        </p:nvSpPr>
        <p:spPr>
          <a:xfrm>
            <a:off x="5207267" y="818147"/>
            <a:ext cx="5707782" cy="4533941"/>
          </a:xfrm>
          <a:prstGeom prst="rect">
            <a:avLst/>
          </a:prstGeom>
          <a:noFill/>
        </p:spPr>
        <p:txBody>
          <a:bodyPr wrap="square" lIns="91440" tIns="45720" rIns="91440" bIns="45720">
            <a:spAutoFit/>
          </a:bodyPr>
          <a:lstStyle/>
          <a:p>
            <a:pPr algn="ctr"/>
            <a:r>
              <a:rPr lang="en-US" sz="9600" b="1" cap="none" spc="0" dirty="0">
                <a:ln w="13462">
                  <a:solidFill>
                    <a:schemeClr val="bg1"/>
                  </a:solidFill>
                  <a:prstDash val="solid"/>
                </a:ln>
                <a:solidFill>
                  <a:srgbClr val="903730"/>
                </a:solidFill>
                <a:effectLst>
                  <a:outerShdw dist="38100" dir="2700000" algn="bl" rotWithShape="0">
                    <a:schemeClr val="accent5"/>
                  </a:outerShdw>
                </a:effectLst>
              </a:rPr>
              <a:t>MEEK  IS NOT WEAK! </a:t>
            </a:r>
          </a:p>
        </p:txBody>
      </p:sp>
      <p:sp>
        <p:nvSpPr>
          <p:cNvPr id="5" name="Action Button: Go Back or Previous 4">
            <a:hlinkClick r:id="rId2" action="ppaction://hlinksldjump" highlightClick="1"/>
            <a:extLst>
              <a:ext uri="{FF2B5EF4-FFF2-40B4-BE49-F238E27FC236}">
                <a16:creationId xmlns:a16="http://schemas.microsoft.com/office/drawing/2014/main" id="{54A030AC-EB1A-42CD-BA18-54F1C9425F74}"/>
              </a:ext>
            </a:extLst>
          </p:cNvPr>
          <p:cNvSpPr/>
          <p:nvPr/>
        </p:nvSpPr>
        <p:spPr>
          <a:xfrm>
            <a:off x="11239129" y="5804033"/>
            <a:ext cx="718335" cy="55152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9885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F8A3924-10AE-4B0A-9DE5-0069C584DD6E}"/>
              </a:ext>
            </a:extLst>
          </p:cNvPr>
          <p:cNvSpPr>
            <a:spLocks noGrp="1" noChangeArrowheads="1"/>
          </p:cNvSpPr>
          <p:nvPr>
            <p:ph type="title"/>
          </p:nvPr>
        </p:nvSpPr>
        <p:spPr>
          <a:xfrm>
            <a:off x="2057400" y="3124200"/>
            <a:ext cx="7772400" cy="838200"/>
          </a:xfrm>
        </p:spPr>
        <p:txBody>
          <a:bodyPr/>
          <a:lstStyle/>
          <a:p>
            <a:pPr>
              <a:spcBef>
                <a:spcPts val="1200"/>
              </a:spcBef>
              <a:spcAft>
                <a:spcPts val="300"/>
              </a:spcAft>
            </a:pPr>
            <a:r>
              <a:rPr lang="en-US" altLang="en-US" b="1"/>
              <a:t>The Meek</a:t>
            </a:r>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8660" name="Rectangle 4">
            <a:extLst>
              <a:ext uri="{FF2B5EF4-FFF2-40B4-BE49-F238E27FC236}">
                <a16:creationId xmlns:a16="http://schemas.microsoft.com/office/drawing/2014/main" id="{61B1917E-0318-4A8E-8832-13265B7C5079}"/>
              </a:ext>
            </a:extLst>
          </p:cNvPr>
          <p:cNvSpPr>
            <a:spLocks noGrp="1" noChangeArrowheads="1"/>
          </p:cNvSpPr>
          <p:nvPr>
            <p:ph type="title"/>
          </p:nvPr>
        </p:nvSpPr>
        <p:spPr/>
        <p:txBody>
          <a:bodyPr/>
          <a:lstStyle/>
          <a:p>
            <a:r>
              <a:rPr lang="en-US" altLang="en-US"/>
              <a:t>The Meek</a:t>
            </a:r>
          </a:p>
        </p:txBody>
      </p:sp>
      <p:sp>
        <p:nvSpPr>
          <p:cNvPr id="198661" name="Rectangle 5">
            <a:extLst>
              <a:ext uri="{FF2B5EF4-FFF2-40B4-BE49-F238E27FC236}">
                <a16:creationId xmlns:a16="http://schemas.microsoft.com/office/drawing/2014/main" id="{52A127EE-5FB4-412F-A957-32632080F015}"/>
              </a:ext>
            </a:extLst>
          </p:cNvPr>
          <p:cNvSpPr>
            <a:spLocks noGrp="1" noChangeArrowheads="1"/>
          </p:cNvSpPr>
          <p:nvPr>
            <p:ph type="body" idx="1"/>
          </p:nvPr>
        </p:nvSpPr>
        <p:spPr/>
        <p:txBody>
          <a:bodyPr/>
          <a:lstStyle/>
          <a:p>
            <a:r>
              <a:rPr lang="en-US" altLang="en-US"/>
              <a:t>“Blessed are the meek, for they will inherit the earth.” </a:t>
            </a:r>
            <a:r>
              <a:rPr lang="en-US" altLang="en-US" i="1"/>
              <a:t>– Matthew 5:5</a:t>
            </a:r>
            <a:endParaRPr lang="en-US" altLang="en-US"/>
          </a:p>
          <a:p>
            <a:pPr lvl="1"/>
            <a:r>
              <a:rPr lang="en-US" altLang="en-US"/>
              <a:t>This beatitude alludes to Psalm 37:11: “But the meek will inherit the land.”</a:t>
            </a:r>
          </a:p>
          <a:p>
            <a:pPr lvl="1"/>
            <a:r>
              <a:rPr lang="en-US" altLang="en-US"/>
              <a:t>The Psalm is comparing the “evil” and “wicked” with the meek. </a:t>
            </a:r>
          </a:p>
          <a:p>
            <a:pPr lvl="1"/>
            <a:r>
              <a:rPr lang="en-US" altLang="en-US"/>
              <a:t>Psalm 37:3–5 defines what the psalmist means by </a:t>
            </a:r>
            <a:r>
              <a:rPr lang="en-US" altLang="en-US" i="1"/>
              <a:t>the meek</a:t>
            </a:r>
            <a:r>
              <a:rPr lang="en-US" altLang="en-US"/>
              <a:t>: “Trust in the Lord and do good.... Commit your way to the Lord; trust in him.”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66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66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86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1"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40" name="Rectangle 8">
            <a:extLst>
              <a:ext uri="{FF2B5EF4-FFF2-40B4-BE49-F238E27FC236}">
                <a16:creationId xmlns:a16="http://schemas.microsoft.com/office/drawing/2014/main" id="{ED85734D-1DFF-4983-BD5F-508BADFBC819}"/>
              </a:ext>
            </a:extLst>
          </p:cNvPr>
          <p:cNvSpPr>
            <a:spLocks noGrp="1" noChangeArrowheads="1"/>
          </p:cNvSpPr>
          <p:nvPr>
            <p:ph type="title"/>
          </p:nvPr>
        </p:nvSpPr>
        <p:spPr/>
        <p:txBody>
          <a:bodyPr/>
          <a:lstStyle/>
          <a:p>
            <a:r>
              <a:rPr lang="en-US" altLang="en-US"/>
              <a:t>The Meek</a:t>
            </a:r>
          </a:p>
        </p:txBody>
      </p:sp>
      <p:sp>
        <p:nvSpPr>
          <p:cNvPr id="18441" name="Rectangle 9">
            <a:extLst>
              <a:ext uri="{FF2B5EF4-FFF2-40B4-BE49-F238E27FC236}">
                <a16:creationId xmlns:a16="http://schemas.microsoft.com/office/drawing/2014/main" id="{1EC39EF6-E548-4D9C-AAC7-5DF7A1EBD4FD}"/>
              </a:ext>
            </a:extLst>
          </p:cNvPr>
          <p:cNvSpPr>
            <a:spLocks noGrp="1" noChangeArrowheads="1"/>
          </p:cNvSpPr>
          <p:nvPr>
            <p:ph type="body" idx="1"/>
          </p:nvPr>
        </p:nvSpPr>
        <p:spPr/>
        <p:txBody>
          <a:bodyPr/>
          <a:lstStyle/>
          <a:p>
            <a:pPr lvl="1"/>
            <a:r>
              <a:rPr lang="en-US" altLang="en-US"/>
              <a:t>The prophet Zephaniah uses the same expression during a prophetic oracle of judgment: “Because I will remove from this city those who rejoice in their pride ... But I will leave within you the meek and humble, who trust in the name of the Lord” </a:t>
            </a:r>
            <a:br>
              <a:rPr lang="en-US" altLang="en-US"/>
            </a:br>
            <a:r>
              <a:rPr lang="en-US" altLang="en-US"/>
              <a:t>(Zephaniah 3:11–12).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60" name="Rectangle 4">
            <a:extLst>
              <a:ext uri="{FF2B5EF4-FFF2-40B4-BE49-F238E27FC236}">
                <a16:creationId xmlns:a16="http://schemas.microsoft.com/office/drawing/2014/main" id="{0BF76190-EC34-47EB-8CF8-47A55F81E26F}"/>
              </a:ext>
            </a:extLst>
          </p:cNvPr>
          <p:cNvSpPr>
            <a:spLocks noGrp="1" noChangeArrowheads="1"/>
          </p:cNvSpPr>
          <p:nvPr>
            <p:ph type="title"/>
          </p:nvPr>
        </p:nvSpPr>
        <p:spPr/>
        <p:txBody>
          <a:bodyPr/>
          <a:lstStyle/>
          <a:p>
            <a:r>
              <a:rPr lang="en-US" altLang="en-US"/>
              <a:t>The Meek</a:t>
            </a:r>
          </a:p>
        </p:txBody>
      </p:sp>
      <p:sp>
        <p:nvSpPr>
          <p:cNvPr id="19461" name="Rectangle 5">
            <a:extLst>
              <a:ext uri="{FF2B5EF4-FFF2-40B4-BE49-F238E27FC236}">
                <a16:creationId xmlns:a16="http://schemas.microsoft.com/office/drawing/2014/main" id="{49E70149-DC72-4137-9458-4CAFB451FE63}"/>
              </a:ext>
            </a:extLst>
          </p:cNvPr>
          <p:cNvSpPr>
            <a:spLocks noGrp="1" noChangeArrowheads="1"/>
          </p:cNvSpPr>
          <p:nvPr>
            <p:ph type="body" idx="1"/>
          </p:nvPr>
        </p:nvSpPr>
        <p:spPr/>
        <p:txBody>
          <a:bodyPr/>
          <a:lstStyle/>
          <a:p>
            <a:pPr lvl="1"/>
            <a:r>
              <a:rPr lang="en-US" altLang="en-US"/>
              <a:t>The word “meek” is an important adjective in the Bible used to describe Moses in Numbers 12:3, and usually translated as “humble.” </a:t>
            </a:r>
          </a:p>
          <a:p>
            <a:pPr lvl="1"/>
            <a:r>
              <a:rPr lang="en-US" altLang="en-US"/>
              <a:t>Jesus describes himself with the same word in Matthew 11:29, “I am gentle and humble in heart.” </a:t>
            </a:r>
          </a:p>
          <a:p>
            <a:pPr lvl="1"/>
            <a:r>
              <a:rPr lang="en-US" altLang="en-US"/>
              <a:t>Meekness is necessary to trust in God and do his will above our 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9517E332-1052-4074-9BB9-49B460CF1F8F}"/>
              </a:ext>
            </a:extLst>
          </p:cNvPr>
          <p:cNvSpPr>
            <a:spLocks noGrp="1" noChangeArrowheads="1"/>
          </p:cNvSpPr>
          <p:nvPr>
            <p:ph type="title"/>
          </p:nvPr>
        </p:nvSpPr>
        <p:spPr/>
        <p:txBody>
          <a:bodyPr/>
          <a:lstStyle/>
          <a:p>
            <a:r>
              <a:rPr lang="en-US" altLang="en-US"/>
              <a:t>The Meek</a:t>
            </a:r>
          </a:p>
        </p:txBody>
      </p:sp>
      <p:sp>
        <p:nvSpPr>
          <p:cNvPr id="20485" name="Rectangle 5">
            <a:extLst>
              <a:ext uri="{FF2B5EF4-FFF2-40B4-BE49-F238E27FC236}">
                <a16:creationId xmlns:a16="http://schemas.microsoft.com/office/drawing/2014/main" id="{01512DC9-6E70-4BCF-8C38-E47299F758A6}"/>
              </a:ext>
            </a:extLst>
          </p:cNvPr>
          <p:cNvSpPr>
            <a:spLocks noGrp="1" noChangeArrowheads="1"/>
          </p:cNvSpPr>
          <p:nvPr>
            <p:ph type="body" idx="1"/>
          </p:nvPr>
        </p:nvSpPr>
        <p:spPr/>
        <p:txBody>
          <a:bodyPr/>
          <a:lstStyle/>
          <a:p>
            <a:r>
              <a:rPr lang="en-US" altLang="en-US"/>
              <a:t>What the World Says:</a:t>
            </a:r>
          </a:p>
          <a:p>
            <a:pPr lvl="1"/>
            <a:r>
              <a:rPr lang="en-US" altLang="en-US"/>
              <a:t>Only the proud and mighty have the power to seize the prize of ruling the planet. </a:t>
            </a:r>
          </a:p>
          <a:p>
            <a:pPr lvl="1"/>
            <a:r>
              <a:rPr lang="en-US" altLang="en-US"/>
              <a:t>Only those who are clever and confident in themselves have any hope of holding on to authority and dominion.</a:t>
            </a:r>
          </a:p>
          <a:p>
            <a:pPr lvl="1"/>
            <a:r>
              <a:rPr lang="en-US" altLang="en-US"/>
              <a:t>Nice guys finish last; gentleness never gets you anywhere.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8" name="Rectangle 4">
            <a:extLst>
              <a:ext uri="{FF2B5EF4-FFF2-40B4-BE49-F238E27FC236}">
                <a16:creationId xmlns:a16="http://schemas.microsoft.com/office/drawing/2014/main" id="{F9CDFE22-FA4C-4FEC-A971-740E9BEF4B5D}"/>
              </a:ext>
            </a:extLst>
          </p:cNvPr>
          <p:cNvSpPr>
            <a:spLocks noGrp="1" noChangeArrowheads="1"/>
          </p:cNvSpPr>
          <p:nvPr>
            <p:ph type="title"/>
          </p:nvPr>
        </p:nvSpPr>
        <p:spPr/>
        <p:txBody>
          <a:bodyPr/>
          <a:lstStyle/>
          <a:p>
            <a:r>
              <a:rPr lang="en-US" altLang="en-US"/>
              <a:t>The Meek</a:t>
            </a:r>
          </a:p>
        </p:txBody>
      </p:sp>
      <p:sp>
        <p:nvSpPr>
          <p:cNvPr id="21509" name="Rectangle 5">
            <a:extLst>
              <a:ext uri="{FF2B5EF4-FFF2-40B4-BE49-F238E27FC236}">
                <a16:creationId xmlns:a16="http://schemas.microsoft.com/office/drawing/2014/main" id="{0F1CA448-67C9-4F7B-B9B9-5133B3A6D50C}"/>
              </a:ext>
            </a:extLst>
          </p:cNvPr>
          <p:cNvSpPr>
            <a:spLocks noGrp="1" noChangeArrowheads="1"/>
          </p:cNvSpPr>
          <p:nvPr>
            <p:ph type="body" idx="1"/>
          </p:nvPr>
        </p:nvSpPr>
        <p:spPr/>
        <p:txBody>
          <a:bodyPr/>
          <a:lstStyle/>
          <a:p>
            <a:r>
              <a:rPr lang="en-US" altLang="en-US"/>
              <a:t>What Jesus Says:</a:t>
            </a:r>
          </a:p>
          <a:p>
            <a:pPr lvl="1"/>
            <a:r>
              <a:rPr lang="en-US" altLang="en-US"/>
              <a:t>According to the values of this world meekness may be a disadvantage, but it is a wonderful thing in the values of God. </a:t>
            </a:r>
          </a:p>
          <a:p>
            <a:pPr lvl="1"/>
            <a:r>
              <a:rPr lang="en-US" altLang="en-US"/>
              <a:t>It is God’s invitation to trust in him, to have the certainty that his plans and work will accomplish what he promised.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2" name="Rectangle 4">
            <a:extLst>
              <a:ext uri="{FF2B5EF4-FFF2-40B4-BE49-F238E27FC236}">
                <a16:creationId xmlns:a16="http://schemas.microsoft.com/office/drawing/2014/main" id="{017362C4-E9EF-4C39-8BF6-AC9F2B9F5B37}"/>
              </a:ext>
            </a:extLst>
          </p:cNvPr>
          <p:cNvSpPr>
            <a:spLocks noGrp="1" noChangeArrowheads="1"/>
          </p:cNvSpPr>
          <p:nvPr>
            <p:ph type="title"/>
          </p:nvPr>
        </p:nvSpPr>
        <p:spPr/>
        <p:txBody>
          <a:bodyPr/>
          <a:lstStyle/>
          <a:p>
            <a:r>
              <a:rPr lang="en-US" altLang="en-US"/>
              <a:t>The Meek</a:t>
            </a:r>
          </a:p>
        </p:txBody>
      </p:sp>
      <p:sp>
        <p:nvSpPr>
          <p:cNvPr id="22533" name="Rectangle 5">
            <a:extLst>
              <a:ext uri="{FF2B5EF4-FFF2-40B4-BE49-F238E27FC236}">
                <a16:creationId xmlns:a16="http://schemas.microsoft.com/office/drawing/2014/main" id="{ABE9B6ED-826B-4392-9D58-15A326A77B3C}"/>
              </a:ext>
            </a:extLst>
          </p:cNvPr>
          <p:cNvSpPr>
            <a:spLocks noGrp="1" noChangeArrowheads="1"/>
          </p:cNvSpPr>
          <p:nvPr>
            <p:ph type="body" idx="1"/>
          </p:nvPr>
        </p:nvSpPr>
        <p:spPr/>
        <p:txBody>
          <a:bodyPr/>
          <a:lstStyle/>
          <a:p>
            <a:r>
              <a:rPr lang="en-US" altLang="en-US"/>
              <a:t>What Jesus Says:</a:t>
            </a:r>
          </a:p>
          <a:p>
            <a:pPr lvl="1"/>
            <a:r>
              <a:rPr lang="en-US" altLang="en-US"/>
              <a:t>Old Testament prophets communicated God’s promise to restore the land to Israel. </a:t>
            </a:r>
          </a:p>
          <a:p>
            <a:pPr lvl="1"/>
            <a:r>
              <a:rPr lang="en-US" altLang="en-US"/>
              <a:t>This promise was taken to be limited to the land that God originally promised to Abraham. </a:t>
            </a:r>
          </a:p>
          <a:p>
            <a:pPr lvl="1"/>
            <a:r>
              <a:rPr lang="en-US" altLang="en-US"/>
              <a:t>In the New Testament, the promise is extended to a new heaven and a new earth which the meek will inherit.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meek (v.5)</a:t>
            </a:r>
          </a:p>
        </p:txBody>
      </p:sp>
      <p:sp>
        <p:nvSpPr>
          <p:cNvPr id="5" name="TextBox 4"/>
          <p:cNvSpPr txBox="1"/>
          <p:nvPr/>
        </p:nvSpPr>
        <p:spPr>
          <a:xfrm>
            <a:off x="169334" y="1735667"/>
            <a:ext cx="11853333" cy="639534"/>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Meek or meekness can also be described as humble.</a:t>
            </a:r>
          </a:p>
        </p:txBody>
      </p:sp>
    </p:spTree>
    <p:extLst>
      <p:ext uri="{BB962C8B-B14F-4D97-AF65-F5344CB8AC3E}">
        <p14:creationId xmlns:p14="http://schemas.microsoft.com/office/powerpoint/2010/main" val="197551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6" name="Picture 4" descr="http://calvarygigharbor.com/wp-content/uploads/2015/06/Sermon-on-the-Mount.jpg"/>
          <p:cNvPicPr>
            <a:picLocks noChangeAspect="1" noChangeArrowheads="1"/>
          </p:cNvPicPr>
          <p:nvPr/>
        </p:nvPicPr>
        <p:blipFill>
          <a:blip r:embed="rId3" cstate="print"/>
          <a:srcRect/>
          <a:stretch>
            <a:fillRect/>
          </a:stretch>
        </p:blipFill>
        <p:spPr bwMode="auto">
          <a:xfrm>
            <a:off x="0" y="2"/>
            <a:ext cx="12192000" cy="6857999"/>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James 4:10</a:t>
            </a:r>
          </a:p>
        </p:txBody>
      </p:sp>
      <p:sp>
        <p:nvSpPr>
          <p:cNvPr id="5" name="TextBox 4"/>
          <p:cNvSpPr txBox="1"/>
          <p:nvPr/>
        </p:nvSpPr>
        <p:spPr>
          <a:xfrm>
            <a:off x="169334" y="1735667"/>
            <a:ext cx="11853333" cy="1186735"/>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Humble yourselves in the sight of the Lord, and He will lift you up.</a:t>
            </a:r>
          </a:p>
        </p:txBody>
      </p:sp>
    </p:spTree>
    <p:extLst>
      <p:ext uri="{BB962C8B-B14F-4D97-AF65-F5344CB8AC3E}">
        <p14:creationId xmlns:p14="http://schemas.microsoft.com/office/powerpoint/2010/main" val="341700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meek (v.5)</a:t>
            </a:r>
          </a:p>
        </p:txBody>
      </p:sp>
      <p:sp>
        <p:nvSpPr>
          <p:cNvPr id="5" name="TextBox 4"/>
          <p:cNvSpPr txBox="1"/>
          <p:nvPr/>
        </p:nvSpPr>
        <p:spPr>
          <a:xfrm>
            <a:off x="169334" y="1735666"/>
            <a:ext cx="11853333" cy="1733936"/>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Meek or meekness can also be described as humble.</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They are not concerned with the possessions of this world but only with pleasing God.</a:t>
            </a:r>
          </a:p>
        </p:txBody>
      </p:sp>
    </p:spTree>
    <p:extLst>
      <p:ext uri="{BB962C8B-B14F-4D97-AF65-F5344CB8AC3E}">
        <p14:creationId xmlns:p14="http://schemas.microsoft.com/office/powerpoint/2010/main" val="74730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Luke 12:20</a:t>
            </a:r>
          </a:p>
        </p:txBody>
      </p:sp>
      <p:sp>
        <p:nvSpPr>
          <p:cNvPr id="5" name="TextBox 4"/>
          <p:cNvSpPr txBox="1"/>
          <p:nvPr/>
        </p:nvSpPr>
        <p:spPr>
          <a:xfrm>
            <a:off x="169334" y="1735666"/>
            <a:ext cx="11853333" cy="1733936"/>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But God said to him, ' Fool! This night your soul will be required of you; then whose will those things be which you have provided? '</a:t>
            </a:r>
          </a:p>
        </p:txBody>
      </p:sp>
    </p:spTree>
    <p:extLst>
      <p:ext uri="{BB962C8B-B14F-4D97-AF65-F5344CB8AC3E}">
        <p14:creationId xmlns:p14="http://schemas.microsoft.com/office/powerpoint/2010/main" val="393151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Matthew 6:33</a:t>
            </a:r>
          </a:p>
        </p:txBody>
      </p:sp>
      <p:sp>
        <p:nvSpPr>
          <p:cNvPr id="5" name="TextBox 4"/>
          <p:cNvSpPr txBox="1"/>
          <p:nvPr/>
        </p:nvSpPr>
        <p:spPr>
          <a:xfrm>
            <a:off x="169334" y="1735667"/>
            <a:ext cx="11853333" cy="1186735"/>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But seek first the kingdom of God and His righteousness, and all these things shall be added to you.</a:t>
            </a:r>
          </a:p>
        </p:txBody>
      </p:sp>
    </p:spTree>
    <p:extLst>
      <p:ext uri="{BB962C8B-B14F-4D97-AF65-F5344CB8AC3E}">
        <p14:creationId xmlns:p14="http://schemas.microsoft.com/office/powerpoint/2010/main" val="217692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meek (v.5)</a:t>
            </a:r>
          </a:p>
        </p:txBody>
      </p:sp>
      <p:sp>
        <p:nvSpPr>
          <p:cNvPr id="5" name="TextBox 4"/>
          <p:cNvSpPr txBox="1"/>
          <p:nvPr/>
        </p:nvSpPr>
        <p:spPr>
          <a:xfrm>
            <a:off x="169334" y="1735667"/>
            <a:ext cx="11853333" cy="2281137"/>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Meek or meekness can also be described as humble.</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They are not concerned with the possessions of this world be only with pleasing God.</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With this attitude they inherit the earth.</a:t>
            </a:r>
          </a:p>
        </p:txBody>
      </p:sp>
    </p:spTree>
    <p:extLst>
      <p:ext uri="{BB962C8B-B14F-4D97-AF65-F5344CB8AC3E}">
        <p14:creationId xmlns:p14="http://schemas.microsoft.com/office/powerpoint/2010/main" val="52889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94CAA03A-5FFF-4F6C-ABA6-A938201F5AC0}"/>
              </a:ext>
            </a:extLst>
          </p:cNvPr>
          <p:cNvSpPr>
            <a:spLocks noGrp="1" noChangeArrowheads="1"/>
          </p:cNvSpPr>
          <p:nvPr>
            <p:ph type="body" idx="1"/>
          </p:nvPr>
        </p:nvSpPr>
        <p:spPr>
          <a:xfrm>
            <a:off x="1981200" y="609600"/>
            <a:ext cx="8229600" cy="5181600"/>
          </a:xfrm>
        </p:spPr>
        <p:txBody>
          <a:bodyPr/>
          <a:lstStyle/>
          <a:p>
            <a:pPr algn="ctr" eaLnBrk="1" hangingPunct="1">
              <a:lnSpc>
                <a:spcPct val="120000"/>
              </a:lnSpc>
              <a:buFont typeface="Wingdings" panose="05000000000000000000" pitchFamily="2" charset="2"/>
              <a:buNone/>
              <a:defRPr/>
            </a:pPr>
            <a:r>
              <a:rPr lang="en-US"/>
              <a:t>The first three beatitudes deal with the Christian’s attitude toward God.</a:t>
            </a:r>
          </a:p>
          <a:p>
            <a:pPr eaLnBrk="1" hangingPunct="1">
              <a:lnSpc>
                <a:spcPct val="120000"/>
              </a:lnSpc>
              <a:defRPr/>
            </a:pPr>
            <a:r>
              <a:rPr lang="en-US"/>
              <a:t>One sincerely humble (poor in spirit) having nothing to offer God</a:t>
            </a:r>
          </a:p>
          <a:p>
            <a:pPr eaLnBrk="1" hangingPunct="1">
              <a:lnSpc>
                <a:spcPct val="120000"/>
              </a:lnSpc>
              <a:defRPr/>
            </a:pPr>
            <a:r>
              <a:rPr lang="en-US"/>
              <a:t>One expressing sorrow over sin’s presence (those who mourn)</a:t>
            </a:r>
          </a:p>
          <a:p>
            <a:pPr eaLnBrk="1" hangingPunct="1">
              <a:lnSpc>
                <a:spcPct val="120000"/>
              </a:lnSpc>
              <a:defRPr/>
            </a:pPr>
            <a:r>
              <a:rPr lang="en-US"/>
              <a:t>One who is controlled by God’s will (meek)</a:t>
            </a:r>
          </a:p>
        </p:txBody>
      </p:sp>
      <p:sp>
        <p:nvSpPr>
          <p:cNvPr id="3" name="Rectangle 2">
            <a:extLst>
              <a:ext uri="{FF2B5EF4-FFF2-40B4-BE49-F238E27FC236}">
                <a16:creationId xmlns:a16="http://schemas.microsoft.com/office/drawing/2014/main" id="{C9164A48-573C-4406-A2D3-916BEC514FA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0706">
                                            <p:txEl>
                                              <p:pRg st="0" end="0"/>
                                            </p:txEl>
                                          </p:spTgt>
                                        </p:tgtEl>
                                        <p:attrNameLst>
                                          <p:attrName>style.visibility</p:attrName>
                                        </p:attrNameLst>
                                      </p:cBhvr>
                                      <p:to>
                                        <p:strVal val="visible"/>
                                      </p:to>
                                    </p:set>
                                    <p:anim calcmode="lin" valueType="num">
                                      <p:cBhvr>
                                        <p:cTn id="7" dur="500" fill="hold"/>
                                        <p:tgtEl>
                                          <p:spTgt spid="2007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07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0706">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00706">
                                            <p:txEl>
                                              <p:pRg st="1" end="1"/>
                                            </p:txEl>
                                          </p:spTgt>
                                        </p:tgtEl>
                                        <p:attrNameLst>
                                          <p:attrName>style.visibility</p:attrName>
                                        </p:attrNameLst>
                                      </p:cBhvr>
                                      <p:to>
                                        <p:strVal val="visible"/>
                                      </p:to>
                                    </p:set>
                                    <p:anim calcmode="lin" valueType="num">
                                      <p:cBhvr>
                                        <p:cTn id="13" dur="500" fill="hold"/>
                                        <p:tgtEl>
                                          <p:spTgt spid="20070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0070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00706">
                                            <p:txEl>
                                              <p:pRg st="1" end="1"/>
                                            </p:txEl>
                                          </p:spTgt>
                                        </p:tgtEl>
                                      </p:cBhvr>
                                    </p:animEffect>
                                  </p:childTnLst>
                                </p:cTn>
                              </p:par>
                            </p:childTnLst>
                          </p:cTn>
                        </p:par>
                        <p:par>
                          <p:cTn id="16" fill="hold" nodeType="afterGroup">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00706">
                                            <p:txEl>
                                              <p:pRg st="2" end="2"/>
                                            </p:txEl>
                                          </p:spTgt>
                                        </p:tgtEl>
                                        <p:attrNameLst>
                                          <p:attrName>style.visibility</p:attrName>
                                        </p:attrNameLst>
                                      </p:cBhvr>
                                      <p:to>
                                        <p:strVal val="visible"/>
                                      </p:to>
                                    </p:set>
                                    <p:anim calcmode="lin" valueType="num">
                                      <p:cBhvr>
                                        <p:cTn id="19" dur="500" fill="hold"/>
                                        <p:tgtEl>
                                          <p:spTgt spid="20070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0070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00706">
                                            <p:txEl>
                                              <p:pRg st="2" end="2"/>
                                            </p:txEl>
                                          </p:spTgt>
                                        </p:tgtEl>
                                      </p:cBhvr>
                                    </p:animEffect>
                                  </p:childTnLst>
                                </p:cTn>
                              </p:par>
                            </p:childTnLst>
                          </p:cTn>
                        </p:par>
                        <p:par>
                          <p:cTn id="22" fill="hold" nodeType="afterGroup">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200706">
                                            <p:txEl>
                                              <p:pRg st="3" end="3"/>
                                            </p:txEl>
                                          </p:spTgt>
                                        </p:tgtEl>
                                        <p:attrNameLst>
                                          <p:attrName>style.visibility</p:attrName>
                                        </p:attrNameLst>
                                      </p:cBhvr>
                                      <p:to>
                                        <p:strVal val="visible"/>
                                      </p:to>
                                    </p:set>
                                    <p:anim calcmode="lin" valueType="num">
                                      <p:cBhvr>
                                        <p:cTn id="25" dur="500" fill="hold"/>
                                        <p:tgtEl>
                                          <p:spTgt spid="20070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00706">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2007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C37EB69C-E863-4F6C-B9BC-312AB10DA254}"/>
              </a:ext>
            </a:extLst>
          </p:cNvPr>
          <p:cNvSpPr>
            <a:spLocks noGrp="1" noChangeArrowheads="1"/>
          </p:cNvSpPr>
          <p:nvPr>
            <p:ph type="body" idx="1"/>
          </p:nvPr>
        </p:nvSpPr>
        <p:spPr>
          <a:xfrm>
            <a:off x="1981200" y="609600"/>
            <a:ext cx="8229600" cy="5181600"/>
          </a:xfrm>
        </p:spPr>
        <p:txBody>
          <a:bodyPr/>
          <a:lstStyle/>
          <a:p>
            <a:pPr eaLnBrk="1" hangingPunct="1">
              <a:lnSpc>
                <a:spcPct val="220000"/>
              </a:lnSpc>
              <a:defRPr/>
            </a:pPr>
            <a:r>
              <a:rPr lang="en-US"/>
              <a:t>“Meekness” is unappealing to our minds.</a:t>
            </a:r>
          </a:p>
          <a:p>
            <a:pPr eaLnBrk="1" hangingPunct="1">
              <a:lnSpc>
                <a:spcPct val="220000"/>
              </a:lnSpc>
              <a:defRPr/>
            </a:pPr>
            <a:r>
              <a:rPr lang="en-US"/>
              <a:t>“Meekness” sounds as if we have surrendered, are weak, “spineless” </a:t>
            </a:r>
          </a:p>
        </p:txBody>
      </p:sp>
      <p:sp>
        <p:nvSpPr>
          <p:cNvPr id="3" name="Rectangle 2">
            <a:extLst>
              <a:ext uri="{FF2B5EF4-FFF2-40B4-BE49-F238E27FC236}">
                <a16:creationId xmlns:a16="http://schemas.microsoft.com/office/drawing/2014/main" id="{0275E486-35F5-4419-B077-0C79E560B947}"/>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2754">
                                            <p:txEl>
                                              <p:pRg st="0" end="0"/>
                                            </p:txEl>
                                          </p:spTgt>
                                        </p:tgtEl>
                                        <p:attrNameLst>
                                          <p:attrName>style.visibility</p:attrName>
                                        </p:attrNameLst>
                                      </p:cBhvr>
                                      <p:to>
                                        <p:strVal val="visible"/>
                                      </p:to>
                                    </p:set>
                                    <p:anim calcmode="lin" valueType="num">
                                      <p:cBhvr>
                                        <p:cTn id="7" dur="500" fill="hold"/>
                                        <p:tgtEl>
                                          <p:spTgt spid="2027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27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275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02754">
                                            <p:txEl>
                                              <p:pRg st="1" end="1"/>
                                            </p:txEl>
                                          </p:spTgt>
                                        </p:tgtEl>
                                        <p:attrNameLst>
                                          <p:attrName>style.visibility</p:attrName>
                                        </p:attrNameLst>
                                      </p:cBhvr>
                                      <p:to>
                                        <p:strVal val="visible"/>
                                      </p:to>
                                    </p:set>
                                    <p:anim calcmode="lin" valueType="num">
                                      <p:cBhvr>
                                        <p:cTn id="14" dur="500" fill="hold"/>
                                        <p:tgtEl>
                                          <p:spTgt spid="20275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275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27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B0C9BD6D-7305-440A-B4E7-54B48D922A1F}"/>
              </a:ext>
            </a:extLst>
          </p:cNvPr>
          <p:cNvSpPr>
            <a:spLocks noGrp="1" noChangeArrowheads="1"/>
          </p:cNvSpPr>
          <p:nvPr>
            <p:ph type="body" idx="1"/>
          </p:nvPr>
        </p:nvSpPr>
        <p:spPr>
          <a:xfrm>
            <a:off x="1752600" y="609600"/>
            <a:ext cx="8686800" cy="5181600"/>
          </a:xfrm>
        </p:spPr>
        <p:txBody>
          <a:bodyPr/>
          <a:lstStyle/>
          <a:p>
            <a:pPr algn="ctr" eaLnBrk="1" hangingPunct="1">
              <a:lnSpc>
                <a:spcPct val="180000"/>
              </a:lnSpc>
              <a:buFont typeface="Wingdings" panose="05000000000000000000" pitchFamily="2" charset="2"/>
              <a:buNone/>
              <a:defRPr/>
            </a:pPr>
            <a:r>
              <a:rPr lang="en-US"/>
              <a:t>Synonyms – </a:t>
            </a:r>
          </a:p>
          <a:p>
            <a:pPr algn="ctr" eaLnBrk="1" hangingPunct="1">
              <a:lnSpc>
                <a:spcPct val="180000"/>
              </a:lnSpc>
              <a:buFont typeface="Wingdings" panose="05000000000000000000" pitchFamily="2" charset="2"/>
              <a:buNone/>
              <a:defRPr/>
            </a:pPr>
            <a:r>
              <a:rPr lang="en-US"/>
              <a:t>patient, gentle, humble, modest, mild </a:t>
            </a:r>
          </a:p>
          <a:p>
            <a:pPr algn="ctr" eaLnBrk="1" hangingPunct="1">
              <a:lnSpc>
                <a:spcPct val="180000"/>
              </a:lnSpc>
              <a:buFont typeface="Wingdings" panose="05000000000000000000" pitchFamily="2" charset="2"/>
              <a:buNone/>
              <a:defRPr/>
            </a:pPr>
            <a:r>
              <a:rPr lang="en-US"/>
              <a:t>Antonyms – </a:t>
            </a:r>
          </a:p>
          <a:p>
            <a:pPr algn="ctr" eaLnBrk="1" hangingPunct="1">
              <a:lnSpc>
                <a:spcPct val="180000"/>
              </a:lnSpc>
              <a:buFont typeface="Wingdings" panose="05000000000000000000" pitchFamily="2" charset="2"/>
              <a:buNone/>
              <a:defRPr/>
            </a:pPr>
            <a:r>
              <a:rPr lang="en-US"/>
              <a:t>arrogant, proud, and haughty</a:t>
            </a:r>
          </a:p>
          <a:p>
            <a:pPr eaLnBrk="1" hangingPunct="1">
              <a:lnSpc>
                <a:spcPct val="180000"/>
              </a:lnSpc>
              <a:defRPr/>
            </a:pPr>
            <a:r>
              <a:rPr lang="en-US"/>
              <a:t>Expresses how one reacts to another</a:t>
            </a:r>
          </a:p>
        </p:txBody>
      </p:sp>
      <p:sp>
        <p:nvSpPr>
          <p:cNvPr id="3" name="Rectangle 2">
            <a:extLst>
              <a:ext uri="{FF2B5EF4-FFF2-40B4-BE49-F238E27FC236}">
                <a16:creationId xmlns:a16="http://schemas.microsoft.com/office/drawing/2014/main" id="{A473C912-1583-4598-B7C7-45D5EBCFC4B9}"/>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4802">
                                            <p:txEl>
                                              <p:pRg st="0" end="0"/>
                                            </p:txEl>
                                          </p:spTgt>
                                        </p:tgtEl>
                                        <p:attrNameLst>
                                          <p:attrName>style.visibility</p:attrName>
                                        </p:attrNameLst>
                                      </p:cBhvr>
                                      <p:to>
                                        <p:strVal val="visible"/>
                                      </p:to>
                                    </p:set>
                                    <p:anim calcmode="lin" valueType="num">
                                      <p:cBhvr>
                                        <p:cTn id="7" dur="500" fill="hold"/>
                                        <p:tgtEl>
                                          <p:spTgt spid="20480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0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02">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04802">
                                            <p:txEl>
                                              <p:pRg st="1" end="1"/>
                                            </p:txEl>
                                          </p:spTgt>
                                        </p:tgtEl>
                                        <p:attrNameLst>
                                          <p:attrName>style.visibility</p:attrName>
                                        </p:attrNameLst>
                                      </p:cBhvr>
                                      <p:to>
                                        <p:strVal val="visible"/>
                                      </p:to>
                                    </p:set>
                                    <p:anim calcmode="lin" valueType="num">
                                      <p:cBhvr>
                                        <p:cTn id="12" dur="500" fill="hold"/>
                                        <p:tgtEl>
                                          <p:spTgt spid="20480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0480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04802">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04802">
                                            <p:txEl>
                                              <p:pRg st="2" end="2"/>
                                            </p:txEl>
                                          </p:spTgt>
                                        </p:tgtEl>
                                        <p:attrNameLst>
                                          <p:attrName>style.visibility</p:attrName>
                                        </p:attrNameLst>
                                      </p:cBhvr>
                                      <p:to>
                                        <p:strVal val="visible"/>
                                      </p:to>
                                    </p:set>
                                    <p:anim calcmode="lin" valueType="num">
                                      <p:cBhvr>
                                        <p:cTn id="19" dur="500" fill="hold"/>
                                        <p:tgtEl>
                                          <p:spTgt spid="20480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0480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04802">
                                            <p:txEl>
                                              <p:pRg st="2" end="2"/>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04802">
                                            <p:txEl>
                                              <p:pRg st="3" end="3"/>
                                            </p:txEl>
                                          </p:spTgt>
                                        </p:tgtEl>
                                        <p:attrNameLst>
                                          <p:attrName>style.visibility</p:attrName>
                                        </p:attrNameLst>
                                      </p:cBhvr>
                                      <p:to>
                                        <p:strVal val="visible"/>
                                      </p:to>
                                    </p:set>
                                    <p:anim calcmode="lin" valueType="num">
                                      <p:cBhvr>
                                        <p:cTn id="24" dur="500" fill="hold"/>
                                        <p:tgtEl>
                                          <p:spTgt spid="204802">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204802">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204802">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204802">
                                            <p:txEl>
                                              <p:pRg st="4" end="4"/>
                                            </p:txEl>
                                          </p:spTgt>
                                        </p:tgtEl>
                                        <p:attrNameLst>
                                          <p:attrName>style.visibility</p:attrName>
                                        </p:attrNameLst>
                                      </p:cBhvr>
                                      <p:to>
                                        <p:strVal val="visible"/>
                                      </p:to>
                                    </p:set>
                                    <p:anim calcmode="lin" valueType="num">
                                      <p:cBhvr>
                                        <p:cTn id="31" dur="500" fill="hold"/>
                                        <p:tgtEl>
                                          <p:spTgt spid="20480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04802">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2048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15DE6CC-1CC9-496F-BDC8-701B7B7E77A6}"/>
              </a:ext>
            </a:extLst>
          </p:cNvPr>
          <p:cNvSpPr>
            <a:spLocks noGrp="1" noChangeArrowheads="1"/>
          </p:cNvSpPr>
          <p:nvPr>
            <p:ph type="body" idx="1"/>
          </p:nvPr>
        </p:nvSpPr>
        <p:spPr>
          <a:xfrm>
            <a:off x="1981200" y="533400"/>
            <a:ext cx="8229600" cy="5257800"/>
          </a:xfrm>
        </p:spPr>
        <p:txBody>
          <a:bodyPr/>
          <a:lstStyle/>
          <a:p>
            <a:pPr algn="ctr" eaLnBrk="1" hangingPunct="1">
              <a:lnSpc>
                <a:spcPct val="140000"/>
              </a:lnSpc>
              <a:buFont typeface="Wingdings" panose="05000000000000000000" pitchFamily="2" charset="2"/>
              <a:buNone/>
              <a:defRPr/>
            </a:pPr>
            <a:r>
              <a:rPr lang="en-US"/>
              <a:t>Considered a virtue by the ancients</a:t>
            </a:r>
          </a:p>
          <a:p>
            <a:pPr eaLnBrk="1" hangingPunct="1">
              <a:lnSpc>
                <a:spcPct val="140000"/>
              </a:lnSpc>
              <a:defRPr/>
            </a:pPr>
            <a:r>
              <a:rPr lang="en-US"/>
              <a:t>Used to describe a wild animal that had been tamed</a:t>
            </a:r>
          </a:p>
          <a:p>
            <a:pPr eaLnBrk="1" hangingPunct="1">
              <a:lnSpc>
                <a:spcPct val="140000"/>
              </a:lnSpc>
              <a:defRPr/>
            </a:pPr>
            <a:r>
              <a:rPr lang="en-US"/>
              <a:t>“In other words, to be meek in the full meaning of the word is to be God-controlled and not self-controlled” </a:t>
            </a:r>
          </a:p>
        </p:txBody>
      </p:sp>
      <p:sp>
        <p:nvSpPr>
          <p:cNvPr id="3" name="Rectangle 2">
            <a:extLst>
              <a:ext uri="{FF2B5EF4-FFF2-40B4-BE49-F238E27FC236}">
                <a16:creationId xmlns:a16="http://schemas.microsoft.com/office/drawing/2014/main" id="{292EE4C2-DF70-4A16-BD96-A4E566F0EBFD}"/>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6850">
                                            <p:txEl>
                                              <p:pRg st="0" end="0"/>
                                            </p:txEl>
                                          </p:spTgt>
                                        </p:tgtEl>
                                        <p:attrNameLst>
                                          <p:attrName>style.visibility</p:attrName>
                                        </p:attrNameLst>
                                      </p:cBhvr>
                                      <p:to>
                                        <p:strVal val="visible"/>
                                      </p:to>
                                    </p:set>
                                    <p:anim calcmode="lin" valueType="num">
                                      <p:cBhvr>
                                        <p:cTn id="7" dur="500" fill="hold"/>
                                        <p:tgtEl>
                                          <p:spTgt spid="2068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68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6850">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06850">
                                            <p:txEl>
                                              <p:pRg st="1" end="1"/>
                                            </p:txEl>
                                          </p:spTgt>
                                        </p:tgtEl>
                                        <p:attrNameLst>
                                          <p:attrName>style.visibility</p:attrName>
                                        </p:attrNameLst>
                                      </p:cBhvr>
                                      <p:to>
                                        <p:strVal val="visible"/>
                                      </p:to>
                                    </p:set>
                                    <p:anim calcmode="lin" valueType="num">
                                      <p:cBhvr>
                                        <p:cTn id="13" dur="500" fill="hold"/>
                                        <p:tgtEl>
                                          <p:spTgt spid="20685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06850">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06850">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06850">
                                            <p:txEl>
                                              <p:pRg st="2" end="2"/>
                                            </p:txEl>
                                          </p:spTgt>
                                        </p:tgtEl>
                                        <p:attrNameLst>
                                          <p:attrName>style.visibility</p:attrName>
                                        </p:attrNameLst>
                                      </p:cBhvr>
                                      <p:to>
                                        <p:strVal val="visible"/>
                                      </p:to>
                                    </p:set>
                                    <p:anim calcmode="lin" valueType="num">
                                      <p:cBhvr>
                                        <p:cTn id="20" dur="500" fill="hold"/>
                                        <p:tgtEl>
                                          <p:spTgt spid="206850">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06850">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2068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45780A8-9C0F-4821-9D01-BBAB390D231E}"/>
              </a:ext>
            </a:extLst>
          </p:cNvPr>
          <p:cNvSpPr>
            <a:spLocks noGrp="1" noChangeArrowheads="1"/>
          </p:cNvSpPr>
          <p:nvPr>
            <p:ph type="body" idx="1"/>
          </p:nvPr>
        </p:nvSpPr>
        <p:spPr>
          <a:xfrm>
            <a:off x="1981200" y="533400"/>
            <a:ext cx="8229600" cy="5257800"/>
          </a:xfrm>
        </p:spPr>
        <p:txBody>
          <a:bodyPr/>
          <a:lstStyle/>
          <a:p>
            <a:pPr eaLnBrk="1" hangingPunct="1">
              <a:lnSpc>
                <a:spcPct val="170000"/>
              </a:lnSpc>
              <a:defRPr/>
            </a:pPr>
            <a:r>
              <a:rPr lang="en-US"/>
              <a:t>Ancient Greeks used “meekness” to explain “anger.” Aristotle defined “meekness” as being between excessive anger and non-anger.</a:t>
            </a:r>
          </a:p>
          <a:p>
            <a:pPr eaLnBrk="1" hangingPunct="1">
              <a:lnSpc>
                <a:spcPct val="170000"/>
              </a:lnSpc>
              <a:defRPr/>
            </a:pPr>
            <a:r>
              <a:rPr lang="en-US"/>
              <a:t>The meek person is not passive; it is not apathetic. </a:t>
            </a:r>
          </a:p>
        </p:txBody>
      </p:sp>
      <p:sp>
        <p:nvSpPr>
          <p:cNvPr id="3" name="Rectangle 2">
            <a:extLst>
              <a:ext uri="{FF2B5EF4-FFF2-40B4-BE49-F238E27FC236}">
                <a16:creationId xmlns:a16="http://schemas.microsoft.com/office/drawing/2014/main" id="{F30BD8F5-7C16-4552-BA66-2EAF8E6410A0}"/>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0946">
                                            <p:txEl>
                                              <p:pRg st="0" end="0"/>
                                            </p:txEl>
                                          </p:spTgt>
                                        </p:tgtEl>
                                        <p:attrNameLst>
                                          <p:attrName>style.visibility</p:attrName>
                                        </p:attrNameLst>
                                      </p:cBhvr>
                                      <p:to>
                                        <p:strVal val="visible"/>
                                      </p:to>
                                    </p:set>
                                    <p:anim calcmode="lin" valueType="num">
                                      <p:cBhvr>
                                        <p:cTn id="7" dur="500" fill="hold"/>
                                        <p:tgtEl>
                                          <p:spTgt spid="2109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09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094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10946">
                                            <p:txEl>
                                              <p:pRg st="1" end="1"/>
                                            </p:txEl>
                                          </p:spTgt>
                                        </p:tgtEl>
                                        <p:attrNameLst>
                                          <p:attrName>style.visibility</p:attrName>
                                        </p:attrNameLst>
                                      </p:cBhvr>
                                      <p:to>
                                        <p:strVal val="visible"/>
                                      </p:to>
                                    </p:set>
                                    <p:anim calcmode="lin" valueType="num">
                                      <p:cBhvr>
                                        <p:cTn id="14" dur="500" fill="hold"/>
                                        <p:tgtEl>
                                          <p:spTgt spid="21094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1094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109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39A14-79BD-47D1-86F8-BD505189233B}"/>
              </a:ext>
            </a:extLst>
          </p:cNvPr>
          <p:cNvSpPr/>
          <p:nvPr/>
        </p:nvSpPr>
        <p:spPr>
          <a:xfrm>
            <a:off x="2622133" y="302794"/>
            <a:ext cx="6947735" cy="1246495"/>
          </a:xfrm>
          <a:prstGeom prst="rect">
            <a:avLst/>
          </a:prstGeom>
          <a:noFill/>
        </p:spPr>
        <p:txBody>
          <a:bodyPr wrap="none" lIns="91440" tIns="45720" rIns="91440" bIns="45720">
            <a:spAutoFit/>
          </a:bodyPr>
          <a:lstStyle/>
          <a:p>
            <a:pPr algn="ctr"/>
            <a:r>
              <a:rPr lang="en-US" sz="7500" dirty="0">
                <a:ln w="0"/>
                <a:solidFill>
                  <a:srgbClr val="002060"/>
                </a:solidFill>
                <a:effectLst>
                  <a:reflection blurRad="6350" stA="53000" endA="300" endPos="35500" dir="5400000" sy="-90000" algn="bl" rotWithShape="0"/>
                </a:effectLst>
                <a:latin typeface="AR BERKLEY" panose="02000000000000000000" pitchFamily="2" charset="0"/>
              </a:rPr>
              <a:t>Sermon on the Mount</a:t>
            </a:r>
          </a:p>
        </p:txBody>
      </p:sp>
      <p:sp>
        <p:nvSpPr>
          <p:cNvPr id="7" name="Rectangle: Rounded Corners 6">
            <a:extLst>
              <a:ext uri="{FF2B5EF4-FFF2-40B4-BE49-F238E27FC236}">
                <a16:creationId xmlns:a16="http://schemas.microsoft.com/office/drawing/2014/main" id="{CABBD7A2-2B00-4A1C-8EA8-FCAF347C4968}"/>
              </a:ext>
            </a:extLst>
          </p:cNvPr>
          <p:cNvSpPr/>
          <p:nvPr/>
        </p:nvSpPr>
        <p:spPr>
          <a:xfrm>
            <a:off x="1755058" y="2123767"/>
            <a:ext cx="8681884" cy="3706762"/>
          </a:xfrm>
          <a:prstGeom prst="roundRect">
            <a:avLst>
              <a:gd name="adj" fmla="val 12082"/>
            </a:avLst>
          </a:prstGeom>
          <a:solidFill>
            <a:srgbClr val="00206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en-US" sz="3200" dirty="0">
                <a:solidFill>
                  <a:prstClr val="white"/>
                </a:solidFill>
                <a:latin typeface="Abadi Extra Light" panose="020B0204020104020204" pitchFamily="34" charset="0"/>
              </a:rPr>
              <a:t>The Citizens of the Kingdom </a:t>
            </a:r>
            <a:r>
              <a:rPr lang="en-US" sz="3200" dirty="0">
                <a:solidFill>
                  <a:srgbClr val="FFFF00"/>
                </a:solidFill>
                <a:latin typeface="Abadi Extra Light" panose="020B0204020104020204" pitchFamily="34" charset="0"/>
              </a:rPr>
              <a:t>(5:1-16)</a:t>
            </a:r>
          </a:p>
          <a:p>
            <a:pPr marL="514350" indent="-514350">
              <a:buFont typeface="+mj-lt"/>
              <a:buAutoNum type="arabicPeriod"/>
            </a:pPr>
            <a:r>
              <a:rPr lang="en-US" sz="3200" dirty="0">
                <a:solidFill>
                  <a:prstClr val="white"/>
                </a:solidFill>
                <a:latin typeface="Abadi Extra Light" panose="020B0204020104020204" pitchFamily="34" charset="0"/>
              </a:rPr>
              <a:t>The Righteousness of the Kingdom </a:t>
            </a:r>
            <a:r>
              <a:rPr lang="en-US" sz="3200" dirty="0">
                <a:solidFill>
                  <a:srgbClr val="FFFF00"/>
                </a:solidFill>
                <a:latin typeface="Abadi Extra Light" panose="020B0204020104020204" pitchFamily="34" charset="0"/>
              </a:rPr>
              <a:t>(5:17-48)</a:t>
            </a:r>
          </a:p>
          <a:p>
            <a:pPr marL="514350" indent="-514350">
              <a:buFont typeface="+mj-lt"/>
              <a:buAutoNum type="arabicPeriod"/>
            </a:pPr>
            <a:r>
              <a:rPr lang="en-US" sz="3200" dirty="0">
                <a:solidFill>
                  <a:prstClr val="white"/>
                </a:solidFill>
                <a:latin typeface="Abadi Extra Light" panose="020B0204020104020204" pitchFamily="34" charset="0"/>
              </a:rPr>
              <a:t>Sincere Devotion in the Kingdom </a:t>
            </a:r>
            <a:r>
              <a:rPr lang="en-US" sz="3200" dirty="0">
                <a:solidFill>
                  <a:srgbClr val="FFFF00"/>
                </a:solidFill>
                <a:latin typeface="Abadi Extra Light" panose="020B0204020104020204" pitchFamily="34" charset="0"/>
              </a:rPr>
              <a:t>(6:1-18)</a:t>
            </a:r>
          </a:p>
          <a:p>
            <a:pPr marL="514350" indent="-514350">
              <a:buFont typeface="+mj-lt"/>
              <a:buAutoNum type="arabicPeriod"/>
            </a:pPr>
            <a:r>
              <a:rPr lang="en-US" sz="3200" dirty="0">
                <a:solidFill>
                  <a:prstClr val="white"/>
                </a:solidFill>
                <a:latin typeface="Abadi Extra Light" panose="020B0204020104020204" pitchFamily="34" charset="0"/>
              </a:rPr>
              <a:t>Trusting God in the Kingdom </a:t>
            </a:r>
            <a:r>
              <a:rPr lang="en-US" sz="3200" dirty="0">
                <a:solidFill>
                  <a:srgbClr val="FFFF00"/>
                </a:solidFill>
                <a:latin typeface="Abadi Extra Light" panose="020B0204020104020204" pitchFamily="34" charset="0"/>
              </a:rPr>
              <a:t>(6:19-34)</a:t>
            </a:r>
          </a:p>
          <a:p>
            <a:pPr marL="514350" indent="-514350">
              <a:buFont typeface="+mj-lt"/>
              <a:buAutoNum type="arabicPeriod"/>
            </a:pPr>
            <a:r>
              <a:rPr lang="en-US" sz="3200" dirty="0">
                <a:solidFill>
                  <a:prstClr val="white"/>
                </a:solidFill>
                <a:latin typeface="Abadi Extra Light" panose="020B0204020104020204" pitchFamily="34" charset="0"/>
              </a:rPr>
              <a:t>Relating to Man in the Kingdom </a:t>
            </a:r>
            <a:r>
              <a:rPr lang="en-US" sz="3200" dirty="0">
                <a:solidFill>
                  <a:srgbClr val="FFFF00"/>
                </a:solidFill>
                <a:latin typeface="Abadi Extra Light" panose="020B0204020104020204" pitchFamily="34" charset="0"/>
              </a:rPr>
              <a:t>(7:1-12)</a:t>
            </a:r>
          </a:p>
          <a:p>
            <a:pPr marL="514350" indent="-514350">
              <a:buFont typeface="+mj-lt"/>
              <a:buAutoNum type="arabicPeriod"/>
            </a:pPr>
            <a:r>
              <a:rPr lang="en-US" sz="3200" dirty="0">
                <a:solidFill>
                  <a:prstClr val="white"/>
                </a:solidFill>
                <a:latin typeface="Abadi Extra Light" panose="020B0204020104020204" pitchFamily="34" charset="0"/>
              </a:rPr>
              <a:t>Entering the Kingdom </a:t>
            </a:r>
            <a:r>
              <a:rPr lang="en-US" sz="3200" dirty="0">
                <a:solidFill>
                  <a:srgbClr val="FFFF00"/>
                </a:solidFill>
                <a:latin typeface="Abadi Extra Light" panose="020B0204020104020204" pitchFamily="34" charset="0"/>
              </a:rPr>
              <a:t>(7:13-27)</a:t>
            </a:r>
          </a:p>
        </p:txBody>
      </p:sp>
    </p:spTree>
    <p:extLst>
      <p:ext uri="{BB962C8B-B14F-4D97-AF65-F5344CB8AC3E}">
        <p14:creationId xmlns:p14="http://schemas.microsoft.com/office/powerpoint/2010/main" val="3066465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A2450CE7-9C94-41B2-9BD8-9860BAD7F6F4}"/>
              </a:ext>
            </a:extLst>
          </p:cNvPr>
          <p:cNvSpPr>
            <a:spLocks noGrp="1" noChangeArrowheads="1"/>
          </p:cNvSpPr>
          <p:nvPr>
            <p:ph type="body" idx="1"/>
          </p:nvPr>
        </p:nvSpPr>
        <p:spPr>
          <a:xfrm>
            <a:off x="1981200" y="533400"/>
            <a:ext cx="8229600" cy="5410200"/>
          </a:xfrm>
        </p:spPr>
        <p:txBody>
          <a:bodyPr/>
          <a:lstStyle/>
          <a:p>
            <a:pPr algn="ctr" eaLnBrk="1" hangingPunct="1">
              <a:buFont typeface="Wingdings" panose="05000000000000000000" pitchFamily="2" charset="2"/>
              <a:buNone/>
              <a:defRPr/>
            </a:pPr>
            <a:r>
              <a:rPr lang="en-US"/>
              <a:t>“Meekness is the sanctification of anger…You can tell how close a person is to the Lord, and to what extent the Lord lives in him and self is dead, by noticing what he gets angry at and when. Anger betrays a great deal ... How blessed is the person who always gets angry at the right time, at the right things he should be angry at and never angry at the wrong time” </a:t>
            </a:r>
          </a:p>
        </p:txBody>
      </p:sp>
      <p:sp>
        <p:nvSpPr>
          <p:cNvPr id="3" name="Rectangle 2">
            <a:extLst>
              <a:ext uri="{FF2B5EF4-FFF2-40B4-BE49-F238E27FC236}">
                <a16:creationId xmlns:a16="http://schemas.microsoft.com/office/drawing/2014/main" id="{69CF6A46-AE1A-4D77-8CD7-2BFAA18CC032}"/>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5042">
                                            <p:txEl>
                                              <p:pRg st="0" end="0"/>
                                            </p:txEl>
                                          </p:spTgt>
                                        </p:tgtEl>
                                        <p:attrNameLst>
                                          <p:attrName>style.visibility</p:attrName>
                                        </p:attrNameLst>
                                      </p:cBhvr>
                                      <p:to>
                                        <p:strVal val="visible"/>
                                      </p:to>
                                    </p:set>
                                    <p:anim calcmode="lin" valueType="num">
                                      <p:cBhvr>
                                        <p:cTn id="7" dur="500" fill="hold"/>
                                        <p:tgtEl>
                                          <p:spTgt spid="21504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4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E7A9AC89-1717-4D2E-8230-5774885A92DF}"/>
              </a:ext>
            </a:extLst>
          </p:cNvPr>
          <p:cNvSpPr>
            <a:spLocks noGrp="1" noChangeArrowheads="1"/>
          </p:cNvSpPr>
          <p:nvPr>
            <p:ph type="body" idx="1"/>
          </p:nvPr>
        </p:nvSpPr>
        <p:spPr>
          <a:xfrm>
            <a:off x="1981200" y="533400"/>
            <a:ext cx="8229600" cy="5410200"/>
          </a:xfrm>
        </p:spPr>
        <p:txBody>
          <a:bodyPr/>
          <a:lstStyle/>
          <a:p>
            <a:pPr algn="ctr" eaLnBrk="1" hangingPunct="1">
              <a:lnSpc>
                <a:spcPct val="120000"/>
              </a:lnSpc>
              <a:buFont typeface="Wingdings" panose="05000000000000000000" pitchFamily="2" charset="2"/>
              <a:buNone/>
              <a:defRPr/>
            </a:pPr>
            <a:r>
              <a:rPr lang="en-US"/>
              <a:t>“Therefore the most ancient and basic meaning of this word PRAOTEES, ‘meekness,’ used in the third Beatitude, must include the idea that we are to stand up and be counted for the Lord Jesus Christ, passionately to rebuke what He is displeased with and to commend that which exalts Him” </a:t>
            </a:r>
          </a:p>
        </p:txBody>
      </p:sp>
      <p:sp>
        <p:nvSpPr>
          <p:cNvPr id="3" name="Rectangle 2">
            <a:extLst>
              <a:ext uri="{FF2B5EF4-FFF2-40B4-BE49-F238E27FC236}">
                <a16:creationId xmlns:a16="http://schemas.microsoft.com/office/drawing/2014/main" id="{59CA3E95-BA16-4F42-AA44-6A0DCA8FADE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9138">
                                            <p:txEl>
                                              <p:pRg st="0" end="0"/>
                                            </p:txEl>
                                          </p:spTgt>
                                        </p:tgtEl>
                                        <p:attrNameLst>
                                          <p:attrName>style.visibility</p:attrName>
                                        </p:attrNameLst>
                                      </p:cBhvr>
                                      <p:to>
                                        <p:strVal val="visible"/>
                                      </p:to>
                                    </p:set>
                                    <p:anim calcmode="lin" valueType="num">
                                      <p:cBhvr>
                                        <p:cTn id="7" dur="500" fill="hold"/>
                                        <p:tgtEl>
                                          <p:spTgt spid="21913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913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9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2ADD46BC-3224-49DF-90B7-C9531A8238B4}"/>
              </a:ext>
            </a:extLst>
          </p:cNvPr>
          <p:cNvSpPr>
            <a:spLocks noGrp="1" noChangeArrowheads="1"/>
          </p:cNvSpPr>
          <p:nvPr>
            <p:ph type="body" idx="1"/>
          </p:nvPr>
        </p:nvSpPr>
        <p:spPr>
          <a:xfrm>
            <a:off x="1981200" y="533400"/>
            <a:ext cx="8229600" cy="5257800"/>
          </a:xfrm>
        </p:spPr>
        <p:txBody>
          <a:bodyPr/>
          <a:lstStyle/>
          <a:p>
            <a:pPr eaLnBrk="1" hangingPunct="1">
              <a:lnSpc>
                <a:spcPct val="120000"/>
              </a:lnSpc>
              <a:defRPr/>
            </a:pPr>
            <a:r>
              <a:rPr lang="en-US"/>
              <a:t>It is a quality that ALL Christians MUST possess!</a:t>
            </a:r>
          </a:p>
          <a:p>
            <a:pPr eaLnBrk="1" hangingPunct="1">
              <a:lnSpc>
                <a:spcPct val="120000"/>
              </a:lnSpc>
              <a:defRPr/>
            </a:pPr>
            <a:r>
              <a:rPr lang="en-US"/>
              <a:t>It is not being “laid-back.”</a:t>
            </a:r>
          </a:p>
          <a:p>
            <a:pPr eaLnBrk="1" hangingPunct="1">
              <a:lnSpc>
                <a:spcPct val="120000"/>
              </a:lnSpc>
              <a:defRPr/>
            </a:pPr>
            <a:r>
              <a:rPr lang="en-US"/>
              <a:t>It is not being “nice.”</a:t>
            </a:r>
          </a:p>
          <a:p>
            <a:pPr eaLnBrk="1" hangingPunct="1">
              <a:lnSpc>
                <a:spcPct val="120000"/>
              </a:lnSpc>
              <a:defRPr/>
            </a:pPr>
            <a:r>
              <a:rPr lang="en-US"/>
              <a:t>It is not a spirit of compromise.</a:t>
            </a:r>
          </a:p>
          <a:p>
            <a:pPr eaLnBrk="1" hangingPunct="1">
              <a:lnSpc>
                <a:spcPct val="120000"/>
              </a:lnSpc>
              <a:defRPr/>
            </a:pPr>
            <a:r>
              <a:rPr lang="en-US"/>
              <a:t>It is not weakness.</a:t>
            </a:r>
          </a:p>
          <a:p>
            <a:pPr eaLnBrk="1" hangingPunct="1">
              <a:lnSpc>
                <a:spcPct val="120000"/>
              </a:lnSpc>
              <a:defRPr/>
            </a:pPr>
            <a:r>
              <a:rPr lang="en-US"/>
              <a:t>It is demonstrated in the Christian’s attitudes. </a:t>
            </a:r>
          </a:p>
        </p:txBody>
      </p:sp>
      <p:sp>
        <p:nvSpPr>
          <p:cNvPr id="3" name="Rectangle 2">
            <a:extLst>
              <a:ext uri="{FF2B5EF4-FFF2-40B4-BE49-F238E27FC236}">
                <a16:creationId xmlns:a16="http://schemas.microsoft.com/office/drawing/2014/main" id="{F32CDCCE-AF66-4065-8E89-E48672063635}"/>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25282">
                                            <p:txEl>
                                              <p:pRg st="0" end="0"/>
                                            </p:txEl>
                                          </p:spTgt>
                                        </p:tgtEl>
                                        <p:attrNameLst>
                                          <p:attrName>style.visibility</p:attrName>
                                        </p:attrNameLst>
                                      </p:cBhvr>
                                      <p:to>
                                        <p:strVal val="visible"/>
                                      </p:to>
                                    </p:set>
                                    <p:anim calcmode="lin" valueType="num">
                                      <p:cBhvr>
                                        <p:cTn id="7" dur="500" fill="hold"/>
                                        <p:tgtEl>
                                          <p:spTgt spid="22528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28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52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25282">
                                            <p:txEl>
                                              <p:pRg st="1" end="1"/>
                                            </p:txEl>
                                          </p:spTgt>
                                        </p:tgtEl>
                                        <p:attrNameLst>
                                          <p:attrName>style.visibility</p:attrName>
                                        </p:attrNameLst>
                                      </p:cBhvr>
                                      <p:to>
                                        <p:strVal val="visible"/>
                                      </p:to>
                                    </p:set>
                                    <p:anim calcmode="lin" valueType="num">
                                      <p:cBhvr>
                                        <p:cTn id="14" dur="500" fill="hold"/>
                                        <p:tgtEl>
                                          <p:spTgt spid="22528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2528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2528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25282">
                                            <p:txEl>
                                              <p:pRg st="2" end="2"/>
                                            </p:txEl>
                                          </p:spTgt>
                                        </p:tgtEl>
                                        <p:attrNameLst>
                                          <p:attrName>style.visibility</p:attrName>
                                        </p:attrNameLst>
                                      </p:cBhvr>
                                      <p:to>
                                        <p:strVal val="visible"/>
                                      </p:to>
                                    </p:set>
                                    <p:anim calcmode="lin" valueType="num">
                                      <p:cBhvr>
                                        <p:cTn id="21" dur="500" fill="hold"/>
                                        <p:tgtEl>
                                          <p:spTgt spid="22528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2528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25282">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25282">
                                            <p:txEl>
                                              <p:pRg st="3" end="3"/>
                                            </p:txEl>
                                          </p:spTgt>
                                        </p:tgtEl>
                                        <p:attrNameLst>
                                          <p:attrName>style.visibility</p:attrName>
                                        </p:attrNameLst>
                                      </p:cBhvr>
                                      <p:to>
                                        <p:strVal val="visible"/>
                                      </p:to>
                                    </p:set>
                                    <p:anim calcmode="lin" valueType="num">
                                      <p:cBhvr>
                                        <p:cTn id="28" dur="500" fill="hold"/>
                                        <p:tgtEl>
                                          <p:spTgt spid="22528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2528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2528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25282">
                                            <p:txEl>
                                              <p:pRg st="4" end="4"/>
                                            </p:txEl>
                                          </p:spTgt>
                                        </p:tgtEl>
                                        <p:attrNameLst>
                                          <p:attrName>style.visibility</p:attrName>
                                        </p:attrNameLst>
                                      </p:cBhvr>
                                      <p:to>
                                        <p:strVal val="visible"/>
                                      </p:to>
                                    </p:set>
                                    <p:anim calcmode="lin" valueType="num">
                                      <p:cBhvr>
                                        <p:cTn id="35" dur="500" fill="hold"/>
                                        <p:tgtEl>
                                          <p:spTgt spid="22528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2528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25282">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25282">
                                            <p:txEl>
                                              <p:pRg st="5" end="5"/>
                                            </p:txEl>
                                          </p:spTgt>
                                        </p:tgtEl>
                                        <p:attrNameLst>
                                          <p:attrName>style.visibility</p:attrName>
                                        </p:attrNameLst>
                                      </p:cBhvr>
                                      <p:to>
                                        <p:strVal val="visible"/>
                                      </p:to>
                                    </p:set>
                                    <p:anim calcmode="lin" valueType="num">
                                      <p:cBhvr>
                                        <p:cTn id="42" dur="500" fill="hold"/>
                                        <p:tgtEl>
                                          <p:spTgt spid="225282">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25282">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252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2"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b="1" dirty="0"/>
              <a:t>In meekness only are we the inheritors of the earth. Meekness only makes the spiritual retina pure to receive God’s things as they are, mingling with them neither imperfection nor impurity of its own. To inherit the earth is to grow more alive to the presence in it and in all its parts, of Him who is the life of men.	</a:t>
            </a:r>
          </a:p>
          <a:p>
            <a:pPr marL="465137" lvl="1" indent="0">
              <a:buNone/>
            </a:pPr>
            <a:endParaRPr lang="en-US" dirty="0"/>
          </a:p>
        </p:txBody>
      </p:sp>
      <p:sp>
        <p:nvSpPr>
          <p:cNvPr id="5" name="Title 4"/>
          <p:cNvSpPr>
            <a:spLocks noGrp="1"/>
          </p:cNvSpPr>
          <p:nvPr>
            <p:ph type="ctrTitle"/>
          </p:nvPr>
        </p:nvSpPr>
        <p:spPr>
          <a:xfrm>
            <a:off x="221942" y="381000"/>
            <a:ext cx="11771789" cy="1219200"/>
          </a:xfrm>
        </p:spPr>
        <p:txBody>
          <a:bodyPr>
            <a:normAutofit fontScale="90000"/>
          </a:bodyPr>
          <a:lstStyle/>
          <a:p>
            <a:r>
              <a:rPr lang="en-US" dirty="0"/>
              <a:t>“The Beatitudes” by James M. Tolle</a:t>
            </a:r>
            <a:br>
              <a:rPr lang="en-US" dirty="0"/>
            </a:br>
            <a:r>
              <a:rPr lang="en-US" sz="3600" dirty="0"/>
              <a:t>Chapter Excerpt: “Meek Indeed Earth Inherit”</a:t>
            </a:r>
          </a:p>
        </p:txBody>
      </p:sp>
    </p:spTree>
    <p:extLst>
      <p:ext uri="{BB962C8B-B14F-4D97-AF65-F5344CB8AC3E}">
        <p14:creationId xmlns:p14="http://schemas.microsoft.com/office/powerpoint/2010/main" val="10696047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221942" y="2281560"/>
            <a:ext cx="11771788" cy="4043039"/>
          </a:xfrm>
        </p:spPr>
        <p:txBody>
          <a:bodyPr>
            <a:normAutofit fontScale="92500"/>
          </a:bodyPr>
          <a:lstStyle/>
          <a:p>
            <a:r>
              <a:rPr lang="en-US" dirty="0"/>
              <a:t>Which is more possessor of the world - he who has a thousand homes, or he who, without one house to call his own, has ten in which his knock at the door would rouse instant jubilation?</a:t>
            </a:r>
          </a:p>
          <a:p>
            <a:r>
              <a:rPr lang="en-US" b="1" dirty="0"/>
              <a:t>Which is the richer, the man who, his large money spent, would have no refuge; or he for whose necessity a hundred would sacrifice comfort?	</a:t>
            </a:r>
          </a:p>
          <a:p>
            <a:pPr marL="465137" lvl="1" indent="0">
              <a:buNone/>
            </a:pPr>
            <a:endParaRPr lang="en-US" dirty="0"/>
          </a:p>
        </p:txBody>
      </p:sp>
      <p:sp>
        <p:nvSpPr>
          <p:cNvPr id="5" name="Title 4"/>
          <p:cNvSpPr>
            <a:spLocks noGrp="1"/>
          </p:cNvSpPr>
          <p:nvPr>
            <p:ph type="ctrTitle"/>
          </p:nvPr>
        </p:nvSpPr>
        <p:spPr>
          <a:xfrm>
            <a:off x="221942" y="381000"/>
            <a:ext cx="11771789" cy="1219200"/>
          </a:xfrm>
        </p:spPr>
        <p:txBody>
          <a:bodyPr>
            <a:normAutofit fontScale="90000"/>
          </a:bodyPr>
          <a:lstStyle/>
          <a:p>
            <a:r>
              <a:rPr lang="en-US" dirty="0"/>
              <a:t>“The Beatitudes” by James M. Tolle</a:t>
            </a:r>
            <a:br>
              <a:rPr lang="en-US" dirty="0"/>
            </a:br>
            <a:r>
              <a:rPr lang="en-US" sz="3600" dirty="0"/>
              <a:t>Chapter Excerpt: “Meek Indeed Earth Inherit”</a:t>
            </a:r>
          </a:p>
        </p:txBody>
      </p:sp>
    </p:spTree>
    <p:extLst>
      <p:ext uri="{BB962C8B-B14F-4D97-AF65-F5344CB8AC3E}">
        <p14:creationId xmlns:p14="http://schemas.microsoft.com/office/powerpoint/2010/main" val="14228147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0888"/>
            <a:ext cx="11719249" cy="6124516"/>
          </a:xfrm>
          <a:solidFill>
            <a:schemeClr val="accent2">
              <a:lumMod val="20000"/>
              <a:lumOff val="80000"/>
            </a:schemeClr>
          </a:solidFill>
          <a:ln>
            <a:noFill/>
          </a:ln>
        </p:spPr>
        <p:txBody>
          <a:bodyPr>
            <a:normAutofit lnSpcReduction="10000"/>
          </a:bodyPr>
          <a:lstStyle/>
          <a:p>
            <a:pPr algn="l" rtl="0"/>
            <a:r>
              <a:rPr lang="en-US" b="1" dirty="0">
                <a:effectLst>
                  <a:outerShdw blurRad="38100" dist="38100" dir="2700000" algn="tl">
                    <a:srgbClr val="000000">
                      <a:alpha val="43137"/>
                    </a:srgbClr>
                  </a:outerShdw>
                </a:effectLst>
              </a:rPr>
              <a:t>Matters of Meekness</a:t>
            </a:r>
          </a:p>
          <a:p>
            <a:pPr algn="just" rtl="0"/>
            <a:r>
              <a:rPr lang="en-US" sz="1200" dirty="0">
                <a:effectLst>
                  <a:outerShdw blurRad="38100" dist="38100" dir="2700000" algn="tl">
                    <a:srgbClr val="000000">
                      <a:alpha val="43137"/>
                    </a:srgbClr>
                  </a:outerShdw>
                </a:effectLst>
              </a:rPr>
              <a:t>Jesus expounded on His beatitude about meekness further in the sermon. For example, in the following passage:</a:t>
            </a:r>
          </a:p>
          <a:p>
            <a:pPr marR="2880" algn="just" rtl="0"/>
            <a:r>
              <a:rPr lang="en-US" sz="1200" i="1" dirty="0">
                <a:effectLst>
                  <a:outerShdw blurRad="38100" dist="38100" dir="2700000" algn="tl">
                    <a:srgbClr val="000000">
                      <a:alpha val="43137"/>
                    </a:srgbClr>
                  </a:outerShdw>
                </a:effectLst>
              </a:rPr>
              <a:t>“You have heard that it was said, ‘Eye for eye, and tooth for tooth.’ But I tell you, Do not resist an evil person. If someone strikes you on the right cheek, turn to him the other also. And if someone wants to sue you and take your tunic, let him have your cloak as well. If someone forces you to go one mile, go with him two miles. Give to the one who asks you, and do not turn away from the one who wants to borrow from you.</a:t>
            </a:r>
          </a:p>
          <a:p>
            <a:pPr marR="2880" algn="just" rtl="0"/>
            <a:r>
              <a:rPr lang="en-US" sz="1200" i="1" dirty="0">
                <a:effectLst>
                  <a:outerShdw blurRad="38100" dist="38100" dir="2700000" algn="tl">
                    <a:srgbClr val="000000">
                      <a:alpha val="43137"/>
                    </a:srgbClr>
                  </a:outerShdw>
                </a:effectLst>
              </a:rPr>
              <a:t>“You have heard that it was said, ‘Love your neighbor and hate your enemy.’ But I tell you: Love your enemies and pray for those who persecute you, that you may be sons of your Father in heaven. He causes his sun to rise on the evil and the good, and sends rain on the righteous and the unrighteous. If you love those who love you, what reward will you get? Are not even the tax collectors doing that? And if you greet only your brothers, what are you doing more than others? Do not even pagans do that? Be perfect, therefore, as your heavenly Father is perfect.”</a:t>
            </a:r>
          </a:p>
          <a:p>
            <a:pPr marR="2880" algn="just" rtl="0"/>
            <a:r>
              <a:rPr lang="en-US" sz="1200" dirty="0">
                <a:effectLst>
                  <a:outerShdw blurRad="38100" dist="38100" dir="2700000" algn="tl">
                    <a:srgbClr val="000000">
                      <a:alpha val="43137"/>
                    </a:srgbClr>
                  </a:outerShdw>
                </a:effectLst>
              </a:rPr>
              <a:t>—Matthew 5:38–48</a:t>
            </a:r>
          </a:p>
          <a:p>
            <a:pPr algn="just" rtl="0"/>
            <a:r>
              <a:rPr lang="en-US" sz="1200" dirty="0">
                <a:effectLst>
                  <a:outerShdw blurRad="38100" dist="38100" dir="2700000" algn="tl">
                    <a:srgbClr val="000000">
                      <a:alpha val="43137"/>
                    </a:srgbClr>
                  </a:outerShdw>
                </a:effectLst>
              </a:rPr>
              <a:t>As an aside, debate has always accompanied these verses. When to resist, when to give in. Jesus resisted at times, but never on His own behalf. Let me encourage you, for the sake of this lesson, not to get sidetracked into these discussions. Let’s just get to the heart of meekness.</a:t>
            </a:r>
          </a:p>
          <a:p>
            <a:pPr algn="just" rtl="0"/>
            <a:r>
              <a:rPr lang="en-US" sz="1200" dirty="0">
                <a:effectLst>
                  <a:outerShdw blurRad="38100" dist="38100" dir="2700000" algn="tl">
                    <a:srgbClr val="000000">
                      <a:alpha val="43137"/>
                    </a:srgbClr>
                  </a:outerShdw>
                </a:effectLst>
              </a:rPr>
              <a:t>In these opening verses, Jesus is describing a situation in which someone has power over you. We hate to feel powerless. It is very hard, in our flesh, to feel subject to another person. The first challenge to the flesh’s mastery is to submit to someone’s authority, especially if that person has evil motives. But remember these words: </a:t>
            </a:r>
            <a:r>
              <a:rPr lang="en-US" sz="1200" i="1" dirty="0">
                <a:effectLst>
                  <a:outerShdw blurRad="38100" dist="38100" dir="2700000" algn="tl">
                    <a:srgbClr val="000000">
                      <a:alpha val="43137"/>
                    </a:srgbClr>
                  </a:outerShdw>
                </a:effectLst>
              </a:rPr>
              <a:t>“You would have no power over me if it were not given to you from above” (John 19:11).</a:t>
            </a:r>
          </a:p>
          <a:p>
            <a:pPr algn="just" rtl="0"/>
            <a:r>
              <a:rPr lang="en-US" sz="1200" dirty="0">
                <a:effectLst>
                  <a:outerShdw blurRad="38100" dist="38100" dir="2700000" algn="tl">
                    <a:srgbClr val="000000">
                      <a:alpha val="43137"/>
                    </a:srgbClr>
                  </a:outerShdw>
                </a:effectLst>
              </a:rPr>
              <a:t>When we are in positions of powerlessness, such as Jesus described, the way of the flesh is to do what has to be done and nothing more, seething on the inside. “I’ll show you. You just wait. You’ll get yours,” go the flesh’s thoughts at such a time. The powerful person gains even more power over us because we are letting the poison of bitterness and hatred seep in and begin its destruction. When we respond in the pattern of our flesh, then we are really weak. We are indeed powerless.</a:t>
            </a:r>
          </a:p>
          <a:p>
            <a:pPr algn="just" rtl="0"/>
            <a:r>
              <a:rPr lang="en-US" sz="1200" dirty="0">
                <a:effectLst>
                  <a:outerShdw blurRad="38100" dist="38100" dir="2700000" algn="tl">
                    <a:srgbClr val="000000">
                      <a:alpha val="43137"/>
                    </a:srgbClr>
                  </a:outerShdw>
                </a:effectLst>
              </a:rPr>
              <a:t>But how would meekness meet the challenge? Imagine this scenario. You are powerless. Some evil person whose demands you must obey strikes you on the cheek, or compels you to give up your tunic, or forces you to go a mile with him. These, of course, are all cultural references. They represent the situations you encounter. The meek person is so strong that outward insults and demands that might humiliate a weak person, do not affect the meek person. The meek person does not have to chafe and boil on the inside, giving the offender more power over him. The meek person is so free from the tyranny of his outward circumstances that he is free to cheerfully perform more than duty. He performs ministry. Do you see the principle?</a:t>
            </a:r>
          </a:p>
          <a:p>
            <a:pPr algn="just" rtl="0"/>
            <a:r>
              <a:rPr lang="en-US" sz="1200" dirty="0">
                <a:effectLst>
                  <a:outerShdw blurRad="38100" dist="38100" dir="2700000" algn="tl">
                    <a:srgbClr val="000000">
                      <a:alpha val="43137"/>
                    </a:srgbClr>
                  </a:outerShdw>
                </a:effectLst>
              </a:rPr>
              <a:t>Love your enemy? Impossible for your flesh. Only through grace. Only by the indwelling, present Jesus operating through you. How first to love an enemy? Pray for him. Don’t pray that your enemy will change to suit you, or that your enemy will get what he deserves. Pray blessings on anyone who considers himself your enemy. You’ll soon find your heart following your prayers. It takes strength to be meek.</a:t>
            </a:r>
          </a:p>
          <a:p>
            <a:pPr lvl="1"/>
            <a:r>
              <a:rPr lang="en-US" dirty="0">
                <a:effectLst>
                  <a:outerShdw blurRad="38100" dist="38100" dir="2700000" algn="tl">
                    <a:srgbClr val="000000">
                      <a:alpha val="43137"/>
                    </a:srgbClr>
                  </a:outerShdw>
                </a:effectLst>
              </a:rPr>
              <a:t> Dean, J. K. (2015). . Ashland, OH: New Hope Publishers.</a:t>
            </a:r>
          </a:p>
          <a:p>
            <a:pPr algn="just" rtl="0"/>
            <a:endParaRPr lang="en-US" dirty="0"/>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14538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403074" name="Rectangle 2">
            <a:extLst>
              <a:ext uri="{FF2B5EF4-FFF2-40B4-BE49-F238E27FC236}">
                <a16:creationId xmlns:a16="http://schemas.microsoft.com/office/drawing/2014/main" id="{51948CEB-20EC-4C44-8F9C-52748D963DAE}"/>
              </a:ext>
            </a:extLst>
          </p:cNvPr>
          <p:cNvSpPr>
            <a:spLocks noGrp="1" noChangeArrowheads="1"/>
          </p:cNvSpPr>
          <p:nvPr>
            <p:ph type="title"/>
          </p:nvPr>
        </p:nvSpPr>
        <p:spPr>
          <a:xfrm>
            <a:off x="1905000" y="152400"/>
            <a:ext cx="8305800" cy="1219200"/>
          </a:xfrm>
          <a:solidFill>
            <a:schemeClr val="tx2"/>
          </a:solidFill>
        </p:spPr>
        <p:txBody>
          <a:bodyPr/>
          <a:lstStyle/>
          <a:p>
            <a:pPr eaLnBrk="1" hangingPunct="1">
              <a:defRPr/>
            </a:pPr>
            <a:r>
              <a:rPr lang="en-US" b="1">
                <a:solidFill>
                  <a:schemeClr val="bg1"/>
                </a:solidFill>
                <a:effectLst>
                  <a:outerShdw blurRad="38100" dist="38100" dir="2700000" algn="tl">
                    <a:srgbClr val="808080"/>
                  </a:outerShdw>
                </a:effectLst>
                <a:ea typeface="+mj-ea"/>
              </a:rPr>
              <a:t>Injustice: Christian Response Jesus Modeled A Third Way</a:t>
            </a:r>
          </a:p>
        </p:txBody>
      </p:sp>
      <p:sp>
        <p:nvSpPr>
          <p:cNvPr id="6403075" name="Rectangle 3">
            <a:extLst>
              <a:ext uri="{FF2B5EF4-FFF2-40B4-BE49-F238E27FC236}">
                <a16:creationId xmlns:a16="http://schemas.microsoft.com/office/drawing/2014/main" id="{FE89F27C-A4D3-479A-8806-9DB398D5909F}"/>
              </a:ext>
            </a:extLst>
          </p:cNvPr>
          <p:cNvSpPr>
            <a:spLocks noGrp="1" noChangeArrowheads="1"/>
          </p:cNvSpPr>
          <p:nvPr>
            <p:ph type="body" idx="1"/>
          </p:nvPr>
        </p:nvSpPr>
        <p:spPr>
          <a:xfrm>
            <a:off x="1905000" y="1371600"/>
            <a:ext cx="8305800" cy="5029200"/>
          </a:xfrm>
        </p:spPr>
        <p:txBody>
          <a:bodyPr/>
          <a:lstStyle/>
          <a:p>
            <a:pPr eaLnBrk="1" hangingPunct="1">
              <a:lnSpc>
                <a:spcPct val="90000"/>
              </a:lnSpc>
              <a:buFontTx/>
              <a:buNone/>
              <a:defRPr/>
            </a:pPr>
            <a:r>
              <a:rPr lang="en-US" sz="4000" b="1" u="sng">
                <a:ea typeface="+mn-ea"/>
              </a:rPr>
              <a:t>Exposition Of Matthew 5:  39 – 42</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Violent Resistance &amp; Passive Acceptance Are Wrong</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He Advocated Instead An Assertive Non-Violence</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Turning The Other Cheek Central Illustration</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Acting This Out Gets To The Point</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You can be struck on the right cheek only by an overhand blow or with a backhand blow from the right hand.</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But in that world people did not use the left hand to strike people.  The left hand was ‘reserved’ for ‘unseemly use.’</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Thus,  being struck on the right cheek meant one had been backhanded with the right hand.</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Given the social structure of the day a superior hit an inferior,  whereas one fought social equals with fists.</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This means the parable presupposes a setting in which a superior   is beating a peasant.</a:t>
            </a:r>
            <a:r>
              <a:rPr lang="en-US" sz="1800">
                <a:ea typeface="+mn-ea"/>
              </a:rPr>
              <a:t>  </a:t>
            </a:r>
          </a:p>
          <a:p>
            <a:pPr eaLnBrk="1" hangingPunct="1">
              <a:lnSpc>
                <a:spcPct val="90000"/>
              </a:lnSpc>
              <a:buFont typeface="Wingdings" pitchFamily="2" charset="2"/>
              <a:buNone/>
              <a:defRPr/>
            </a:pPr>
            <a:r>
              <a:rPr lang="en-US" sz="2000" b="1" u="sng">
                <a:ea typeface="+mn-ea"/>
              </a:rPr>
              <a:t> </a:t>
            </a:r>
          </a:p>
        </p:txBody>
      </p:sp>
    </p:spTree>
    <p:extLst>
      <p:ext uri="{BB962C8B-B14F-4D97-AF65-F5344CB8AC3E}">
        <p14:creationId xmlns:p14="http://schemas.microsoft.com/office/powerpoint/2010/main" val="2422515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6403074">
                                            <p:txEl>
                                              <p:pRg st="0" end="0"/>
                                            </p:txEl>
                                          </p:spTgt>
                                        </p:tgtEl>
                                        <p:attrNameLst>
                                          <p:attrName>style.visibility</p:attrName>
                                        </p:attrNameLst>
                                      </p:cBhvr>
                                      <p:to>
                                        <p:strVal val="visible"/>
                                      </p:to>
                                    </p:set>
                                    <p:anim calcmode="lin" valueType="num">
                                      <p:cBhvr additive="base">
                                        <p:cTn id="7" dur="75" fill="hold"/>
                                        <p:tgtEl>
                                          <p:spTgt spid="640307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640307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6403075">
                                            <p:txEl>
                                              <p:pRg st="0" end="0"/>
                                            </p:txEl>
                                          </p:spTgt>
                                        </p:tgtEl>
                                        <p:attrNameLst>
                                          <p:attrName>style.visibility</p:attrName>
                                        </p:attrNameLst>
                                      </p:cBhvr>
                                      <p:to>
                                        <p:strVal val="visible"/>
                                      </p:to>
                                    </p:set>
                                    <p:anim calcmode="lin" valueType="num">
                                      <p:cBhvr>
                                        <p:cTn id="13" dur="1000" fill="hold"/>
                                        <p:tgtEl>
                                          <p:spTgt spid="640307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40307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4030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4030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6403075">
                                            <p:txEl>
                                              <p:pRg st="1" end="1"/>
                                            </p:txEl>
                                          </p:spTgt>
                                        </p:tgtEl>
                                        <p:attrNameLst>
                                          <p:attrName>style.visibility</p:attrName>
                                        </p:attrNameLst>
                                      </p:cBhvr>
                                      <p:to>
                                        <p:strVal val="visible"/>
                                      </p:to>
                                    </p:set>
                                    <p:anim calcmode="lin" valueType="num">
                                      <p:cBhvr>
                                        <p:cTn id="21" dur="1000" fill="hold"/>
                                        <p:tgtEl>
                                          <p:spTgt spid="6403075">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640307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64030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4030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6403075">
                                            <p:txEl>
                                              <p:pRg st="2" end="2"/>
                                            </p:txEl>
                                          </p:spTgt>
                                        </p:tgtEl>
                                        <p:attrNameLst>
                                          <p:attrName>style.visibility</p:attrName>
                                        </p:attrNameLst>
                                      </p:cBhvr>
                                      <p:to>
                                        <p:strVal val="visible"/>
                                      </p:to>
                                    </p:set>
                                    <p:anim calcmode="lin" valueType="num">
                                      <p:cBhvr>
                                        <p:cTn id="29" dur="1000" fill="hold"/>
                                        <p:tgtEl>
                                          <p:spTgt spid="6403075">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40307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40307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0307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03075">
                                            <p:txEl>
                                              <p:pRg st="3" end="3"/>
                                            </p:txEl>
                                          </p:spTgt>
                                        </p:tgtEl>
                                        <p:attrNameLst>
                                          <p:attrName>style.visibility</p:attrName>
                                        </p:attrNameLst>
                                      </p:cBhvr>
                                      <p:to>
                                        <p:strVal val="visible"/>
                                      </p:to>
                                    </p:set>
                                    <p:anim calcmode="lin" valueType="num">
                                      <p:cBhvr>
                                        <p:cTn id="37" dur="1000" fill="hold"/>
                                        <p:tgtEl>
                                          <p:spTgt spid="6403075">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6403075">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64030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030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03075">
                                            <p:txEl>
                                              <p:pRg st="4" end="4"/>
                                            </p:txEl>
                                          </p:spTgt>
                                        </p:tgtEl>
                                        <p:attrNameLst>
                                          <p:attrName>style.visibility</p:attrName>
                                        </p:attrNameLst>
                                      </p:cBhvr>
                                      <p:to>
                                        <p:strVal val="visible"/>
                                      </p:to>
                                    </p:set>
                                    <p:anim calcmode="lin" valueType="num">
                                      <p:cBhvr>
                                        <p:cTn id="45" dur="1000" fill="hold"/>
                                        <p:tgtEl>
                                          <p:spTgt spid="6403075">
                                            <p:txEl>
                                              <p:pRg st="4" end="4"/>
                                            </p:txEl>
                                          </p:spTgt>
                                        </p:tgtEl>
                                        <p:attrNameLst>
                                          <p:attrName>ppt_w</p:attrName>
                                        </p:attrNameLst>
                                      </p:cBhvr>
                                      <p:tavLst>
                                        <p:tav tm="0">
                                          <p:val>
                                            <p:fltVal val="0"/>
                                          </p:val>
                                        </p:tav>
                                        <p:tav tm="100000">
                                          <p:val>
                                            <p:strVal val="#ppt_w"/>
                                          </p:val>
                                        </p:tav>
                                      </p:tavLst>
                                    </p:anim>
                                    <p:anim calcmode="lin" valueType="num">
                                      <p:cBhvr>
                                        <p:cTn id="46" dur="1000" fill="hold"/>
                                        <p:tgtEl>
                                          <p:spTgt spid="6403075">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640307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0307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03075">
                                            <p:txEl>
                                              <p:pRg st="5" end="5"/>
                                            </p:txEl>
                                          </p:spTgt>
                                        </p:tgtEl>
                                        <p:attrNameLst>
                                          <p:attrName>style.visibility</p:attrName>
                                        </p:attrNameLst>
                                      </p:cBhvr>
                                      <p:to>
                                        <p:strVal val="visible"/>
                                      </p:to>
                                    </p:set>
                                    <p:anim calcmode="lin" valueType="num">
                                      <p:cBhvr>
                                        <p:cTn id="53" dur="1000" fill="hold"/>
                                        <p:tgtEl>
                                          <p:spTgt spid="6403075">
                                            <p:txEl>
                                              <p:pRg st="5" end="5"/>
                                            </p:txEl>
                                          </p:spTgt>
                                        </p:tgtEl>
                                        <p:attrNameLst>
                                          <p:attrName>ppt_w</p:attrName>
                                        </p:attrNameLst>
                                      </p:cBhvr>
                                      <p:tavLst>
                                        <p:tav tm="0">
                                          <p:val>
                                            <p:fltVal val="0"/>
                                          </p:val>
                                        </p:tav>
                                        <p:tav tm="100000">
                                          <p:val>
                                            <p:strVal val="#ppt_w"/>
                                          </p:val>
                                        </p:tav>
                                      </p:tavLst>
                                    </p:anim>
                                    <p:anim calcmode="lin" valueType="num">
                                      <p:cBhvr>
                                        <p:cTn id="54" dur="1000" fill="hold"/>
                                        <p:tgtEl>
                                          <p:spTgt spid="6403075">
                                            <p:txEl>
                                              <p:pRg st="5" end="5"/>
                                            </p:txEl>
                                          </p:spTgt>
                                        </p:tgtEl>
                                        <p:attrNameLst>
                                          <p:attrName>ppt_h</p:attrName>
                                        </p:attrNameLst>
                                      </p:cBhvr>
                                      <p:tavLst>
                                        <p:tav tm="0">
                                          <p:val>
                                            <p:fltVal val="0"/>
                                          </p:val>
                                        </p:tav>
                                        <p:tav tm="100000">
                                          <p:val>
                                            <p:strVal val="#ppt_h"/>
                                          </p:val>
                                        </p:tav>
                                      </p:tavLst>
                                    </p:anim>
                                    <p:anim calcmode="lin" valueType="num">
                                      <p:cBhvr>
                                        <p:cTn id="55" dur="1000" fill="hold"/>
                                        <p:tgtEl>
                                          <p:spTgt spid="64030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030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03075">
                                            <p:txEl>
                                              <p:pRg st="6" end="6"/>
                                            </p:txEl>
                                          </p:spTgt>
                                        </p:tgtEl>
                                        <p:attrNameLst>
                                          <p:attrName>style.visibility</p:attrName>
                                        </p:attrNameLst>
                                      </p:cBhvr>
                                      <p:to>
                                        <p:strVal val="visible"/>
                                      </p:to>
                                    </p:set>
                                    <p:anim calcmode="lin" valueType="num">
                                      <p:cBhvr>
                                        <p:cTn id="61" dur="1000" fill="hold"/>
                                        <p:tgtEl>
                                          <p:spTgt spid="6403075">
                                            <p:txEl>
                                              <p:pRg st="6" end="6"/>
                                            </p:txEl>
                                          </p:spTgt>
                                        </p:tgtEl>
                                        <p:attrNameLst>
                                          <p:attrName>ppt_w</p:attrName>
                                        </p:attrNameLst>
                                      </p:cBhvr>
                                      <p:tavLst>
                                        <p:tav tm="0">
                                          <p:val>
                                            <p:fltVal val="0"/>
                                          </p:val>
                                        </p:tav>
                                        <p:tav tm="100000">
                                          <p:val>
                                            <p:strVal val="#ppt_w"/>
                                          </p:val>
                                        </p:tav>
                                      </p:tavLst>
                                    </p:anim>
                                    <p:anim calcmode="lin" valueType="num">
                                      <p:cBhvr>
                                        <p:cTn id="62" dur="1000" fill="hold"/>
                                        <p:tgtEl>
                                          <p:spTgt spid="6403075">
                                            <p:txEl>
                                              <p:pRg st="6" end="6"/>
                                            </p:txEl>
                                          </p:spTgt>
                                        </p:tgtEl>
                                        <p:attrNameLst>
                                          <p:attrName>ppt_h</p:attrName>
                                        </p:attrNameLst>
                                      </p:cBhvr>
                                      <p:tavLst>
                                        <p:tav tm="0">
                                          <p:val>
                                            <p:fltVal val="0"/>
                                          </p:val>
                                        </p:tav>
                                        <p:tav tm="100000">
                                          <p:val>
                                            <p:strVal val="#ppt_h"/>
                                          </p:val>
                                        </p:tav>
                                      </p:tavLst>
                                    </p:anim>
                                    <p:anim calcmode="lin" valueType="num">
                                      <p:cBhvr>
                                        <p:cTn id="63" dur="1000" fill="hold"/>
                                        <p:tgtEl>
                                          <p:spTgt spid="640307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0307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6403075">
                                            <p:txEl>
                                              <p:pRg st="7" end="7"/>
                                            </p:txEl>
                                          </p:spTgt>
                                        </p:tgtEl>
                                        <p:attrNameLst>
                                          <p:attrName>style.visibility</p:attrName>
                                        </p:attrNameLst>
                                      </p:cBhvr>
                                      <p:to>
                                        <p:strVal val="visible"/>
                                      </p:to>
                                    </p:set>
                                    <p:anim calcmode="lin" valueType="num">
                                      <p:cBhvr>
                                        <p:cTn id="69" dur="1000" fill="hold"/>
                                        <p:tgtEl>
                                          <p:spTgt spid="6403075">
                                            <p:txEl>
                                              <p:pRg st="7" end="7"/>
                                            </p:txEl>
                                          </p:spTgt>
                                        </p:tgtEl>
                                        <p:attrNameLst>
                                          <p:attrName>ppt_w</p:attrName>
                                        </p:attrNameLst>
                                      </p:cBhvr>
                                      <p:tavLst>
                                        <p:tav tm="0">
                                          <p:val>
                                            <p:fltVal val="0"/>
                                          </p:val>
                                        </p:tav>
                                        <p:tav tm="100000">
                                          <p:val>
                                            <p:strVal val="#ppt_w"/>
                                          </p:val>
                                        </p:tav>
                                      </p:tavLst>
                                    </p:anim>
                                    <p:anim calcmode="lin" valueType="num">
                                      <p:cBhvr>
                                        <p:cTn id="70" dur="1000" fill="hold"/>
                                        <p:tgtEl>
                                          <p:spTgt spid="6403075">
                                            <p:txEl>
                                              <p:pRg st="7" end="7"/>
                                            </p:txEl>
                                          </p:spTgt>
                                        </p:tgtEl>
                                        <p:attrNameLst>
                                          <p:attrName>ppt_h</p:attrName>
                                        </p:attrNameLst>
                                      </p:cBhvr>
                                      <p:tavLst>
                                        <p:tav tm="0">
                                          <p:val>
                                            <p:fltVal val="0"/>
                                          </p:val>
                                        </p:tav>
                                        <p:tav tm="100000">
                                          <p:val>
                                            <p:strVal val="#ppt_h"/>
                                          </p:val>
                                        </p:tav>
                                      </p:tavLst>
                                    </p:anim>
                                    <p:anim calcmode="lin" valueType="num">
                                      <p:cBhvr>
                                        <p:cTn id="71" dur="1000" fill="hold"/>
                                        <p:tgtEl>
                                          <p:spTgt spid="640307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640307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6403075">
                                            <p:txEl>
                                              <p:pRg st="8" end="8"/>
                                            </p:txEl>
                                          </p:spTgt>
                                        </p:tgtEl>
                                        <p:attrNameLst>
                                          <p:attrName>style.visibility</p:attrName>
                                        </p:attrNameLst>
                                      </p:cBhvr>
                                      <p:to>
                                        <p:strVal val="visible"/>
                                      </p:to>
                                    </p:set>
                                    <p:anim calcmode="lin" valueType="num">
                                      <p:cBhvr>
                                        <p:cTn id="77" dur="1000" fill="hold"/>
                                        <p:tgtEl>
                                          <p:spTgt spid="6403075">
                                            <p:txEl>
                                              <p:pRg st="8" end="8"/>
                                            </p:txEl>
                                          </p:spTgt>
                                        </p:tgtEl>
                                        <p:attrNameLst>
                                          <p:attrName>ppt_w</p:attrName>
                                        </p:attrNameLst>
                                      </p:cBhvr>
                                      <p:tavLst>
                                        <p:tav tm="0">
                                          <p:val>
                                            <p:fltVal val="0"/>
                                          </p:val>
                                        </p:tav>
                                        <p:tav tm="100000">
                                          <p:val>
                                            <p:strVal val="#ppt_w"/>
                                          </p:val>
                                        </p:tav>
                                      </p:tavLst>
                                    </p:anim>
                                    <p:anim calcmode="lin" valueType="num">
                                      <p:cBhvr>
                                        <p:cTn id="78" dur="1000" fill="hold"/>
                                        <p:tgtEl>
                                          <p:spTgt spid="6403075">
                                            <p:txEl>
                                              <p:pRg st="8" end="8"/>
                                            </p:txEl>
                                          </p:spTgt>
                                        </p:tgtEl>
                                        <p:attrNameLst>
                                          <p:attrName>ppt_h</p:attrName>
                                        </p:attrNameLst>
                                      </p:cBhvr>
                                      <p:tavLst>
                                        <p:tav tm="0">
                                          <p:val>
                                            <p:fltVal val="0"/>
                                          </p:val>
                                        </p:tav>
                                        <p:tav tm="100000">
                                          <p:val>
                                            <p:strVal val="#ppt_h"/>
                                          </p:val>
                                        </p:tav>
                                      </p:tavLst>
                                    </p:anim>
                                    <p:anim calcmode="lin" valueType="num">
                                      <p:cBhvr>
                                        <p:cTn id="79" dur="1000" fill="hold"/>
                                        <p:tgtEl>
                                          <p:spTgt spid="640307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40307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5" presetClass="entr" presetSubtype="0" fill="hold" grpId="0" nodeType="clickEffect">
                                  <p:stCondLst>
                                    <p:cond delay="0"/>
                                  </p:stCondLst>
                                  <p:childTnLst>
                                    <p:set>
                                      <p:cBhvr>
                                        <p:cTn id="84" dur="1" fill="hold">
                                          <p:stCondLst>
                                            <p:cond delay="0"/>
                                          </p:stCondLst>
                                        </p:cTn>
                                        <p:tgtEl>
                                          <p:spTgt spid="6403075">
                                            <p:txEl>
                                              <p:pRg st="9" end="9"/>
                                            </p:txEl>
                                          </p:spTgt>
                                        </p:tgtEl>
                                        <p:attrNameLst>
                                          <p:attrName>style.visibility</p:attrName>
                                        </p:attrNameLst>
                                      </p:cBhvr>
                                      <p:to>
                                        <p:strVal val="visible"/>
                                      </p:to>
                                    </p:set>
                                    <p:anim calcmode="lin" valueType="num">
                                      <p:cBhvr>
                                        <p:cTn id="85" dur="1000" fill="hold"/>
                                        <p:tgtEl>
                                          <p:spTgt spid="6403075">
                                            <p:txEl>
                                              <p:pRg st="9" end="9"/>
                                            </p:txEl>
                                          </p:spTgt>
                                        </p:tgtEl>
                                        <p:attrNameLst>
                                          <p:attrName>ppt_w</p:attrName>
                                        </p:attrNameLst>
                                      </p:cBhvr>
                                      <p:tavLst>
                                        <p:tav tm="0">
                                          <p:val>
                                            <p:fltVal val="0"/>
                                          </p:val>
                                        </p:tav>
                                        <p:tav tm="100000">
                                          <p:val>
                                            <p:strVal val="#ppt_w"/>
                                          </p:val>
                                        </p:tav>
                                      </p:tavLst>
                                    </p:anim>
                                    <p:anim calcmode="lin" valueType="num">
                                      <p:cBhvr>
                                        <p:cTn id="86" dur="1000" fill="hold"/>
                                        <p:tgtEl>
                                          <p:spTgt spid="6403075">
                                            <p:txEl>
                                              <p:pRg st="9" end="9"/>
                                            </p:txEl>
                                          </p:spTgt>
                                        </p:tgtEl>
                                        <p:attrNameLst>
                                          <p:attrName>ppt_h</p:attrName>
                                        </p:attrNameLst>
                                      </p:cBhvr>
                                      <p:tavLst>
                                        <p:tav tm="0">
                                          <p:val>
                                            <p:fltVal val="0"/>
                                          </p:val>
                                        </p:tav>
                                        <p:tav tm="100000">
                                          <p:val>
                                            <p:strVal val="#ppt_h"/>
                                          </p:val>
                                        </p:tav>
                                      </p:tavLst>
                                    </p:anim>
                                    <p:anim calcmode="lin" valueType="num">
                                      <p:cBhvr>
                                        <p:cTn id="87" dur="1000" fill="hold"/>
                                        <p:tgtEl>
                                          <p:spTgt spid="6403075">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6403075">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6403075">
                                            <p:txEl>
                                              <p:pRg st="10" end="10"/>
                                            </p:txEl>
                                          </p:spTgt>
                                        </p:tgtEl>
                                        <p:attrNameLst>
                                          <p:attrName>style.visibility</p:attrName>
                                        </p:attrNameLst>
                                      </p:cBhvr>
                                      <p:to>
                                        <p:strVal val="visible"/>
                                      </p:to>
                                    </p:set>
                                    <p:anim calcmode="lin" valueType="num">
                                      <p:cBhvr>
                                        <p:cTn id="93" dur="1000" fill="hold"/>
                                        <p:tgtEl>
                                          <p:spTgt spid="6403075">
                                            <p:txEl>
                                              <p:pRg st="10" end="10"/>
                                            </p:txEl>
                                          </p:spTgt>
                                        </p:tgtEl>
                                        <p:attrNameLst>
                                          <p:attrName>ppt_w</p:attrName>
                                        </p:attrNameLst>
                                      </p:cBhvr>
                                      <p:tavLst>
                                        <p:tav tm="0">
                                          <p:val>
                                            <p:fltVal val="0"/>
                                          </p:val>
                                        </p:tav>
                                        <p:tav tm="100000">
                                          <p:val>
                                            <p:strVal val="#ppt_w"/>
                                          </p:val>
                                        </p:tav>
                                      </p:tavLst>
                                    </p:anim>
                                    <p:anim calcmode="lin" valueType="num">
                                      <p:cBhvr>
                                        <p:cTn id="94" dur="1000" fill="hold"/>
                                        <p:tgtEl>
                                          <p:spTgt spid="6403075">
                                            <p:txEl>
                                              <p:pRg st="10" end="10"/>
                                            </p:txEl>
                                          </p:spTgt>
                                        </p:tgtEl>
                                        <p:attrNameLst>
                                          <p:attrName>ppt_h</p:attrName>
                                        </p:attrNameLst>
                                      </p:cBhvr>
                                      <p:tavLst>
                                        <p:tav tm="0">
                                          <p:val>
                                            <p:fltVal val="0"/>
                                          </p:val>
                                        </p:tav>
                                        <p:tav tm="100000">
                                          <p:val>
                                            <p:strVal val="#ppt_h"/>
                                          </p:val>
                                        </p:tav>
                                      </p:tavLst>
                                    </p:anim>
                                    <p:anim calcmode="lin" valueType="num">
                                      <p:cBhvr>
                                        <p:cTn id="95" dur="1000" fill="hold"/>
                                        <p:tgtEl>
                                          <p:spTgt spid="6403075">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6403075">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3074" grpId="0" build="p" autoUpdateAnimBg="0"/>
      <p:bldP spid="6403075"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405122" name="Rectangle 2">
            <a:extLst>
              <a:ext uri="{FF2B5EF4-FFF2-40B4-BE49-F238E27FC236}">
                <a16:creationId xmlns:a16="http://schemas.microsoft.com/office/drawing/2014/main" id="{A808D8BB-3087-445F-ABEE-7AF1E02D2A28}"/>
              </a:ext>
            </a:extLst>
          </p:cNvPr>
          <p:cNvSpPr>
            <a:spLocks noGrp="1" noChangeArrowheads="1"/>
          </p:cNvSpPr>
          <p:nvPr>
            <p:ph type="title"/>
          </p:nvPr>
        </p:nvSpPr>
        <p:spPr>
          <a:xfrm>
            <a:off x="1905000" y="152400"/>
            <a:ext cx="8305800" cy="1219200"/>
          </a:xfrm>
          <a:solidFill>
            <a:schemeClr val="tx2"/>
          </a:solidFill>
        </p:spPr>
        <p:txBody>
          <a:bodyPr/>
          <a:lstStyle/>
          <a:p>
            <a:pPr eaLnBrk="1" hangingPunct="1">
              <a:defRPr/>
            </a:pPr>
            <a:r>
              <a:rPr lang="en-US" b="1">
                <a:solidFill>
                  <a:schemeClr val="bg1"/>
                </a:solidFill>
                <a:effectLst>
                  <a:outerShdw blurRad="38100" dist="38100" dir="2700000" algn="tl">
                    <a:srgbClr val="808080"/>
                  </a:outerShdw>
                </a:effectLst>
                <a:ea typeface="+mj-ea"/>
              </a:rPr>
              <a:t>Injustice: Christian Response Jesus Modeled A Third Way</a:t>
            </a:r>
          </a:p>
        </p:txBody>
      </p:sp>
      <p:sp>
        <p:nvSpPr>
          <p:cNvPr id="6405123" name="Rectangle 3">
            <a:extLst>
              <a:ext uri="{FF2B5EF4-FFF2-40B4-BE49-F238E27FC236}">
                <a16:creationId xmlns:a16="http://schemas.microsoft.com/office/drawing/2014/main" id="{B91C769C-6BDF-45DB-9626-92EF763E1728}"/>
              </a:ext>
            </a:extLst>
          </p:cNvPr>
          <p:cNvSpPr>
            <a:spLocks noGrp="1" noChangeArrowheads="1"/>
          </p:cNvSpPr>
          <p:nvPr>
            <p:ph type="body" idx="1"/>
          </p:nvPr>
        </p:nvSpPr>
        <p:spPr>
          <a:xfrm>
            <a:off x="1905000" y="1524000"/>
            <a:ext cx="8305800" cy="5029200"/>
          </a:xfrm>
        </p:spPr>
        <p:txBody>
          <a:bodyPr/>
          <a:lstStyle/>
          <a:p>
            <a:pPr eaLnBrk="1" hangingPunct="1">
              <a:lnSpc>
                <a:spcPct val="90000"/>
              </a:lnSpc>
              <a:buFontTx/>
              <a:buNone/>
              <a:defRPr/>
            </a:pPr>
            <a:r>
              <a:rPr lang="en-US" sz="4000" b="1" u="sng">
                <a:ea typeface="+mn-ea"/>
              </a:rPr>
              <a:t>Exposition Of Matthew 5:  39 – 42</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Violent Resistance &amp; Passive Acceptance Are Wrong</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He Advocated Instead An Assertive Non-Violence</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Turning The Other Cheek Central Illustration</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Acting This Out Gets To The Point </a:t>
            </a:r>
            <a:r>
              <a:rPr lang="en-US" sz="2400" b="1" i="1" u="sng">
                <a:solidFill>
                  <a:srgbClr val="990033"/>
                </a:solidFill>
                <a:effectLst>
                  <a:outerShdw blurRad="38100" dist="38100" dir="2700000" algn="tl">
                    <a:srgbClr val="C0C0C0"/>
                  </a:outerShdw>
                </a:effectLst>
                <a:ea typeface="+mn-ea"/>
              </a:rPr>
              <a:t>– </a:t>
            </a:r>
            <a:r>
              <a:rPr lang="en-US" sz="2400" b="1" u="sng">
                <a:solidFill>
                  <a:srgbClr val="990033"/>
                </a:solidFill>
                <a:effectLst>
                  <a:outerShdw blurRad="38100" dist="38100" dir="2700000" algn="tl">
                    <a:srgbClr val="C0C0C0"/>
                  </a:outerShdw>
                </a:effectLst>
                <a:ea typeface="+mn-ea"/>
              </a:rPr>
              <a:t>Continued –</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What Should The Peasant Do In Such Situation?</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Verse 39 – “Turn To Him The Other Cheek”</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What Would Be The Probable Outcome Of Following This Advice?</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The only way the superior could continue the beating would be with an overhand blow with the fist – which would be treating the peasant as an equal.  </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Perhaps the beating would not have been stopped by this act but it would have been very disconcerting.  He would only have continued the beating treating the peasant as a social peer!</a:t>
            </a:r>
          </a:p>
          <a:p>
            <a:pPr eaLnBrk="1" hangingPunct="1">
              <a:lnSpc>
                <a:spcPct val="90000"/>
              </a:lnSpc>
              <a:buFont typeface="Wingdings" pitchFamily="2" charset="2"/>
              <a:buNone/>
              <a:defRPr/>
            </a:pPr>
            <a:r>
              <a:rPr lang="en-US" sz="2000" b="1" u="sng">
                <a:ea typeface="+mn-ea"/>
              </a:rPr>
              <a:t> </a:t>
            </a:r>
          </a:p>
        </p:txBody>
      </p:sp>
    </p:spTree>
    <p:extLst>
      <p:ext uri="{BB962C8B-B14F-4D97-AF65-F5344CB8AC3E}">
        <p14:creationId xmlns:p14="http://schemas.microsoft.com/office/powerpoint/2010/main" val="144675371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6405122">
                                            <p:txEl>
                                              <p:pRg st="0" end="0"/>
                                            </p:txEl>
                                          </p:spTgt>
                                        </p:tgtEl>
                                        <p:attrNameLst>
                                          <p:attrName>style.visibility</p:attrName>
                                        </p:attrNameLst>
                                      </p:cBhvr>
                                      <p:to>
                                        <p:strVal val="visible"/>
                                      </p:to>
                                    </p:set>
                                    <p:anim calcmode="lin" valueType="num">
                                      <p:cBhvr additive="base">
                                        <p:cTn id="7" dur="75" fill="hold"/>
                                        <p:tgtEl>
                                          <p:spTgt spid="6405122">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640512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405123">
                                            <p:txEl>
                                              <p:pRg st="0" end="0"/>
                                            </p:txEl>
                                          </p:spTgt>
                                        </p:tgtEl>
                                        <p:attrNameLst>
                                          <p:attrName>style.visibility</p:attrName>
                                        </p:attrNameLst>
                                      </p:cBhvr>
                                      <p:to>
                                        <p:strVal val="visible"/>
                                      </p:to>
                                    </p:set>
                                    <p:anim calcmode="lin" valueType="num">
                                      <p:cBhvr>
                                        <p:cTn id="13" dur="500" fill="hold"/>
                                        <p:tgtEl>
                                          <p:spTgt spid="640512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405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405123">
                                            <p:txEl>
                                              <p:pRg st="1" end="1"/>
                                            </p:txEl>
                                          </p:spTgt>
                                        </p:tgtEl>
                                        <p:attrNameLst>
                                          <p:attrName>style.visibility</p:attrName>
                                        </p:attrNameLst>
                                      </p:cBhvr>
                                      <p:to>
                                        <p:strVal val="visible"/>
                                      </p:to>
                                    </p:set>
                                    <p:anim calcmode="lin" valueType="num">
                                      <p:cBhvr>
                                        <p:cTn id="19" dur="500" fill="hold"/>
                                        <p:tgtEl>
                                          <p:spTgt spid="640512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40512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405123">
                                            <p:txEl>
                                              <p:pRg st="2" end="2"/>
                                            </p:txEl>
                                          </p:spTgt>
                                        </p:tgtEl>
                                        <p:attrNameLst>
                                          <p:attrName>style.visibility</p:attrName>
                                        </p:attrNameLst>
                                      </p:cBhvr>
                                      <p:to>
                                        <p:strVal val="visible"/>
                                      </p:to>
                                    </p:set>
                                    <p:anim calcmode="lin" valueType="num">
                                      <p:cBhvr>
                                        <p:cTn id="25" dur="500" fill="hold"/>
                                        <p:tgtEl>
                                          <p:spTgt spid="640512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40512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405123">
                                            <p:txEl>
                                              <p:pRg st="3" end="3"/>
                                            </p:txEl>
                                          </p:spTgt>
                                        </p:tgtEl>
                                        <p:attrNameLst>
                                          <p:attrName>style.visibility</p:attrName>
                                        </p:attrNameLst>
                                      </p:cBhvr>
                                      <p:to>
                                        <p:strVal val="visible"/>
                                      </p:to>
                                    </p:set>
                                    <p:anim calcmode="lin" valueType="num">
                                      <p:cBhvr>
                                        <p:cTn id="31" dur="500" fill="hold"/>
                                        <p:tgtEl>
                                          <p:spTgt spid="640512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40512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405123">
                                            <p:txEl>
                                              <p:pRg st="4" end="4"/>
                                            </p:txEl>
                                          </p:spTgt>
                                        </p:tgtEl>
                                        <p:attrNameLst>
                                          <p:attrName>style.visibility</p:attrName>
                                        </p:attrNameLst>
                                      </p:cBhvr>
                                      <p:to>
                                        <p:strVal val="visible"/>
                                      </p:to>
                                    </p:set>
                                    <p:anim calcmode="lin" valueType="num">
                                      <p:cBhvr>
                                        <p:cTn id="37" dur="500" fill="hold"/>
                                        <p:tgtEl>
                                          <p:spTgt spid="640512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640512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405123">
                                            <p:txEl>
                                              <p:pRg st="5" end="5"/>
                                            </p:txEl>
                                          </p:spTgt>
                                        </p:tgtEl>
                                        <p:attrNameLst>
                                          <p:attrName>style.visibility</p:attrName>
                                        </p:attrNameLst>
                                      </p:cBhvr>
                                      <p:to>
                                        <p:strVal val="visible"/>
                                      </p:to>
                                    </p:set>
                                    <p:anim calcmode="lin" valueType="num">
                                      <p:cBhvr>
                                        <p:cTn id="43" dur="500" fill="hold"/>
                                        <p:tgtEl>
                                          <p:spTgt spid="640512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640512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405123">
                                            <p:txEl>
                                              <p:pRg st="6" end="6"/>
                                            </p:txEl>
                                          </p:spTgt>
                                        </p:tgtEl>
                                        <p:attrNameLst>
                                          <p:attrName>style.visibility</p:attrName>
                                        </p:attrNameLst>
                                      </p:cBhvr>
                                      <p:to>
                                        <p:strVal val="visible"/>
                                      </p:to>
                                    </p:set>
                                    <p:anim calcmode="lin" valueType="num">
                                      <p:cBhvr>
                                        <p:cTn id="49" dur="500" fill="hold"/>
                                        <p:tgtEl>
                                          <p:spTgt spid="640512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640512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405123">
                                            <p:txEl>
                                              <p:pRg st="7" end="7"/>
                                            </p:txEl>
                                          </p:spTgt>
                                        </p:tgtEl>
                                        <p:attrNameLst>
                                          <p:attrName>style.visibility</p:attrName>
                                        </p:attrNameLst>
                                      </p:cBhvr>
                                      <p:to>
                                        <p:strVal val="visible"/>
                                      </p:to>
                                    </p:set>
                                    <p:anim calcmode="lin" valueType="num">
                                      <p:cBhvr>
                                        <p:cTn id="55" dur="500" fill="hold"/>
                                        <p:tgtEl>
                                          <p:spTgt spid="6405123">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640512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6405123">
                                            <p:txEl>
                                              <p:pRg st="8" end="8"/>
                                            </p:txEl>
                                          </p:spTgt>
                                        </p:tgtEl>
                                        <p:attrNameLst>
                                          <p:attrName>style.visibility</p:attrName>
                                        </p:attrNameLst>
                                      </p:cBhvr>
                                      <p:to>
                                        <p:strVal val="visible"/>
                                      </p:to>
                                    </p:set>
                                    <p:anim calcmode="lin" valueType="num">
                                      <p:cBhvr>
                                        <p:cTn id="61" dur="500" fill="hold"/>
                                        <p:tgtEl>
                                          <p:spTgt spid="6405123">
                                            <p:txEl>
                                              <p:pRg st="8" end="8"/>
                                            </p:txEl>
                                          </p:spTgt>
                                        </p:tgtEl>
                                        <p:attrNameLst>
                                          <p:attrName>ppt_w</p:attrName>
                                        </p:attrNameLst>
                                      </p:cBhvr>
                                      <p:tavLst>
                                        <p:tav tm="0">
                                          <p:val>
                                            <p:fltVal val="0"/>
                                          </p:val>
                                        </p:tav>
                                        <p:tav tm="100000">
                                          <p:val>
                                            <p:strVal val="#ppt_w"/>
                                          </p:val>
                                        </p:tav>
                                      </p:tavLst>
                                    </p:anim>
                                    <p:anim calcmode="lin" valueType="num">
                                      <p:cBhvr>
                                        <p:cTn id="62" dur="500" fill="hold"/>
                                        <p:tgtEl>
                                          <p:spTgt spid="6405123">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6405123">
                                            <p:txEl>
                                              <p:pRg st="9" end="9"/>
                                            </p:txEl>
                                          </p:spTgt>
                                        </p:tgtEl>
                                        <p:attrNameLst>
                                          <p:attrName>style.visibility</p:attrName>
                                        </p:attrNameLst>
                                      </p:cBhvr>
                                      <p:to>
                                        <p:strVal val="visible"/>
                                      </p:to>
                                    </p:set>
                                    <p:anim calcmode="lin" valueType="num">
                                      <p:cBhvr>
                                        <p:cTn id="67" dur="500" fill="hold"/>
                                        <p:tgtEl>
                                          <p:spTgt spid="6405123">
                                            <p:txEl>
                                              <p:pRg st="9" end="9"/>
                                            </p:txEl>
                                          </p:spTgt>
                                        </p:tgtEl>
                                        <p:attrNameLst>
                                          <p:attrName>ppt_w</p:attrName>
                                        </p:attrNameLst>
                                      </p:cBhvr>
                                      <p:tavLst>
                                        <p:tav tm="0">
                                          <p:val>
                                            <p:fltVal val="0"/>
                                          </p:val>
                                        </p:tav>
                                        <p:tav tm="100000">
                                          <p:val>
                                            <p:strVal val="#ppt_w"/>
                                          </p:val>
                                        </p:tav>
                                      </p:tavLst>
                                    </p:anim>
                                    <p:anim calcmode="lin" valueType="num">
                                      <p:cBhvr>
                                        <p:cTn id="68" dur="500" fill="hold"/>
                                        <p:tgtEl>
                                          <p:spTgt spid="6405123">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6405123">
                                            <p:txEl>
                                              <p:pRg st="10" end="10"/>
                                            </p:txEl>
                                          </p:spTgt>
                                        </p:tgtEl>
                                        <p:attrNameLst>
                                          <p:attrName>style.visibility</p:attrName>
                                        </p:attrNameLst>
                                      </p:cBhvr>
                                      <p:to>
                                        <p:strVal val="visible"/>
                                      </p:to>
                                    </p:set>
                                    <p:anim calcmode="lin" valueType="num">
                                      <p:cBhvr>
                                        <p:cTn id="73" dur="500" fill="hold"/>
                                        <p:tgtEl>
                                          <p:spTgt spid="6405123">
                                            <p:txEl>
                                              <p:pRg st="10" end="10"/>
                                            </p:txEl>
                                          </p:spTgt>
                                        </p:tgtEl>
                                        <p:attrNameLst>
                                          <p:attrName>ppt_w</p:attrName>
                                        </p:attrNameLst>
                                      </p:cBhvr>
                                      <p:tavLst>
                                        <p:tav tm="0">
                                          <p:val>
                                            <p:fltVal val="0"/>
                                          </p:val>
                                        </p:tav>
                                        <p:tav tm="100000">
                                          <p:val>
                                            <p:strVal val="#ppt_w"/>
                                          </p:val>
                                        </p:tav>
                                      </p:tavLst>
                                    </p:anim>
                                    <p:anim calcmode="lin" valueType="num">
                                      <p:cBhvr>
                                        <p:cTn id="74" dur="500" fill="hold"/>
                                        <p:tgtEl>
                                          <p:spTgt spid="6405123">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5122" grpId="0" build="p" autoUpdateAnimBg="0"/>
      <p:bldP spid="6405123"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407170" name="Rectangle 2">
            <a:extLst>
              <a:ext uri="{FF2B5EF4-FFF2-40B4-BE49-F238E27FC236}">
                <a16:creationId xmlns:a16="http://schemas.microsoft.com/office/drawing/2014/main" id="{CD7CE5F6-E80B-4EB6-940D-C46BED18E98A}"/>
              </a:ext>
            </a:extLst>
          </p:cNvPr>
          <p:cNvSpPr>
            <a:spLocks noGrp="1" noChangeArrowheads="1"/>
          </p:cNvSpPr>
          <p:nvPr>
            <p:ph type="title"/>
          </p:nvPr>
        </p:nvSpPr>
        <p:spPr>
          <a:xfrm>
            <a:off x="1905000" y="152400"/>
            <a:ext cx="8305800" cy="1219200"/>
          </a:xfrm>
          <a:solidFill>
            <a:schemeClr val="tx2"/>
          </a:solidFill>
        </p:spPr>
        <p:txBody>
          <a:bodyPr/>
          <a:lstStyle/>
          <a:p>
            <a:pPr eaLnBrk="1" hangingPunct="1">
              <a:defRPr/>
            </a:pPr>
            <a:r>
              <a:rPr lang="en-US" b="1">
                <a:solidFill>
                  <a:schemeClr val="bg1"/>
                </a:solidFill>
                <a:effectLst>
                  <a:outerShdw blurRad="38100" dist="38100" dir="2700000" algn="tl">
                    <a:srgbClr val="808080"/>
                  </a:outerShdw>
                </a:effectLst>
                <a:ea typeface="+mj-ea"/>
              </a:rPr>
              <a:t>Injustice: Christian Response Jesus Modeled A Third Way</a:t>
            </a:r>
          </a:p>
        </p:txBody>
      </p:sp>
      <p:sp>
        <p:nvSpPr>
          <p:cNvPr id="6407171" name="Rectangle 3">
            <a:extLst>
              <a:ext uri="{FF2B5EF4-FFF2-40B4-BE49-F238E27FC236}">
                <a16:creationId xmlns:a16="http://schemas.microsoft.com/office/drawing/2014/main" id="{7A5D9F3D-D176-4791-A2A2-F9F6F34900CD}"/>
              </a:ext>
            </a:extLst>
          </p:cNvPr>
          <p:cNvSpPr>
            <a:spLocks noGrp="1" noChangeArrowheads="1"/>
          </p:cNvSpPr>
          <p:nvPr>
            <p:ph type="body" idx="1"/>
          </p:nvPr>
        </p:nvSpPr>
        <p:spPr>
          <a:xfrm>
            <a:off x="1905000" y="1371600"/>
            <a:ext cx="8305800" cy="5181600"/>
          </a:xfrm>
        </p:spPr>
        <p:txBody>
          <a:bodyPr/>
          <a:lstStyle/>
          <a:p>
            <a:pPr eaLnBrk="1" hangingPunct="1">
              <a:lnSpc>
                <a:spcPct val="90000"/>
              </a:lnSpc>
              <a:buFontTx/>
              <a:buNone/>
              <a:defRPr/>
            </a:pPr>
            <a:r>
              <a:rPr lang="en-US" sz="4000" b="1" u="sng">
                <a:ea typeface="+mn-ea"/>
              </a:rPr>
              <a:t>Exposition Of Matthew 5:  39 – 42</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Violent Resistance &amp; Passive Acceptance Are Wrong</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He Advocated Instead An Assertive Non-Violence</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Acting This Out Gets To The Point </a:t>
            </a:r>
            <a:r>
              <a:rPr lang="en-US" sz="2400" b="1" i="1" u="sng">
                <a:solidFill>
                  <a:srgbClr val="990033"/>
                </a:solidFill>
                <a:effectLst>
                  <a:outerShdw blurRad="38100" dist="38100" dir="2700000" algn="tl">
                    <a:srgbClr val="C0C0C0"/>
                  </a:outerShdw>
                </a:effectLst>
                <a:ea typeface="+mn-ea"/>
              </a:rPr>
              <a:t>– </a:t>
            </a:r>
            <a:r>
              <a:rPr lang="en-US" sz="2400" b="1" u="sng">
                <a:solidFill>
                  <a:srgbClr val="990033"/>
                </a:solidFill>
                <a:effectLst>
                  <a:outerShdw blurRad="38100" dist="38100" dir="2700000" algn="tl">
                    <a:srgbClr val="C0C0C0"/>
                  </a:outerShdw>
                </a:effectLst>
                <a:ea typeface="+mn-ea"/>
              </a:rPr>
              <a:t>Continued –</a:t>
            </a:r>
          </a:p>
          <a:p>
            <a:pPr eaLnBrk="1" hangingPunct="1">
              <a:lnSpc>
                <a:spcPct val="90000"/>
              </a:lnSpc>
              <a:buFont typeface="Wingdings" pitchFamily="2" charset="2"/>
              <a:buChar char="§"/>
              <a:defRPr/>
            </a:pPr>
            <a:r>
              <a:rPr lang="en-US" sz="2400" b="1" u="sng">
                <a:solidFill>
                  <a:srgbClr val="990033"/>
                </a:solidFill>
                <a:effectLst>
                  <a:outerShdw blurRad="38100" dist="38100" dir="2700000" algn="tl">
                    <a:srgbClr val="C0C0C0"/>
                  </a:outerShdw>
                </a:effectLst>
                <a:ea typeface="+mn-ea"/>
              </a:rPr>
              <a:t>What Should The Peasant Do In Such Situation?</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Verse 40  – “Let Him Have Your Cloak Also”</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Under civil law a coat could be confiscated for non-payment of debt – there was not any bankruptcy protection back then.</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For the poor,  the coat then served as a blanket at night.</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In that world,  the only other garment typically worn by a peasant was an inner garment,  a cloak.</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In advising to give the cloak as well – Jesus is saying to strip naked!</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In that world,  nakedness was a shame to the person observing it.</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These were potent methods to </a:t>
            </a:r>
            <a:r>
              <a:rPr lang="en-US" sz="2000" i="1">
                <a:solidFill>
                  <a:srgbClr val="990033"/>
                </a:solidFill>
                <a:effectLst>
                  <a:outerShdw blurRad="38100" dist="38100" dir="2700000" algn="tl">
                    <a:srgbClr val="C0C0C0"/>
                  </a:outerShdw>
                </a:effectLst>
                <a:ea typeface="+mn-ea"/>
              </a:rPr>
              <a:t>confound and expose</a:t>
            </a:r>
            <a:r>
              <a:rPr lang="en-US" sz="2000">
                <a:solidFill>
                  <a:srgbClr val="990033"/>
                </a:solidFill>
                <a:effectLst>
                  <a:outerShdw blurRad="38100" dist="38100" dir="2700000" algn="tl">
                    <a:srgbClr val="C0C0C0"/>
                  </a:outerShdw>
                </a:effectLst>
                <a:ea typeface="+mn-ea"/>
              </a:rPr>
              <a:t> social injustice.</a:t>
            </a:r>
          </a:p>
          <a:p>
            <a:pPr eaLnBrk="1" hangingPunct="1">
              <a:lnSpc>
                <a:spcPct val="90000"/>
              </a:lnSpc>
              <a:buFont typeface="Wingdings" pitchFamily="2" charset="2"/>
              <a:buChar char="ü"/>
              <a:defRPr/>
            </a:pPr>
            <a:r>
              <a:rPr lang="en-US" sz="2000">
                <a:solidFill>
                  <a:srgbClr val="990033"/>
                </a:solidFill>
                <a:effectLst>
                  <a:outerShdw blurRad="38100" dist="38100" dir="2700000" algn="tl">
                    <a:srgbClr val="C0C0C0"/>
                  </a:outerShdw>
                </a:effectLst>
                <a:ea typeface="+mn-ea"/>
              </a:rPr>
              <a:t>In reality,  this new way,  was a radical approach to empowerment.</a:t>
            </a:r>
            <a:r>
              <a:rPr lang="en-US" sz="2000">
                <a:solidFill>
                  <a:srgbClr val="990033"/>
                </a:solidFill>
                <a:ea typeface="+mn-ea"/>
              </a:rPr>
              <a:t>  </a:t>
            </a:r>
          </a:p>
          <a:p>
            <a:pPr eaLnBrk="1" hangingPunct="1">
              <a:lnSpc>
                <a:spcPct val="90000"/>
              </a:lnSpc>
              <a:buFont typeface="Wingdings" pitchFamily="2" charset="2"/>
              <a:buNone/>
              <a:defRPr/>
            </a:pPr>
            <a:r>
              <a:rPr lang="en-US" sz="2000" b="1" u="sng">
                <a:ea typeface="+mn-ea"/>
              </a:rPr>
              <a:t> </a:t>
            </a:r>
          </a:p>
        </p:txBody>
      </p:sp>
      <p:sp>
        <p:nvSpPr>
          <p:cNvPr id="6407172" name="Comment 4">
            <a:extLst>
              <a:ext uri="{FF2B5EF4-FFF2-40B4-BE49-F238E27FC236}">
                <a16:creationId xmlns:a16="http://schemas.microsoft.com/office/drawing/2014/main" id="{1D4A73F7-563B-4A8A-8DB5-820417D817FF}"/>
              </a:ext>
            </a:extLst>
          </p:cNvPr>
          <p:cNvSpPr>
            <a:spLocks noChangeArrowheads="1"/>
          </p:cNvSpPr>
          <p:nvPr/>
        </p:nvSpPr>
        <p:spPr bwMode="auto">
          <a:xfrm>
            <a:off x="1539876" y="-9144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charset="0"/>
                <a:ea typeface="ＭＳ Ｐゴシック" pitchFamily="-112" charset="-128"/>
              </a:rPr>
              <a:t>David Lee Burris:</a:t>
            </a:r>
            <a:endParaRPr lang="en-US" sz="1600">
              <a:solidFill>
                <a:srgbClr val="000000"/>
              </a:solidFill>
              <a:effectLst>
                <a:outerShdw blurRad="38100" dist="38100" dir="2700000" algn="tl">
                  <a:srgbClr val="FFFFFF"/>
                </a:outerShdw>
              </a:effectLst>
              <a:latin typeface="Arial" charset="0"/>
              <a:ea typeface="ＭＳ Ｐゴシック" pitchFamily="-112"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charset="0"/>
                <a:ea typeface="ＭＳ Ｐゴシック" pitchFamily="-112" charset="-128"/>
              </a:rPr>
              <a:t>MLK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In the end we will remember not the words of our enemies,  but the silence of our friends.</a:t>
            </a:r>
            <a:r>
              <a:rPr lang="en-US" sz="1600">
                <a:solidFill>
                  <a:srgbClr val="000000"/>
                </a:solidFill>
                <a:effectLst>
                  <a:outerShdw blurRad="38100" dist="38100" dir="2700000" algn="tl">
                    <a:srgbClr val="FFFFFF"/>
                  </a:outerShdw>
                </a:effectLst>
                <a:latin typeface="Flat Brush"/>
                <a:ea typeface="ＭＳ Ｐゴシック" pitchFamily="-112" charset="-128"/>
              </a:rPr>
              <a:t>”</a:t>
            </a:r>
            <a:endParaRPr lang="en-US" sz="1600">
              <a:solidFill>
                <a:srgbClr val="000000"/>
              </a:solidFill>
              <a:effectLst>
                <a:outerShdw blurRad="38100" dist="38100" dir="2700000" algn="tl">
                  <a:srgbClr val="FFFFFF"/>
                </a:outerShdw>
              </a:effectLst>
              <a:latin typeface="Arial" charset="0"/>
              <a:ea typeface="ＭＳ Ｐゴシック" pitchFamily="-112" charset="-128"/>
            </a:endParaRPr>
          </a:p>
        </p:txBody>
      </p:sp>
    </p:spTree>
    <p:extLst>
      <p:ext uri="{BB962C8B-B14F-4D97-AF65-F5344CB8AC3E}">
        <p14:creationId xmlns:p14="http://schemas.microsoft.com/office/powerpoint/2010/main" val="20777391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6407170">
                                            <p:txEl>
                                              <p:pRg st="0" end="0"/>
                                            </p:txEl>
                                          </p:spTgt>
                                        </p:tgtEl>
                                        <p:attrNameLst>
                                          <p:attrName>style.visibility</p:attrName>
                                        </p:attrNameLst>
                                      </p:cBhvr>
                                      <p:to>
                                        <p:strVal val="visible"/>
                                      </p:to>
                                    </p:set>
                                    <p:anim calcmode="lin" valueType="num">
                                      <p:cBhvr additive="base">
                                        <p:cTn id="7" dur="75" fill="hold"/>
                                        <p:tgtEl>
                                          <p:spTgt spid="6407170">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6407170">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407171">
                                            <p:txEl>
                                              <p:pRg st="0" end="0"/>
                                            </p:txEl>
                                          </p:spTgt>
                                        </p:tgtEl>
                                        <p:attrNameLst>
                                          <p:attrName>style.visibility</p:attrName>
                                        </p:attrNameLst>
                                      </p:cBhvr>
                                      <p:to>
                                        <p:strVal val="visible"/>
                                      </p:to>
                                    </p:set>
                                    <p:animEffect transition="in" filter="dissolve">
                                      <p:cBhvr>
                                        <p:cTn id="13" dur="500"/>
                                        <p:tgtEl>
                                          <p:spTgt spid="640717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407171">
                                            <p:txEl>
                                              <p:pRg st="1" end="1"/>
                                            </p:txEl>
                                          </p:spTgt>
                                        </p:tgtEl>
                                        <p:attrNameLst>
                                          <p:attrName>style.visibility</p:attrName>
                                        </p:attrNameLst>
                                      </p:cBhvr>
                                      <p:to>
                                        <p:strVal val="visible"/>
                                      </p:to>
                                    </p:set>
                                    <p:animEffect transition="in" filter="dissolve">
                                      <p:cBhvr>
                                        <p:cTn id="18" dur="500"/>
                                        <p:tgtEl>
                                          <p:spTgt spid="640717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407171">
                                            <p:txEl>
                                              <p:pRg st="2" end="2"/>
                                            </p:txEl>
                                          </p:spTgt>
                                        </p:tgtEl>
                                        <p:attrNameLst>
                                          <p:attrName>style.visibility</p:attrName>
                                        </p:attrNameLst>
                                      </p:cBhvr>
                                      <p:to>
                                        <p:strVal val="visible"/>
                                      </p:to>
                                    </p:set>
                                    <p:animEffect transition="in" filter="dissolve">
                                      <p:cBhvr>
                                        <p:cTn id="23" dur="500"/>
                                        <p:tgtEl>
                                          <p:spTgt spid="640717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407171">
                                            <p:txEl>
                                              <p:pRg st="3" end="3"/>
                                            </p:txEl>
                                          </p:spTgt>
                                        </p:tgtEl>
                                        <p:attrNameLst>
                                          <p:attrName>style.visibility</p:attrName>
                                        </p:attrNameLst>
                                      </p:cBhvr>
                                      <p:to>
                                        <p:strVal val="visible"/>
                                      </p:to>
                                    </p:set>
                                    <p:animEffect transition="in" filter="dissolve">
                                      <p:cBhvr>
                                        <p:cTn id="28" dur="500"/>
                                        <p:tgtEl>
                                          <p:spTgt spid="640717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407171">
                                            <p:txEl>
                                              <p:pRg st="4" end="4"/>
                                            </p:txEl>
                                          </p:spTgt>
                                        </p:tgtEl>
                                        <p:attrNameLst>
                                          <p:attrName>style.visibility</p:attrName>
                                        </p:attrNameLst>
                                      </p:cBhvr>
                                      <p:to>
                                        <p:strVal val="visible"/>
                                      </p:to>
                                    </p:set>
                                    <p:animEffect transition="in" filter="dissolve">
                                      <p:cBhvr>
                                        <p:cTn id="33" dur="500"/>
                                        <p:tgtEl>
                                          <p:spTgt spid="6407171">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407171">
                                            <p:txEl>
                                              <p:pRg st="5" end="5"/>
                                            </p:txEl>
                                          </p:spTgt>
                                        </p:tgtEl>
                                        <p:attrNameLst>
                                          <p:attrName>style.visibility</p:attrName>
                                        </p:attrNameLst>
                                      </p:cBhvr>
                                      <p:to>
                                        <p:strVal val="visible"/>
                                      </p:to>
                                    </p:set>
                                    <p:animEffect transition="in" filter="dissolve">
                                      <p:cBhvr>
                                        <p:cTn id="38" dur="500"/>
                                        <p:tgtEl>
                                          <p:spTgt spid="6407171">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407171">
                                            <p:txEl>
                                              <p:pRg st="6" end="6"/>
                                            </p:txEl>
                                          </p:spTgt>
                                        </p:tgtEl>
                                        <p:attrNameLst>
                                          <p:attrName>style.visibility</p:attrName>
                                        </p:attrNameLst>
                                      </p:cBhvr>
                                      <p:to>
                                        <p:strVal val="visible"/>
                                      </p:to>
                                    </p:set>
                                    <p:animEffect transition="in" filter="dissolve">
                                      <p:cBhvr>
                                        <p:cTn id="43" dur="500"/>
                                        <p:tgtEl>
                                          <p:spTgt spid="6407171">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407171">
                                            <p:txEl>
                                              <p:pRg st="7" end="7"/>
                                            </p:txEl>
                                          </p:spTgt>
                                        </p:tgtEl>
                                        <p:attrNameLst>
                                          <p:attrName>style.visibility</p:attrName>
                                        </p:attrNameLst>
                                      </p:cBhvr>
                                      <p:to>
                                        <p:strVal val="visible"/>
                                      </p:to>
                                    </p:set>
                                    <p:animEffect transition="in" filter="dissolve">
                                      <p:cBhvr>
                                        <p:cTn id="48" dur="500"/>
                                        <p:tgtEl>
                                          <p:spTgt spid="6407171">
                                            <p:txEl>
                                              <p:pRg st="7" end="7"/>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6407171">
                                            <p:txEl>
                                              <p:pRg st="8" end="8"/>
                                            </p:txEl>
                                          </p:spTgt>
                                        </p:tgtEl>
                                        <p:attrNameLst>
                                          <p:attrName>style.visibility</p:attrName>
                                        </p:attrNameLst>
                                      </p:cBhvr>
                                      <p:to>
                                        <p:strVal val="visible"/>
                                      </p:to>
                                    </p:set>
                                    <p:animEffect transition="in" filter="dissolve">
                                      <p:cBhvr>
                                        <p:cTn id="53" dur="500"/>
                                        <p:tgtEl>
                                          <p:spTgt spid="6407171">
                                            <p:txEl>
                                              <p:pRg st="8" end="8"/>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6407171">
                                            <p:txEl>
                                              <p:pRg st="9" end="9"/>
                                            </p:txEl>
                                          </p:spTgt>
                                        </p:tgtEl>
                                        <p:attrNameLst>
                                          <p:attrName>style.visibility</p:attrName>
                                        </p:attrNameLst>
                                      </p:cBhvr>
                                      <p:to>
                                        <p:strVal val="visible"/>
                                      </p:to>
                                    </p:set>
                                    <p:animEffect transition="in" filter="dissolve">
                                      <p:cBhvr>
                                        <p:cTn id="58" dur="500"/>
                                        <p:tgtEl>
                                          <p:spTgt spid="6407171">
                                            <p:txEl>
                                              <p:pRg st="9" end="9"/>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6407171">
                                            <p:txEl>
                                              <p:pRg st="10" end="10"/>
                                            </p:txEl>
                                          </p:spTgt>
                                        </p:tgtEl>
                                        <p:attrNameLst>
                                          <p:attrName>style.visibility</p:attrName>
                                        </p:attrNameLst>
                                      </p:cBhvr>
                                      <p:to>
                                        <p:strVal val="visible"/>
                                      </p:to>
                                    </p:set>
                                    <p:animEffect transition="in" filter="dissolve">
                                      <p:cBhvr>
                                        <p:cTn id="63" dur="500"/>
                                        <p:tgtEl>
                                          <p:spTgt spid="6407171">
                                            <p:txEl>
                                              <p:pRg st="10" end="1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6407171">
                                            <p:txEl>
                                              <p:pRg st="11" end="11"/>
                                            </p:txEl>
                                          </p:spTgt>
                                        </p:tgtEl>
                                        <p:attrNameLst>
                                          <p:attrName>style.visibility</p:attrName>
                                        </p:attrNameLst>
                                      </p:cBhvr>
                                      <p:to>
                                        <p:strVal val="visible"/>
                                      </p:to>
                                    </p:set>
                                    <p:animEffect transition="in" filter="dissolve">
                                      <p:cBhvr>
                                        <p:cTn id="68" dur="500"/>
                                        <p:tgtEl>
                                          <p:spTgt spid="6407171">
                                            <p:txEl>
                                              <p:pRg st="11" end="1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6407171">
                                            <p:txEl>
                                              <p:pRg st="12" end="12"/>
                                            </p:txEl>
                                          </p:spTgt>
                                        </p:tgtEl>
                                        <p:attrNameLst>
                                          <p:attrName>style.visibility</p:attrName>
                                        </p:attrNameLst>
                                      </p:cBhvr>
                                      <p:to>
                                        <p:strVal val="visible"/>
                                      </p:to>
                                    </p:set>
                                    <p:animEffect transition="in" filter="dissolve">
                                      <p:cBhvr>
                                        <p:cTn id="73" dur="500"/>
                                        <p:tgtEl>
                                          <p:spTgt spid="6407171">
                                            <p:txEl>
                                              <p:pRg st="12" end="1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6407171">
                                            <p:txEl>
                                              <p:pRg st="13" end="13"/>
                                            </p:txEl>
                                          </p:spTgt>
                                        </p:tgtEl>
                                        <p:attrNameLst>
                                          <p:attrName>style.visibility</p:attrName>
                                        </p:attrNameLst>
                                      </p:cBhvr>
                                      <p:to>
                                        <p:strVal val="visible"/>
                                      </p:to>
                                    </p:set>
                                    <p:animEffect transition="in" filter="dissolve">
                                      <p:cBhvr>
                                        <p:cTn id="78" dur="500"/>
                                        <p:tgtEl>
                                          <p:spTgt spid="64071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7170" grpId="0" build="p" autoUpdateAnimBg="0"/>
      <p:bldP spid="6407171"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9894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41538"/>
            <a:ext cx="11719249" cy="6073866"/>
          </a:xfrm>
          <a:solidFill>
            <a:schemeClr val="accent2">
              <a:lumMod val="20000"/>
              <a:lumOff val="80000"/>
            </a:schemeClr>
          </a:solidFill>
          <a:ln>
            <a:noFill/>
          </a:ln>
        </p:spPr>
        <p:txBody>
          <a:bodyPr>
            <a:normAutofit lnSpcReduction="10000"/>
          </a:bodyPr>
          <a:lstStyle/>
          <a:p>
            <a:pPr algn="ctr" rtl="0"/>
            <a:r>
              <a:rPr lang="en-US" sz="2100" b="1" dirty="0">
                <a:solidFill>
                  <a:srgbClr val="A6A8AA"/>
                </a:solidFill>
                <a:effectLst>
                  <a:outerShdw blurRad="38100" dist="38100" dir="2700000" algn="tl">
                    <a:srgbClr val="000000">
                      <a:alpha val="43137"/>
                    </a:srgbClr>
                  </a:outerShdw>
                </a:effectLst>
              </a:rPr>
              <a:t>T</a:t>
            </a:r>
            <a:r>
              <a:rPr lang="en-US" sz="2000" b="1" dirty="0">
                <a:solidFill>
                  <a:srgbClr val="A6A8AA"/>
                </a:solidFill>
                <a:effectLst>
                  <a:outerShdw blurRad="38100" dist="38100" dir="2700000" algn="tl">
                    <a:srgbClr val="000000">
                      <a:alpha val="43137"/>
                    </a:srgbClr>
                  </a:outerShdw>
                </a:effectLst>
              </a:rPr>
              <a:t>HEY</a:t>
            </a:r>
            <a:r>
              <a:rPr lang="en-US" sz="2100" b="1" dirty="0">
                <a:solidFill>
                  <a:srgbClr val="A6A8AA"/>
                </a:solidFill>
                <a:effectLst>
                  <a:outerShdw blurRad="38100" dist="38100" dir="2700000" algn="tl">
                    <a:srgbClr val="000000">
                      <a:alpha val="43137"/>
                    </a:srgbClr>
                  </a:outerShdw>
                </a:effectLst>
              </a:rPr>
              <a:t> W</a:t>
            </a:r>
            <a:r>
              <a:rPr lang="en-US" sz="2000" b="1" dirty="0">
                <a:solidFill>
                  <a:srgbClr val="A6A8AA"/>
                </a:solidFill>
                <a:effectLst>
                  <a:outerShdw blurRad="38100" dist="38100" dir="2700000" algn="tl">
                    <a:srgbClr val="000000">
                      <a:alpha val="43137"/>
                    </a:srgbClr>
                  </a:outerShdw>
                </a:effectLst>
              </a:rPr>
              <a:t>ILL</a:t>
            </a:r>
            <a:r>
              <a:rPr lang="en-US" sz="2100" b="1" dirty="0">
                <a:solidFill>
                  <a:srgbClr val="A6A8AA"/>
                </a:solidFill>
                <a:effectLst>
                  <a:outerShdw blurRad="38100" dist="38100" dir="2700000" algn="tl">
                    <a:srgbClr val="000000">
                      <a:alpha val="43137"/>
                    </a:srgbClr>
                  </a:outerShdw>
                </a:effectLst>
              </a:rPr>
              <a:t> I</a:t>
            </a:r>
            <a:r>
              <a:rPr lang="en-US" sz="2000" b="1" dirty="0">
                <a:solidFill>
                  <a:srgbClr val="A6A8AA"/>
                </a:solidFill>
                <a:effectLst>
                  <a:outerShdw blurRad="38100" dist="38100" dir="2700000" algn="tl">
                    <a:srgbClr val="000000">
                      <a:alpha val="43137"/>
                    </a:srgbClr>
                  </a:outerShdw>
                </a:effectLst>
              </a:rPr>
              <a:t>NHERIT THE</a:t>
            </a:r>
            <a:r>
              <a:rPr lang="en-US" sz="2100" b="1" dirty="0">
                <a:solidFill>
                  <a:srgbClr val="A6A8AA"/>
                </a:solidFill>
                <a:effectLst>
                  <a:outerShdw blurRad="38100" dist="38100" dir="2700000" algn="tl">
                    <a:srgbClr val="000000">
                      <a:alpha val="43137"/>
                    </a:srgbClr>
                  </a:outerShdw>
                </a:effectLst>
              </a:rPr>
              <a:t> L</a:t>
            </a:r>
            <a:r>
              <a:rPr lang="en-US" sz="2000" b="1" dirty="0">
                <a:solidFill>
                  <a:srgbClr val="A6A8AA"/>
                </a:solidFill>
                <a:effectLst>
                  <a:outerShdw blurRad="38100" dist="38100" dir="2700000" algn="tl">
                    <a:srgbClr val="000000">
                      <a:alpha val="43137"/>
                    </a:srgbClr>
                  </a:outerShdw>
                </a:effectLst>
              </a:rPr>
              <a:t>AND</a:t>
            </a:r>
          </a:p>
          <a:p>
            <a:pPr algn="just" rtl="0"/>
            <a:r>
              <a:rPr lang="en-US" sz="1400" dirty="0">
                <a:effectLst>
                  <a:outerShdw blurRad="38100" dist="38100" dir="2700000" algn="tl">
                    <a:srgbClr val="000000">
                      <a:alpha val="43137"/>
                    </a:srgbClr>
                  </a:outerShdw>
                </a:effectLst>
              </a:rPr>
              <a:t>All the promises that accompany the Beatitudes are different ways of promising the kingdom. Your translation might say that the meek will inherit the earth, but the word is the </a:t>
            </a:r>
            <a:r>
              <a:rPr lang="en-US" sz="1400" i="1" dirty="0">
                <a:effectLst>
                  <a:outerShdw blurRad="38100" dist="38100" dir="2700000" algn="tl">
                    <a:srgbClr val="000000">
                      <a:alpha val="43137"/>
                    </a:srgbClr>
                  </a:outerShdw>
                </a:effectLst>
              </a:rPr>
              <a:t>land. In Hebrew thought, the land can only mean one thing: Canaan, the Promised Land. The land where all God’s power and provision are available. The meek inherit the land. Inherit is the word used in the Old Testament to describe Israel’s possession of Canaan. It means to take possession of. The root of the word means to take possession of property through a will or as an inheritance. Think about an inheritance. How does a person become an heir to an inheritance? By being born. The heir possesses his inheritance by virtue of relationship. He did not own it or earn it. It was given to him because of whose he is.</a:t>
            </a:r>
          </a:p>
          <a:p>
            <a:pPr algn="just" rtl="0"/>
            <a:r>
              <a:rPr lang="en-US" sz="1400" dirty="0">
                <a:effectLst>
                  <a:outerShdw blurRad="38100" dist="38100" dir="2700000" algn="tl">
                    <a:srgbClr val="000000">
                      <a:alpha val="43137"/>
                    </a:srgbClr>
                  </a:outerShdw>
                </a:effectLst>
              </a:rPr>
              <a:t>The meek will inherit the land. The kingdom is given to them because they are the King’s. “The land” in the Old Testament becomes “the kingdom” in the New Testament.</a:t>
            </a:r>
          </a:p>
          <a:p>
            <a:pPr algn="just" rtl="0"/>
            <a:r>
              <a:rPr lang="en-US" sz="1400" i="1" dirty="0">
                <a:effectLst>
                  <a:outerShdw blurRad="38100" dist="38100" dir="2700000" algn="tl">
                    <a:srgbClr val="000000">
                      <a:alpha val="43137"/>
                    </a:srgbClr>
                  </a:outerShdw>
                </a:effectLst>
              </a:rPr>
              <a:t>“The righteous will inherit the land and dwell in it forever” (Psalm 37:29). “Those the LORD blesses will inherit the land” (Psalm 37:22).</a:t>
            </a:r>
          </a:p>
          <a:p>
            <a:pPr algn="just" rtl="0"/>
            <a:r>
              <a:rPr lang="en-US" sz="1400" dirty="0">
                <a:effectLst>
                  <a:outerShdw blurRad="38100" dist="38100" dir="2700000" algn="tl">
                    <a:srgbClr val="000000">
                      <a:alpha val="43137"/>
                    </a:srgbClr>
                  </a:outerShdw>
                </a:effectLst>
              </a:rPr>
              <a:t>The Hebrew people knew that the land was the blessing. The land was where the abundance waited. The land was the place where rest was theirs. The land was ruled by the King’s rules.</a:t>
            </a:r>
          </a:p>
          <a:p>
            <a:pPr marR="2880" algn="just" rtl="0"/>
            <a:r>
              <a:rPr lang="en-US" sz="1400" i="1" dirty="0">
                <a:effectLst>
                  <a:outerShdw blurRad="38100" dist="38100" dir="2700000" algn="tl">
                    <a:srgbClr val="000000">
                      <a:alpha val="43137"/>
                    </a:srgbClr>
                  </a:outerShdw>
                </a:effectLst>
              </a:rPr>
              <a:t>‘“Follow my decrees and be careful to obey my laws, and you will live safely in the land. Then the land will yield its fruit, and you will eat your fill and live there in safety.’”</a:t>
            </a:r>
          </a:p>
          <a:p>
            <a:pPr marR="2880" algn="just" rtl="0"/>
            <a:r>
              <a:rPr lang="en-US" sz="1400" dirty="0">
                <a:effectLst>
                  <a:outerShdw blurRad="38100" dist="38100" dir="2700000" algn="tl">
                    <a:srgbClr val="000000">
                      <a:alpha val="43137"/>
                    </a:srgbClr>
                  </a:outerShdw>
                </a:effectLst>
              </a:rPr>
              <a:t>—Leviticus 25:18–19</a:t>
            </a:r>
          </a:p>
          <a:p>
            <a:pPr algn="just" rtl="0"/>
            <a:r>
              <a:rPr lang="en-US" sz="1400" dirty="0">
                <a:effectLst>
                  <a:outerShdw blurRad="38100" dist="38100" dir="2700000" algn="tl">
                    <a:srgbClr val="000000">
                      <a:alpha val="43137"/>
                    </a:srgbClr>
                  </a:outerShdw>
                </a:effectLst>
              </a:rPr>
              <a:t>The kingdom is the land. The dimension of our reality where heaven provides for earth’s needs.</a:t>
            </a:r>
          </a:p>
          <a:p>
            <a:pPr algn="just" rtl="0"/>
            <a:r>
              <a:rPr lang="en-US" sz="1400" dirty="0">
                <a:effectLst>
                  <a:outerShdw blurRad="38100" dist="38100" dir="2700000" algn="tl">
                    <a:srgbClr val="000000">
                      <a:alpha val="43137"/>
                    </a:srgbClr>
                  </a:outerShdw>
                </a:effectLst>
              </a:rPr>
              <a:t>Blessed are those who look only to the Lord and His strength and who have surrendered the strength of their flesh for the power of the Spirit. Blessed are those who are so anchored in the indwelling Christ that outward events do not distress them or give openings for bitterness to take root. They live in the land of abundant supply.</a:t>
            </a:r>
          </a:p>
          <a:p>
            <a:pPr marR="2880" algn="just" rtl="0"/>
            <a:r>
              <a:rPr lang="en-US" sz="1400" i="1" dirty="0">
                <a:effectLst>
                  <a:outerShdw blurRad="38100" dist="38100" dir="2700000" algn="tl">
                    <a:srgbClr val="000000">
                      <a:alpha val="43137"/>
                    </a:srgbClr>
                  </a:outerShdw>
                </a:effectLst>
              </a:rPr>
              <a:t>But blessed is the man who trusts in the LORD whose confidence is in him. He will be like a tree planted by the water that sends out its roots by the stream. It does not fear when heat comes; its leaves are always green. It has no worries in a year of drought and never fails to bear fruit.</a:t>
            </a:r>
            <a:r>
              <a:rPr lang="en-US" sz="1400" dirty="0">
                <a:effectLst>
                  <a:outerShdw blurRad="38100" dist="38100" dir="2700000" algn="tl">
                    <a:srgbClr val="000000">
                      <a:alpha val="43137"/>
                    </a:srgbClr>
                  </a:outerShdw>
                </a:effectLst>
              </a:rPr>
              <a:t>—</a:t>
            </a:r>
            <a:r>
              <a:rPr lang="en-US" sz="1400" i="1" dirty="0">
                <a:effectLst>
                  <a:outerShdw blurRad="38100" dist="38100" dir="2700000" algn="tl">
                    <a:srgbClr val="000000">
                      <a:alpha val="43137"/>
                    </a:srgbClr>
                  </a:outerShdw>
                </a:effectLst>
              </a:rPr>
              <a:t>Jeremiah 17:7–8</a:t>
            </a:r>
          </a:p>
          <a:p>
            <a:pPr algn="just" rtl="0"/>
            <a:r>
              <a:rPr lang="en-US" sz="1400" i="1" dirty="0">
                <a:effectLst>
                  <a:outerShdw blurRad="38100" dist="38100" dir="2700000" algn="tl">
                    <a:srgbClr val="000000">
                      <a:alpha val="43137"/>
                    </a:srgbClr>
                  </a:outerShdw>
                </a:effectLst>
              </a:rPr>
              <a:t>Blessed are the meek, for they will inherit the land.</a:t>
            </a:r>
          </a:p>
          <a:p>
            <a:pPr lvl="1"/>
            <a:r>
              <a:rPr lang="en-US" dirty="0">
                <a:effectLst>
                  <a:outerShdw blurRad="38100" dist="38100" dir="2700000" algn="tl">
                    <a:srgbClr val="000000">
                      <a:alpha val="43137"/>
                    </a:srgbClr>
                  </a:outerShdw>
                </a:effectLst>
              </a:rPr>
              <a:t> Dean, J. K. (2015). . Ashland, OH: New Hope Publishers.</a:t>
            </a:r>
          </a:p>
          <a:p>
            <a:r>
              <a:rPr lang="en-US" b="0" i="0" u="none" strike="noStrike" baseline="0" dirty="0"/>
              <a:t> Dean, J. K. (2015). </a:t>
            </a:r>
            <a:r>
              <a:rPr lang="en-US" i="1" u="sng" dirty="0">
                <a:solidFill>
                  <a:srgbClr val="0000FF"/>
                </a:solidFill>
              </a:rPr>
              <a:t>Set apart: a 6-week study of the beatitudes</a:t>
            </a:r>
            <a:r>
              <a:rPr lang="en-US" dirty="0">
                <a:solidFill>
                  <a:srgbClr val="0000FF"/>
                </a:solidFill>
              </a:rPr>
              <a:t>. Ashland, OH: New Hope Publishers.</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74008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39A14-79BD-47D1-86F8-BD505189233B}"/>
              </a:ext>
            </a:extLst>
          </p:cNvPr>
          <p:cNvSpPr/>
          <p:nvPr/>
        </p:nvSpPr>
        <p:spPr>
          <a:xfrm>
            <a:off x="7274122" y="0"/>
            <a:ext cx="3074881" cy="1077218"/>
          </a:xfrm>
          <a:prstGeom prst="rect">
            <a:avLst/>
          </a:prstGeom>
          <a:noFill/>
        </p:spPr>
        <p:txBody>
          <a:bodyPr wrap="none" lIns="91440" tIns="45720" rIns="91440" bIns="45720">
            <a:spAutoFit/>
          </a:bodyPr>
          <a:lstStyle/>
          <a:p>
            <a:pPr algn="ctr"/>
            <a:r>
              <a:rPr lang="en-US" sz="3200" dirty="0">
                <a:ln w="0"/>
                <a:solidFill>
                  <a:srgbClr val="002060"/>
                </a:solidFill>
                <a:effectLst>
                  <a:reflection blurRad="6350" stA="53000" endA="300" endPos="35500" dir="5400000" sy="-90000" algn="bl" rotWithShape="0"/>
                </a:effectLst>
                <a:latin typeface="AR BERKLEY" panose="02000000000000000000" pitchFamily="2" charset="0"/>
              </a:rPr>
              <a:t>Sermon on the Mount</a:t>
            </a:r>
          </a:p>
          <a:p>
            <a:pPr algn="ctr"/>
            <a:r>
              <a:rPr lang="en-US" sz="3200" dirty="0">
                <a:ln w="0"/>
                <a:solidFill>
                  <a:srgbClr val="002060"/>
                </a:solidFill>
                <a:effectLst>
                  <a:reflection blurRad="6350" stA="53000" endA="300" endPos="35500" dir="5400000" sy="-90000" algn="bl" rotWithShape="0"/>
                </a:effectLst>
                <a:latin typeface="AR BERKLEY" panose="02000000000000000000" pitchFamily="2" charset="0"/>
              </a:rPr>
              <a:t>Matthew 5-7</a:t>
            </a:r>
          </a:p>
        </p:txBody>
      </p:sp>
      <p:sp>
        <p:nvSpPr>
          <p:cNvPr id="2" name="TextBox 1">
            <a:extLst>
              <a:ext uri="{FF2B5EF4-FFF2-40B4-BE49-F238E27FC236}">
                <a16:creationId xmlns:a16="http://schemas.microsoft.com/office/drawing/2014/main" id="{2222A78C-0981-4CA8-AB04-FDABD82E2877}"/>
              </a:ext>
            </a:extLst>
          </p:cNvPr>
          <p:cNvSpPr txBox="1"/>
          <p:nvPr/>
        </p:nvSpPr>
        <p:spPr>
          <a:xfrm>
            <a:off x="2113844" y="1439334"/>
            <a:ext cx="7964312" cy="2585323"/>
          </a:xfrm>
          <a:prstGeom prst="rect">
            <a:avLst/>
          </a:prstGeom>
          <a:solidFill>
            <a:schemeClr val="accent1">
              <a:lumMod val="40000"/>
              <a:lumOff val="60000"/>
            </a:schemeClr>
          </a:solidFill>
        </p:spPr>
        <p:txBody>
          <a:bodyPr wrap="square" rtlCol="0">
            <a:spAutoFit/>
          </a:bodyPr>
          <a:lstStyle/>
          <a:p>
            <a:pPr algn="ctr"/>
            <a:r>
              <a:rPr lang="en-US" sz="2400" b="1" u="sng" dirty="0">
                <a:solidFill>
                  <a:prstClr val="black"/>
                </a:solidFill>
                <a:latin typeface="Calibri" panose="020F0502020204030204"/>
              </a:rPr>
              <a:t>The Message</a:t>
            </a:r>
          </a:p>
          <a:p>
            <a:pPr algn="ctr"/>
            <a:endParaRPr lang="en-US" sz="800" b="1" u="sng" dirty="0">
              <a:solidFill>
                <a:prstClr val="black"/>
              </a:solidFill>
              <a:latin typeface="Calibri" panose="020F0502020204030204"/>
            </a:endParaRPr>
          </a:p>
          <a:p>
            <a:pPr algn="ctr"/>
            <a:r>
              <a:rPr lang="en-US" sz="3600" b="1" i="1" dirty="0">
                <a:solidFill>
                  <a:srgbClr val="002060"/>
                </a:solidFill>
                <a:latin typeface="Calibri" panose="020F0502020204030204"/>
              </a:rPr>
              <a:t>The Kingdom of God</a:t>
            </a:r>
          </a:p>
          <a:p>
            <a:pPr marL="342900" indent="-342900">
              <a:buFont typeface="Arial" panose="020B0604020202020204" pitchFamily="34" charset="0"/>
              <a:buChar char="•"/>
            </a:pPr>
            <a:endParaRPr lang="en-US" sz="1400" i="1" dirty="0">
              <a:solidFill>
                <a:prstClr val="black"/>
              </a:solidFill>
              <a:latin typeface="Calibri" panose="020F0502020204030204"/>
            </a:endParaRPr>
          </a:p>
          <a:p>
            <a:pPr marL="342900" indent="-342900">
              <a:buFont typeface="Arial" panose="020B0604020202020204" pitchFamily="34" charset="0"/>
              <a:buChar char="•"/>
            </a:pPr>
            <a:r>
              <a:rPr lang="en-US" sz="2400" i="1" dirty="0">
                <a:solidFill>
                  <a:prstClr val="black"/>
                </a:solidFill>
                <a:latin typeface="Calibri" panose="020F0502020204030204"/>
              </a:rPr>
              <a:t>Matt. 4:23 – preaching gospel of kingdom</a:t>
            </a:r>
          </a:p>
          <a:p>
            <a:pPr marL="342900" indent="-342900">
              <a:buFont typeface="Arial" panose="020B0604020202020204" pitchFamily="34" charset="0"/>
              <a:buChar char="•"/>
            </a:pPr>
            <a:endParaRPr lang="en-US" sz="800" i="1" dirty="0">
              <a:solidFill>
                <a:prstClr val="black"/>
              </a:solidFill>
              <a:latin typeface="Calibri" panose="020F0502020204030204"/>
            </a:endParaRPr>
          </a:p>
          <a:p>
            <a:pPr marL="342900" indent="-342900">
              <a:buFont typeface="Arial" panose="020B0604020202020204" pitchFamily="34" charset="0"/>
              <a:buChar char="•"/>
            </a:pPr>
            <a:r>
              <a:rPr lang="en-US" sz="2400" i="1" dirty="0">
                <a:solidFill>
                  <a:prstClr val="black"/>
                </a:solidFill>
                <a:latin typeface="Calibri" panose="020F0502020204030204"/>
              </a:rPr>
              <a:t>“Kingdom” repeated throughout: (5:3, 10, 19, 20; 6:10; 33; 7:21)</a:t>
            </a:r>
          </a:p>
        </p:txBody>
      </p:sp>
    </p:spTree>
    <p:extLst>
      <p:ext uri="{BB962C8B-B14F-4D97-AF65-F5344CB8AC3E}">
        <p14:creationId xmlns:p14="http://schemas.microsoft.com/office/powerpoint/2010/main" val="884965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4497-6D18-4286-A919-02EB8DBBA9C5}"/>
              </a:ext>
            </a:extLst>
          </p:cNvPr>
          <p:cNvSpPr>
            <a:spLocks noGrp="1"/>
          </p:cNvSpPr>
          <p:nvPr>
            <p:ph type="title"/>
          </p:nvPr>
        </p:nvSpPr>
        <p:spPr>
          <a:xfrm>
            <a:off x="508000" y="914400"/>
            <a:ext cx="3860800" cy="1981201"/>
          </a:xfrm>
        </p:spPr>
        <p:txBody>
          <a:bodyPr/>
          <a:lstStyle/>
          <a:p>
            <a:r>
              <a:rPr lang="en-US" sz="4800" dirty="0"/>
              <a:t>SERMON ON THE MOUNT</a:t>
            </a:r>
          </a:p>
        </p:txBody>
      </p:sp>
      <p:sp>
        <p:nvSpPr>
          <p:cNvPr id="6" name="Text Placeholder 5">
            <a:extLst>
              <a:ext uri="{FF2B5EF4-FFF2-40B4-BE49-F238E27FC236}">
                <a16:creationId xmlns:a16="http://schemas.microsoft.com/office/drawing/2014/main" id="{4DBEB4B8-8011-404C-BED3-B16BEBD20666}"/>
              </a:ext>
            </a:extLst>
          </p:cNvPr>
          <p:cNvSpPr>
            <a:spLocks noGrp="1"/>
          </p:cNvSpPr>
          <p:nvPr>
            <p:ph type="body" idx="2"/>
          </p:nvPr>
        </p:nvSpPr>
        <p:spPr/>
        <p:txBody>
          <a:bodyPr/>
          <a:lstStyle/>
          <a:p>
            <a:r>
              <a:rPr lang="en-US" dirty="0"/>
              <a:t>The Be-Attitudes: An Exposition of Matthew 5: 1 - 12</a:t>
            </a:r>
          </a:p>
        </p:txBody>
      </p:sp>
      <p:sp>
        <p:nvSpPr>
          <p:cNvPr id="3" name="Rectangle 2">
            <a:extLst>
              <a:ext uri="{FF2B5EF4-FFF2-40B4-BE49-F238E27FC236}">
                <a16:creationId xmlns:a16="http://schemas.microsoft.com/office/drawing/2014/main" id="{A881C65A-13BD-4FE3-80FB-579C4710077C}"/>
              </a:ext>
            </a:extLst>
          </p:cNvPr>
          <p:cNvSpPr/>
          <p:nvPr/>
        </p:nvSpPr>
        <p:spPr>
          <a:xfrm>
            <a:off x="5007006" y="1793289"/>
            <a:ext cx="6232124" cy="3046988"/>
          </a:xfrm>
          <a:prstGeom prst="rect">
            <a:avLst/>
          </a:prstGeom>
          <a:noFill/>
        </p:spPr>
        <p:txBody>
          <a:bodyPr wrap="square" lIns="91440" tIns="45720" rIns="91440" bIns="45720">
            <a:spAutoFit/>
          </a:bodyPr>
          <a:lstStyle/>
          <a:p>
            <a:pPr algn="ctr"/>
            <a:r>
              <a:rPr lang="en-US" sz="9600" b="1" dirty="0">
                <a:ln w="13462">
                  <a:solidFill>
                    <a:schemeClr val="bg1"/>
                  </a:solidFill>
                  <a:prstDash val="solid"/>
                </a:ln>
                <a:solidFill>
                  <a:srgbClr val="903730"/>
                </a:solidFill>
                <a:effectLst>
                  <a:outerShdw dist="38100" dir="2700000" algn="bl" rotWithShape="0">
                    <a:schemeClr val="accent5"/>
                  </a:outerShdw>
                </a:effectLst>
              </a:rPr>
              <a:t>HUNGRY THIRSTY</a:t>
            </a:r>
            <a:endParaRPr lang="en-US" sz="9600" b="1" cap="none" spc="0" dirty="0">
              <a:ln w="13462">
                <a:solidFill>
                  <a:schemeClr val="bg1"/>
                </a:solidFill>
                <a:prstDash val="solid"/>
              </a:ln>
              <a:solidFill>
                <a:srgbClr val="903730"/>
              </a:solidFill>
              <a:effectLst>
                <a:outerShdw dist="38100" dir="2700000" algn="bl" rotWithShape="0">
                  <a:schemeClr val="accent5"/>
                </a:outerShdw>
              </a:effectLst>
            </a:endParaRPr>
          </a:p>
        </p:txBody>
      </p:sp>
      <p:sp>
        <p:nvSpPr>
          <p:cNvPr id="5" name="Action Button: Go Back or Previous 4">
            <a:hlinkClick r:id="rId2" action="ppaction://hlinksldjump" highlightClick="1"/>
            <a:extLst>
              <a:ext uri="{FF2B5EF4-FFF2-40B4-BE49-F238E27FC236}">
                <a16:creationId xmlns:a16="http://schemas.microsoft.com/office/drawing/2014/main" id="{CC21E1D5-01A2-4FED-A33B-D14AC92CE5D3}"/>
              </a:ext>
            </a:extLst>
          </p:cNvPr>
          <p:cNvSpPr/>
          <p:nvPr/>
        </p:nvSpPr>
        <p:spPr>
          <a:xfrm>
            <a:off x="11239129" y="5804033"/>
            <a:ext cx="718335" cy="55152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2105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C547B210-25A6-46CC-BF20-FDC669A85B52}"/>
              </a:ext>
            </a:extLst>
          </p:cNvPr>
          <p:cNvSpPr>
            <a:spLocks noGrp="1" noChangeArrowheads="1"/>
          </p:cNvSpPr>
          <p:nvPr>
            <p:ph type="title"/>
          </p:nvPr>
        </p:nvSpPr>
        <p:spPr>
          <a:xfrm>
            <a:off x="2209800" y="1828800"/>
            <a:ext cx="7772400" cy="1600200"/>
          </a:xfrm>
        </p:spPr>
        <p:txBody>
          <a:bodyPr/>
          <a:lstStyle/>
          <a:p>
            <a:r>
              <a:rPr lang="en-US" altLang="en-US"/>
              <a:t>Those Who Hunger and Thirst for Righteousness</a:t>
            </a:r>
          </a:p>
        </p:txBody>
      </p:sp>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0714" name="Rectangle 10">
            <a:extLst>
              <a:ext uri="{FF2B5EF4-FFF2-40B4-BE49-F238E27FC236}">
                <a16:creationId xmlns:a16="http://schemas.microsoft.com/office/drawing/2014/main" id="{F172BC85-90FC-446C-AF9D-364B6D23D5FC}"/>
              </a:ext>
            </a:extLst>
          </p:cNvPr>
          <p:cNvSpPr>
            <a:spLocks noGrp="1" noChangeArrowheads="1"/>
          </p:cNvSpPr>
          <p:nvPr>
            <p:ph type="title"/>
          </p:nvPr>
        </p:nvSpPr>
        <p:spPr/>
        <p:txBody>
          <a:bodyPr/>
          <a:lstStyle/>
          <a:p>
            <a:r>
              <a:rPr lang="en-US" altLang="en-US"/>
              <a:t>Those Who Hunger</a:t>
            </a:r>
          </a:p>
        </p:txBody>
      </p:sp>
      <p:sp>
        <p:nvSpPr>
          <p:cNvPr id="200715" name="Rectangle 11">
            <a:extLst>
              <a:ext uri="{FF2B5EF4-FFF2-40B4-BE49-F238E27FC236}">
                <a16:creationId xmlns:a16="http://schemas.microsoft.com/office/drawing/2014/main" id="{815E956F-6EE8-42C6-94FF-E6C44F7C42A9}"/>
              </a:ext>
            </a:extLst>
          </p:cNvPr>
          <p:cNvSpPr>
            <a:spLocks noGrp="1" noChangeArrowheads="1"/>
          </p:cNvSpPr>
          <p:nvPr>
            <p:ph type="body" idx="1"/>
          </p:nvPr>
        </p:nvSpPr>
        <p:spPr/>
        <p:txBody>
          <a:bodyPr/>
          <a:lstStyle/>
          <a:p>
            <a:r>
              <a:rPr lang="en-US" altLang="en-US"/>
              <a:t>“Blessed are those who hunger and thirst for righteousness for they will be filled.” </a:t>
            </a:r>
            <a:r>
              <a:rPr lang="en-US" altLang="en-US" i="1"/>
              <a:t>– Matthew 5:6</a:t>
            </a:r>
            <a:endParaRPr lang="en-US" altLang="en-US"/>
          </a:p>
          <a:p>
            <a:pPr lvl="1"/>
            <a:r>
              <a:rPr lang="en-US" altLang="en-US"/>
              <a:t>Just as poverty leads to hunger, the recognition of one’s spiritual poverty leads to a hunger for righteousness—for God’s rule to bring justice.</a:t>
            </a:r>
          </a:p>
          <a:p>
            <a:pPr lvl="1"/>
            <a:r>
              <a:rPr lang="en-US" altLang="en-US"/>
              <a:t>It is a reign in which God will satisfy the hungry and thirsty for righteousness: “My servants will eat ... my servants will rejoice” (Isaiah 65:13).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71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07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5"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9556" name="Rectangle 4">
            <a:extLst>
              <a:ext uri="{FF2B5EF4-FFF2-40B4-BE49-F238E27FC236}">
                <a16:creationId xmlns:a16="http://schemas.microsoft.com/office/drawing/2014/main" id="{DA1709C4-A8CE-4678-B35D-B6D145E5C4DF}"/>
              </a:ext>
            </a:extLst>
          </p:cNvPr>
          <p:cNvSpPr>
            <a:spLocks noGrp="1" noChangeArrowheads="1"/>
          </p:cNvSpPr>
          <p:nvPr>
            <p:ph type="title"/>
          </p:nvPr>
        </p:nvSpPr>
        <p:spPr/>
        <p:txBody>
          <a:bodyPr/>
          <a:lstStyle/>
          <a:p>
            <a:r>
              <a:rPr lang="en-US" altLang="en-US"/>
              <a:t>Those Who Hunger</a:t>
            </a:r>
          </a:p>
        </p:txBody>
      </p:sp>
      <p:sp>
        <p:nvSpPr>
          <p:cNvPr id="279557" name="Rectangle 5">
            <a:extLst>
              <a:ext uri="{FF2B5EF4-FFF2-40B4-BE49-F238E27FC236}">
                <a16:creationId xmlns:a16="http://schemas.microsoft.com/office/drawing/2014/main" id="{16DE5AF3-CFC1-491C-9F43-AE16B3D3F96B}"/>
              </a:ext>
            </a:extLst>
          </p:cNvPr>
          <p:cNvSpPr>
            <a:spLocks noGrp="1" noChangeArrowheads="1"/>
          </p:cNvSpPr>
          <p:nvPr>
            <p:ph type="body" idx="1"/>
          </p:nvPr>
        </p:nvSpPr>
        <p:spPr/>
        <p:txBody>
          <a:bodyPr/>
          <a:lstStyle/>
          <a:p>
            <a:r>
              <a:rPr lang="en-US" altLang="en-US"/>
              <a:t>What Is Righteousness?</a:t>
            </a:r>
          </a:p>
          <a:p>
            <a:pPr lvl="1"/>
            <a:r>
              <a:rPr lang="en-US" altLang="en-US"/>
              <a:t>Righteousness in the Old Testament was a legal relational concept.</a:t>
            </a:r>
          </a:p>
          <a:p>
            <a:pPr lvl="1"/>
            <a:r>
              <a:rPr lang="en-US" altLang="en-US"/>
              <a:t>It was a relationship in terms of law, courts, judges (</a:t>
            </a:r>
            <a:r>
              <a:rPr lang="en-US" altLang="en-US">
                <a:hlinkClick r:id="" action="ppaction://noaction"/>
              </a:rPr>
              <a:t>Psalm 9:4</a:t>
            </a:r>
            <a:r>
              <a:rPr lang="en-US" altLang="en-US"/>
              <a:t>).</a:t>
            </a:r>
          </a:p>
          <a:p>
            <a:pPr lvl="1"/>
            <a:r>
              <a:rPr lang="en-US" altLang="en-US"/>
              <a:t>It meant ethical and fair behavior.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55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955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95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7"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9864" name="Rectangle 8">
            <a:extLst>
              <a:ext uri="{FF2B5EF4-FFF2-40B4-BE49-F238E27FC236}">
                <a16:creationId xmlns:a16="http://schemas.microsoft.com/office/drawing/2014/main" id="{DE56736F-E111-4A8D-824B-2E1056E14F38}"/>
              </a:ext>
            </a:extLst>
          </p:cNvPr>
          <p:cNvSpPr>
            <a:spLocks noGrp="1" noChangeArrowheads="1"/>
          </p:cNvSpPr>
          <p:nvPr>
            <p:ph type="title"/>
          </p:nvPr>
        </p:nvSpPr>
        <p:spPr/>
        <p:txBody>
          <a:bodyPr/>
          <a:lstStyle/>
          <a:p>
            <a:r>
              <a:rPr lang="en-US" altLang="en-US"/>
              <a:t>Those Who Hunger</a:t>
            </a:r>
          </a:p>
        </p:txBody>
      </p:sp>
      <p:sp>
        <p:nvSpPr>
          <p:cNvPr id="249865" name="Rectangle 9">
            <a:extLst>
              <a:ext uri="{FF2B5EF4-FFF2-40B4-BE49-F238E27FC236}">
                <a16:creationId xmlns:a16="http://schemas.microsoft.com/office/drawing/2014/main" id="{F1764F75-F3F1-435E-9337-E0CEB52F8A83}"/>
              </a:ext>
            </a:extLst>
          </p:cNvPr>
          <p:cNvSpPr>
            <a:spLocks noGrp="1" noChangeArrowheads="1"/>
          </p:cNvSpPr>
          <p:nvPr>
            <p:ph type="body" idx="1"/>
          </p:nvPr>
        </p:nvSpPr>
        <p:spPr/>
        <p:txBody>
          <a:bodyPr/>
          <a:lstStyle/>
          <a:p>
            <a:r>
              <a:rPr lang="en-US" altLang="en-US"/>
              <a:t>What Is Righteousness?</a:t>
            </a:r>
          </a:p>
          <a:p>
            <a:pPr lvl="1"/>
            <a:r>
              <a:rPr lang="en-US" altLang="en-US"/>
              <a:t>It also described a covenant relationship.</a:t>
            </a:r>
          </a:p>
          <a:p>
            <a:pPr lvl="1"/>
            <a:r>
              <a:rPr lang="en-US" altLang="en-US"/>
              <a:t>It is a description of God doing right toward his people, and the expected behavior of God’s people toward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8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5"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1910" name="Rectangle 6">
            <a:extLst>
              <a:ext uri="{FF2B5EF4-FFF2-40B4-BE49-F238E27FC236}">
                <a16:creationId xmlns:a16="http://schemas.microsoft.com/office/drawing/2014/main" id="{892BFA4F-01E2-45BA-BD58-4FBB0ED8A49C}"/>
              </a:ext>
            </a:extLst>
          </p:cNvPr>
          <p:cNvSpPr>
            <a:spLocks noGrp="1" noChangeArrowheads="1"/>
          </p:cNvSpPr>
          <p:nvPr>
            <p:ph type="title"/>
          </p:nvPr>
        </p:nvSpPr>
        <p:spPr/>
        <p:txBody>
          <a:bodyPr/>
          <a:lstStyle/>
          <a:p>
            <a:r>
              <a:rPr lang="en-US" altLang="en-US"/>
              <a:t>Those Who Hunger</a:t>
            </a:r>
          </a:p>
        </p:txBody>
      </p:sp>
      <p:sp>
        <p:nvSpPr>
          <p:cNvPr id="251911" name="Rectangle 7">
            <a:extLst>
              <a:ext uri="{FF2B5EF4-FFF2-40B4-BE49-F238E27FC236}">
                <a16:creationId xmlns:a16="http://schemas.microsoft.com/office/drawing/2014/main" id="{D8727A17-1CD2-4BB6-82F2-2E7B03747F83}"/>
              </a:ext>
            </a:extLst>
          </p:cNvPr>
          <p:cNvSpPr>
            <a:spLocks noGrp="1" noChangeArrowheads="1"/>
          </p:cNvSpPr>
          <p:nvPr>
            <p:ph type="body" idx="1"/>
          </p:nvPr>
        </p:nvSpPr>
        <p:spPr/>
        <p:txBody>
          <a:bodyPr/>
          <a:lstStyle/>
          <a:p>
            <a:r>
              <a:rPr lang="en-US" altLang="en-US"/>
              <a:t>What Is Righteousness?</a:t>
            </a:r>
          </a:p>
          <a:p>
            <a:pPr lvl="1"/>
            <a:r>
              <a:rPr lang="en-US" altLang="en-US"/>
              <a:t>The New Testament reflected the two-fold distinction in the Old Testament.</a:t>
            </a:r>
          </a:p>
          <a:p>
            <a:pPr lvl="1"/>
            <a:r>
              <a:rPr lang="en-US" altLang="en-US"/>
              <a:t>The Apostle Paul expanded the legal sense of the concept to apply it to Christ’s work.</a:t>
            </a:r>
          </a:p>
          <a:p>
            <a:pPr lvl="1"/>
            <a:r>
              <a:rPr lang="en-US" altLang="en-US"/>
              <a:t>Because of Jesus’ atoning death on the cross (he died in our place), God makes right (justifies) sinners (</a:t>
            </a:r>
            <a:r>
              <a:rPr lang="en-US" altLang="en-US">
                <a:hlinkClick r:id="" action="ppaction://noaction"/>
              </a:rPr>
              <a:t>Romans 4:5</a:t>
            </a:r>
            <a:r>
              <a:rPr lang="en-US" altLang="en-US"/>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91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19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1"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4260" name="Rectangle 1028">
            <a:extLst>
              <a:ext uri="{FF2B5EF4-FFF2-40B4-BE49-F238E27FC236}">
                <a16:creationId xmlns:a16="http://schemas.microsoft.com/office/drawing/2014/main" id="{E6A149A7-58F0-426C-B126-BF1ED38DCE4F}"/>
              </a:ext>
            </a:extLst>
          </p:cNvPr>
          <p:cNvSpPr>
            <a:spLocks noGrp="1" noChangeArrowheads="1"/>
          </p:cNvSpPr>
          <p:nvPr>
            <p:ph type="title"/>
          </p:nvPr>
        </p:nvSpPr>
        <p:spPr/>
        <p:txBody>
          <a:bodyPr/>
          <a:lstStyle/>
          <a:p>
            <a:r>
              <a:rPr lang="en-US" altLang="en-US"/>
              <a:t>Those Who Hunger</a:t>
            </a:r>
          </a:p>
        </p:txBody>
      </p:sp>
      <p:sp>
        <p:nvSpPr>
          <p:cNvPr id="224261" name="Rectangle 1029">
            <a:extLst>
              <a:ext uri="{FF2B5EF4-FFF2-40B4-BE49-F238E27FC236}">
                <a16:creationId xmlns:a16="http://schemas.microsoft.com/office/drawing/2014/main" id="{CF8EFF47-8563-4F8F-A0B4-F7CA40BC1A61}"/>
              </a:ext>
            </a:extLst>
          </p:cNvPr>
          <p:cNvSpPr>
            <a:spLocks noGrp="1" noChangeArrowheads="1"/>
          </p:cNvSpPr>
          <p:nvPr>
            <p:ph type="body" idx="1"/>
          </p:nvPr>
        </p:nvSpPr>
        <p:spPr/>
        <p:txBody>
          <a:bodyPr/>
          <a:lstStyle/>
          <a:p>
            <a:r>
              <a:rPr lang="en-US" altLang="en-US"/>
              <a:t>What Is Righteousness?</a:t>
            </a:r>
          </a:p>
          <a:p>
            <a:pPr lvl="1"/>
            <a:r>
              <a:rPr lang="en-US" altLang="en-US"/>
              <a:t>Paul did not mean that God makes people righteous in the sense that we can now only do what is right, but that God has applied Christ’s righteousness to us.</a:t>
            </a:r>
          </a:p>
          <a:p>
            <a:pPr lvl="1"/>
            <a:r>
              <a:rPr lang="en-US" altLang="en-US"/>
              <a:t>Thus, we become “legally” acquitted of the penalty of sin (death) because of Christ’s obedience and guiltlessness.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42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1"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6308" name="Rectangle 1028">
            <a:extLst>
              <a:ext uri="{FF2B5EF4-FFF2-40B4-BE49-F238E27FC236}">
                <a16:creationId xmlns:a16="http://schemas.microsoft.com/office/drawing/2014/main" id="{C78AA1F5-C912-423F-9E71-F415F4936826}"/>
              </a:ext>
            </a:extLst>
          </p:cNvPr>
          <p:cNvSpPr>
            <a:spLocks noGrp="1" noChangeArrowheads="1"/>
          </p:cNvSpPr>
          <p:nvPr>
            <p:ph type="title"/>
          </p:nvPr>
        </p:nvSpPr>
        <p:spPr/>
        <p:txBody>
          <a:bodyPr/>
          <a:lstStyle/>
          <a:p>
            <a:r>
              <a:rPr lang="en-US" altLang="en-US"/>
              <a:t>Those Who Hunger</a:t>
            </a:r>
          </a:p>
        </p:txBody>
      </p:sp>
      <p:sp>
        <p:nvSpPr>
          <p:cNvPr id="226309" name="Rectangle 1029">
            <a:extLst>
              <a:ext uri="{FF2B5EF4-FFF2-40B4-BE49-F238E27FC236}">
                <a16:creationId xmlns:a16="http://schemas.microsoft.com/office/drawing/2014/main" id="{EFE45E4E-1C96-4BD6-88BC-DAB00234838F}"/>
              </a:ext>
            </a:extLst>
          </p:cNvPr>
          <p:cNvSpPr>
            <a:spLocks noGrp="1" noChangeArrowheads="1"/>
          </p:cNvSpPr>
          <p:nvPr>
            <p:ph type="body" idx="1"/>
          </p:nvPr>
        </p:nvSpPr>
        <p:spPr/>
        <p:txBody>
          <a:bodyPr/>
          <a:lstStyle/>
          <a:p>
            <a:r>
              <a:rPr lang="en-US" altLang="en-US"/>
              <a:t>What Is Righteousness?</a:t>
            </a:r>
          </a:p>
          <a:p>
            <a:pPr lvl="1"/>
            <a:r>
              <a:rPr lang="en-US" altLang="en-US"/>
              <a:t>In the Sermon on the Mount, Jesus was not using the legal sense of the concept, but the covenant relationship sense. </a:t>
            </a:r>
          </a:p>
          <a:p>
            <a:pPr lvl="1"/>
            <a:r>
              <a:rPr lang="en-US" altLang="en-US"/>
              <a:t>In the kingdom, relationships are restored:</a:t>
            </a:r>
          </a:p>
          <a:p>
            <a:pPr lvl="2"/>
            <a:r>
              <a:rPr lang="en-US" altLang="en-US"/>
              <a:t>Relationship between God and humanity; </a:t>
            </a:r>
          </a:p>
          <a:p>
            <a:pPr lvl="2"/>
            <a:r>
              <a:rPr lang="en-US" altLang="en-US"/>
              <a:t>Relationship between humanity and creation;</a:t>
            </a:r>
          </a:p>
          <a:p>
            <a:pPr lvl="2"/>
            <a:r>
              <a:rPr lang="en-US" altLang="en-US"/>
              <a:t>Relationships among humans.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30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6309">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6309">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630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9"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F193E5A5-631D-4445-98BE-298CF787F3FE}"/>
              </a:ext>
            </a:extLst>
          </p:cNvPr>
          <p:cNvSpPr>
            <a:spLocks noGrp="1" noChangeArrowheads="1"/>
          </p:cNvSpPr>
          <p:nvPr>
            <p:ph type="title"/>
          </p:nvPr>
        </p:nvSpPr>
        <p:spPr/>
        <p:txBody>
          <a:bodyPr/>
          <a:lstStyle/>
          <a:p>
            <a:r>
              <a:rPr lang="en-US" altLang="en-US"/>
              <a:t>Those Who Hunger</a:t>
            </a:r>
          </a:p>
        </p:txBody>
      </p:sp>
      <p:sp>
        <p:nvSpPr>
          <p:cNvPr id="26629" name="Rectangle 5">
            <a:extLst>
              <a:ext uri="{FF2B5EF4-FFF2-40B4-BE49-F238E27FC236}">
                <a16:creationId xmlns:a16="http://schemas.microsoft.com/office/drawing/2014/main" id="{FBCE9303-ECFA-4335-9314-5DD62C750B78}"/>
              </a:ext>
            </a:extLst>
          </p:cNvPr>
          <p:cNvSpPr>
            <a:spLocks noGrp="1" noChangeArrowheads="1"/>
          </p:cNvSpPr>
          <p:nvPr>
            <p:ph type="body" idx="1"/>
          </p:nvPr>
        </p:nvSpPr>
        <p:spPr/>
        <p:txBody>
          <a:bodyPr/>
          <a:lstStyle/>
          <a:p>
            <a:r>
              <a:rPr lang="en-US" altLang="en-US"/>
              <a:t>What the World Says:</a:t>
            </a:r>
          </a:p>
          <a:p>
            <a:pPr lvl="1"/>
            <a:r>
              <a:rPr lang="en-US" altLang="en-US"/>
              <a:t>Hungering for things to be right is a fool’s game; nothing ever changes. </a:t>
            </a:r>
          </a:p>
          <a:p>
            <a:pPr lvl="1"/>
            <a:r>
              <a:rPr lang="en-US" altLang="en-US"/>
              <a:t>It’s fine to compromise and set aside honor when doing what’s right is inconvenient. </a:t>
            </a:r>
          </a:p>
          <a:p>
            <a:pPr lvl="1"/>
            <a:r>
              <a:rPr lang="en-US" altLang="en-US"/>
              <a:t>It’s all politics, so quit worrying about what is right, just go for what you need. </a:t>
            </a:r>
          </a:p>
          <a:p>
            <a:pPr lvl="1"/>
            <a:r>
              <a:rPr lang="en-US" altLang="en-US"/>
              <a:t>You gotta look out for number 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4853" name="Rectangle 5">
            <a:extLst>
              <a:ext uri="{FF2B5EF4-FFF2-40B4-BE49-F238E27FC236}">
                <a16:creationId xmlns:a16="http://schemas.microsoft.com/office/drawing/2014/main" id="{53F35C98-FA1F-4994-811D-C7BDA1FADADF}"/>
              </a:ext>
            </a:extLst>
          </p:cNvPr>
          <p:cNvSpPr>
            <a:spLocks noGrp="1" noChangeArrowheads="1"/>
          </p:cNvSpPr>
          <p:nvPr>
            <p:ph type="title"/>
          </p:nvPr>
        </p:nvSpPr>
        <p:spPr/>
        <p:txBody>
          <a:bodyPr/>
          <a:lstStyle/>
          <a:p>
            <a:r>
              <a:rPr lang="en-US" altLang="en-US"/>
              <a:t>Those Who Hunger</a:t>
            </a:r>
          </a:p>
        </p:txBody>
      </p:sp>
      <p:sp>
        <p:nvSpPr>
          <p:cNvPr id="334854" name="Rectangle 6">
            <a:extLst>
              <a:ext uri="{FF2B5EF4-FFF2-40B4-BE49-F238E27FC236}">
                <a16:creationId xmlns:a16="http://schemas.microsoft.com/office/drawing/2014/main" id="{693FEFA2-4264-43AD-B6B1-4F7A16177C91}"/>
              </a:ext>
            </a:extLst>
          </p:cNvPr>
          <p:cNvSpPr>
            <a:spLocks noGrp="1" noChangeArrowheads="1"/>
          </p:cNvSpPr>
          <p:nvPr>
            <p:ph type="body" idx="1"/>
          </p:nvPr>
        </p:nvSpPr>
        <p:spPr>
          <a:xfrm>
            <a:off x="2209800" y="1371600"/>
            <a:ext cx="4648200" cy="4876800"/>
          </a:xfrm>
        </p:spPr>
        <p:txBody>
          <a:bodyPr/>
          <a:lstStyle/>
          <a:p>
            <a:r>
              <a:rPr lang="en-US" altLang="en-US"/>
              <a:t>What Jesus Says:</a:t>
            </a:r>
          </a:p>
          <a:p>
            <a:pPr lvl="1"/>
            <a:r>
              <a:rPr lang="en-US" altLang="en-US"/>
              <a:t>God’s kingdom is characterized by “righteousness, peace and joy in the Holy Spirit” (Romans 14:17).</a:t>
            </a:r>
          </a:p>
        </p:txBody>
      </p:sp>
      <p:pic>
        <p:nvPicPr>
          <p:cNvPr id="334855" name="Picture 7">
            <a:extLst>
              <a:ext uri="{FF2B5EF4-FFF2-40B4-BE49-F238E27FC236}">
                <a16:creationId xmlns:a16="http://schemas.microsoft.com/office/drawing/2014/main" id="{4991B391-2A63-4ED7-B588-E26516F29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6" y="1524000"/>
            <a:ext cx="3159125" cy="3581400"/>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4854">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34855"/>
                                        </p:tgtEl>
                                        <p:attrNameLst>
                                          <p:attrName>style.visibility</p:attrName>
                                        </p:attrNameLst>
                                      </p:cBhvr>
                                      <p:to>
                                        <p:strVal val="visible"/>
                                      </p:to>
                                    </p:set>
                                    <p:animEffect transition="in" filter="fade">
                                      <p:cBhvr>
                                        <p:cTn id="9" dur="1000"/>
                                        <p:tgtEl>
                                          <p:spTgt spid="33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7A6AC4-305A-4523-9E6E-3CDE27BBCCD0}"/>
              </a:ext>
            </a:extLst>
          </p:cNvPr>
          <p:cNvSpPr/>
          <p:nvPr/>
        </p:nvSpPr>
        <p:spPr>
          <a:xfrm>
            <a:off x="2622133" y="383805"/>
            <a:ext cx="6947735" cy="1246495"/>
          </a:xfrm>
          <a:prstGeom prst="rect">
            <a:avLst/>
          </a:prstGeom>
          <a:noFill/>
        </p:spPr>
        <p:txBody>
          <a:bodyPr wrap="none" lIns="91440" tIns="45720" rIns="91440" bIns="45720">
            <a:spAutoFit/>
          </a:bodyPr>
          <a:lstStyle/>
          <a:p>
            <a:pPr algn="ctr"/>
            <a:r>
              <a:rPr lang="en-US" sz="7500" dirty="0">
                <a:ln w="0"/>
                <a:solidFill>
                  <a:srgbClr val="002060"/>
                </a:solidFill>
                <a:effectLst>
                  <a:reflection blurRad="6350" stA="53000" endA="300" endPos="35500" dir="5400000" sy="-90000" algn="bl" rotWithShape="0"/>
                </a:effectLst>
                <a:latin typeface="AR BERKLEY" panose="02000000000000000000" pitchFamily="2" charset="0"/>
              </a:rPr>
              <a:t>Sermon on the Mount</a:t>
            </a:r>
          </a:p>
        </p:txBody>
      </p:sp>
      <p:sp>
        <p:nvSpPr>
          <p:cNvPr id="3" name="TextBox 2">
            <a:extLst>
              <a:ext uri="{FF2B5EF4-FFF2-40B4-BE49-F238E27FC236}">
                <a16:creationId xmlns:a16="http://schemas.microsoft.com/office/drawing/2014/main" id="{66D51BC7-2D1A-49D6-BEAE-B3C2DC6D9414}"/>
              </a:ext>
            </a:extLst>
          </p:cNvPr>
          <p:cNvSpPr txBox="1"/>
          <p:nvPr/>
        </p:nvSpPr>
        <p:spPr>
          <a:xfrm>
            <a:off x="1761072" y="1609478"/>
            <a:ext cx="8703733" cy="5016758"/>
          </a:xfrm>
          <a:prstGeom prst="rect">
            <a:avLst/>
          </a:prstGeom>
          <a:noFill/>
        </p:spPr>
        <p:txBody>
          <a:bodyPr wrap="square" rtlCol="0">
            <a:spAutoFit/>
          </a:bodyPr>
          <a:lstStyle/>
          <a:p>
            <a:pPr marL="514350" indent="-514350">
              <a:buFont typeface="+mj-lt"/>
              <a:buAutoNum type="romanUcPeriod"/>
            </a:pPr>
            <a:r>
              <a:rPr lang="en-US" sz="2800" b="1" u="sng" dirty="0">
                <a:solidFill>
                  <a:srgbClr val="002060"/>
                </a:solidFill>
                <a:latin typeface="Calibri" panose="020F0502020204030204"/>
              </a:rPr>
              <a:t>Citizens of the Kingdom</a:t>
            </a:r>
            <a:r>
              <a:rPr lang="en-US" sz="2800" dirty="0">
                <a:solidFill>
                  <a:srgbClr val="002060"/>
                </a:solidFill>
                <a:latin typeface="Calibri" panose="020F0502020204030204"/>
              </a:rPr>
              <a:t> (5:2-16)</a:t>
            </a:r>
          </a:p>
          <a:p>
            <a:pPr marL="971550" lvl="1" indent="-514350">
              <a:buFont typeface="+mj-lt"/>
              <a:buAutoNum type="alphaUcPeriod"/>
            </a:pPr>
            <a:r>
              <a:rPr lang="en-US" sz="2400" i="1" dirty="0">
                <a:solidFill>
                  <a:prstClr val="black"/>
                </a:solidFill>
                <a:latin typeface="Calibri" panose="020F0502020204030204"/>
              </a:rPr>
              <a:t>Characteristics [Beatitudes] (5:2-12)</a:t>
            </a:r>
          </a:p>
          <a:p>
            <a:pPr marL="971550" lvl="1" indent="-514350">
              <a:buFont typeface="+mj-lt"/>
              <a:buAutoNum type="alphaUcPeriod"/>
            </a:pPr>
            <a:r>
              <a:rPr lang="en-US" sz="2400" i="1" dirty="0">
                <a:solidFill>
                  <a:prstClr val="black"/>
                </a:solidFill>
                <a:latin typeface="Calibri" panose="020F0502020204030204"/>
              </a:rPr>
              <a:t>Their influence on the world (5:13-16)</a:t>
            </a:r>
          </a:p>
          <a:p>
            <a:pPr marL="971550" lvl="1" indent="-514350">
              <a:buFont typeface="+mj-lt"/>
              <a:buAutoNum type="alphaUcPeriod"/>
            </a:pPr>
            <a:endParaRPr lang="en-US" sz="1000" i="1" dirty="0">
              <a:solidFill>
                <a:prstClr val="black"/>
              </a:solidFill>
              <a:latin typeface="Calibri" panose="020F0502020204030204"/>
            </a:endParaRPr>
          </a:p>
          <a:p>
            <a:pPr marL="514350" indent="-514350">
              <a:buFont typeface="+mj-lt"/>
              <a:buAutoNum type="romanUcPeriod"/>
            </a:pPr>
            <a:r>
              <a:rPr lang="en-US" sz="2800" b="1" u="sng" dirty="0">
                <a:solidFill>
                  <a:srgbClr val="002060"/>
                </a:solidFill>
                <a:latin typeface="Calibri" panose="020F0502020204030204"/>
              </a:rPr>
              <a:t>Righteousness of the Kingdom </a:t>
            </a:r>
            <a:r>
              <a:rPr lang="en-US" sz="2800" dirty="0">
                <a:solidFill>
                  <a:srgbClr val="002060"/>
                </a:solidFill>
                <a:latin typeface="Calibri" panose="020F0502020204030204"/>
              </a:rPr>
              <a:t>(5:17 - 7:12)</a:t>
            </a:r>
          </a:p>
          <a:p>
            <a:pPr marL="971550" lvl="1" indent="-514350">
              <a:buFont typeface="+mj-lt"/>
              <a:buAutoNum type="alphaUcPeriod"/>
            </a:pPr>
            <a:r>
              <a:rPr lang="en-US" sz="2400" i="1" dirty="0">
                <a:solidFill>
                  <a:prstClr val="black"/>
                </a:solidFill>
                <a:latin typeface="Calibri" panose="020F0502020204030204"/>
              </a:rPr>
              <a:t>Harmonizes with the Old Testament (5:17-19)</a:t>
            </a:r>
          </a:p>
          <a:p>
            <a:pPr marL="971550" lvl="1" indent="-514350">
              <a:buFont typeface="+mj-lt"/>
              <a:buAutoNum type="alphaUcPeriod"/>
            </a:pPr>
            <a:r>
              <a:rPr lang="en-US" sz="2400" i="1" dirty="0">
                <a:solidFill>
                  <a:prstClr val="black"/>
                </a:solidFill>
                <a:latin typeface="Calibri" panose="020F0502020204030204"/>
              </a:rPr>
              <a:t>Exceeds the righteousness of the Scribes &amp; Pharisee (5:20-48)</a:t>
            </a:r>
          </a:p>
          <a:p>
            <a:pPr marL="971550" lvl="1" indent="-514350">
              <a:buFont typeface="+mj-lt"/>
              <a:buAutoNum type="alphaUcPeriod"/>
            </a:pPr>
            <a:r>
              <a:rPr lang="en-US" sz="2400" i="1" dirty="0">
                <a:solidFill>
                  <a:prstClr val="black"/>
                </a:solidFill>
                <a:latin typeface="Calibri" panose="020F0502020204030204"/>
              </a:rPr>
              <a:t>Relationship to God (6)</a:t>
            </a:r>
          </a:p>
          <a:p>
            <a:pPr marL="971550" lvl="1" indent="-514350">
              <a:buFont typeface="+mj-lt"/>
              <a:buAutoNum type="alphaUcPeriod"/>
            </a:pPr>
            <a:r>
              <a:rPr lang="en-US" sz="2400" i="1" dirty="0">
                <a:solidFill>
                  <a:prstClr val="black"/>
                </a:solidFill>
                <a:latin typeface="Calibri" panose="020F0502020204030204"/>
              </a:rPr>
              <a:t>Relationship to man (7:1-12)</a:t>
            </a:r>
          </a:p>
          <a:p>
            <a:pPr marL="971550" lvl="1" indent="-514350">
              <a:buFont typeface="+mj-lt"/>
              <a:buAutoNum type="alphaUcPeriod"/>
            </a:pPr>
            <a:endParaRPr lang="en-US" sz="1000" i="1" dirty="0">
              <a:solidFill>
                <a:prstClr val="black"/>
              </a:solidFill>
              <a:latin typeface="Calibri" panose="020F0502020204030204"/>
            </a:endParaRPr>
          </a:p>
          <a:p>
            <a:pPr marL="514350" indent="-514350">
              <a:buFont typeface="+mj-lt"/>
              <a:buAutoNum type="romanUcPeriod"/>
            </a:pPr>
            <a:r>
              <a:rPr lang="en-US" sz="2800" b="1" u="sng" dirty="0">
                <a:solidFill>
                  <a:srgbClr val="002060"/>
                </a:solidFill>
                <a:latin typeface="Calibri" panose="020F0502020204030204"/>
              </a:rPr>
              <a:t>Exhortation to Enter the Kingdom </a:t>
            </a:r>
            <a:r>
              <a:rPr lang="en-US" sz="2800" dirty="0">
                <a:solidFill>
                  <a:srgbClr val="002060"/>
                </a:solidFill>
                <a:latin typeface="Calibri" panose="020F0502020204030204"/>
              </a:rPr>
              <a:t>(7:13-27)</a:t>
            </a:r>
          </a:p>
          <a:p>
            <a:pPr marL="971550" lvl="1" indent="-514350">
              <a:buFont typeface="+mj-lt"/>
              <a:buAutoNum type="alphaUcPeriod"/>
            </a:pPr>
            <a:r>
              <a:rPr lang="en-US" sz="2400" i="1" dirty="0">
                <a:solidFill>
                  <a:prstClr val="black"/>
                </a:solidFill>
                <a:latin typeface="Calibri" panose="020F0502020204030204"/>
              </a:rPr>
              <a:t>Enter the narrow gate that leads to life (7:13-14)</a:t>
            </a:r>
          </a:p>
          <a:p>
            <a:pPr marL="971550" lvl="1" indent="-514350">
              <a:buFont typeface="+mj-lt"/>
              <a:buAutoNum type="alphaUcPeriod"/>
            </a:pPr>
            <a:r>
              <a:rPr lang="en-US" sz="2400" i="1" dirty="0">
                <a:solidFill>
                  <a:prstClr val="black"/>
                </a:solidFill>
                <a:latin typeface="Calibri" panose="020F0502020204030204"/>
              </a:rPr>
              <a:t>Don’t let false prophets turn you aside (7:15-20)</a:t>
            </a:r>
          </a:p>
          <a:p>
            <a:pPr marL="971550" lvl="1" indent="-514350">
              <a:buFont typeface="+mj-lt"/>
              <a:buAutoNum type="alphaUcPeriod"/>
            </a:pPr>
            <a:r>
              <a:rPr lang="en-US" sz="2400" i="1" dirty="0">
                <a:solidFill>
                  <a:prstClr val="black"/>
                </a:solidFill>
                <a:latin typeface="Calibri" panose="020F0502020204030204"/>
              </a:rPr>
              <a:t>Only the obedient enter the kingdom (7:21-27)</a:t>
            </a:r>
          </a:p>
        </p:txBody>
      </p:sp>
      <p:sp>
        <p:nvSpPr>
          <p:cNvPr id="4" name="TextBox 3">
            <a:extLst>
              <a:ext uri="{FF2B5EF4-FFF2-40B4-BE49-F238E27FC236}">
                <a16:creationId xmlns:a16="http://schemas.microsoft.com/office/drawing/2014/main" id="{46A15FE2-31A0-42D7-AB62-34782AF294C2}"/>
              </a:ext>
            </a:extLst>
          </p:cNvPr>
          <p:cNvSpPr txBox="1"/>
          <p:nvPr/>
        </p:nvSpPr>
        <p:spPr>
          <a:xfrm>
            <a:off x="1524000" y="0"/>
            <a:ext cx="9144000" cy="400110"/>
          </a:xfrm>
          <a:prstGeom prst="rect">
            <a:avLst/>
          </a:prstGeom>
          <a:solidFill>
            <a:schemeClr val="tx1"/>
          </a:solidFill>
        </p:spPr>
        <p:txBody>
          <a:bodyPr wrap="square" rtlCol="0">
            <a:spAutoFit/>
          </a:bodyPr>
          <a:lstStyle/>
          <a:p>
            <a:pPr algn="ctr"/>
            <a:r>
              <a:rPr lang="en-US" sz="2000" dirty="0">
                <a:solidFill>
                  <a:prstClr val="white"/>
                </a:solidFill>
                <a:latin typeface="Calibri Light" panose="020F0302020204030204"/>
              </a:rPr>
              <a:t>Outline</a:t>
            </a:r>
          </a:p>
        </p:txBody>
      </p:sp>
    </p:spTree>
    <p:extLst>
      <p:ext uri="{BB962C8B-B14F-4D97-AF65-F5344CB8AC3E}">
        <p14:creationId xmlns:p14="http://schemas.microsoft.com/office/powerpoint/2010/main" val="3854208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2" name="Rectangle 4">
            <a:extLst>
              <a:ext uri="{FF2B5EF4-FFF2-40B4-BE49-F238E27FC236}">
                <a16:creationId xmlns:a16="http://schemas.microsoft.com/office/drawing/2014/main" id="{EB68A43C-90D6-429A-8E16-4C4136EFA19E}"/>
              </a:ext>
            </a:extLst>
          </p:cNvPr>
          <p:cNvSpPr>
            <a:spLocks noGrp="1" noChangeArrowheads="1"/>
          </p:cNvSpPr>
          <p:nvPr>
            <p:ph type="title"/>
          </p:nvPr>
        </p:nvSpPr>
        <p:spPr/>
        <p:txBody>
          <a:bodyPr/>
          <a:lstStyle/>
          <a:p>
            <a:r>
              <a:rPr lang="en-US" altLang="en-US"/>
              <a:t>Those Who Hunger</a:t>
            </a:r>
          </a:p>
        </p:txBody>
      </p:sp>
      <p:sp>
        <p:nvSpPr>
          <p:cNvPr id="27653" name="Rectangle 5">
            <a:extLst>
              <a:ext uri="{FF2B5EF4-FFF2-40B4-BE49-F238E27FC236}">
                <a16:creationId xmlns:a16="http://schemas.microsoft.com/office/drawing/2014/main" id="{6D2B117A-67B6-4EC5-9A70-EC746BC7F65B}"/>
              </a:ext>
            </a:extLst>
          </p:cNvPr>
          <p:cNvSpPr>
            <a:spLocks noGrp="1" noChangeArrowheads="1"/>
          </p:cNvSpPr>
          <p:nvPr>
            <p:ph type="body" idx="1"/>
          </p:nvPr>
        </p:nvSpPr>
        <p:spPr>
          <a:xfrm>
            <a:off x="2209800" y="1371600"/>
            <a:ext cx="4495800" cy="4876800"/>
          </a:xfrm>
        </p:spPr>
        <p:txBody>
          <a:bodyPr/>
          <a:lstStyle/>
          <a:p>
            <a:r>
              <a:rPr lang="en-US" altLang="en-US"/>
              <a:t>What Jesus Says:</a:t>
            </a:r>
          </a:p>
          <a:p>
            <a:pPr lvl="1"/>
            <a:r>
              <a:rPr lang="en-US" altLang="en-US"/>
              <a:t>Those who are starved for righteousness will be satisfied.</a:t>
            </a:r>
          </a:p>
          <a:p>
            <a:pPr lvl="1"/>
            <a:r>
              <a:rPr lang="en-US" altLang="en-US"/>
              <a:t>“If anyone is thirsty, let him come to me and drink.” </a:t>
            </a:r>
            <a:r>
              <a:rPr lang="en-US" altLang="en-US" i="1"/>
              <a:t>– John 7:37</a:t>
            </a:r>
          </a:p>
        </p:txBody>
      </p:sp>
      <p:pic>
        <p:nvPicPr>
          <p:cNvPr id="27657" name="Picture 9">
            <a:extLst>
              <a:ext uri="{FF2B5EF4-FFF2-40B4-BE49-F238E27FC236}">
                <a16:creationId xmlns:a16="http://schemas.microsoft.com/office/drawing/2014/main" id="{09AE51A3-E2DE-48A8-91D1-55EA881F2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6" y="1524000"/>
            <a:ext cx="3159125" cy="3581400"/>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Matthew 5:6</a:t>
            </a:r>
          </a:p>
        </p:txBody>
      </p:sp>
      <p:sp>
        <p:nvSpPr>
          <p:cNvPr id="5" name="TextBox 4"/>
          <p:cNvSpPr txBox="1"/>
          <p:nvPr/>
        </p:nvSpPr>
        <p:spPr>
          <a:xfrm>
            <a:off x="169334" y="1735667"/>
            <a:ext cx="11853333" cy="1186735"/>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Blessed are those who hunger and thirst for righteousness, For they shall be filled.</a:t>
            </a:r>
          </a:p>
        </p:txBody>
      </p:sp>
    </p:spTree>
    <p:extLst>
      <p:ext uri="{BB962C8B-B14F-4D97-AF65-F5344CB8AC3E}">
        <p14:creationId xmlns:p14="http://schemas.microsoft.com/office/powerpoint/2010/main" val="385044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those…(v.6)</a:t>
            </a:r>
          </a:p>
        </p:txBody>
      </p:sp>
      <p:sp>
        <p:nvSpPr>
          <p:cNvPr id="5" name="TextBox 4"/>
          <p:cNvSpPr txBox="1"/>
          <p:nvPr/>
        </p:nvSpPr>
        <p:spPr>
          <a:xfrm>
            <a:off x="169334" y="1735667"/>
            <a:ext cx="11853333" cy="639534"/>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“who hunger and thirst after righteousness”</a:t>
            </a:r>
          </a:p>
        </p:txBody>
      </p:sp>
    </p:spTree>
    <p:extLst>
      <p:ext uri="{BB962C8B-B14F-4D97-AF65-F5344CB8AC3E}">
        <p14:creationId xmlns:p14="http://schemas.microsoft.com/office/powerpoint/2010/main" val="226134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1999" cy="6795083"/>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Proverbs 1:2-5</a:t>
            </a:r>
          </a:p>
        </p:txBody>
      </p:sp>
      <p:sp>
        <p:nvSpPr>
          <p:cNvPr id="5" name="TextBox 4"/>
          <p:cNvSpPr txBox="1"/>
          <p:nvPr/>
        </p:nvSpPr>
        <p:spPr>
          <a:xfrm>
            <a:off x="169334" y="1735667"/>
            <a:ext cx="11853333" cy="3375539"/>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To know wisdom and instruction, To perceive the words of understanding, To receive the instruction of wisdom, Justice, judgment, and equity; To give prudence to the simple, To the young man knowledge and discretion — A wise man will hear and increase learning, And a man of understanding will attain wise counsel,</a:t>
            </a:r>
          </a:p>
        </p:txBody>
      </p:sp>
    </p:spTree>
    <p:extLst>
      <p:ext uri="{BB962C8B-B14F-4D97-AF65-F5344CB8AC3E}">
        <p14:creationId xmlns:p14="http://schemas.microsoft.com/office/powerpoint/2010/main" val="331397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2 Timothy 2:15</a:t>
            </a:r>
          </a:p>
        </p:txBody>
      </p:sp>
      <p:sp>
        <p:nvSpPr>
          <p:cNvPr id="5" name="TextBox 4"/>
          <p:cNvSpPr txBox="1"/>
          <p:nvPr/>
        </p:nvSpPr>
        <p:spPr>
          <a:xfrm>
            <a:off x="169334" y="1735666"/>
            <a:ext cx="11853333" cy="1186735"/>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Be diligent to present yourself approved to God, a worker who does not need to be ashamed, rightly dividing the word of truth.</a:t>
            </a:r>
          </a:p>
        </p:txBody>
      </p:sp>
    </p:spTree>
    <p:extLst>
      <p:ext uri="{BB962C8B-B14F-4D97-AF65-F5344CB8AC3E}">
        <p14:creationId xmlns:p14="http://schemas.microsoft.com/office/powerpoint/2010/main" val="181606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those…(v.6)</a:t>
            </a:r>
          </a:p>
        </p:txBody>
      </p:sp>
      <p:sp>
        <p:nvSpPr>
          <p:cNvPr id="5" name="TextBox 4"/>
          <p:cNvSpPr txBox="1"/>
          <p:nvPr/>
        </p:nvSpPr>
        <p:spPr>
          <a:xfrm>
            <a:off x="169334" y="1735667"/>
            <a:ext cx="11853333" cy="1186735"/>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“who hunger and thirst after righteousness”</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They shall be filled.</a:t>
            </a:r>
          </a:p>
        </p:txBody>
      </p:sp>
    </p:spTree>
    <p:extLst>
      <p:ext uri="{BB962C8B-B14F-4D97-AF65-F5344CB8AC3E}">
        <p14:creationId xmlns:p14="http://schemas.microsoft.com/office/powerpoint/2010/main" val="34515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Hebrews 5:14</a:t>
            </a:r>
          </a:p>
        </p:txBody>
      </p:sp>
      <p:sp>
        <p:nvSpPr>
          <p:cNvPr id="5" name="TextBox 4"/>
          <p:cNvSpPr txBox="1"/>
          <p:nvPr/>
        </p:nvSpPr>
        <p:spPr>
          <a:xfrm>
            <a:off x="169334" y="1735666"/>
            <a:ext cx="11853333" cy="1733936"/>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But solid food belongs to those who are of full age, that is, those who by reason of use have their senses exercised to discern both good and evil.</a:t>
            </a:r>
          </a:p>
        </p:txBody>
      </p:sp>
    </p:spTree>
    <p:extLst>
      <p:ext uri="{BB962C8B-B14F-4D97-AF65-F5344CB8AC3E}">
        <p14:creationId xmlns:p14="http://schemas.microsoft.com/office/powerpoint/2010/main" val="93106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105E88DE-97BE-40D1-99DF-FC83A47FD626}"/>
              </a:ext>
            </a:extLst>
          </p:cNvPr>
          <p:cNvSpPr>
            <a:spLocks noGrp="1" noChangeArrowheads="1"/>
          </p:cNvSpPr>
          <p:nvPr>
            <p:ph type="body" idx="1"/>
          </p:nvPr>
        </p:nvSpPr>
        <p:spPr>
          <a:xfrm>
            <a:off x="1981200" y="762000"/>
            <a:ext cx="8229600" cy="5029200"/>
          </a:xfrm>
        </p:spPr>
        <p:txBody>
          <a:bodyPr/>
          <a:lstStyle/>
          <a:p>
            <a:pPr algn="ctr" eaLnBrk="1" hangingPunct="1">
              <a:lnSpc>
                <a:spcPct val="220000"/>
              </a:lnSpc>
              <a:buFont typeface="Wingdings" panose="05000000000000000000" pitchFamily="2" charset="2"/>
              <a:buNone/>
              <a:defRPr/>
            </a:pPr>
            <a:r>
              <a:rPr lang="en-US"/>
              <a:t>In this fourth Beatitude we find a commandment that applies to all Christians and without this no one will ever find “blessedness.” </a:t>
            </a:r>
          </a:p>
        </p:txBody>
      </p:sp>
      <p:sp>
        <p:nvSpPr>
          <p:cNvPr id="3" name="Rectangle 2">
            <a:extLst>
              <a:ext uri="{FF2B5EF4-FFF2-40B4-BE49-F238E27FC236}">
                <a16:creationId xmlns:a16="http://schemas.microsoft.com/office/drawing/2014/main" id="{96A44DB6-07A0-407B-9E81-AFFC77CEB1CA}"/>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37570">
                                            <p:txEl>
                                              <p:pRg st="0" end="0"/>
                                            </p:txEl>
                                          </p:spTgt>
                                        </p:tgtEl>
                                        <p:attrNameLst>
                                          <p:attrName>style.visibility</p:attrName>
                                        </p:attrNameLst>
                                      </p:cBhvr>
                                      <p:to>
                                        <p:strVal val="visible"/>
                                      </p:to>
                                    </p:set>
                                    <p:anim calcmode="lin" valueType="num">
                                      <p:cBhvr>
                                        <p:cTn id="7" dur="500" fill="hold"/>
                                        <p:tgtEl>
                                          <p:spTgt spid="2375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757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375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BF51A9DA-3EC8-465E-AB22-70D6763990BA}"/>
              </a:ext>
            </a:extLst>
          </p:cNvPr>
          <p:cNvSpPr>
            <a:spLocks noGrp="1" noChangeArrowheads="1"/>
          </p:cNvSpPr>
          <p:nvPr>
            <p:ph type="body" idx="1"/>
          </p:nvPr>
        </p:nvSpPr>
        <p:spPr>
          <a:xfrm>
            <a:off x="1981200" y="685800"/>
            <a:ext cx="8229600" cy="5486400"/>
          </a:xfrm>
        </p:spPr>
        <p:txBody>
          <a:bodyPr/>
          <a:lstStyle/>
          <a:p>
            <a:pPr algn="ctr" eaLnBrk="1" hangingPunct="1">
              <a:lnSpc>
                <a:spcPct val="110000"/>
              </a:lnSpc>
              <a:buFont typeface="Wingdings" panose="05000000000000000000" pitchFamily="2" charset="2"/>
              <a:buNone/>
              <a:defRPr/>
            </a:pPr>
            <a:r>
              <a:rPr lang="en-US" sz="2800"/>
              <a:t>“This beatitude introduces a slight change into the whole approach. It is a little less negative and more positive. There is a negative element here, as we shall see, but there is a more positive element ... Here we begin to look for a solution, and thus there is a slight change in the emphasis... In this verse we have one of the most notable statements of the Christian gospel and everything it has to give us.” </a:t>
            </a:r>
          </a:p>
        </p:txBody>
      </p:sp>
      <p:sp>
        <p:nvSpPr>
          <p:cNvPr id="3" name="Rectangle 2">
            <a:extLst>
              <a:ext uri="{FF2B5EF4-FFF2-40B4-BE49-F238E27FC236}">
                <a16:creationId xmlns:a16="http://schemas.microsoft.com/office/drawing/2014/main" id="{9545EC56-8592-4948-958F-D4BDBA12FBB0}"/>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39618">
                                            <p:txEl>
                                              <p:pRg st="0" end="0"/>
                                            </p:txEl>
                                          </p:spTgt>
                                        </p:tgtEl>
                                        <p:attrNameLst>
                                          <p:attrName>style.visibility</p:attrName>
                                        </p:attrNameLst>
                                      </p:cBhvr>
                                      <p:to>
                                        <p:strVal val="visible"/>
                                      </p:to>
                                    </p:set>
                                    <p:anim calcmode="lin" valueType="num">
                                      <p:cBhvr>
                                        <p:cTn id="7" dur="500" fill="hold"/>
                                        <p:tgtEl>
                                          <p:spTgt spid="2396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96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39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B9655727-6814-49B5-AA40-C367F18909D5}"/>
              </a:ext>
            </a:extLst>
          </p:cNvPr>
          <p:cNvSpPr>
            <a:spLocks noGrp="1" noChangeArrowheads="1"/>
          </p:cNvSpPr>
          <p:nvPr>
            <p:ph type="body" idx="1"/>
          </p:nvPr>
        </p:nvSpPr>
        <p:spPr>
          <a:xfrm>
            <a:off x="1981200" y="685800"/>
            <a:ext cx="8229600" cy="5105400"/>
          </a:xfrm>
        </p:spPr>
        <p:txBody>
          <a:bodyPr/>
          <a:lstStyle/>
          <a:p>
            <a:pPr algn="ctr" eaLnBrk="1" hangingPunct="1">
              <a:lnSpc>
                <a:spcPct val="170000"/>
              </a:lnSpc>
              <a:buFont typeface="Wingdings" panose="05000000000000000000" pitchFamily="2" charset="2"/>
              <a:buNone/>
              <a:defRPr/>
            </a:pPr>
            <a:r>
              <a:rPr lang="en-US"/>
              <a:t>Three great lessons</a:t>
            </a:r>
          </a:p>
          <a:p>
            <a:pPr eaLnBrk="1" hangingPunct="1">
              <a:lnSpc>
                <a:spcPct val="170000"/>
              </a:lnSpc>
              <a:defRPr/>
            </a:pPr>
            <a:r>
              <a:rPr lang="en-US">
                <a:solidFill>
                  <a:srgbClr val="990000"/>
                </a:solidFill>
                <a:effectLst>
                  <a:outerShdw blurRad="38100" dist="38100" dir="2700000" algn="tl">
                    <a:srgbClr val="000000"/>
                  </a:outerShdw>
                </a:effectLst>
              </a:rPr>
              <a:t>“Righteousness”</a:t>
            </a:r>
          </a:p>
          <a:p>
            <a:pPr eaLnBrk="1" hangingPunct="1">
              <a:lnSpc>
                <a:spcPct val="170000"/>
              </a:lnSpc>
              <a:defRPr/>
            </a:pPr>
            <a:r>
              <a:rPr lang="en-US"/>
              <a:t>The key word in this Beatitude</a:t>
            </a:r>
          </a:p>
          <a:p>
            <a:pPr eaLnBrk="1" hangingPunct="1">
              <a:lnSpc>
                <a:spcPct val="170000"/>
              </a:lnSpc>
              <a:defRPr/>
            </a:pPr>
            <a:r>
              <a:rPr lang="en-US"/>
              <a:t>Identifies the opposite of sin</a:t>
            </a:r>
          </a:p>
          <a:p>
            <a:pPr eaLnBrk="1" hangingPunct="1">
              <a:lnSpc>
                <a:spcPct val="170000"/>
              </a:lnSpc>
              <a:defRPr/>
            </a:pPr>
            <a:r>
              <a:rPr lang="en-US"/>
              <a:t>Stands for all that God is (Jere 23:6)</a:t>
            </a:r>
          </a:p>
        </p:txBody>
      </p:sp>
      <p:sp>
        <p:nvSpPr>
          <p:cNvPr id="3" name="Rectangle 2">
            <a:extLst>
              <a:ext uri="{FF2B5EF4-FFF2-40B4-BE49-F238E27FC236}">
                <a16:creationId xmlns:a16="http://schemas.microsoft.com/office/drawing/2014/main" id="{F43ABE0D-3C39-4A66-88F5-7C9409DE05E1}"/>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43714">
                                            <p:txEl>
                                              <p:pRg st="0" end="0"/>
                                            </p:txEl>
                                          </p:spTgt>
                                        </p:tgtEl>
                                        <p:attrNameLst>
                                          <p:attrName>style.visibility</p:attrName>
                                        </p:attrNameLst>
                                      </p:cBhvr>
                                      <p:to>
                                        <p:strVal val="visible"/>
                                      </p:to>
                                    </p:set>
                                    <p:anim calcmode="lin" valueType="num">
                                      <p:cBhvr>
                                        <p:cTn id="7" dur="500" fill="hold"/>
                                        <p:tgtEl>
                                          <p:spTgt spid="2437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37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3714">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43714">
                                            <p:txEl>
                                              <p:pRg st="1" end="1"/>
                                            </p:txEl>
                                          </p:spTgt>
                                        </p:tgtEl>
                                        <p:attrNameLst>
                                          <p:attrName>style.visibility</p:attrName>
                                        </p:attrNameLst>
                                      </p:cBhvr>
                                      <p:to>
                                        <p:strVal val="visible"/>
                                      </p:to>
                                    </p:set>
                                    <p:anim calcmode="lin" valueType="num">
                                      <p:cBhvr>
                                        <p:cTn id="13" dur="500" fill="hold"/>
                                        <p:tgtEl>
                                          <p:spTgt spid="2437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4371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43714">
                                            <p:txEl>
                                              <p:pRg st="1" end="1"/>
                                            </p:txEl>
                                          </p:spTgt>
                                        </p:tgtEl>
                                      </p:cBhvr>
                                    </p:animEffect>
                                  </p:childTnLst>
                                </p:cTn>
                              </p:par>
                            </p:childTnLst>
                          </p:cTn>
                        </p:par>
                        <p:par>
                          <p:cTn id="16" fill="hold" nodeType="afterGroup">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43714">
                                            <p:txEl>
                                              <p:pRg st="2" end="2"/>
                                            </p:txEl>
                                          </p:spTgt>
                                        </p:tgtEl>
                                        <p:attrNameLst>
                                          <p:attrName>style.visibility</p:attrName>
                                        </p:attrNameLst>
                                      </p:cBhvr>
                                      <p:to>
                                        <p:strVal val="visible"/>
                                      </p:to>
                                    </p:set>
                                    <p:anim calcmode="lin" valueType="num">
                                      <p:cBhvr>
                                        <p:cTn id="19" dur="500" fill="hold"/>
                                        <p:tgtEl>
                                          <p:spTgt spid="2437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4371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243714">
                                            <p:txEl>
                                              <p:pRg st="2" end="2"/>
                                            </p:txEl>
                                          </p:spTgt>
                                        </p:tgtEl>
                                      </p:cBhvr>
                                    </p:animEffect>
                                  </p:childTnLst>
                                </p:cTn>
                              </p:par>
                            </p:childTnLst>
                          </p:cTn>
                        </p:par>
                        <p:par>
                          <p:cTn id="22" fill="hold" nodeType="afterGroup">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243714">
                                            <p:txEl>
                                              <p:pRg st="3" end="3"/>
                                            </p:txEl>
                                          </p:spTgt>
                                        </p:tgtEl>
                                        <p:attrNameLst>
                                          <p:attrName>style.visibility</p:attrName>
                                        </p:attrNameLst>
                                      </p:cBhvr>
                                      <p:to>
                                        <p:strVal val="visible"/>
                                      </p:to>
                                    </p:set>
                                    <p:anim calcmode="lin" valueType="num">
                                      <p:cBhvr>
                                        <p:cTn id="25" dur="500" fill="hold"/>
                                        <p:tgtEl>
                                          <p:spTgt spid="2437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43714">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243714">
                                            <p:txEl>
                                              <p:pRg st="3" end="3"/>
                                            </p:txEl>
                                          </p:spTgt>
                                        </p:tgtEl>
                                      </p:cBhvr>
                                    </p:animEffect>
                                  </p:childTnLst>
                                </p:cTn>
                              </p:par>
                            </p:childTnLst>
                          </p:cTn>
                        </p:par>
                        <p:par>
                          <p:cTn id="28" fill="hold" nodeType="afterGroup">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243714">
                                            <p:txEl>
                                              <p:pRg st="4" end="4"/>
                                            </p:txEl>
                                          </p:spTgt>
                                        </p:tgtEl>
                                        <p:attrNameLst>
                                          <p:attrName>style.visibility</p:attrName>
                                        </p:attrNameLst>
                                      </p:cBhvr>
                                      <p:to>
                                        <p:strVal val="visible"/>
                                      </p:to>
                                    </p:set>
                                    <p:anim calcmode="lin" valueType="num">
                                      <p:cBhvr>
                                        <p:cTn id="31" dur="500" fill="hold"/>
                                        <p:tgtEl>
                                          <p:spTgt spid="2437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43714">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2437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39A14-79BD-47D1-86F8-BD505189233B}"/>
              </a:ext>
            </a:extLst>
          </p:cNvPr>
          <p:cNvSpPr/>
          <p:nvPr/>
        </p:nvSpPr>
        <p:spPr>
          <a:xfrm>
            <a:off x="7097142" y="6273226"/>
            <a:ext cx="3074881" cy="584775"/>
          </a:xfrm>
          <a:prstGeom prst="rect">
            <a:avLst/>
          </a:prstGeom>
          <a:noFill/>
        </p:spPr>
        <p:txBody>
          <a:bodyPr wrap="none" lIns="91440" tIns="45720" rIns="91440" bIns="45720">
            <a:spAutoFit/>
          </a:bodyPr>
          <a:lstStyle/>
          <a:p>
            <a:pPr algn="ctr"/>
            <a:r>
              <a:rPr lang="en-US" sz="3200" dirty="0">
                <a:ln w="0"/>
                <a:solidFill>
                  <a:prstClr val="white"/>
                </a:solidFill>
                <a:effectLst>
                  <a:reflection blurRad="6350" stA="53000" endA="300" endPos="35500" dir="5400000" sy="-90000" algn="bl" rotWithShape="0"/>
                </a:effectLst>
                <a:latin typeface="AR BERKLEY" panose="02000000000000000000" pitchFamily="2" charset="0"/>
              </a:rPr>
              <a:t>Sermon on the Mount</a:t>
            </a:r>
          </a:p>
        </p:txBody>
      </p:sp>
      <p:sp>
        <p:nvSpPr>
          <p:cNvPr id="5" name="Rectangle 4">
            <a:extLst>
              <a:ext uri="{FF2B5EF4-FFF2-40B4-BE49-F238E27FC236}">
                <a16:creationId xmlns:a16="http://schemas.microsoft.com/office/drawing/2014/main" id="{74DFDAFB-B8A3-469A-B7F9-E3CEA0F7A724}"/>
              </a:ext>
            </a:extLst>
          </p:cNvPr>
          <p:cNvSpPr/>
          <p:nvPr/>
        </p:nvSpPr>
        <p:spPr>
          <a:xfrm>
            <a:off x="2044250" y="420780"/>
            <a:ext cx="8103500" cy="1415772"/>
          </a:xfrm>
          <a:prstGeom prst="rect">
            <a:avLst/>
          </a:prstGeom>
          <a:noFill/>
          <a:effectLst>
            <a:outerShdw blurRad="50800" dist="50800" dir="5400000" algn="ctr" rotWithShape="0">
              <a:schemeClr val="bg1"/>
            </a:outerShdw>
          </a:effectLst>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000" b="1" dirty="0">
                <a:ln/>
                <a:solidFill>
                  <a:srgbClr val="0070C0"/>
                </a:solidFill>
                <a:latin typeface="Californian FB" panose="0207040306080B030204" pitchFamily="18" charset="0"/>
              </a:rPr>
              <a:t>The Citizens of the Kingdom</a:t>
            </a:r>
          </a:p>
          <a:p>
            <a:pPr algn="ctr"/>
            <a:r>
              <a:rPr lang="en-US" sz="3600" b="1" dirty="0">
                <a:ln/>
                <a:solidFill>
                  <a:srgbClr val="0070C0"/>
                </a:solidFill>
                <a:latin typeface="Californian FB" panose="0207040306080B030204" pitchFamily="18" charset="0"/>
              </a:rPr>
              <a:t>(Matt. 5:1-16)</a:t>
            </a:r>
          </a:p>
        </p:txBody>
      </p:sp>
      <p:sp>
        <p:nvSpPr>
          <p:cNvPr id="2" name="TextBox 1">
            <a:extLst>
              <a:ext uri="{FF2B5EF4-FFF2-40B4-BE49-F238E27FC236}">
                <a16:creationId xmlns:a16="http://schemas.microsoft.com/office/drawing/2014/main" id="{60DF5A49-911D-4EE7-B9A7-F03752C307F5}"/>
              </a:ext>
            </a:extLst>
          </p:cNvPr>
          <p:cNvSpPr txBox="1"/>
          <p:nvPr/>
        </p:nvSpPr>
        <p:spPr>
          <a:xfrm>
            <a:off x="1878638" y="2551289"/>
            <a:ext cx="8269112" cy="1231106"/>
          </a:xfrm>
          <a:prstGeom prst="rect">
            <a:avLst/>
          </a:prstGeom>
          <a:noFill/>
          <a:effectLst>
            <a:outerShdw blurRad="50800" dist="12700" dir="5400000" algn="ctr" rotWithShape="0">
              <a:schemeClr val="bg1"/>
            </a:outerShdw>
          </a:effectLst>
        </p:spPr>
        <p:txBody>
          <a:bodyPr wrap="square" rtlCol="0">
            <a:spAutoFit/>
          </a:bodyPr>
          <a:lstStyle/>
          <a:p>
            <a:pPr marL="400050" indent="-400050">
              <a:buFont typeface="+mj-lt"/>
              <a:buAutoNum type="romanUcPeriod"/>
            </a:pPr>
            <a:r>
              <a:rPr lang="en-US" sz="3200" dirty="0">
                <a:solidFill>
                  <a:prstClr val="black"/>
                </a:solidFill>
                <a:latin typeface="Arial Narrow" panose="020B0606020202030204" pitchFamily="34" charset="0"/>
                <a:cs typeface="Aldhabi" panose="020B0604020202020204" pitchFamily="2" charset="-78"/>
              </a:rPr>
              <a:t>Characteristics of the Citizens (5:2-12)</a:t>
            </a:r>
          </a:p>
          <a:p>
            <a:pPr marL="400050" indent="-400050">
              <a:buFont typeface="+mj-lt"/>
              <a:buAutoNum type="romanUcPeriod"/>
            </a:pPr>
            <a:endParaRPr lang="en-US" sz="1000" dirty="0">
              <a:solidFill>
                <a:prstClr val="black"/>
              </a:solidFill>
              <a:latin typeface="Arial Narrow" panose="020B0606020202030204" pitchFamily="34" charset="0"/>
              <a:cs typeface="Aldhabi" panose="020B0604020202020204" pitchFamily="2" charset="-78"/>
            </a:endParaRPr>
          </a:p>
          <a:p>
            <a:pPr marL="400050" indent="-400050">
              <a:buFont typeface="+mj-lt"/>
              <a:buAutoNum type="romanUcPeriod"/>
            </a:pPr>
            <a:r>
              <a:rPr lang="en-US" sz="3200" dirty="0">
                <a:solidFill>
                  <a:prstClr val="black"/>
                </a:solidFill>
                <a:latin typeface="Arial Narrow" panose="020B0606020202030204" pitchFamily="34" charset="0"/>
                <a:cs typeface="Aldhabi" panose="020B0604020202020204" pitchFamily="2" charset="-78"/>
              </a:rPr>
              <a:t>The Influence of the Citizens on the World (5:13-16)</a:t>
            </a:r>
          </a:p>
        </p:txBody>
      </p:sp>
      <p:sp>
        <p:nvSpPr>
          <p:cNvPr id="3" name="Rectangle: Folded Corner 2">
            <a:extLst>
              <a:ext uri="{FF2B5EF4-FFF2-40B4-BE49-F238E27FC236}">
                <a16:creationId xmlns:a16="http://schemas.microsoft.com/office/drawing/2014/main" id="{0610F33A-38CC-4977-BDD5-BB8193A30522}"/>
              </a:ext>
            </a:extLst>
          </p:cNvPr>
          <p:cNvSpPr/>
          <p:nvPr/>
        </p:nvSpPr>
        <p:spPr>
          <a:xfrm rot="20869704">
            <a:off x="1844831" y="1260373"/>
            <a:ext cx="1372120" cy="1151501"/>
          </a:xfrm>
          <a:prstGeom prst="foldedCorner">
            <a:avLst>
              <a:gd name="adj" fmla="val 34628"/>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0070C0"/>
                </a:solidFill>
                <a:latin typeface="Calibri Light" panose="020F0302020204030204"/>
              </a:rPr>
              <a:t>Review</a:t>
            </a:r>
          </a:p>
        </p:txBody>
      </p:sp>
    </p:spTree>
    <p:extLst>
      <p:ext uri="{BB962C8B-B14F-4D97-AF65-F5344CB8AC3E}">
        <p14:creationId xmlns:p14="http://schemas.microsoft.com/office/powerpoint/2010/main" val="3877671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93E0C743-E530-430A-BD78-58875E3955C0}"/>
              </a:ext>
            </a:extLst>
          </p:cNvPr>
          <p:cNvSpPr>
            <a:spLocks noGrp="1" noChangeArrowheads="1"/>
          </p:cNvSpPr>
          <p:nvPr>
            <p:ph type="body" idx="1"/>
          </p:nvPr>
        </p:nvSpPr>
        <p:spPr>
          <a:xfrm>
            <a:off x="1981200" y="762000"/>
            <a:ext cx="8229600" cy="5029200"/>
          </a:xfrm>
        </p:spPr>
        <p:txBody>
          <a:bodyPr/>
          <a:lstStyle/>
          <a:p>
            <a:pPr algn="ctr" eaLnBrk="1" hangingPunct="1">
              <a:lnSpc>
                <a:spcPct val="140000"/>
              </a:lnSpc>
              <a:buFont typeface="Wingdings" panose="05000000000000000000" pitchFamily="2" charset="2"/>
              <a:buNone/>
              <a:defRPr/>
            </a:pPr>
            <a:r>
              <a:rPr lang="en-US"/>
              <a:t>“In the original Greek text, the definite article preceded the word </a:t>
            </a:r>
            <a:r>
              <a:rPr lang="en-US" u="sng"/>
              <a:t>dikaiosuneen</a:t>
            </a:r>
            <a:r>
              <a:rPr lang="en-US"/>
              <a:t>, ‘righteousness.’ Literally translated, this Beatitude should read, ‘Blessed those hungering and thirsting after THE righteousness.” </a:t>
            </a:r>
          </a:p>
        </p:txBody>
      </p:sp>
      <p:sp>
        <p:nvSpPr>
          <p:cNvPr id="3" name="Rectangle 2">
            <a:extLst>
              <a:ext uri="{FF2B5EF4-FFF2-40B4-BE49-F238E27FC236}">
                <a16:creationId xmlns:a16="http://schemas.microsoft.com/office/drawing/2014/main" id="{F1DAF8A8-C7BC-4D9D-AD71-8BE65A6E005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45762">
                                            <p:txEl>
                                              <p:pRg st="0" end="0"/>
                                            </p:txEl>
                                          </p:spTgt>
                                        </p:tgtEl>
                                        <p:attrNameLst>
                                          <p:attrName>style.visibility</p:attrName>
                                        </p:attrNameLst>
                                      </p:cBhvr>
                                      <p:to>
                                        <p:strVal val="visible"/>
                                      </p:to>
                                    </p:set>
                                    <p:anim calcmode="lin" valueType="num">
                                      <p:cBhvr>
                                        <p:cTn id="7" dur="500" fill="hold"/>
                                        <p:tgtEl>
                                          <p:spTgt spid="24576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576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57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151BD182-6B50-48C6-B445-598DD09DE3AC}"/>
              </a:ext>
            </a:extLst>
          </p:cNvPr>
          <p:cNvSpPr>
            <a:spLocks noGrp="1" noChangeArrowheads="1"/>
          </p:cNvSpPr>
          <p:nvPr>
            <p:ph type="body" idx="1"/>
          </p:nvPr>
        </p:nvSpPr>
        <p:spPr>
          <a:xfrm>
            <a:off x="1981200" y="838200"/>
            <a:ext cx="8229600" cy="4953000"/>
          </a:xfrm>
        </p:spPr>
        <p:txBody>
          <a:bodyPr/>
          <a:lstStyle/>
          <a:p>
            <a:pPr algn="ctr" eaLnBrk="1" hangingPunct="1">
              <a:lnSpc>
                <a:spcPct val="120000"/>
              </a:lnSpc>
              <a:buFont typeface="Wingdings" panose="05000000000000000000" pitchFamily="2" charset="2"/>
              <a:buNone/>
              <a:defRPr/>
            </a:pPr>
            <a:r>
              <a:rPr lang="en-US" sz="3000"/>
              <a:t>How can we define this </a:t>
            </a:r>
            <a:r>
              <a:rPr lang="en-US" sz="3000">
                <a:solidFill>
                  <a:srgbClr val="990000"/>
                </a:solidFill>
                <a:effectLst>
                  <a:outerShdw blurRad="38100" dist="38100" dir="2700000" algn="tl">
                    <a:srgbClr val="000000"/>
                  </a:outerShdw>
                </a:effectLst>
              </a:rPr>
              <a:t>“righteousness”</a:t>
            </a:r>
            <a:r>
              <a:rPr lang="en-US" sz="3000"/>
              <a:t>?</a:t>
            </a:r>
          </a:p>
          <a:p>
            <a:pPr eaLnBrk="1" hangingPunct="1">
              <a:lnSpc>
                <a:spcPct val="120000"/>
              </a:lnSpc>
              <a:defRPr/>
            </a:pPr>
            <a:r>
              <a:rPr lang="en-US" sz="3000"/>
              <a:t>Not a peace on earth where no wars are fought.</a:t>
            </a:r>
          </a:p>
          <a:p>
            <a:pPr eaLnBrk="1" hangingPunct="1">
              <a:lnSpc>
                <a:spcPct val="120000"/>
              </a:lnSpc>
              <a:defRPr/>
            </a:pPr>
            <a:r>
              <a:rPr lang="en-US" sz="3000"/>
              <a:t>Not the same as justification with God.</a:t>
            </a:r>
          </a:p>
          <a:p>
            <a:pPr eaLnBrk="1" hangingPunct="1">
              <a:lnSpc>
                <a:spcPct val="120000"/>
              </a:lnSpc>
              <a:defRPr/>
            </a:pPr>
            <a:r>
              <a:rPr lang="en-US" sz="3000"/>
              <a:t>A fervent desire to be free from sin and to live in a right relationship with God.</a:t>
            </a:r>
          </a:p>
          <a:p>
            <a:pPr eaLnBrk="1" hangingPunct="1">
              <a:lnSpc>
                <a:spcPct val="120000"/>
              </a:lnSpc>
              <a:defRPr/>
            </a:pPr>
            <a:r>
              <a:rPr lang="en-US" sz="3000"/>
              <a:t>The complete freedom from sin’s captivity! </a:t>
            </a:r>
          </a:p>
        </p:txBody>
      </p:sp>
      <p:sp>
        <p:nvSpPr>
          <p:cNvPr id="3" name="Rectangle 2">
            <a:extLst>
              <a:ext uri="{FF2B5EF4-FFF2-40B4-BE49-F238E27FC236}">
                <a16:creationId xmlns:a16="http://schemas.microsoft.com/office/drawing/2014/main" id="{D349C86C-6269-4056-A1D1-BFFD3536F84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49858">
                                            <p:txEl>
                                              <p:pRg st="0" end="0"/>
                                            </p:txEl>
                                          </p:spTgt>
                                        </p:tgtEl>
                                        <p:attrNameLst>
                                          <p:attrName>style.visibility</p:attrName>
                                        </p:attrNameLst>
                                      </p:cBhvr>
                                      <p:to>
                                        <p:strVal val="visible"/>
                                      </p:to>
                                    </p:set>
                                    <p:anim calcmode="lin" valueType="num">
                                      <p:cBhvr>
                                        <p:cTn id="7" dur="500" fill="hold"/>
                                        <p:tgtEl>
                                          <p:spTgt spid="24985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985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9858">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49858">
                                            <p:txEl>
                                              <p:pRg st="1" end="1"/>
                                            </p:txEl>
                                          </p:spTgt>
                                        </p:tgtEl>
                                        <p:attrNameLst>
                                          <p:attrName>style.visibility</p:attrName>
                                        </p:attrNameLst>
                                      </p:cBhvr>
                                      <p:to>
                                        <p:strVal val="visible"/>
                                      </p:to>
                                    </p:set>
                                    <p:anim calcmode="lin" valueType="num">
                                      <p:cBhvr>
                                        <p:cTn id="13" dur="500" fill="hold"/>
                                        <p:tgtEl>
                                          <p:spTgt spid="24985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49858">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4985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49858">
                                            <p:txEl>
                                              <p:pRg st="2" end="2"/>
                                            </p:txEl>
                                          </p:spTgt>
                                        </p:tgtEl>
                                        <p:attrNameLst>
                                          <p:attrName>style.visibility</p:attrName>
                                        </p:attrNameLst>
                                      </p:cBhvr>
                                      <p:to>
                                        <p:strVal val="visible"/>
                                      </p:to>
                                    </p:set>
                                    <p:anim calcmode="lin" valueType="num">
                                      <p:cBhvr>
                                        <p:cTn id="20" dur="500" fill="hold"/>
                                        <p:tgtEl>
                                          <p:spTgt spid="249858">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49858">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24985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249858">
                                            <p:txEl>
                                              <p:pRg st="3" end="3"/>
                                            </p:txEl>
                                          </p:spTgt>
                                        </p:tgtEl>
                                        <p:attrNameLst>
                                          <p:attrName>style.visibility</p:attrName>
                                        </p:attrNameLst>
                                      </p:cBhvr>
                                      <p:to>
                                        <p:strVal val="visible"/>
                                      </p:to>
                                    </p:set>
                                    <p:anim calcmode="lin" valueType="num">
                                      <p:cBhvr>
                                        <p:cTn id="27" dur="500" fill="hold"/>
                                        <p:tgtEl>
                                          <p:spTgt spid="249858">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49858">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249858">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49858">
                                            <p:txEl>
                                              <p:pRg st="4" end="4"/>
                                            </p:txEl>
                                          </p:spTgt>
                                        </p:tgtEl>
                                        <p:attrNameLst>
                                          <p:attrName>style.visibility</p:attrName>
                                        </p:attrNameLst>
                                      </p:cBhvr>
                                      <p:to>
                                        <p:strVal val="visible"/>
                                      </p:to>
                                    </p:set>
                                    <p:anim calcmode="lin" valueType="num">
                                      <p:cBhvr>
                                        <p:cTn id="34" dur="500" fill="hold"/>
                                        <p:tgtEl>
                                          <p:spTgt spid="249858">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49858">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2498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8"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40457F09-2D01-4B33-9C76-C9A25CFE3B45}"/>
              </a:ext>
            </a:extLst>
          </p:cNvPr>
          <p:cNvSpPr>
            <a:spLocks noGrp="1" noChangeArrowheads="1"/>
          </p:cNvSpPr>
          <p:nvPr>
            <p:ph type="body" idx="1"/>
          </p:nvPr>
        </p:nvSpPr>
        <p:spPr/>
        <p:txBody>
          <a:bodyPr/>
          <a:lstStyle/>
          <a:p>
            <a:pPr algn="ctr" eaLnBrk="1" hangingPunct="1">
              <a:lnSpc>
                <a:spcPct val="130000"/>
              </a:lnSpc>
              <a:buFont typeface="Wingdings" panose="05000000000000000000" pitchFamily="2" charset="2"/>
              <a:buNone/>
              <a:defRPr/>
            </a:pPr>
            <a:r>
              <a:rPr lang="en-US"/>
              <a:t>Three great lessons</a:t>
            </a:r>
          </a:p>
          <a:p>
            <a:pPr eaLnBrk="1" hangingPunct="1">
              <a:lnSpc>
                <a:spcPct val="130000"/>
              </a:lnSpc>
              <a:defRPr/>
            </a:pPr>
            <a:r>
              <a:rPr lang="en-US"/>
              <a:t>“Righteousness”</a:t>
            </a:r>
          </a:p>
          <a:p>
            <a:pPr eaLnBrk="1" hangingPunct="1">
              <a:lnSpc>
                <a:spcPct val="130000"/>
              </a:lnSpc>
              <a:defRPr/>
            </a:pPr>
            <a:r>
              <a:rPr lang="en-US">
                <a:solidFill>
                  <a:srgbClr val="990000"/>
                </a:solidFill>
                <a:effectLst>
                  <a:outerShdw blurRad="38100" dist="38100" dir="2700000" algn="tl">
                    <a:srgbClr val="000000"/>
                  </a:outerShdw>
                </a:effectLst>
              </a:rPr>
              <a:t>“Hunger and thirst”</a:t>
            </a:r>
            <a:r>
              <a:rPr lang="en-US"/>
              <a:t> </a:t>
            </a:r>
          </a:p>
        </p:txBody>
      </p:sp>
      <p:sp>
        <p:nvSpPr>
          <p:cNvPr id="3" name="Rectangle 2">
            <a:extLst>
              <a:ext uri="{FF2B5EF4-FFF2-40B4-BE49-F238E27FC236}">
                <a16:creationId xmlns:a16="http://schemas.microsoft.com/office/drawing/2014/main" id="{C5997967-0346-413D-AEE0-3616762023E4}"/>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1906">
                                            <p:txEl>
                                              <p:pRg st="2" end="2"/>
                                            </p:txEl>
                                          </p:spTgt>
                                        </p:tgtEl>
                                        <p:attrNameLst>
                                          <p:attrName>style.visibility</p:attrName>
                                        </p:attrNameLst>
                                      </p:cBhvr>
                                      <p:to>
                                        <p:strVal val="visible"/>
                                      </p:to>
                                    </p:set>
                                    <p:anim calcmode="lin" valueType="num">
                                      <p:cBhvr>
                                        <p:cTn id="7" dur="500" fill="hold"/>
                                        <p:tgtEl>
                                          <p:spTgt spid="251906">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51906">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519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DC272E6C-9E74-4840-9AC9-81464ACEA76B}"/>
              </a:ext>
            </a:extLst>
          </p:cNvPr>
          <p:cNvSpPr>
            <a:spLocks noGrp="1" noChangeArrowheads="1"/>
          </p:cNvSpPr>
          <p:nvPr>
            <p:ph type="body" idx="1"/>
          </p:nvPr>
        </p:nvSpPr>
        <p:spPr>
          <a:xfrm>
            <a:off x="1981200" y="762000"/>
            <a:ext cx="8229600" cy="5029200"/>
          </a:xfrm>
        </p:spPr>
        <p:txBody>
          <a:bodyPr/>
          <a:lstStyle/>
          <a:p>
            <a:pPr algn="ctr" eaLnBrk="1" hangingPunct="1">
              <a:lnSpc>
                <a:spcPct val="120000"/>
              </a:lnSpc>
              <a:buFont typeface="Wingdings" panose="05000000000000000000" pitchFamily="2" charset="2"/>
              <a:buNone/>
              <a:defRPr/>
            </a:pPr>
            <a:r>
              <a:rPr lang="en-US"/>
              <a:t>The strongest drives in earthly life</a:t>
            </a:r>
          </a:p>
          <a:p>
            <a:pPr algn="ctr" eaLnBrk="1" hangingPunct="1">
              <a:lnSpc>
                <a:spcPct val="150000"/>
              </a:lnSpc>
              <a:buFont typeface="Wingdings" panose="05000000000000000000" pitchFamily="2" charset="2"/>
              <a:buNone/>
              <a:defRPr/>
            </a:pPr>
            <a:r>
              <a:rPr lang="en-US"/>
              <a:t>Aptly state the goal of a person</a:t>
            </a:r>
          </a:p>
          <a:p>
            <a:pPr algn="ctr" eaLnBrk="1" hangingPunct="1">
              <a:lnSpc>
                <a:spcPct val="180000"/>
              </a:lnSpc>
              <a:buFont typeface="Wingdings" panose="05000000000000000000" pitchFamily="2" charset="2"/>
              <a:buNone/>
              <a:defRPr/>
            </a:pPr>
            <a:r>
              <a:rPr lang="en-US"/>
              <a:t>These express an urgent </a:t>
            </a:r>
          </a:p>
          <a:p>
            <a:pPr algn="ctr" eaLnBrk="1" hangingPunct="1">
              <a:lnSpc>
                <a:spcPct val="120000"/>
              </a:lnSpc>
              <a:buFont typeface="Wingdings" panose="05000000000000000000" pitchFamily="2" charset="2"/>
              <a:buNone/>
              <a:defRPr/>
            </a:pPr>
            <a:r>
              <a:rPr lang="en-US"/>
              <a:t>Need</a:t>
            </a:r>
          </a:p>
          <a:p>
            <a:pPr algn="ctr" eaLnBrk="1" hangingPunct="1">
              <a:lnSpc>
                <a:spcPct val="120000"/>
              </a:lnSpc>
              <a:buFont typeface="Wingdings" panose="05000000000000000000" pitchFamily="2" charset="2"/>
              <a:buNone/>
              <a:defRPr/>
            </a:pPr>
            <a:r>
              <a:rPr lang="en-US"/>
              <a:t>Emotion</a:t>
            </a:r>
          </a:p>
          <a:p>
            <a:pPr algn="ctr" eaLnBrk="1" hangingPunct="1">
              <a:lnSpc>
                <a:spcPct val="120000"/>
              </a:lnSpc>
              <a:buFont typeface="Wingdings" panose="05000000000000000000" pitchFamily="2" charset="2"/>
              <a:buNone/>
              <a:defRPr/>
            </a:pPr>
            <a:r>
              <a:rPr lang="en-US"/>
              <a:t>Situation </a:t>
            </a:r>
          </a:p>
        </p:txBody>
      </p:sp>
      <p:sp>
        <p:nvSpPr>
          <p:cNvPr id="3" name="Rectangle 2">
            <a:extLst>
              <a:ext uri="{FF2B5EF4-FFF2-40B4-BE49-F238E27FC236}">
                <a16:creationId xmlns:a16="http://schemas.microsoft.com/office/drawing/2014/main" id="{A0F25773-9619-4CA9-A056-37766077919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3954">
                                            <p:txEl>
                                              <p:pRg st="0" end="0"/>
                                            </p:txEl>
                                          </p:spTgt>
                                        </p:tgtEl>
                                        <p:attrNameLst>
                                          <p:attrName>style.visibility</p:attrName>
                                        </p:attrNameLst>
                                      </p:cBhvr>
                                      <p:to>
                                        <p:strVal val="visible"/>
                                      </p:to>
                                    </p:set>
                                    <p:anim calcmode="lin" valueType="num">
                                      <p:cBhvr>
                                        <p:cTn id="7" dur="500" fill="hold"/>
                                        <p:tgtEl>
                                          <p:spTgt spid="2539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39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5395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53954">
                                            <p:txEl>
                                              <p:pRg st="1" end="1"/>
                                            </p:txEl>
                                          </p:spTgt>
                                        </p:tgtEl>
                                        <p:attrNameLst>
                                          <p:attrName>style.visibility</p:attrName>
                                        </p:attrNameLst>
                                      </p:cBhvr>
                                      <p:to>
                                        <p:strVal val="visible"/>
                                      </p:to>
                                    </p:set>
                                    <p:anim calcmode="lin" valueType="num">
                                      <p:cBhvr>
                                        <p:cTn id="14" dur="500" fill="hold"/>
                                        <p:tgtEl>
                                          <p:spTgt spid="25395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5395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5395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53954">
                                            <p:txEl>
                                              <p:pRg st="2" end="2"/>
                                            </p:txEl>
                                          </p:spTgt>
                                        </p:tgtEl>
                                        <p:attrNameLst>
                                          <p:attrName>style.visibility</p:attrName>
                                        </p:attrNameLst>
                                      </p:cBhvr>
                                      <p:to>
                                        <p:strVal val="visible"/>
                                      </p:to>
                                    </p:set>
                                    <p:anim calcmode="lin" valueType="num">
                                      <p:cBhvr>
                                        <p:cTn id="21" dur="500" fill="hold"/>
                                        <p:tgtEl>
                                          <p:spTgt spid="25395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5395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53954">
                                            <p:txEl>
                                              <p:pRg st="2" end="2"/>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253954">
                                            <p:txEl>
                                              <p:pRg st="3" end="3"/>
                                            </p:txEl>
                                          </p:spTgt>
                                        </p:tgtEl>
                                        <p:attrNameLst>
                                          <p:attrName>style.visibility</p:attrName>
                                        </p:attrNameLst>
                                      </p:cBhvr>
                                      <p:to>
                                        <p:strVal val="visible"/>
                                      </p:to>
                                    </p:set>
                                    <p:anim calcmode="lin" valueType="num">
                                      <p:cBhvr>
                                        <p:cTn id="26" dur="500" fill="hold"/>
                                        <p:tgtEl>
                                          <p:spTgt spid="253954">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53954">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253954">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53954">
                                            <p:txEl>
                                              <p:pRg st="4" end="4"/>
                                            </p:txEl>
                                          </p:spTgt>
                                        </p:tgtEl>
                                        <p:attrNameLst>
                                          <p:attrName>style.visibility</p:attrName>
                                        </p:attrNameLst>
                                      </p:cBhvr>
                                      <p:to>
                                        <p:strVal val="visible"/>
                                      </p:to>
                                    </p:set>
                                    <p:anim calcmode="lin" valueType="num">
                                      <p:cBhvr>
                                        <p:cTn id="33" dur="500" fill="hold"/>
                                        <p:tgtEl>
                                          <p:spTgt spid="253954">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53954">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253954">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53954">
                                            <p:txEl>
                                              <p:pRg st="5" end="5"/>
                                            </p:txEl>
                                          </p:spTgt>
                                        </p:tgtEl>
                                        <p:attrNameLst>
                                          <p:attrName>style.visibility</p:attrName>
                                        </p:attrNameLst>
                                      </p:cBhvr>
                                      <p:to>
                                        <p:strVal val="visible"/>
                                      </p:to>
                                    </p:set>
                                    <p:anim calcmode="lin" valueType="num">
                                      <p:cBhvr>
                                        <p:cTn id="40" dur="500" fill="hold"/>
                                        <p:tgtEl>
                                          <p:spTgt spid="253954">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253954">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2539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4"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49A36DD3-EC56-4400-8AC1-E8894CEFEE22}"/>
              </a:ext>
            </a:extLst>
          </p:cNvPr>
          <p:cNvSpPr>
            <a:spLocks noGrp="1" noChangeArrowheads="1"/>
          </p:cNvSpPr>
          <p:nvPr>
            <p:ph type="body" idx="1"/>
          </p:nvPr>
        </p:nvSpPr>
        <p:spPr>
          <a:xfrm>
            <a:off x="1981200" y="685800"/>
            <a:ext cx="8229600" cy="5105400"/>
          </a:xfrm>
        </p:spPr>
        <p:txBody>
          <a:bodyPr/>
          <a:lstStyle/>
          <a:p>
            <a:pPr algn="ctr" eaLnBrk="1" hangingPunct="1">
              <a:lnSpc>
                <a:spcPct val="130000"/>
              </a:lnSpc>
              <a:buFont typeface="Wingdings" panose="05000000000000000000" pitchFamily="2" charset="2"/>
              <a:buNone/>
              <a:defRPr/>
            </a:pPr>
            <a:r>
              <a:rPr lang="en-US"/>
              <a:t>Spiritual hunger reveals a sense of </a:t>
            </a:r>
          </a:p>
          <a:p>
            <a:pPr eaLnBrk="1" hangingPunct="1">
              <a:lnSpc>
                <a:spcPct val="130000"/>
              </a:lnSpc>
              <a:defRPr/>
            </a:pPr>
            <a:r>
              <a:rPr lang="en-US"/>
              <a:t>Emptiness</a:t>
            </a:r>
          </a:p>
          <a:p>
            <a:pPr eaLnBrk="1" hangingPunct="1">
              <a:lnSpc>
                <a:spcPct val="130000"/>
              </a:lnSpc>
              <a:defRPr/>
            </a:pPr>
            <a:r>
              <a:rPr lang="en-US"/>
              <a:t>Satisfaction</a:t>
            </a:r>
          </a:p>
          <a:p>
            <a:pPr eaLnBrk="1" hangingPunct="1">
              <a:lnSpc>
                <a:spcPct val="130000"/>
              </a:lnSpc>
              <a:defRPr/>
            </a:pPr>
            <a:r>
              <a:rPr lang="en-US"/>
              <a:t>Need</a:t>
            </a:r>
          </a:p>
          <a:p>
            <a:pPr eaLnBrk="1" hangingPunct="1">
              <a:lnSpc>
                <a:spcPct val="130000"/>
              </a:lnSpc>
              <a:defRPr/>
            </a:pPr>
            <a:r>
              <a:rPr lang="en-US"/>
              <a:t>Completeness</a:t>
            </a:r>
          </a:p>
          <a:p>
            <a:pPr eaLnBrk="1" hangingPunct="1">
              <a:lnSpc>
                <a:spcPct val="130000"/>
              </a:lnSpc>
              <a:defRPr/>
            </a:pPr>
            <a:r>
              <a:rPr lang="en-US"/>
              <a:t>Exclusion</a:t>
            </a:r>
          </a:p>
        </p:txBody>
      </p:sp>
      <p:sp>
        <p:nvSpPr>
          <p:cNvPr id="3" name="Rectangle 2">
            <a:extLst>
              <a:ext uri="{FF2B5EF4-FFF2-40B4-BE49-F238E27FC236}">
                <a16:creationId xmlns:a16="http://schemas.microsoft.com/office/drawing/2014/main" id="{841FE8FE-0D8F-4B4C-8C83-D96CB3326DB5}"/>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6002">
                                            <p:txEl>
                                              <p:pRg st="0" end="0"/>
                                            </p:txEl>
                                          </p:spTgt>
                                        </p:tgtEl>
                                        <p:attrNameLst>
                                          <p:attrName>style.visibility</p:attrName>
                                        </p:attrNameLst>
                                      </p:cBhvr>
                                      <p:to>
                                        <p:strVal val="visible"/>
                                      </p:to>
                                    </p:set>
                                    <p:anim calcmode="lin" valueType="num">
                                      <p:cBhvr>
                                        <p:cTn id="7" dur="500" fill="hold"/>
                                        <p:tgtEl>
                                          <p:spTgt spid="25600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0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56002">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56002">
                                            <p:txEl>
                                              <p:pRg st="1" end="1"/>
                                            </p:txEl>
                                          </p:spTgt>
                                        </p:tgtEl>
                                        <p:attrNameLst>
                                          <p:attrName>style.visibility</p:attrName>
                                        </p:attrNameLst>
                                      </p:cBhvr>
                                      <p:to>
                                        <p:strVal val="visible"/>
                                      </p:to>
                                    </p:set>
                                    <p:anim calcmode="lin" valueType="num">
                                      <p:cBhvr>
                                        <p:cTn id="13" dur="500" fill="hold"/>
                                        <p:tgtEl>
                                          <p:spTgt spid="25600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5600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5600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56002">
                                            <p:txEl>
                                              <p:pRg st="2" end="2"/>
                                            </p:txEl>
                                          </p:spTgt>
                                        </p:tgtEl>
                                        <p:attrNameLst>
                                          <p:attrName>style.visibility</p:attrName>
                                        </p:attrNameLst>
                                      </p:cBhvr>
                                      <p:to>
                                        <p:strVal val="visible"/>
                                      </p:to>
                                    </p:set>
                                    <p:anim calcmode="lin" valueType="num">
                                      <p:cBhvr>
                                        <p:cTn id="20" dur="500" fill="hold"/>
                                        <p:tgtEl>
                                          <p:spTgt spid="256002">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56002">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25600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256002">
                                            <p:txEl>
                                              <p:pRg st="3" end="3"/>
                                            </p:txEl>
                                          </p:spTgt>
                                        </p:tgtEl>
                                        <p:attrNameLst>
                                          <p:attrName>style.visibility</p:attrName>
                                        </p:attrNameLst>
                                      </p:cBhvr>
                                      <p:to>
                                        <p:strVal val="visible"/>
                                      </p:to>
                                    </p:set>
                                    <p:anim calcmode="lin" valueType="num">
                                      <p:cBhvr>
                                        <p:cTn id="27" dur="500" fill="hold"/>
                                        <p:tgtEl>
                                          <p:spTgt spid="256002">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56002">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256002">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56002">
                                            <p:txEl>
                                              <p:pRg st="4" end="4"/>
                                            </p:txEl>
                                          </p:spTgt>
                                        </p:tgtEl>
                                        <p:attrNameLst>
                                          <p:attrName>style.visibility</p:attrName>
                                        </p:attrNameLst>
                                      </p:cBhvr>
                                      <p:to>
                                        <p:strVal val="visible"/>
                                      </p:to>
                                    </p:set>
                                    <p:anim calcmode="lin" valueType="num">
                                      <p:cBhvr>
                                        <p:cTn id="34" dur="500" fill="hold"/>
                                        <p:tgtEl>
                                          <p:spTgt spid="256002">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56002">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256002">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256002">
                                            <p:txEl>
                                              <p:pRg st="5" end="5"/>
                                            </p:txEl>
                                          </p:spTgt>
                                        </p:tgtEl>
                                        <p:attrNameLst>
                                          <p:attrName>style.visibility</p:attrName>
                                        </p:attrNameLst>
                                      </p:cBhvr>
                                      <p:to>
                                        <p:strVal val="visible"/>
                                      </p:to>
                                    </p:set>
                                    <p:anim calcmode="lin" valueType="num">
                                      <p:cBhvr>
                                        <p:cTn id="41" dur="500" fill="hold"/>
                                        <p:tgtEl>
                                          <p:spTgt spid="256002">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256002">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2560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20EC6A47-9E70-4521-BE32-4C418CD0962B}"/>
              </a:ext>
            </a:extLst>
          </p:cNvPr>
          <p:cNvSpPr>
            <a:spLocks noGrp="1" noChangeArrowheads="1"/>
          </p:cNvSpPr>
          <p:nvPr>
            <p:ph type="body" idx="1"/>
          </p:nvPr>
        </p:nvSpPr>
        <p:spPr>
          <a:xfrm>
            <a:off x="1981200" y="762000"/>
            <a:ext cx="8229600" cy="5029200"/>
          </a:xfrm>
        </p:spPr>
        <p:txBody>
          <a:bodyPr/>
          <a:lstStyle/>
          <a:p>
            <a:pPr algn="ctr" eaLnBrk="1" hangingPunct="1">
              <a:lnSpc>
                <a:spcPct val="140000"/>
              </a:lnSpc>
              <a:buFont typeface="Wingdings" panose="05000000000000000000" pitchFamily="2" charset="2"/>
              <a:buNone/>
              <a:defRPr/>
            </a:pPr>
            <a:r>
              <a:rPr lang="en-US"/>
              <a:t>Three great lessons</a:t>
            </a:r>
          </a:p>
          <a:p>
            <a:pPr eaLnBrk="1" hangingPunct="1">
              <a:lnSpc>
                <a:spcPct val="140000"/>
              </a:lnSpc>
              <a:defRPr/>
            </a:pPr>
            <a:r>
              <a:rPr lang="en-US"/>
              <a:t>“Righteousness”</a:t>
            </a:r>
          </a:p>
          <a:p>
            <a:pPr eaLnBrk="1" hangingPunct="1">
              <a:lnSpc>
                <a:spcPct val="140000"/>
              </a:lnSpc>
              <a:defRPr/>
            </a:pPr>
            <a:r>
              <a:rPr lang="en-US"/>
              <a:t>“Hunger and thirst” </a:t>
            </a:r>
          </a:p>
          <a:p>
            <a:pPr eaLnBrk="1" hangingPunct="1">
              <a:lnSpc>
                <a:spcPct val="140000"/>
              </a:lnSpc>
              <a:defRPr/>
            </a:pPr>
            <a:r>
              <a:rPr lang="en-US">
                <a:solidFill>
                  <a:srgbClr val="990000"/>
                </a:solidFill>
                <a:effectLst>
                  <a:outerShdw blurRad="38100" dist="38100" dir="2700000" algn="tl">
                    <a:srgbClr val="000000"/>
                  </a:outerShdw>
                </a:effectLst>
              </a:rPr>
              <a:t>“Be filled” </a:t>
            </a:r>
          </a:p>
        </p:txBody>
      </p:sp>
      <p:sp>
        <p:nvSpPr>
          <p:cNvPr id="3" name="Rectangle 2">
            <a:extLst>
              <a:ext uri="{FF2B5EF4-FFF2-40B4-BE49-F238E27FC236}">
                <a16:creationId xmlns:a16="http://schemas.microsoft.com/office/drawing/2014/main" id="{4DDFE884-3EB7-4DB2-A5AD-7B4F12813CE3}"/>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8050">
                                            <p:txEl>
                                              <p:pRg st="3" end="3"/>
                                            </p:txEl>
                                          </p:spTgt>
                                        </p:tgtEl>
                                        <p:attrNameLst>
                                          <p:attrName>style.visibility</p:attrName>
                                        </p:attrNameLst>
                                      </p:cBhvr>
                                      <p:to>
                                        <p:strVal val="visible"/>
                                      </p:to>
                                    </p:set>
                                    <p:anim calcmode="lin" valueType="num">
                                      <p:cBhvr>
                                        <p:cTn id="7" dur="500" fill="hold"/>
                                        <p:tgtEl>
                                          <p:spTgt spid="258050">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58050">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580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332086D3-F894-4139-9240-E48F47215373}"/>
              </a:ext>
            </a:extLst>
          </p:cNvPr>
          <p:cNvSpPr>
            <a:spLocks noGrp="1" noChangeArrowheads="1"/>
          </p:cNvSpPr>
          <p:nvPr>
            <p:ph type="body" idx="1"/>
          </p:nvPr>
        </p:nvSpPr>
        <p:spPr>
          <a:xfrm>
            <a:off x="1981200" y="1143000"/>
            <a:ext cx="8229600" cy="4419600"/>
          </a:xfrm>
        </p:spPr>
        <p:txBody>
          <a:bodyPr/>
          <a:lstStyle/>
          <a:p>
            <a:pPr algn="ctr" eaLnBrk="1" hangingPunct="1">
              <a:lnSpc>
                <a:spcPct val="180000"/>
              </a:lnSpc>
              <a:buFont typeface="Wingdings" panose="05000000000000000000" pitchFamily="2" charset="2"/>
              <a:buNone/>
              <a:defRPr/>
            </a:pPr>
            <a:r>
              <a:rPr lang="en-US"/>
              <a:t>The true seeker of righteousness will never enjoy a once-and-for-all filling. </a:t>
            </a:r>
          </a:p>
        </p:txBody>
      </p:sp>
      <p:sp>
        <p:nvSpPr>
          <p:cNvPr id="3" name="Rectangle 2">
            <a:extLst>
              <a:ext uri="{FF2B5EF4-FFF2-40B4-BE49-F238E27FC236}">
                <a16:creationId xmlns:a16="http://schemas.microsoft.com/office/drawing/2014/main" id="{A7A72C68-918F-495F-9995-B41108F642E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60098">
                                            <p:txEl>
                                              <p:pRg st="0" end="0"/>
                                            </p:txEl>
                                          </p:spTgt>
                                        </p:tgtEl>
                                        <p:attrNameLst>
                                          <p:attrName>style.visibility</p:attrName>
                                        </p:attrNameLst>
                                      </p:cBhvr>
                                      <p:to>
                                        <p:strVal val="visible"/>
                                      </p:to>
                                    </p:set>
                                    <p:anim calcmode="lin" valueType="num">
                                      <p:cBhvr>
                                        <p:cTn id="7" dur="500" fill="hold"/>
                                        <p:tgtEl>
                                          <p:spTgt spid="26009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009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0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0A01ED6B-9D86-43C0-BFDE-D9D240BC8968}"/>
              </a:ext>
            </a:extLst>
          </p:cNvPr>
          <p:cNvSpPr>
            <a:spLocks noGrp="1" noChangeArrowheads="1"/>
          </p:cNvSpPr>
          <p:nvPr>
            <p:ph type="body" idx="1"/>
          </p:nvPr>
        </p:nvSpPr>
        <p:spPr>
          <a:xfrm>
            <a:off x="1981200" y="762000"/>
            <a:ext cx="8229600" cy="5029200"/>
          </a:xfrm>
        </p:spPr>
        <p:txBody>
          <a:bodyPr/>
          <a:lstStyle/>
          <a:p>
            <a:pPr algn="ctr" eaLnBrk="1" hangingPunct="1">
              <a:lnSpc>
                <a:spcPct val="110000"/>
              </a:lnSpc>
              <a:buFont typeface="Wingdings" panose="05000000000000000000" pitchFamily="2" charset="2"/>
              <a:buNone/>
              <a:defRPr/>
            </a:pPr>
            <a:r>
              <a:rPr lang="en-US"/>
              <a:t>“You see the Christian is one who at one and the same time is hungering and thirsting, yet he is filled. And the more he is filled the more he hungers and thirsts. That is the blessedness of this Christian life. It goes on. You reach a certain stage in sanctification, but you do not rest upon that for the rest of your life.” </a:t>
            </a:r>
          </a:p>
        </p:txBody>
      </p:sp>
      <p:sp>
        <p:nvSpPr>
          <p:cNvPr id="3" name="Rectangle 2">
            <a:extLst>
              <a:ext uri="{FF2B5EF4-FFF2-40B4-BE49-F238E27FC236}">
                <a16:creationId xmlns:a16="http://schemas.microsoft.com/office/drawing/2014/main" id="{47CD86AA-ADB7-4AEF-BC38-7429F7BE319D}"/>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62146">
                                            <p:txEl>
                                              <p:pRg st="0" end="0"/>
                                            </p:txEl>
                                          </p:spTgt>
                                        </p:tgtEl>
                                        <p:attrNameLst>
                                          <p:attrName>style.visibility</p:attrName>
                                        </p:attrNameLst>
                                      </p:cBhvr>
                                      <p:to>
                                        <p:strVal val="visible"/>
                                      </p:to>
                                    </p:set>
                                    <p:anim calcmode="lin" valueType="num">
                                      <p:cBhvr>
                                        <p:cTn id="7" dur="500" fill="hold"/>
                                        <p:tgtEl>
                                          <p:spTgt spid="2621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21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21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F31C0406-71D2-4BC9-A7A6-EC9478CC591F}"/>
              </a:ext>
            </a:extLst>
          </p:cNvPr>
          <p:cNvSpPr>
            <a:spLocks noGrp="1" noChangeArrowheads="1"/>
          </p:cNvSpPr>
          <p:nvPr>
            <p:ph type="body" idx="1"/>
          </p:nvPr>
        </p:nvSpPr>
        <p:spPr>
          <a:xfrm>
            <a:off x="1981200" y="685800"/>
            <a:ext cx="8229600" cy="5105400"/>
          </a:xfrm>
        </p:spPr>
        <p:txBody>
          <a:bodyPr/>
          <a:lstStyle/>
          <a:p>
            <a:pPr eaLnBrk="1" hangingPunct="1">
              <a:lnSpc>
                <a:spcPct val="120000"/>
              </a:lnSpc>
              <a:defRPr/>
            </a:pPr>
            <a:r>
              <a:rPr lang="en-US"/>
              <a:t>This filling is an individual obligation.</a:t>
            </a:r>
          </a:p>
          <a:p>
            <a:pPr eaLnBrk="1" hangingPunct="1">
              <a:lnSpc>
                <a:spcPct val="120000"/>
              </a:lnSpc>
              <a:defRPr/>
            </a:pPr>
            <a:r>
              <a:rPr lang="en-US"/>
              <a:t>“God who made hunger a universal desire also made food universally available. But to appropriate it individually requires individual effort. All the food in the world is absolutely useless unless you take some of it and eat it.” </a:t>
            </a:r>
          </a:p>
        </p:txBody>
      </p:sp>
      <p:sp>
        <p:nvSpPr>
          <p:cNvPr id="3" name="Rectangle 2">
            <a:extLst>
              <a:ext uri="{FF2B5EF4-FFF2-40B4-BE49-F238E27FC236}">
                <a16:creationId xmlns:a16="http://schemas.microsoft.com/office/drawing/2014/main" id="{C4C81FAB-A280-4A8E-883D-BF88D3094C63}"/>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64194">
                                            <p:txEl>
                                              <p:pRg st="0" end="0"/>
                                            </p:txEl>
                                          </p:spTgt>
                                        </p:tgtEl>
                                        <p:attrNameLst>
                                          <p:attrName>style.visibility</p:attrName>
                                        </p:attrNameLst>
                                      </p:cBhvr>
                                      <p:to>
                                        <p:strVal val="visible"/>
                                      </p:to>
                                    </p:set>
                                    <p:anim calcmode="lin" valueType="num">
                                      <p:cBhvr>
                                        <p:cTn id="7" dur="500" fill="hold"/>
                                        <p:tgtEl>
                                          <p:spTgt spid="26419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419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419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64194">
                                            <p:txEl>
                                              <p:pRg st="1" end="1"/>
                                            </p:txEl>
                                          </p:spTgt>
                                        </p:tgtEl>
                                        <p:attrNameLst>
                                          <p:attrName>style.visibility</p:attrName>
                                        </p:attrNameLst>
                                      </p:cBhvr>
                                      <p:to>
                                        <p:strVal val="visible"/>
                                      </p:to>
                                    </p:set>
                                    <p:anim calcmode="lin" valueType="num">
                                      <p:cBhvr>
                                        <p:cTn id="14" dur="500" fill="hold"/>
                                        <p:tgtEl>
                                          <p:spTgt spid="26419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419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641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C1887C8A-81E7-4081-8C29-D26EFC8A9DCD}"/>
              </a:ext>
            </a:extLst>
          </p:cNvPr>
          <p:cNvSpPr>
            <a:spLocks noGrp="1" noChangeArrowheads="1"/>
          </p:cNvSpPr>
          <p:nvPr>
            <p:ph type="body" idx="1"/>
          </p:nvPr>
        </p:nvSpPr>
        <p:spPr>
          <a:xfrm>
            <a:off x="1981200" y="838200"/>
            <a:ext cx="8229600" cy="4953000"/>
          </a:xfrm>
        </p:spPr>
        <p:txBody>
          <a:bodyPr/>
          <a:lstStyle/>
          <a:p>
            <a:pPr algn="ctr" eaLnBrk="1" hangingPunct="1">
              <a:lnSpc>
                <a:spcPct val="170000"/>
              </a:lnSpc>
              <a:buFont typeface="Wingdings" panose="05000000000000000000" pitchFamily="2" charset="2"/>
              <a:buNone/>
              <a:defRPr/>
            </a:pPr>
            <a:r>
              <a:rPr lang="en-US"/>
              <a:t>Each must act “starved for Christ” all of the time! A starving person will be present at the table when food is available – priorities will be set for Bible study, worship, fellowship, etc.! </a:t>
            </a:r>
          </a:p>
        </p:txBody>
      </p:sp>
      <p:sp>
        <p:nvSpPr>
          <p:cNvPr id="3" name="Rectangle 2">
            <a:extLst>
              <a:ext uri="{FF2B5EF4-FFF2-40B4-BE49-F238E27FC236}">
                <a16:creationId xmlns:a16="http://schemas.microsoft.com/office/drawing/2014/main" id="{B594616A-D07D-4AFE-AD3D-2B5B5B59F2D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66242">
                                            <p:txEl>
                                              <p:pRg st="0" end="0"/>
                                            </p:txEl>
                                          </p:spTgt>
                                        </p:tgtEl>
                                        <p:attrNameLst>
                                          <p:attrName>style.visibility</p:attrName>
                                        </p:attrNameLst>
                                      </p:cBhvr>
                                      <p:to>
                                        <p:strVal val="visible"/>
                                      </p:to>
                                    </p:set>
                                    <p:anim calcmode="lin" valueType="num">
                                      <p:cBhvr>
                                        <p:cTn id="7" dur="500" fill="hold"/>
                                        <p:tgtEl>
                                          <p:spTgt spid="26624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4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62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1B3BA889-74B5-4E41-8786-3E6DDBE2BA21}"/>
              </a:ext>
            </a:extLst>
          </p:cNvPr>
          <p:cNvPicPr>
            <a:picLocks noChangeAspect="1"/>
          </p:cNvPicPr>
          <p:nvPr/>
        </p:nvPicPr>
        <p:blipFill>
          <a:blip r:embed="rId3"/>
          <a:stretch>
            <a:fillRect/>
          </a:stretch>
        </p:blipFill>
        <p:spPr>
          <a:xfrm>
            <a:off x="426128" y="408373"/>
            <a:ext cx="11354540" cy="6054571"/>
          </a:xfrm>
          <a:prstGeom prst="rect">
            <a:avLst/>
          </a:prstGeom>
        </p:spPr>
      </p:pic>
    </p:spTree>
    <p:extLst>
      <p:ext uri="{BB962C8B-B14F-4D97-AF65-F5344CB8AC3E}">
        <p14:creationId xmlns:p14="http://schemas.microsoft.com/office/powerpoint/2010/main" val="19674201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670052DC-578F-4D61-BB02-F022BECCC333}"/>
              </a:ext>
            </a:extLst>
          </p:cNvPr>
          <p:cNvSpPr>
            <a:spLocks noGrp="1" noChangeArrowheads="1"/>
          </p:cNvSpPr>
          <p:nvPr>
            <p:ph type="body" idx="1"/>
          </p:nvPr>
        </p:nvSpPr>
        <p:spPr>
          <a:xfrm>
            <a:off x="1981200" y="685800"/>
            <a:ext cx="8229600" cy="5105400"/>
          </a:xfrm>
        </p:spPr>
        <p:txBody>
          <a:bodyPr/>
          <a:lstStyle/>
          <a:p>
            <a:pPr eaLnBrk="1" hangingPunct="1">
              <a:lnSpc>
                <a:spcPct val="170000"/>
              </a:lnSpc>
              <a:defRPr/>
            </a:pPr>
            <a:r>
              <a:rPr lang="en-US"/>
              <a:t>This filling reveals more about your spiritual condition than you may wish be revealed!</a:t>
            </a:r>
          </a:p>
          <a:p>
            <a:pPr eaLnBrk="1" hangingPunct="1">
              <a:lnSpc>
                <a:spcPct val="170000"/>
              </a:lnSpc>
              <a:defRPr/>
            </a:pPr>
            <a:r>
              <a:rPr lang="en-US"/>
              <a:t>Christians must be careful and watch their diet! </a:t>
            </a:r>
          </a:p>
        </p:txBody>
      </p:sp>
      <p:sp>
        <p:nvSpPr>
          <p:cNvPr id="3" name="Rectangle 2">
            <a:extLst>
              <a:ext uri="{FF2B5EF4-FFF2-40B4-BE49-F238E27FC236}">
                <a16:creationId xmlns:a16="http://schemas.microsoft.com/office/drawing/2014/main" id="{20E1F94B-1911-4117-8FF3-B43871CDEDA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68290">
                                            <p:txEl>
                                              <p:pRg st="0" end="0"/>
                                            </p:txEl>
                                          </p:spTgt>
                                        </p:tgtEl>
                                        <p:attrNameLst>
                                          <p:attrName>style.visibility</p:attrName>
                                        </p:attrNameLst>
                                      </p:cBhvr>
                                      <p:to>
                                        <p:strVal val="visible"/>
                                      </p:to>
                                    </p:set>
                                    <p:anim calcmode="lin" valueType="num">
                                      <p:cBhvr>
                                        <p:cTn id="7" dur="500" fill="hold"/>
                                        <p:tgtEl>
                                          <p:spTgt spid="2682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829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6829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68290">
                                            <p:txEl>
                                              <p:pRg st="1" end="1"/>
                                            </p:txEl>
                                          </p:spTgt>
                                        </p:tgtEl>
                                        <p:attrNameLst>
                                          <p:attrName>style.visibility</p:attrName>
                                        </p:attrNameLst>
                                      </p:cBhvr>
                                      <p:to>
                                        <p:strVal val="visible"/>
                                      </p:to>
                                    </p:set>
                                    <p:anim calcmode="lin" valueType="num">
                                      <p:cBhvr>
                                        <p:cTn id="14" dur="500" fill="hold"/>
                                        <p:tgtEl>
                                          <p:spTgt spid="26829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829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682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fontScale="92500" lnSpcReduction="20000"/>
          </a:bodyPr>
          <a:lstStyle/>
          <a:p>
            <a:r>
              <a:rPr lang="en-US" dirty="0"/>
              <a:t>The Greek word for “filled” is </a:t>
            </a:r>
            <a:r>
              <a:rPr lang="en-US" i="1" dirty="0" err="1"/>
              <a:t>chortazesthai</a:t>
            </a:r>
            <a:r>
              <a:rPr lang="en-US" i="1" dirty="0"/>
              <a:t>. </a:t>
            </a:r>
            <a:r>
              <a:rPr lang="en-US" dirty="0"/>
              <a:t>Originally it was used to describe the gorging and fattening of animals with fodder. In regard to men, it describes the filling of a person to the point of full and complete satisfaction. Paradoxically, the righteousness the Christian receives in Christ as a result of his spiritual hunger and thirst is of itself productive of higher hunger and thirst. The more the Christian receives from Christ, the more he wants from Christ: and the more he wants from Christ, the more he receives from Christ. (2</a:t>
            </a:r>
            <a:r>
              <a:rPr lang="en-US" baseline="30000" dirty="0"/>
              <a:t>nd</a:t>
            </a:r>
            <a:r>
              <a:rPr lang="en-US" dirty="0"/>
              <a:t> Corinthians 3: 18) </a:t>
            </a:r>
          </a:p>
          <a:p>
            <a:pPr lvl="1"/>
            <a:endParaRPr lang="en-US" dirty="0"/>
          </a:p>
        </p:txBody>
      </p:sp>
      <p:sp>
        <p:nvSpPr>
          <p:cNvPr id="5" name="Title 4"/>
          <p:cNvSpPr>
            <a:spLocks noGrp="1"/>
          </p:cNvSpPr>
          <p:nvPr>
            <p:ph type="ctrTitle"/>
          </p:nvPr>
        </p:nvSpPr>
        <p:spPr>
          <a:xfrm>
            <a:off x="204186" y="381000"/>
            <a:ext cx="11798423" cy="1219200"/>
          </a:xfrm>
        </p:spPr>
        <p:txBody>
          <a:bodyPr>
            <a:normAutofit fontScale="90000"/>
          </a:bodyPr>
          <a:lstStyle/>
          <a:p>
            <a:r>
              <a:rPr lang="en-US" dirty="0"/>
              <a:t>“The Beatitudes” by James M. Tolle</a:t>
            </a:r>
            <a:br>
              <a:rPr lang="en-US" dirty="0"/>
            </a:br>
            <a:r>
              <a:rPr lang="en-US" sz="4000" dirty="0"/>
              <a:t>Chapter Excerpt: “They Shall Be Filled!”</a:t>
            </a:r>
          </a:p>
        </p:txBody>
      </p:sp>
    </p:spTree>
    <p:extLst>
      <p:ext uri="{BB962C8B-B14F-4D97-AF65-F5344CB8AC3E}">
        <p14:creationId xmlns:p14="http://schemas.microsoft.com/office/powerpoint/2010/main" val="33821644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254555"/>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7151"/>
            <a:ext cx="11719249" cy="6118254"/>
          </a:xfrm>
          <a:solidFill>
            <a:schemeClr val="accent2">
              <a:lumMod val="20000"/>
              <a:lumOff val="80000"/>
            </a:schemeClr>
          </a:solidFill>
          <a:ln>
            <a:noFill/>
          </a:ln>
        </p:spPr>
        <p:txBody>
          <a:bodyPr>
            <a:normAutofit/>
          </a:bodyPr>
          <a:lstStyle/>
          <a:p>
            <a:pPr algn="ctr" rtl="0"/>
            <a:r>
              <a:rPr lang="en-US" sz="2100" b="1" dirty="0">
                <a:solidFill>
                  <a:srgbClr val="A6A8AA"/>
                </a:solidFill>
                <a:effectLst>
                  <a:outerShdw blurRad="38100" dist="38100" dir="2700000" algn="tl">
                    <a:srgbClr val="000000">
                      <a:alpha val="43137"/>
                    </a:srgbClr>
                  </a:outerShdw>
                </a:effectLst>
              </a:rPr>
              <a:t>B</a:t>
            </a:r>
            <a:r>
              <a:rPr lang="en-US" sz="2000" b="1" dirty="0">
                <a:solidFill>
                  <a:srgbClr val="A6A8AA"/>
                </a:solidFill>
                <a:effectLst>
                  <a:outerShdw blurRad="38100" dist="38100" dir="2700000" algn="tl">
                    <a:srgbClr val="000000">
                      <a:alpha val="43137"/>
                    </a:srgbClr>
                  </a:outerShdw>
                </a:effectLst>
              </a:rPr>
              <a:t>LESSED</a:t>
            </a:r>
            <a:r>
              <a:rPr lang="en-US" sz="2100" b="1" dirty="0">
                <a:solidFill>
                  <a:srgbClr val="A6A8AA"/>
                </a:solidFill>
                <a:effectLst>
                  <a:outerShdw blurRad="38100" dist="38100" dir="2700000" algn="tl">
                    <a:srgbClr val="000000">
                      <a:alpha val="43137"/>
                    </a:srgbClr>
                  </a:outerShdw>
                </a:effectLst>
              </a:rPr>
              <a:t> A</a:t>
            </a:r>
            <a:r>
              <a:rPr lang="en-US" sz="2000" b="1" dirty="0">
                <a:solidFill>
                  <a:srgbClr val="A6A8AA"/>
                </a:solidFill>
                <a:effectLst>
                  <a:outerShdw blurRad="38100" dist="38100" dir="2700000" algn="tl">
                    <a:srgbClr val="000000">
                      <a:alpha val="43137"/>
                    </a:srgbClr>
                  </a:outerShdw>
                </a:effectLst>
              </a:rPr>
              <a:t>RE</a:t>
            </a:r>
            <a:r>
              <a:rPr lang="en-US" sz="2100" b="1" dirty="0">
                <a:solidFill>
                  <a:srgbClr val="A6A8AA"/>
                </a:solidFill>
                <a:effectLst>
                  <a:outerShdw blurRad="38100" dist="38100" dir="2700000" algn="tl">
                    <a:srgbClr val="000000">
                      <a:alpha val="43137"/>
                    </a:srgbClr>
                  </a:outerShdw>
                </a:effectLst>
              </a:rPr>
              <a:t> T</a:t>
            </a:r>
            <a:r>
              <a:rPr lang="en-US" sz="2000" b="1" dirty="0">
                <a:solidFill>
                  <a:srgbClr val="A6A8AA"/>
                </a:solidFill>
                <a:effectLst>
                  <a:outerShdw blurRad="38100" dist="38100" dir="2700000" algn="tl">
                    <a:srgbClr val="000000">
                      <a:alpha val="43137"/>
                    </a:srgbClr>
                  </a:outerShdw>
                </a:effectLst>
              </a:rPr>
              <a:t>HOSE</a:t>
            </a:r>
            <a:r>
              <a:rPr lang="en-US" sz="2100" b="1" dirty="0">
                <a:solidFill>
                  <a:srgbClr val="A6A8AA"/>
                </a:solidFill>
                <a:effectLst>
                  <a:outerShdw blurRad="38100" dist="38100" dir="2700000" algn="tl">
                    <a:srgbClr val="000000">
                      <a:alpha val="43137"/>
                    </a:srgbClr>
                  </a:outerShdw>
                </a:effectLst>
              </a:rPr>
              <a:t> W</a:t>
            </a:r>
            <a:r>
              <a:rPr lang="en-US" sz="2000" b="1" dirty="0">
                <a:solidFill>
                  <a:srgbClr val="A6A8AA"/>
                </a:solidFill>
                <a:effectLst>
                  <a:outerShdw blurRad="38100" dist="38100" dir="2700000" algn="tl">
                    <a:srgbClr val="000000">
                      <a:alpha val="43137"/>
                    </a:srgbClr>
                  </a:outerShdw>
                </a:effectLst>
              </a:rPr>
              <a:t>HO</a:t>
            </a:r>
            <a:r>
              <a:rPr lang="en-US" sz="2100" b="1" dirty="0">
                <a:solidFill>
                  <a:srgbClr val="A6A8AA"/>
                </a:solidFill>
                <a:effectLst>
                  <a:outerShdw blurRad="38100" dist="38100" dir="2700000" algn="tl">
                    <a:srgbClr val="000000">
                      <a:alpha val="43137"/>
                    </a:srgbClr>
                  </a:outerShdw>
                </a:effectLst>
              </a:rPr>
              <a:t> H</a:t>
            </a:r>
            <a:r>
              <a:rPr lang="en-US" sz="2000" b="1" dirty="0">
                <a:solidFill>
                  <a:srgbClr val="A6A8AA"/>
                </a:solidFill>
                <a:effectLst>
                  <a:outerShdw blurRad="38100" dist="38100" dir="2700000" algn="tl">
                    <a:srgbClr val="000000">
                      <a:alpha val="43137"/>
                    </a:srgbClr>
                  </a:outerShdw>
                </a:effectLst>
              </a:rPr>
              <a:t>UNGER AND</a:t>
            </a:r>
            <a:r>
              <a:rPr lang="en-US" sz="2100" b="1" dirty="0">
                <a:solidFill>
                  <a:srgbClr val="A6A8AA"/>
                </a:solidFill>
                <a:effectLst>
                  <a:outerShdw blurRad="38100" dist="38100" dir="2700000" algn="tl">
                    <a:srgbClr val="000000">
                      <a:alpha val="43137"/>
                    </a:srgbClr>
                  </a:outerShdw>
                </a:effectLst>
              </a:rPr>
              <a:t> T</a:t>
            </a:r>
            <a:r>
              <a:rPr lang="en-US" sz="2000" b="1" dirty="0">
                <a:solidFill>
                  <a:srgbClr val="A6A8AA"/>
                </a:solidFill>
                <a:effectLst>
                  <a:outerShdw blurRad="38100" dist="38100" dir="2700000" algn="tl">
                    <a:srgbClr val="000000">
                      <a:alpha val="43137"/>
                    </a:srgbClr>
                  </a:outerShdw>
                </a:effectLst>
              </a:rPr>
              <a:t>HIRST FOR</a:t>
            </a:r>
            <a:r>
              <a:rPr lang="en-US" sz="2100" b="1" dirty="0">
                <a:solidFill>
                  <a:srgbClr val="A6A8AA"/>
                </a:solidFill>
                <a:effectLst>
                  <a:outerShdw blurRad="38100" dist="38100" dir="2700000" algn="tl">
                    <a:srgbClr val="000000">
                      <a:alpha val="43137"/>
                    </a:srgbClr>
                  </a:outerShdw>
                </a:effectLst>
              </a:rPr>
              <a:t> R</a:t>
            </a:r>
            <a:r>
              <a:rPr lang="en-US" sz="2000" b="1" dirty="0">
                <a:solidFill>
                  <a:srgbClr val="A6A8AA"/>
                </a:solidFill>
                <a:effectLst>
                  <a:outerShdw blurRad="38100" dist="38100" dir="2700000" algn="tl">
                    <a:srgbClr val="000000">
                      <a:alpha val="43137"/>
                    </a:srgbClr>
                  </a:outerShdw>
                </a:effectLst>
              </a:rPr>
              <a:t>IGHTEOUSNESS</a:t>
            </a:r>
          </a:p>
          <a:p>
            <a:pPr algn="just" rtl="0"/>
            <a:r>
              <a:rPr lang="en-US" sz="1400" dirty="0">
                <a:effectLst>
                  <a:outerShdw blurRad="38100" dist="38100" dir="2700000" algn="tl">
                    <a:srgbClr val="000000">
                      <a:alpha val="43137"/>
                    </a:srgbClr>
                  </a:outerShdw>
                </a:effectLst>
              </a:rPr>
              <a:t>The Greek word translated as </a:t>
            </a:r>
            <a:r>
              <a:rPr lang="en-US" sz="1400" i="1" dirty="0">
                <a:effectLst>
                  <a:outerShdw blurRad="38100" dist="38100" dir="2700000" algn="tl">
                    <a:srgbClr val="000000">
                      <a:alpha val="43137"/>
                    </a:srgbClr>
                  </a:outerShdw>
                </a:effectLst>
              </a:rPr>
              <a:t>“hunger and thirst” means “to avidly desire something as necessary to life.” This Greek word is likely interpreting the Hebrew word that means “an acute lack of food.” It can also be used for the exhaustion caused by a military campaign or a desert journey, according to Eerdmans Theological Dictionary of the New Testament.</a:t>
            </a:r>
          </a:p>
          <a:p>
            <a:pPr algn="just" rtl="0"/>
            <a:r>
              <a:rPr lang="en-US" sz="1400" dirty="0">
                <a:effectLst>
                  <a:outerShdw blurRad="38100" dist="38100" dir="2700000" algn="tl">
                    <a:srgbClr val="000000">
                      <a:alpha val="43137"/>
                    </a:srgbClr>
                  </a:outerShdw>
                </a:effectLst>
              </a:rPr>
              <a:t>Blessed are those who are famished and desperate and ravenous for righteousness. Blessed are those who are consumed with a desire for righteousness. Blessed are those who crave righteousness.</a:t>
            </a:r>
          </a:p>
          <a:p>
            <a:pPr algn="just" rtl="0"/>
            <a:r>
              <a:rPr lang="en-US" sz="1400" dirty="0">
                <a:effectLst>
                  <a:outerShdw blurRad="38100" dist="38100" dir="2700000" algn="tl">
                    <a:srgbClr val="000000">
                      <a:alpha val="43137"/>
                    </a:srgbClr>
                  </a:outerShdw>
                </a:effectLst>
              </a:rPr>
              <a:t>The desire for righteousness is compared to the body’s craving for food and drink. Why does the body crave food and drink? Because the body is created so that it requires food and drink to sustain life. Your body is fueled by food and drink, and in their absence it will quit functioning and die.</a:t>
            </a:r>
          </a:p>
          <a:p>
            <a:pPr algn="just" rtl="0"/>
            <a:r>
              <a:rPr lang="en-US" sz="1400" dirty="0">
                <a:effectLst>
                  <a:outerShdw blurRad="38100" dist="38100" dir="2700000" algn="tl">
                    <a:srgbClr val="000000">
                      <a:alpha val="43137"/>
                    </a:srgbClr>
                  </a:outerShdw>
                </a:effectLst>
              </a:rPr>
              <a:t>Why do God’s people hunger and thirst for righteousness? Because we are created to be righteous. The word </a:t>
            </a:r>
            <a:r>
              <a:rPr lang="en-US" sz="1400" i="1" dirty="0">
                <a:effectLst>
                  <a:outerShdw blurRad="38100" dist="38100" dir="2700000" algn="tl">
                    <a:srgbClr val="000000">
                      <a:alpha val="43137"/>
                    </a:srgbClr>
                  </a:outerShdw>
                </a:effectLst>
              </a:rPr>
              <a:t>righteous means “to be right.” It means to have everything functioning well. When we are righteous, then we are satisfied, and our deepest longings are fulfilled. Like everything else He gives, righteousness is not a gift apart from Himself. He gives us Himself—the law on the inside, grace, Christ in you—and in Him is everything. The longing for righteousness comes from Him. The gift of His righteousness comes from Him.</a:t>
            </a:r>
          </a:p>
          <a:p>
            <a:pPr algn="just" rtl="0"/>
            <a:r>
              <a:rPr lang="en-US" sz="1400" dirty="0">
                <a:effectLst>
                  <a:outerShdw blurRad="38100" dist="38100" dir="2700000" algn="tl">
                    <a:srgbClr val="000000">
                      <a:alpha val="43137"/>
                    </a:srgbClr>
                  </a:outerShdw>
                </a:effectLst>
              </a:rPr>
              <a:t>Jesus speaks of the one who hungers and thirsts for righteousness. The Scripture calls us to consider the Word of God as nourishment for our spirits in the same way that food is nourishment for our bodies. Could it be that feasting continually on the Word of God is the first step to experiencing the righteousness that Christ imparts within us?</a:t>
            </a:r>
          </a:p>
          <a:p>
            <a:pPr algn="just" rtl="0"/>
            <a:r>
              <a:rPr lang="en-US" sz="1400" dirty="0">
                <a:effectLst>
                  <a:outerShdw blurRad="38100" dist="38100" dir="2700000" algn="tl">
                    <a:srgbClr val="000000">
                      <a:alpha val="43137"/>
                    </a:srgbClr>
                  </a:outerShdw>
                </a:effectLst>
              </a:rPr>
              <a:t>The Scripture is God’s Word. Jesus is the Living Word, the Word embodied, and He lives in me. I think about it like this: Jesus, present with me and in me eternally, breaks the bread of the Word and feeds it to me, bite by bite. Like food in my body, it is digested and made available to my spirit, to my mind, to my emotions. I absorb it into my soul’s cells where it releases power and cleansing and nourishment and growth.</a:t>
            </a:r>
          </a:p>
          <a:p>
            <a:pPr algn="just" rtl="0"/>
            <a:r>
              <a:rPr lang="en-US" sz="1400" dirty="0">
                <a:effectLst>
                  <a:outerShdw blurRad="38100" dist="38100" dir="2700000" algn="tl">
                    <a:srgbClr val="000000">
                      <a:alpha val="43137"/>
                    </a:srgbClr>
                  </a:outerShdw>
                </a:effectLst>
              </a:rPr>
              <a:t>The Word of God does more than inform. It transforms. It renews the mind. It restores the soul. It energizes and motivates and corrects. Without a continual feeding on His Word, you will waste away.</a:t>
            </a:r>
          </a:p>
          <a:p>
            <a:pPr algn="just" rtl="0"/>
            <a:r>
              <a:rPr lang="en-US" sz="1400" dirty="0">
                <a:effectLst>
                  <a:outerShdw blurRad="38100" dist="38100" dir="2700000" algn="tl">
                    <a:srgbClr val="000000">
                      <a:alpha val="43137"/>
                    </a:srgbClr>
                  </a:outerShdw>
                </a:effectLst>
              </a:rPr>
              <a:t>The first step in satisfying that hunger for righteousness is to let the Word of God feed you and find that it increases your appetite.</a:t>
            </a:r>
          </a:p>
          <a:p>
            <a:pPr lvl="1"/>
            <a:r>
              <a:rPr lang="en-US" sz="1400" dirty="0">
                <a:effectLst>
                  <a:outerShdw blurRad="38100" dist="38100" dir="2700000" algn="tl">
                    <a:srgbClr val="000000">
                      <a:alpha val="43137"/>
                    </a:srgbClr>
                  </a:outerShdw>
                </a:effectLst>
              </a:rPr>
              <a:t> Dean, J. K. (2015). . Ashland, OH: New Hope Publishers.</a:t>
            </a:r>
            <a:endParaRPr lang="en-US" dirty="0">
              <a:effectLst>
                <a:outerShdw blurRad="38100" dist="38100" dir="2700000" algn="tl">
                  <a:srgbClr val="000000">
                    <a:alpha val="43137"/>
                  </a:srgbClr>
                </a:outerShdw>
              </a:effectLst>
            </a:endParaRPr>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algn="just" rtl="0"/>
            <a:endParaRPr lang="en-US" sz="1200" i="1" dirty="0"/>
          </a:p>
        </p:txBody>
      </p:sp>
    </p:spTree>
    <p:extLst>
      <p:ext uri="{BB962C8B-B14F-4D97-AF65-F5344CB8AC3E}">
        <p14:creationId xmlns:p14="http://schemas.microsoft.com/office/powerpoint/2010/main" val="22929703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0888"/>
            <a:ext cx="11719249" cy="6124516"/>
          </a:xfrm>
          <a:solidFill>
            <a:schemeClr val="accent2">
              <a:lumMod val="20000"/>
              <a:lumOff val="80000"/>
            </a:schemeClr>
          </a:solidFill>
          <a:ln>
            <a:noFill/>
          </a:ln>
        </p:spPr>
        <p:txBody>
          <a:bodyPr>
            <a:normAutofit fontScale="92500" lnSpcReduction="10000"/>
          </a:bodyPr>
          <a:lstStyle/>
          <a:p>
            <a:pPr algn="l" rtl="0"/>
            <a:r>
              <a:rPr lang="en-US" sz="1900" b="1" dirty="0">
                <a:effectLst>
                  <a:outerShdw blurRad="38100" dist="38100" dir="2700000" algn="tl">
                    <a:srgbClr val="000000">
                      <a:alpha val="43137"/>
                    </a:srgbClr>
                  </a:outerShdw>
                </a:effectLst>
              </a:rPr>
              <a:t>Food You Know Not Of</a:t>
            </a:r>
          </a:p>
          <a:p>
            <a:pPr algn="just" rtl="0"/>
            <a:r>
              <a:rPr lang="en-US" sz="1200" dirty="0">
                <a:effectLst>
                  <a:outerShdw blurRad="38100" dist="38100" dir="2700000" algn="tl">
                    <a:srgbClr val="000000">
                      <a:alpha val="43137"/>
                    </a:srgbClr>
                  </a:outerShdw>
                </a:effectLst>
              </a:rPr>
              <a:t>Jesus spoke of the Father’s will as food. During His encounter with the woman at the well in Samaria (John 4:1–34), His disciples had left to get food for Him. They had been traveling, and the road they were traveling was arduous. He was at the well that day at that time because He was tired and hungry and thirsty. While His disciples were gone, He had this transforming encounter with the Samaritan woman, with whom He had a conversation about water.</a:t>
            </a:r>
          </a:p>
          <a:p>
            <a:pPr marR="2880" algn="just" rtl="0"/>
            <a:r>
              <a:rPr lang="en-US" sz="1200" i="1" dirty="0">
                <a:effectLst>
                  <a:outerShdw blurRad="38100" dist="38100" dir="2700000" algn="tl">
                    <a:srgbClr val="000000">
                      <a:alpha val="43137"/>
                    </a:srgbClr>
                  </a:outerShdw>
                </a:effectLst>
              </a:rPr>
              <a:t>There came a woman of Samaria to draw water. Jesus said to her, “Give Me a drink.”</a:t>
            </a:r>
          </a:p>
          <a:p>
            <a:pPr marR="2880" algn="just" rtl="0"/>
            <a:r>
              <a:rPr lang="en-US" sz="1200" i="1" dirty="0">
                <a:effectLst>
                  <a:outerShdw blurRad="38100" dist="38100" dir="2700000" algn="tl">
                    <a:srgbClr val="000000">
                      <a:alpha val="43137"/>
                    </a:srgbClr>
                  </a:outerShdw>
                </a:effectLst>
              </a:rPr>
              <a:t>For His disciples had gone away into the city to buy food.</a:t>
            </a:r>
          </a:p>
          <a:p>
            <a:pPr marR="2880" algn="just" rtl="0"/>
            <a:r>
              <a:rPr lang="en-US" sz="1200" i="1" dirty="0">
                <a:effectLst>
                  <a:outerShdw blurRad="38100" dist="38100" dir="2700000" algn="tl">
                    <a:srgbClr val="000000">
                      <a:alpha val="43137"/>
                    </a:srgbClr>
                  </a:outerShdw>
                </a:effectLst>
              </a:rPr>
              <a:t>Therefore the Samaritan woman said to Him, “How is it that You, being a Jew, ask me for a drink since I am Samaritan woman?” (For Jews have no dealings with Samaritans.)</a:t>
            </a:r>
          </a:p>
          <a:p>
            <a:pPr marR="2880" algn="just" rtl="0"/>
            <a:r>
              <a:rPr lang="en-US" sz="1200" i="1" dirty="0">
                <a:effectLst>
                  <a:outerShdw blurRad="38100" dist="38100" dir="2700000" algn="tl">
                    <a:srgbClr val="000000">
                      <a:alpha val="43137"/>
                    </a:srgbClr>
                  </a:outerShdw>
                </a:effectLst>
              </a:rPr>
              <a:t>Jesus answered and said to her, “If you knew the gift of God, and who it is who says to you, ‘Give Me a drink,’ you would have asked Him, and He would have given you living water.”</a:t>
            </a:r>
          </a:p>
          <a:p>
            <a:pPr marR="2880" algn="just" rtl="0"/>
            <a:r>
              <a:rPr lang="en-US" sz="1200" i="1" dirty="0">
                <a:effectLst>
                  <a:outerShdw blurRad="38100" dist="38100" dir="2700000" algn="tl">
                    <a:srgbClr val="000000">
                      <a:alpha val="43137"/>
                    </a:srgbClr>
                  </a:outerShdw>
                </a:effectLst>
              </a:rPr>
              <a:t>She said to Him, “Sir, You have nothing to draw with and the well is deep; where then do You get that living water? You are not greater than our father Jacob, are You, who gave us the well, and drank of it himself and his sons and his cattle?”</a:t>
            </a:r>
          </a:p>
          <a:p>
            <a:pPr marR="2880" algn="just" rtl="0"/>
            <a:r>
              <a:rPr lang="en-US" sz="1200" i="1" dirty="0">
                <a:effectLst>
                  <a:outerShdw blurRad="38100" dist="38100" dir="2700000" algn="tl">
                    <a:srgbClr val="000000">
                      <a:alpha val="43137"/>
                    </a:srgbClr>
                  </a:outerShdw>
                </a:effectLst>
              </a:rPr>
              <a:t>Jesus answered and said to her, “Everyone who drinks of this water will thirst again; but whoever drinks of the water that I will give him shall never thirst; but the water that I will give him will become in him a well of water springing up to eternal life.”</a:t>
            </a:r>
          </a:p>
          <a:p>
            <a:pPr marR="2880" algn="just" rtl="0"/>
            <a:r>
              <a:rPr lang="en-US" sz="1200" i="1" dirty="0">
                <a:effectLst>
                  <a:outerShdw blurRad="38100" dist="38100" dir="2700000" algn="tl">
                    <a:srgbClr val="000000">
                      <a:alpha val="43137"/>
                    </a:srgbClr>
                  </a:outerShdw>
                </a:effectLst>
              </a:rPr>
              <a:t>The woman said to Him, “Sir, give me this water, so I will not be thirsty nor come all the way here to draw.”</a:t>
            </a:r>
          </a:p>
          <a:p>
            <a:pPr marR="2880" algn="just" rtl="0"/>
            <a:r>
              <a:rPr lang="en-US" sz="1200" dirty="0">
                <a:effectLst>
                  <a:outerShdw blurRad="38100" dist="38100" dir="2700000" algn="tl">
                    <a:srgbClr val="000000">
                      <a:alpha val="43137"/>
                    </a:srgbClr>
                  </a:outerShdw>
                </a:effectLst>
              </a:rPr>
              <a:t>—John 4:7–15 (NASB)</a:t>
            </a:r>
          </a:p>
          <a:p>
            <a:pPr algn="just" rtl="0"/>
            <a:r>
              <a:rPr lang="en-US" sz="1200" dirty="0">
                <a:effectLst>
                  <a:outerShdw blurRad="38100" dist="38100" dir="2700000" algn="tl">
                    <a:srgbClr val="000000">
                      <a:alpha val="43137"/>
                    </a:srgbClr>
                  </a:outerShdw>
                </a:effectLst>
              </a:rPr>
              <a:t>How efficiently timed this was. Had the disciples been present, the woman may not have come, or at least she might not have been as open. But, as God’s perfect timing would have it, she was at the right place at the right time for a face-to-face encounter with Jesus.</a:t>
            </a:r>
          </a:p>
          <a:p>
            <a:pPr algn="just" rtl="0"/>
            <a:r>
              <a:rPr lang="en-US" sz="1200" dirty="0">
                <a:effectLst>
                  <a:outerShdw blurRad="38100" dist="38100" dir="2700000" algn="tl">
                    <a:srgbClr val="000000">
                      <a:alpha val="43137"/>
                    </a:srgbClr>
                  </a:outerShdw>
                </a:effectLst>
              </a:rPr>
              <a:t>His disciples returned with the food they had brought Him and encouraged Him to eat. Remember, before they left He had been hungry.</a:t>
            </a:r>
          </a:p>
          <a:p>
            <a:pPr marR="2880" algn="just" rtl="0"/>
            <a:r>
              <a:rPr lang="en-US" sz="1200" i="1" dirty="0">
                <a:effectLst>
                  <a:outerShdw blurRad="38100" dist="38100" dir="2700000" algn="tl">
                    <a:srgbClr val="000000">
                      <a:alpha val="43137"/>
                    </a:srgbClr>
                  </a:outerShdw>
                </a:effectLst>
              </a:rPr>
              <a:t>But he said to them, “I have food to eat that you know nothing about.”</a:t>
            </a:r>
          </a:p>
          <a:p>
            <a:pPr marR="2880" algn="just" rtl="0"/>
            <a:r>
              <a:rPr lang="en-US" sz="1200" i="1" dirty="0">
                <a:effectLst>
                  <a:outerShdw blurRad="38100" dist="38100" dir="2700000" algn="tl">
                    <a:srgbClr val="000000">
                      <a:alpha val="43137"/>
                    </a:srgbClr>
                  </a:outerShdw>
                </a:effectLst>
              </a:rPr>
              <a:t>Then his disciples said to each other, “Could someone have brought him food?”</a:t>
            </a:r>
          </a:p>
          <a:p>
            <a:pPr marR="2880" algn="just" rtl="0"/>
            <a:r>
              <a:rPr lang="en-US" sz="1200" i="1" dirty="0">
                <a:effectLst>
                  <a:outerShdw blurRad="38100" dist="38100" dir="2700000" algn="tl">
                    <a:srgbClr val="000000">
                      <a:alpha val="43137"/>
                    </a:srgbClr>
                  </a:outerShdw>
                </a:effectLst>
              </a:rPr>
              <a:t>“My food,” said Jesus, “is to do the will of him who sent me and to finish his work.</a:t>
            </a:r>
          </a:p>
          <a:p>
            <a:pPr marR="2880" algn="just" rtl="0"/>
            <a:r>
              <a:rPr lang="en-US" sz="1200" dirty="0">
                <a:effectLst>
                  <a:outerShdw blurRad="38100" dist="38100" dir="2700000" algn="tl">
                    <a:srgbClr val="000000">
                      <a:alpha val="43137"/>
                    </a:srgbClr>
                  </a:outerShdw>
                </a:effectLst>
              </a:rPr>
              <a:t>—John 4:32–34</a:t>
            </a:r>
          </a:p>
          <a:p>
            <a:pPr algn="just" rtl="0"/>
            <a:r>
              <a:rPr lang="en-US" sz="1200" dirty="0">
                <a:effectLst>
                  <a:outerShdw blurRad="38100" dist="38100" dir="2700000" algn="tl">
                    <a:srgbClr val="000000">
                      <a:alpha val="43137"/>
                    </a:srgbClr>
                  </a:outerShdw>
                </a:effectLst>
              </a:rPr>
              <a:t>He was so filled spiritually by His ministry to the woman He met at the well that His physical hunger disappeared. Doing His Father’s will filled and energized Him. </a:t>
            </a:r>
            <a:r>
              <a:rPr lang="en-US" sz="1200" i="1" dirty="0">
                <a:effectLst>
                  <a:outerShdw blurRad="38100" dist="38100" dir="2700000" algn="tl">
                    <a:srgbClr val="000000">
                      <a:alpha val="43137"/>
                    </a:srgbClr>
                  </a:outerShdw>
                </a:effectLst>
              </a:rPr>
              <a:t>“For the kingdom of God is not a matter of eating and drinking, but of righteousness, peace and joy in the Holy Spirit” (Romans 14:17–18).</a:t>
            </a:r>
          </a:p>
          <a:p>
            <a:pPr lvl="1"/>
            <a:r>
              <a:rPr lang="en-US" dirty="0">
                <a:effectLst>
                  <a:outerShdw blurRad="38100" dist="38100" dir="2700000" algn="tl">
                    <a:srgbClr val="000000">
                      <a:alpha val="43137"/>
                    </a:srgbClr>
                  </a:outerShdw>
                </a:effectLst>
              </a:rPr>
              <a:t> Dean, J. K. (2015). . Ashland, OH: New Hope Publishers.</a:t>
            </a:r>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algn="just" rtl="0"/>
            <a:endParaRPr lang="en-US" sz="1200" dirty="0"/>
          </a:p>
        </p:txBody>
      </p:sp>
    </p:spTree>
    <p:extLst>
      <p:ext uri="{BB962C8B-B14F-4D97-AF65-F5344CB8AC3E}">
        <p14:creationId xmlns:p14="http://schemas.microsoft.com/office/powerpoint/2010/main" val="14676960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BB07-05F2-47F6-BB4C-D6F85D52DBBB}"/>
              </a:ext>
            </a:extLst>
          </p:cNvPr>
          <p:cNvSpPr>
            <a:spLocks noGrp="1"/>
          </p:cNvSpPr>
          <p:nvPr>
            <p:ph type="title"/>
          </p:nvPr>
        </p:nvSpPr>
        <p:spPr>
          <a:xfrm>
            <a:off x="2867487" y="897621"/>
            <a:ext cx="8922059" cy="922789"/>
          </a:xfrm>
          <a:solidFill>
            <a:schemeClr val="accent1">
              <a:lumMod val="40000"/>
              <a:lumOff val="60000"/>
            </a:schemeClr>
          </a:solidFill>
        </p:spPr>
        <p:txBody>
          <a:bodyPr>
            <a:normAutofit fontScale="90000"/>
          </a:bodyPr>
          <a:lstStyle/>
          <a:p>
            <a:r>
              <a:rPr lang="en-US" sz="4800" dirty="0">
                <a:effectLst>
                  <a:outerShdw blurRad="38100" dist="38100" dir="2700000" algn="tl">
                    <a:srgbClr val="000000">
                      <a:alpha val="43137"/>
                    </a:srgbClr>
                  </a:outerShdw>
                </a:effectLst>
              </a:rPr>
              <a:t> </a:t>
            </a:r>
            <a:r>
              <a:rPr lang="en-US" sz="5300" dirty="0">
                <a:solidFill>
                  <a:schemeClr val="accent4">
                    <a:lumMod val="75000"/>
                  </a:schemeClr>
                </a:solidFill>
                <a:effectLst>
                  <a:outerShdw blurRad="38100" dist="38100" dir="2700000" algn="tl">
                    <a:srgbClr val="000000">
                      <a:alpha val="43137"/>
                    </a:srgbClr>
                  </a:outerShdw>
                </a:effectLst>
              </a:rPr>
              <a:t>THE EIGHT BE-ATTITUDES</a:t>
            </a:r>
          </a:p>
        </p:txBody>
      </p:sp>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933700" y="2503503"/>
            <a:ext cx="8922059" cy="3923930"/>
          </a:xfrm>
        </p:spPr>
        <p:txBody>
          <a:bodyPr>
            <a:normAutofit lnSpcReduction="10000"/>
          </a:bodyPr>
          <a:lstStyle/>
          <a:p>
            <a:r>
              <a:rPr lang="en-US" sz="4400" b="1" dirty="0">
                <a:solidFill>
                  <a:schemeClr val="accent4">
                    <a:lumMod val="75000"/>
                  </a:schemeClr>
                </a:solidFill>
                <a:effectLst>
                  <a:outerShdw blurRad="38100" dist="38100" dir="2700000" algn="tl">
                    <a:srgbClr val="000000">
                      <a:alpha val="43137"/>
                    </a:srgbClr>
                  </a:outerShdw>
                </a:effectLst>
              </a:rPr>
              <a:t>Blessed Are The Poor In Spirit</a:t>
            </a:r>
          </a:p>
          <a:p>
            <a:r>
              <a:rPr lang="en-US" sz="4400" b="1" dirty="0">
                <a:solidFill>
                  <a:schemeClr val="accent4">
                    <a:lumMod val="75000"/>
                  </a:schemeClr>
                </a:solidFill>
                <a:effectLst>
                  <a:outerShdw blurRad="38100" dist="38100" dir="2700000" algn="tl">
                    <a:srgbClr val="000000">
                      <a:alpha val="43137"/>
                    </a:srgbClr>
                  </a:outerShdw>
                </a:effectLst>
              </a:rPr>
              <a:t>Blessed Are Those Who Mourn</a:t>
            </a:r>
          </a:p>
          <a:p>
            <a:r>
              <a:rPr lang="en-US" sz="4400" b="1" dirty="0">
                <a:solidFill>
                  <a:schemeClr val="accent4">
                    <a:lumMod val="75000"/>
                  </a:schemeClr>
                </a:solidFill>
                <a:effectLst>
                  <a:outerShdw blurRad="38100" dist="38100" dir="2700000" algn="tl">
                    <a:srgbClr val="000000">
                      <a:alpha val="43137"/>
                    </a:srgbClr>
                  </a:outerShdw>
                </a:effectLst>
              </a:rPr>
              <a:t>Blessed Are The Meek</a:t>
            </a:r>
          </a:p>
          <a:p>
            <a:r>
              <a:rPr lang="en-US" sz="4400" b="1" dirty="0">
                <a:solidFill>
                  <a:schemeClr val="accent4">
                    <a:lumMod val="75000"/>
                  </a:schemeClr>
                </a:solidFill>
                <a:effectLst>
                  <a:outerShdw blurRad="38100" dist="38100" dir="2700000" algn="tl">
                    <a:srgbClr val="000000">
                      <a:alpha val="43137"/>
                    </a:srgbClr>
                  </a:outerShdw>
                </a:effectLst>
              </a:rPr>
              <a:t>Blessed Are Those Who Hunger &amp; Thirst For Righteousness</a:t>
            </a:r>
          </a:p>
          <a:p>
            <a:endParaRPr lang="en-US" sz="4400" b="1" dirty="0"/>
          </a:p>
          <a:p>
            <a:endParaRPr lang="en-US" dirty="0"/>
          </a:p>
        </p:txBody>
      </p:sp>
      <p:sp>
        <p:nvSpPr>
          <p:cNvPr id="4" name="Rectangle 3">
            <a:extLst>
              <a:ext uri="{FF2B5EF4-FFF2-40B4-BE49-F238E27FC236}">
                <a16:creationId xmlns:a16="http://schemas.microsoft.com/office/drawing/2014/main" id="{09C14158-93CD-44A8-AF94-1B5FEC0A47A7}"/>
              </a:ext>
            </a:extLst>
          </p:cNvPr>
          <p:cNvSpPr/>
          <p:nvPr/>
        </p:nvSpPr>
        <p:spPr>
          <a:xfrm>
            <a:off x="763480" y="-115412"/>
            <a:ext cx="923277" cy="7226425"/>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 ONE</a:t>
            </a:r>
          </a:p>
        </p:txBody>
      </p:sp>
    </p:spTree>
    <p:extLst>
      <p:ext uri="{BB962C8B-B14F-4D97-AF65-F5344CB8AC3E}">
        <p14:creationId xmlns:p14="http://schemas.microsoft.com/office/powerpoint/2010/main" val="305938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3">
                                            <p:txEl>
                                              <p:pRg st="0" end="0"/>
                                            </p:txEl>
                                          </p:spTgt>
                                        </p:tgtEl>
                                        <p:attrNameLst>
                                          <p:attrName>r</p:attrName>
                                        </p:attrNameLst>
                                      </p:cBhvr>
                                    </p:animRot>
                                  </p:childTnLst>
                                </p:cTn>
                              </p:par>
                              <p:par>
                                <p:cTn id="14" presetID="8" presetClass="emph" presetSubtype="0" fill="hold" nodeType="withEffect">
                                  <p:stCondLst>
                                    <p:cond delay="0"/>
                                  </p:stCondLst>
                                  <p:childTnLst>
                                    <p:animRot by="21600000">
                                      <p:cBhvr>
                                        <p:cTn id="15" dur="2000" fill="hold"/>
                                        <p:tgtEl>
                                          <p:spTgt spid="3">
                                            <p:txEl>
                                              <p:pRg st="1" end="1"/>
                                            </p:txEl>
                                          </p:spTgt>
                                        </p:tgtEl>
                                        <p:attrNameLst>
                                          <p:attrName>r</p:attrName>
                                        </p:attrNameLst>
                                      </p:cBhvr>
                                    </p:animRot>
                                  </p:childTnLst>
                                </p:cTn>
                              </p:par>
                              <p:par>
                                <p:cTn id="16" presetID="8" presetClass="emph" presetSubtype="0" fill="hold" nodeType="withEffect">
                                  <p:stCondLst>
                                    <p:cond delay="0"/>
                                  </p:stCondLst>
                                  <p:childTnLst>
                                    <p:animRot by="21600000">
                                      <p:cBhvr>
                                        <p:cTn id="17" dur="2000" fill="hold"/>
                                        <p:tgtEl>
                                          <p:spTgt spid="3">
                                            <p:txEl>
                                              <p:pRg st="2" end="2"/>
                                            </p:txEl>
                                          </p:spTgt>
                                        </p:tgtEl>
                                        <p:attrNameLst>
                                          <p:attrName>r</p:attrName>
                                        </p:attrNameLst>
                                      </p:cBhvr>
                                    </p:animRot>
                                  </p:childTnLst>
                                </p:cTn>
                              </p:par>
                              <p:par>
                                <p:cTn id="18" presetID="8" presetClass="emph" presetSubtype="0" fill="hold" nodeType="withEffect">
                                  <p:stCondLst>
                                    <p:cond delay="0"/>
                                  </p:stCondLst>
                                  <p:childTnLst>
                                    <p:animRot by="21600000">
                                      <p:cBhvr>
                                        <p:cTn id="19" dur="2000" fill="hold"/>
                                        <p:tgtEl>
                                          <p:spTgt spid="3">
                                            <p:txEl>
                                              <p:pRg st="3" end="3"/>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FF59A76-DF7B-4A1C-A240-F0261CA7A0C5}"/>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Footer Placeholder 4">
            <a:extLst>
              <a:ext uri="{FF2B5EF4-FFF2-40B4-BE49-F238E27FC236}">
                <a16:creationId xmlns:a16="http://schemas.microsoft.com/office/drawing/2014/main" id="{7184F35E-2E5E-412C-9DED-A24345AC870A}"/>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777220" name="Picture 2">
            <a:extLst>
              <a:ext uri="{FF2B5EF4-FFF2-40B4-BE49-F238E27FC236}">
                <a16:creationId xmlns:a16="http://schemas.microsoft.com/office/drawing/2014/main" id="{F43D75DD-653B-4582-A5E8-EF66A75BE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D0946C56-5679-4DAA-98B6-54E6EF4550D9}"/>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Footer Placeholder 4">
            <a:extLst>
              <a:ext uri="{FF2B5EF4-FFF2-40B4-BE49-F238E27FC236}">
                <a16:creationId xmlns:a16="http://schemas.microsoft.com/office/drawing/2014/main" id="{274662FF-954A-4970-BEB5-9233C09383EF}"/>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778244" name="Picture 2">
            <a:extLst>
              <a:ext uri="{FF2B5EF4-FFF2-40B4-BE49-F238E27FC236}">
                <a16:creationId xmlns:a16="http://schemas.microsoft.com/office/drawing/2014/main" id="{F045BCB2-241C-4069-8CA5-0FE4CA1E0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9EE4263F-C0DE-4A4B-BE1B-3F66905D6C3C}"/>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Footer Placeholder 4">
            <a:extLst>
              <a:ext uri="{FF2B5EF4-FFF2-40B4-BE49-F238E27FC236}">
                <a16:creationId xmlns:a16="http://schemas.microsoft.com/office/drawing/2014/main" id="{F326CAF3-145B-4141-A964-4D38EE22CC5D}"/>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780292" name="Picture 2">
            <a:extLst>
              <a:ext uri="{FF2B5EF4-FFF2-40B4-BE49-F238E27FC236}">
                <a16:creationId xmlns:a16="http://schemas.microsoft.com/office/drawing/2014/main" id="{0E32BB7A-5951-4D10-9E53-A5A2ACDEF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364E1BF6-3188-4423-AFB1-05860F9268C1}"/>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Footer Placeholder 4">
            <a:extLst>
              <a:ext uri="{FF2B5EF4-FFF2-40B4-BE49-F238E27FC236}">
                <a16:creationId xmlns:a16="http://schemas.microsoft.com/office/drawing/2014/main" id="{9C856320-1B30-4E64-9126-56B2C3AA2399}"/>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782340" name="Picture 2">
            <a:extLst>
              <a:ext uri="{FF2B5EF4-FFF2-40B4-BE49-F238E27FC236}">
                <a16:creationId xmlns:a16="http://schemas.microsoft.com/office/drawing/2014/main" id="{6176ACD8-7AD4-4EF0-A154-318E0D599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7E3D11F1-FE8C-499A-BC6B-BB5FC3BD2301}"/>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Footer Placeholder 4">
            <a:extLst>
              <a:ext uri="{FF2B5EF4-FFF2-40B4-BE49-F238E27FC236}">
                <a16:creationId xmlns:a16="http://schemas.microsoft.com/office/drawing/2014/main" id="{734D01D0-63E1-413A-9123-DA36C4C3E181}"/>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784388" name="Picture 2">
            <a:extLst>
              <a:ext uri="{FF2B5EF4-FFF2-40B4-BE49-F238E27FC236}">
                <a16:creationId xmlns:a16="http://schemas.microsoft.com/office/drawing/2014/main" id="{BBB1993C-D161-48A1-B06E-28230A9DB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E3AB79D0-4B0A-44CF-8363-CE5435881521}"/>
              </a:ext>
            </a:extLst>
          </p:cNvPr>
          <p:cNvSpPr>
            <a:spLocks noGrp="1" noChangeArrowheads="1"/>
          </p:cNvSpPr>
          <p:nvPr>
            <p:ph idx="1"/>
          </p:nvPr>
        </p:nvSpPr>
        <p:spPr>
          <a:xfrm>
            <a:off x="2209800" y="1905000"/>
            <a:ext cx="7772400" cy="4572000"/>
          </a:xfrm>
        </p:spPr>
        <p:txBody>
          <a:bodyPr/>
          <a:lstStyle/>
          <a:p>
            <a:pPr algn="ctr" eaLnBrk="1" hangingPunct="1">
              <a:spcBef>
                <a:spcPct val="0"/>
              </a:spcBef>
              <a:buFontTx/>
              <a:buNone/>
            </a:pPr>
            <a:r>
              <a:rPr lang="en-US" altLang="en-US" sz="2000"/>
              <a:t>mark the opening of the </a:t>
            </a:r>
          </a:p>
          <a:p>
            <a:pPr algn="ctr" eaLnBrk="1" hangingPunct="1">
              <a:spcBef>
                <a:spcPct val="0"/>
              </a:spcBef>
              <a:buFontTx/>
              <a:buNone/>
            </a:pPr>
            <a:endParaRPr lang="en-US" altLang="en-US" sz="4000"/>
          </a:p>
          <a:p>
            <a:pPr algn="ctr" eaLnBrk="1" hangingPunct="1">
              <a:spcBef>
                <a:spcPct val="0"/>
              </a:spcBef>
              <a:buFontTx/>
              <a:buNone/>
            </a:pPr>
            <a:r>
              <a:rPr lang="en-US" altLang="en-US" sz="4800">
                <a:latin typeface="Arial Black" panose="020B0A04020102020204" pitchFamily="34" charset="0"/>
              </a:rPr>
              <a:t>Sermon on the Mount </a:t>
            </a:r>
          </a:p>
          <a:p>
            <a:pPr algn="ctr" eaLnBrk="1" hangingPunct="1">
              <a:spcBef>
                <a:spcPct val="0"/>
              </a:spcBef>
              <a:buFontTx/>
              <a:buNone/>
            </a:pPr>
            <a:endParaRPr lang="en-US" altLang="en-US" sz="4000"/>
          </a:p>
          <a:p>
            <a:pPr algn="ctr" eaLnBrk="1" hangingPunct="1">
              <a:spcBef>
                <a:spcPct val="0"/>
              </a:spcBef>
              <a:buFontTx/>
              <a:buNone/>
            </a:pPr>
            <a:r>
              <a:rPr lang="en-US" altLang="en-US" sz="4000"/>
              <a:t>the very first of Our Lord’s sermons in Matthew.</a:t>
            </a:r>
          </a:p>
        </p:txBody>
      </p:sp>
      <p:sp>
        <p:nvSpPr>
          <p:cNvPr id="25602" name="Rectangle 2">
            <a:extLst>
              <a:ext uri="{FF2B5EF4-FFF2-40B4-BE49-F238E27FC236}">
                <a16:creationId xmlns:a16="http://schemas.microsoft.com/office/drawing/2014/main" id="{602A26F0-5011-438F-83C6-D6C92ECB12CD}"/>
              </a:ext>
            </a:extLst>
          </p:cNvPr>
          <p:cNvSpPr>
            <a:spLocks noGrp="1" noChangeArrowheads="1"/>
          </p:cNvSpPr>
          <p:nvPr>
            <p:ph type="title"/>
          </p:nvPr>
        </p:nvSpPr>
        <p:spPr>
          <a:xfrm>
            <a:off x="3473042" y="228600"/>
            <a:ext cx="6509158" cy="1295400"/>
          </a:xfrm>
        </p:spPr>
        <p:txBody>
          <a:bodyPr/>
          <a:lstStyle/>
          <a:p>
            <a:pPr eaLnBrk="1" fontAlgn="auto" hangingPunct="1">
              <a:spcAft>
                <a:spcPts val="0"/>
              </a:spcAft>
              <a:defRPr/>
            </a:pPr>
            <a:r>
              <a:rPr lang="en-US" sz="3600" dirty="0"/>
              <a:t>The solemn blessings </a:t>
            </a:r>
            <a:br>
              <a:rPr lang="en-US" sz="3600" dirty="0"/>
            </a:br>
            <a:endParaRPr lang="en-US" sz="3600"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BD424EEB-14AC-46D2-B981-5AC600104149}"/>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Footer Placeholder 4">
            <a:extLst>
              <a:ext uri="{FF2B5EF4-FFF2-40B4-BE49-F238E27FC236}">
                <a16:creationId xmlns:a16="http://schemas.microsoft.com/office/drawing/2014/main" id="{6C45E8A2-1128-414A-BE81-6DB8D081EA00}"/>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785412" name="Picture 2">
            <a:extLst>
              <a:ext uri="{FF2B5EF4-FFF2-40B4-BE49-F238E27FC236}">
                <a16:creationId xmlns:a16="http://schemas.microsoft.com/office/drawing/2014/main" id="{B8B5744C-F41E-4B53-867D-2169C8322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16709278-7451-4DFE-90F9-D96773F2AE33}"/>
              </a:ext>
            </a:extLst>
          </p:cNvPr>
          <p:cNvSpPr>
            <a:spLocks noGrp="1"/>
          </p:cNvSpPr>
          <p:nvPr>
            <p:ph type="dt" sz="quarter" idx="10"/>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sp>
        <p:nvSpPr>
          <p:cNvPr id="4" name="Footer Placeholder 4">
            <a:extLst>
              <a:ext uri="{FF2B5EF4-FFF2-40B4-BE49-F238E27FC236}">
                <a16:creationId xmlns:a16="http://schemas.microsoft.com/office/drawing/2014/main" id="{882042D6-BDF0-4D3C-ACD9-E8950360A2D7}"/>
              </a:ext>
            </a:extLst>
          </p:cNvPr>
          <p:cNvSpPr>
            <a:spLocks noGrp="1"/>
          </p:cNvSpPr>
          <p:nvPr>
            <p:ph type="ftr" sz="quarter" idx="11"/>
          </p:nvPr>
        </p:nvSpPr>
        <p:spPr/>
        <p:txBody>
          <a:bodyPr/>
          <a:lstStyle/>
          <a:p>
            <a:pPr defTabSz="914400" eaLnBrk="0" fontAlgn="base" hangingPunct="0">
              <a:spcBef>
                <a:spcPct val="0"/>
              </a:spcBef>
              <a:spcAft>
                <a:spcPct val="0"/>
              </a:spcAft>
              <a:defRPr/>
            </a:pPr>
            <a:endParaRPr lang="en-US" sz="1400">
              <a:solidFill>
                <a:srgbClr val="FFFFFF"/>
              </a:solidFill>
              <a:latin typeface="Tahoma"/>
            </a:endParaRPr>
          </a:p>
        </p:txBody>
      </p:sp>
      <p:pic>
        <p:nvPicPr>
          <p:cNvPr id="787460" name="Picture 2">
            <a:extLst>
              <a:ext uri="{FF2B5EF4-FFF2-40B4-BE49-F238E27FC236}">
                <a16:creationId xmlns:a16="http://schemas.microsoft.com/office/drawing/2014/main" id="{2DFFA60C-A4BD-478C-B798-C0401BF45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E56AC05-36B3-429D-949D-A78A5CE51A80}"/>
              </a:ext>
            </a:extLst>
          </p:cNvPr>
          <p:cNvSpPr>
            <a:spLocks noGrp="1"/>
          </p:cNvSpPr>
          <p:nvPr>
            <p:ph type="dt" sz="quarter" idx="10"/>
          </p:nvPr>
        </p:nvSpPr>
        <p:spPr/>
        <p:txBody>
          <a:bodyPr/>
          <a:lstStyle/>
          <a:p>
            <a:pPr>
              <a:defRPr/>
            </a:pPr>
            <a:endParaRPr lang="en-US"/>
          </a:p>
        </p:txBody>
      </p:sp>
      <p:sp>
        <p:nvSpPr>
          <p:cNvPr id="4" name="Footer Placeholder 4">
            <a:extLst>
              <a:ext uri="{FF2B5EF4-FFF2-40B4-BE49-F238E27FC236}">
                <a16:creationId xmlns:a16="http://schemas.microsoft.com/office/drawing/2014/main" id="{AF5B0A67-3518-41E8-83EA-CC06DC9F2FF0}"/>
              </a:ext>
            </a:extLst>
          </p:cNvPr>
          <p:cNvSpPr>
            <a:spLocks noGrp="1"/>
          </p:cNvSpPr>
          <p:nvPr>
            <p:ph type="ftr" sz="quarter" idx="11"/>
          </p:nvPr>
        </p:nvSpPr>
        <p:spPr/>
        <p:txBody>
          <a:bodyPr/>
          <a:lstStyle/>
          <a:p>
            <a:pPr>
              <a:defRPr/>
            </a:pPr>
            <a:endParaRPr lang="en-US"/>
          </a:p>
        </p:txBody>
      </p:sp>
      <p:pic>
        <p:nvPicPr>
          <p:cNvPr id="822276" name="Picture 2">
            <a:extLst>
              <a:ext uri="{FF2B5EF4-FFF2-40B4-BE49-F238E27FC236}">
                <a16:creationId xmlns:a16="http://schemas.microsoft.com/office/drawing/2014/main" id="{2581857D-4DFA-4D8D-AE41-EC6EC3024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EAEBBEEF-40FD-4ED8-84BC-3B5B05D745DC}"/>
              </a:ext>
            </a:extLst>
          </p:cNvPr>
          <p:cNvSpPr>
            <a:spLocks noGrp="1"/>
          </p:cNvSpPr>
          <p:nvPr>
            <p:ph type="dt" sz="quarter" idx="10"/>
          </p:nvPr>
        </p:nvSpPr>
        <p:spPr/>
        <p:txBody>
          <a:bodyPr/>
          <a:lstStyle/>
          <a:p>
            <a:pPr>
              <a:defRPr/>
            </a:pPr>
            <a:endParaRPr lang="en-US"/>
          </a:p>
        </p:txBody>
      </p:sp>
      <p:sp>
        <p:nvSpPr>
          <p:cNvPr id="4" name="Footer Placeholder 4">
            <a:extLst>
              <a:ext uri="{FF2B5EF4-FFF2-40B4-BE49-F238E27FC236}">
                <a16:creationId xmlns:a16="http://schemas.microsoft.com/office/drawing/2014/main" id="{11775272-B8FF-4616-B0E1-11BFF4BDF19D}"/>
              </a:ext>
            </a:extLst>
          </p:cNvPr>
          <p:cNvSpPr>
            <a:spLocks noGrp="1"/>
          </p:cNvSpPr>
          <p:nvPr>
            <p:ph type="ftr" sz="quarter" idx="11"/>
          </p:nvPr>
        </p:nvSpPr>
        <p:spPr/>
        <p:txBody>
          <a:bodyPr/>
          <a:lstStyle/>
          <a:p>
            <a:pPr>
              <a:defRPr/>
            </a:pPr>
            <a:endParaRPr lang="en-US"/>
          </a:p>
        </p:txBody>
      </p:sp>
      <p:pic>
        <p:nvPicPr>
          <p:cNvPr id="823300" name="Picture 2">
            <a:extLst>
              <a:ext uri="{FF2B5EF4-FFF2-40B4-BE49-F238E27FC236}">
                <a16:creationId xmlns:a16="http://schemas.microsoft.com/office/drawing/2014/main" id="{0C137019-43EB-4103-A690-8A6DB1DB5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advTm="16000">
    <p:comb/>
    <p:sndAc>
      <p:stSnd>
        <p:snd r:embed="rId3" name="projctor.wav"/>
      </p:stSnd>
    </p:sndAc>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CD4A4F-F80F-4206-9349-C4689583C92B}"/>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12700">
            <a:noFill/>
            <a:miter lim="800000"/>
            <a:headEnd/>
            <a:tailEnd/>
          </a:ln>
        </p:spPr>
      </p:pic>
    </p:spTree>
    <p:extLst>
      <p:ext uri="{BB962C8B-B14F-4D97-AF65-F5344CB8AC3E}">
        <p14:creationId xmlns:p14="http://schemas.microsoft.com/office/powerpoint/2010/main" val="35873223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BB07-05F2-47F6-BB4C-D6F85D52DBBB}"/>
              </a:ext>
            </a:extLst>
          </p:cNvPr>
          <p:cNvSpPr>
            <a:spLocks noGrp="1"/>
          </p:cNvSpPr>
          <p:nvPr>
            <p:ph type="title"/>
          </p:nvPr>
        </p:nvSpPr>
        <p:spPr>
          <a:xfrm>
            <a:off x="2867487" y="897621"/>
            <a:ext cx="8922059" cy="922789"/>
          </a:xfrm>
          <a:solidFill>
            <a:schemeClr val="accent1">
              <a:lumMod val="40000"/>
              <a:lumOff val="60000"/>
            </a:schemeClr>
          </a:solidFill>
        </p:spPr>
        <p:txBody>
          <a:bodyPr>
            <a:normAutofit fontScale="90000"/>
          </a:bodyPr>
          <a:lstStyle/>
          <a:p>
            <a:r>
              <a:rPr lang="en-US" sz="4800" dirty="0">
                <a:effectLst>
                  <a:outerShdw blurRad="38100" dist="38100" dir="2700000" algn="tl">
                    <a:srgbClr val="000000">
                      <a:alpha val="43137"/>
                    </a:srgbClr>
                  </a:outerShdw>
                </a:effectLst>
              </a:rPr>
              <a:t> </a:t>
            </a:r>
            <a:r>
              <a:rPr lang="en-US" sz="5300" dirty="0">
                <a:solidFill>
                  <a:schemeClr val="accent4">
                    <a:lumMod val="75000"/>
                  </a:schemeClr>
                </a:solidFill>
                <a:effectLst>
                  <a:outerShdw blurRad="38100" dist="38100" dir="2700000" algn="tl">
                    <a:srgbClr val="000000">
                      <a:alpha val="43137"/>
                    </a:srgbClr>
                  </a:outerShdw>
                </a:effectLst>
              </a:rPr>
              <a:t>THE EIGHT BE-ATTITUDES</a:t>
            </a:r>
          </a:p>
        </p:txBody>
      </p:sp>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933700" y="2503503"/>
            <a:ext cx="8855846" cy="4128116"/>
          </a:xfrm>
        </p:spPr>
        <p:txBody>
          <a:bodyPr>
            <a:normAutofit lnSpcReduction="10000"/>
          </a:bodyPr>
          <a:lstStyle/>
          <a:p>
            <a:r>
              <a:rPr lang="en-US" sz="4400" b="1" dirty="0">
                <a:solidFill>
                  <a:schemeClr val="accent4">
                    <a:lumMod val="75000"/>
                  </a:schemeClr>
                </a:solidFill>
                <a:effectLst>
                  <a:outerShdw blurRad="38100" dist="38100" dir="2700000" algn="tl">
                    <a:srgbClr val="000000">
                      <a:alpha val="43137"/>
                    </a:srgbClr>
                  </a:outerShdw>
                </a:effectLst>
              </a:rPr>
              <a:t>Blessed Are The Merciful</a:t>
            </a:r>
          </a:p>
          <a:p>
            <a:r>
              <a:rPr lang="en-US" sz="4400" b="1" dirty="0">
                <a:solidFill>
                  <a:schemeClr val="accent4">
                    <a:lumMod val="75000"/>
                  </a:schemeClr>
                </a:solidFill>
                <a:effectLst>
                  <a:outerShdw blurRad="38100" dist="38100" dir="2700000" algn="tl">
                    <a:srgbClr val="000000">
                      <a:alpha val="43137"/>
                    </a:srgbClr>
                  </a:outerShdw>
                </a:effectLst>
              </a:rPr>
              <a:t>Blessed Are The Poor In Heart</a:t>
            </a:r>
          </a:p>
          <a:p>
            <a:r>
              <a:rPr lang="en-US" sz="4400" b="1" dirty="0">
                <a:solidFill>
                  <a:schemeClr val="accent4">
                    <a:lumMod val="75000"/>
                  </a:schemeClr>
                </a:solidFill>
                <a:effectLst>
                  <a:outerShdw blurRad="38100" dist="38100" dir="2700000" algn="tl">
                    <a:srgbClr val="000000">
                      <a:alpha val="43137"/>
                    </a:srgbClr>
                  </a:outerShdw>
                </a:effectLst>
              </a:rPr>
              <a:t>Blessed Are The Peacemakers</a:t>
            </a:r>
          </a:p>
          <a:p>
            <a:r>
              <a:rPr lang="en-US" sz="4400" b="1" dirty="0">
                <a:solidFill>
                  <a:schemeClr val="accent4">
                    <a:lumMod val="75000"/>
                  </a:schemeClr>
                </a:solidFill>
                <a:effectLst>
                  <a:outerShdw blurRad="38100" dist="38100" dir="2700000" algn="tl">
                    <a:srgbClr val="000000">
                      <a:alpha val="43137"/>
                    </a:srgbClr>
                  </a:outerShdw>
                </a:effectLst>
              </a:rPr>
              <a:t>Blessed Are Those Who Are Persecuted For Righteousness Sake</a:t>
            </a:r>
          </a:p>
          <a:p>
            <a:endParaRPr lang="en-US" sz="4400" b="1" dirty="0"/>
          </a:p>
          <a:p>
            <a:endParaRPr lang="en-US" dirty="0"/>
          </a:p>
        </p:txBody>
      </p:sp>
      <p:sp>
        <p:nvSpPr>
          <p:cNvPr id="4" name="Rectangle 3">
            <a:extLst>
              <a:ext uri="{FF2B5EF4-FFF2-40B4-BE49-F238E27FC236}">
                <a16:creationId xmlns:a16="http://schemas.microsoft.com/office/drawing/2014/main" id="{46EF969C-2295-4154-B3D0-B30869D1624B}"/>
              </a:ext>
            </a:extLst>
          </p:cNvPr>
          <p:cNvSpPr/>
          <p:nvPr/>
        </p:nvSpPr>
        <p:spPr>
          <a:xfrm>
            <a:off x="763480" y="-115412"/>
            <a:ext cx="923277" cy="7201972"/>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 </a:t>
            </a:r>
          </a:p>
          <a:p>
            <a:pPr algn="ctr"/>
            <a:r>
              <a:rPr lang="en-US"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TWO</a:t>
            </a:r>
            <a:endPar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48832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3">
                                            <p:txEl>
                                              <p:pRg st="0" end="0"/>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3">
                                            <p:txEl>
                                              <p:pRg st="1" end="1"/>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3">
                                            <p:txEl>
                                              <p:pRg st="2" end="2"/>
                                            </p:txEl>
                                          </p:spTgt>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F643795-D341-43B9-B9EC-4F2388A9E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97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028"/>
                                        </p:tgtEl>
                                        <p:attrNameLst>
                                          <p:attrName>style.opacity</p:attrName>
                                        </p:attrNameLst>
                                      </p:cBhvr>
                                      <p:to>
                                        <p:strVal val="0.5"/>
                                      </p:to>
                                    </p:set>
                                    <p:animEffect filter="image" prLst="opacity: 0.5">
                                      <p:cBhvr rctx="IE">
                                        <p:cTn id="7" dur="indefinite"/>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37806F13-77FD-4B6B-B968-71574E7AEB8B}"/>
              </a:ext>
            </a:extLst>
          </p:cNvPr>
          <p:cNvSpPr>
            <a:spLocks noGrp="1" noChangeArrowheads="1"/>
          </p:cNvSpPr>
          <p:nvPr>
            <p:ph idx="1"/>
          </p:nvPr>
        </p:nvSpPr>
        <p:spPr>
          <a:xfrm>
            <a:off x="2209800" y="1524000"/>
            <a:ext cx="7772400" cy="4953000"/>
          </a:xfrm>
        </p:spPr>
        <p:txBody>
          <a:bodyPr/>
          <a:lstStyle/>
          <a:p>
            <a:pPr algn="ctr" eaLnBrk="1" hangingPunct="1">
              <a:spcBef>
                <a:spcPct val="0"/>
              </a:spcBef>
              <a:buFontTx/>
              <a:buNone/>
            </a:pPr>
            <a:r>
              <a:rPr lang="en-US" altLang="en-US" sz="4800" b="1">
                <a:solidFill>
                  <a:srgbClr val="000000"/>
                </a:solidFill>
                <a:ea typeface="Arial Unicode MS" pitchFamily="34" charset="-128"/>
              </a:rPr>
              <a:t>The Beatitudes </a:t>
            </a:r>
          </a:p>
          <a:p>
            <a:pPr algn="ctr" eaLnBrk="1" hangingPunct="1">
              <a:spcBef>
                <a:spcPct val="0"/>
              </a:spcBef>
              <a:buFontTx/>
              <a:buNone/>
            </a:pPr>
            <a:r>
              <a:rPr lang="en-US" altLang="en-US" sz="4800" b="1">
                <a:solidFill>
                  <a:srgbClr val="000000"/>
                </a:solidFill>
                <a:ea typeface="Arial Unicode MS" pitchFamily="34" charset="-128"/>
              </a:rPr>
              <a:t>are at the heart of </a:t>
            </a:r>
          </a:p>
          <a:p>
            <a:pPr algn="ctr" eaLnBrk="1" hangingPunct="1">
              <a:spcBef>
                <a:spcPct val="0"/>
              </a:spcBef>
              <a:buFontTx/>
              <a:buNone/>
            </a:pPr>
            <a:r>
              <a:rPr lang="en-US" altLang="en-US" sz="4800" b="1">
                <a:solidFill>
                  <a:srgbClr val="000000"/>
                </a:solidFill>
                <a:ea typeface="Arial Unicode MS" pitchFamily="34" charset="-128"/>
              </a:rPr>
              <a:t>Jesus' preaching. </a:t>
            </a:r>
          </a:p>
          <a:p>
            <a:pPr algn="ctr" eaLnBrk="1" hangingPunct="1">
              <a:spcBef>
                <a:spcPct val="0"/>
              </a:spcBef>
              <a:buFontTx/>
              <a:buNone/>
            </a:pPr>
            <a:endParaRPr lang="en-US" altLang="en-US" sz="2800" b="1">
              <a:solidFill>
                <a:srgbClr val="000000"/>
              </a:solidFill>
              <a:ea typeface="Arial Unicode MS" pitchFamily="34" charset="-128"/>
            </a:endParaRPr>
          </a:p>
          <a:p>
            <a:pPr algn="ctr" eaLnBrk="1" hangingPunct="1">
              <a:spcBef>
                <a:spcPct val="0"/>
              </a:spcBef>
              <a:buFontTx/>
              <a:buNone/>
            </a:pPr>
            <a:r>
              <a:rPr lang="en-US" altLang="en-US" sz="2800" b="1">
                <a:solidFill>
                  <a:srgbClr val="000000"/>
                </a:solidFill>
                <a:ea typeface="Arial Unicode MS" pitchFamily="34" charset="-128"/>
              </a:rPr>
              <a:t>They take up the promises made to the chosen people since Abraham. </a:t>
            </a:r>
          </a:p>
          <a:p>
            <a:pPr algn="ctr" eaLnBrk="1" hangingPunct="1">
              <a:spcBef>
                <a:spcPct val="0"/>
              </a:spcBef>
              <a:buFontTx/>
              <a:buNone/>
            </a:pPr>
            <a:endParaRPr lang="en-US" altLang="en-US" sz="2800" b="1">
              <a:solidFill>
                <a:srgbClr val="000000"/>
              </a:solidFill>
              <a:ea typeface="Arial Unicode MS" pitchFamily="34" charset="-128"/>
            </a:endParaRPr>
          </a:p>
          <a:p>
            <a:pPr algn="ctr" eaLnBrk="1" hangingPunct="1">
              <a:spcBef>
                <a:spcPct val="0"/>
              </a:spcBef>
              <a:buFontTx/>
              <a:buNone/>
            </a:pPr>
            <a:endParaRPr lang="en-US" altLang="en-US" sz="2800" b="1"/>
          </a:p>
        </p:txBody>
      </p:sp>
      <p:sp>
        <p:nvSpPr>
          <p:cNvPr id="7170" name="Rectangle 2">
            <a:extLst>
              <a:ext uri="{FF2B5EF4-FFF2-40B4-BE49-F238E27FC236}">
                <a16:creationId xmlns:a16="http://schemas.microsoft.com/office/drawing/2014/main" id="{B443BF1A-21A3-42EB-8A74-58674C0569EE}"/>
              </a:ext>
            </a:extLst>
          </p:cNvPr>
          <p:cNvSpPr>
            <a:spLocks noGrp="1" noChangeArrowheads="1"/>
          </p:cNvSpPr>
          <p:nvPr>
            <p:ph type="title"/>
          </p:nvPr>
        </p:nvSpPr>
        <p:spPr>
          <a:xfrm>
            <a:off x="2209800" y="228600"/>
            <a:ext cx="7772400" cy="1295400"/>
          </a:xfrm>
        </p:spPr>
        <p:txBody>
          <a:bodyPr>
            <a:normAutofit fontScale="90000"/>
          </a:bodyPr>
          <a:lstStyle/>
          <a:p>
            <a:pPr eaLnBrk="1" fontAlgn="auto" hangingPunct="1">
              <a:spcAft>
                <a:spcPts val="0"/>
              </a:spcAft>
              <a:defRPr/>
            </a:pPr>
            <a:r>
              <a:rPr lang="en-US"/>
              <a:t>BEATITUDES</a:t>
            </a:r>
            <a:br>
              <a:rPr lang="en-US"/>
            </a:br>
            <a:r>
              <a:rPr lang="en-US" sz="3200"/>
              <a:t>SERMON ON THE MOUNT</a:t>
            </a:r>
            <a:br>
              <a:rPr lang="en-US"/>
            </a:br>
            <a:r>
              <a:rPr lang="en-US" sz="1200"/>
              <a:t>Matthew 5:3-12</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7B6F4C1A-F084-439D-B478-447CD5DE80CB}"/>
              </a:ext>
            </a:extLst>
          </p:cNvPr>
          <p:cNvPicPr>
            <a:picLocks noChangeAspect="1"/>
          </p:cNvPicPr>
          <p:nvPr/>
        </p:nvPicPr>
        <p:blipFill>
          <a:blip r:embed="rId3"/>
          <a:stretch>
            <a:fillRect/>
          </a:stretch>
        </p:blipFill>
        <p:spPr>
          <a:xfrm>
            <a:off x="411062" y="411061"/>
            <a:ext cx="11383859" cy="6040074"/>
          </a:xfrm>
          <a:prstGeom prst="rect">
            <a:avLst/>
          </a:prstGeom>
        </p:spPr>
      </p:pic>
    </p:spTree>
    <p:extLst>
      <p:ext uri="{BB962C8B-B14F-4D97-AF65-F5344CB8AC3E}">
        <p14:creationId xmlns:p14="http://schemas.microsoft.com/office/powerpoint/2010/main" val="42787678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12192000" cy="5715000"/>
          </a:xfrm>
          <a:prstGeom prst="rect">
            <a:avLst/>
          </a:prstGeom>
        </p:spPr>
      </p:pic>
    </p:spTree>
    <p:extLst>
      <p:ext uri="{BB962C8B-B14F-4D97-AF65-F5344CB8AC3E}">
        <p14:creationId xmlns:p14="http://schemas.microsoft.com/office/powerpoint/2010/main" val="404811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A633F559-86F8-42F1-B56D-4B5F60B5950F}"/>
              </a:ext>
            </a:extLst>
          </p:cNvPr>
          <p:cNvPicPr>
            <a:picLocks noChangeAspect="1"/>
          </p:cNvPicPr>
          <p:nvPr/>
        </p:nvPicPr>
        <p:blipFill>
          <a:blip r:embed="rId3"/>
          <a:stretch>
            <a:fillRect/>
          </a:stretch>
        </p:blipFill>
        <p:spPr>
          <a:xfrm>
            <a:off x="408372" y="399495"/>
            <a:ext cx="11363417" cy="6054572"/>
          </a:xfrm>
          <a:prstGeom prst="rect">
            <a:avLst/>
          </a:prstGeom>
        </p:spPr>
      </p:pic>
    </p:spTree>
    <p:extLst>
      <p:ext uri="{BB962C8B-B14F-4D97-AF65-F5344CB8AC3E}">
        <p14:creationId xmlns:p14="http://schemas.microsoft.com/office/powerpoint/2010/main" val="37121926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a:extLst>
              <a:ext uri="{FF2B5EF4-FFF2-40B4-BE49-F238E27FC236}">
                <a16:creationId xmlns:a16="http://schemas.microsoft.com/office/drawing/2014/main" id="{A9EEAEEE-72C8-4D3D-858C-795BF525515E}"/>
              </a:ext>
            </a:extLst>
          </p:cNvPr>
          <p:cNvSpPr>
            <a:spLocks noGrp="1" noChangeArrowheads="1"/>
          </p:cNvSpPr>
          <p:nvPr>
            <p:ph type="title"/>
          </p:nvPr>
        </p:nvSpPr>
        <p:spPr/>
        <p:txBody>
          <a:bodyPr/>
          <a:lstStyle/>
          <a:p>
            <a:r>
              <a:rPr lang="en-US" altLang="en-US"/>
              <a:t>Introduction</a:t>
            </a:r>
          </a:p>
        </p:txBody>
      </p:sp>
      <p:sp>
        <p:nvSpPr>
          <p:cNvPr id="6150" name="Rectangle 6">
            <a:extLst>
              <a:ext uri="{FF2B5EF4-FFF2-40B4-BE49-F238E27FC236}">
                <a16:creationId xmlns:a16="http://schemas.microsoft.com/office/drawing/2014/main" id="{50AD2387-30A6-488A-95E5-69C7F006522A}"/>
              </a:ext>
            </a:extLst>
          </p:cNvPr>
          <p:cNvSpPr>
            <a:spLocks noGrp="1" noChangeArrowheads="1"/>
          </p:cNvSpPr>
          <p:nvPr>
            <p:ph type="body" idx="1"/>
          </p:nvPr>
        </p:nvSpPr>
        <p:spPr/>
        <p:txBody>
          <a:bodyPr/>
          <a:lstStyle/>
          <a:p>
            <a:r>
              <a:rPr lang="en-US" altLang="en-US"/>
              <a:t>The greatest desire of God is that man experience genuine happiness.</a:t>
            </a:r>
          </a:p>
          <a:p>
            <a:r>
              <a:rPr lang="en-US" altLang="en-US"/>
              <a:t>Man’s happiness is still God’s primary objective </a:t>
            </a:r>
            <a:r>
              <a:rPr lang="en-US" altLang="en-US" sz="2800" b="0" i="1"/>
              <a:t>(John 14:26; Philippians 4:6-8; Revelation 7:16, 17)</a:t>
            </a:r>
          </a:p>
          <a:p>
            <a:r>
              <a:rPr lang="en-US" altLang="en-US" i="1"/>
              <a:t>God has revealed how happiness can be secured while living on earth.</a:t>
            </a:r>
          </a:p>
        </p:txBody>
      </p:sp>
      <p:sp>
        <p:nvSpPr>
          <p:cNvPr id="2" name="Rectangle 1">
            <a:extLst>
              <a:ext uri="{FF2B5EF4-FFF2-40B4-BE49-F238E27FC236}">
                <a16:creationId xmlns:a16="http://schemas.microsoft.com/office/drawing/2014/main" id="{F2A69716-0B0E-4680-98B7-E5A78D972DF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 calcmode="lin" valueType="num">
                                      <p:cBhvr>
                                        <p:cTn id="7" dur="500" fill="hold"/>
                                        <p:tgtEl>
                                          <p:spTgt spid="61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15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150">
                                            <p:txEl>
                                              <p:pRg st="1" end="1"/>
                                            </p:txEl>
                                          </p:spTgt>
                                        </p:tgtEl>
                                        <p:attrNameLst>
                                          <p:attrName>style.visibility</p:attrName>
                                        </p:attrNameLst>
                                      </p:cBhvr>
                                      <p:to>
                                        <p:strVal val="visible"/>
                                      </p:to>
                                    </p:set>
                                    <p:anim calcmode="lin" valueType="num">
                                      <p:cBhvr>
                                        <p:cTn id="14" dur="500" fill="hold"/>
                                        <p:tgtEl>
                                          <p:spTgt spid="615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15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15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150">
                                            <p:txEl>
                                              <p:pRg st="2" end="2"/>
                                            </p:txEl>
                                          </p:spTgt>
                                        </p:tgtEl>
                                        <p:attrNameLst>
                                          <p:attrName>style.visibility</p:attrName>
                                        </p:attrNameLst>
                                      </p:cBhvr>
                                      <p:to>
                                        <p:strVal val="visible"/>
                                      </p:to>
                                    </p:set>
                                    <p:anim calcmode="lin" valueType="num">
                                      <p:cBhvr>
                                        <p:cTn id="21" dur="500" fill="hold"/>
                                        <p:tgtEl>
                                          <p:spTgt spid="615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15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1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a:extLst>
              <a:ext uri="{FF2B5EF4-FFF2-40B4-BE49-F238E27FC236}">
                <a16:creationId xmlns:a16="http://schemas.microsoft.com/office/drawing/2014/main" id="{C1DACD81-7773-47F7-81EF-E557A8A0A577}"/>
              </a:ext>
            </a:extLst>
          </p:cNvPr>
          <p:cNvSpPr>
            <a:spLocks noGrp="1" noChangeArrowheads="1"/>
          </p:cNvSpPr>
          <p:nvPr>
            <p:ph type="title"/>
          </p:nvPr>
        </p:nvSpPr>
        <p:spPr/>
        <p:txBody>
          <a:bodyPr/>
          <a:lstStyle/>
          <a:p>
            <a:r>
              <a:rPr lang="en-US" altLang="en-US"/>
              <a:t>“Blessed” </a:t>
            </a:r>
            <a:r>
              <a:rPr lang="en-US" altLang="en-US" sz="4400">
                <a:latin typeface="Times New Roman" panose="02020603050405020304" pitchFamily="18" charset="0"/>
              </a:rPr>
              <a:t>(</a:t>
            </a:r>
            <a:r>
              <a:rPr lang="el-GR" altLang="en-US" sz="4400">
                <a:latin typeface="Times New Roman" panose="02020603050405020304" pitchFamily="18" charset="0"/>
              </a:rPr>
              <a:t>μαχάριος</a:t>
            </a:r>
            <a:r>
              <a:rPr lang="en-US" altLang="en-US" sz="4400">
                <a:latin typeface="Times New Roman" panose="02020603050405020304" pitchFamily="18" charset="0"/>
              </a:rPr>
              <a:t>)</a:t>
            </a:r>
            <a:endParaRPr lang="el-GR" altLang="en-US" sz="4400">
              <a:latin typeface="Times New Roman" panose="02020603050405020304" pitchFamily="18" charset="0"/>
            </a:endParaRPr>
          </a:p>
        </p:txBody>
      </p:sp>
      <p:sp>
        <p:nvSpPr>
          <p:cNvPr id="8199" name="Rectangle 7">
            <a:extLst>
              <a:ext uri="{FF2B5EF4-FFF2-40B4-BE49-F238E27FC236}">
                <a16:creationId xmlns:a16="http://schemas.microsoft.com/office/drawing/2014/main" id="{6C4CC055-5D68-49DD-B1AD-AD972535549E}"/>
              </a:ext>
            </a:extLst>
          </p:cNvPr>
          <p:cNvSpPr>
            <a:spLocks noGrp="1" noChangeArrowheads="1"/>
          </p:cNvSpPr>
          <p:nvPr>
            <p:ph type="body" idx="1"/>
          </p:nvPr>
        </p:nvSpPr>
        <p:spPr/>
        <p:txBody>
          <a:bodyPr/>
          <a:lstStyle/>
          <a:p>
            <a:r>
              <a:rPr lang="en-US" altLang="en-US"/>
              <a:t>Incorporates the meaning of wholeness, joy, well-being, and, total peace/tranquility of spirit; an inner-satisfaction expressed by our Lord in John 14:27.</a:t>
            </a:r>
          </a:p>
        </p:txBody>
      </p:sp>
      <p:sp>
        <p:nvSpPr>
          <p:cNvPr id="4" name="Rectangle 3">
            <a:extLst>
              <a:ext uri="{FF2B5EF4-FFF2-40B4-BE49-F238E27FC236}">
                <a16:creationId xmlns:a16="http://schemas.microsoft.com/office/drawing/2014/main" id="{CA2759B4-FB1B-4580-9A86-86E5D36AE29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199">
                                            <p:txEl>
                                              <p:pRg st="0" end="0"/>
                                            </p:txEl>
                                          </p:spTgt>
                                        </p:tgtEl>
                                        <p:attrNameLst>
                                          <p:attrName>style.visibility</p:attrName>
                                        </p:attrNameLst>
                                      </p:cBhvr>
                                      <p:to>
                                        <p:strVal val="visible"/>
                                      </p:to>
                                    </p:set>
                                    <p:anim calcmode="lin" valueType="num">
                                      <p:cBhvr>
                                        <p:cTn id="7" dur="500" fill="hold"/>
                                        <p:tgtEl>
                                          <p:spTgt spid="81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C223A092-4FB0-4BBE-9B91-7168EB1DC94B}"/>
              </a:ext>
            </a:extLst>
          </p:cNvPr>
          <p:cNvSpPr>
            <a:spLocks noGrp="1" noChangeArrowheads="1"/>
          </p:cNvSpPr>
          <p:nvPr>
            <p:ph type="body" idx="4294967295"/>
          </p:nvPr>
        </p:nvSpPr>
        <p:spPr>
          <a:xfrm>
            <a:off x="1981200" y="838200"/>
            <a:ext cx="8229600" cy="5334000"/>
          </a:xfrm>
        </p:spPr>
        <p:txBody>
          <a:bodyPr/>
          <a:lstStyle/>
          <a:p>
            <a:pPr algn="ctr">
              <a:lnSpc>
                <a:spcPct val="140000"/>
              </a:lnSpc>
              <a:buFont typeface="Wingdings" panose="05000000000000000000" pitchFamily="2" charset="2"/>
              <a:buNone/>
            </a:pPr>
            <a:r>
              <a:rPr lang="en-US" altLang="en-US" sz="3600" i="1"/>
              <a:t>“This blessedness is broader and deeper than happiness…It lies not in outward circumstances, but in the inward life; not in what a man has, but in what he is.” </a:t>
            </a:r>
          </a:p>
        </p:txBody>
      </p:sp>
      <p:sp>
        <p:nvSpPr>
          <p:cNvPr id="3" name="Rectangle 2">
            <a:extLst>
              <a:ext uri="{FF2B5EF4-FFF2-40B4-BE49-F238E27FC236}">
                <a16:creationId xmlns:a16="http://schemas.microsoft.com/office/drawing/2014/main" id="{3A9625D6-7564-448E-95F6-C47A7730CE4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p:cTn id="7" dur="5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a:extLst>
              <a:ext uri="{FF2B5EF4-FFF2-40B4-BE49-F238E27FC236}">
                <a16:creationId xmlns:a16="http://schemas.microsoft.com/office/drawing/2014/main" id="{ED65D247-7875-4190-8D8F-C71B40DCAF4E}"/>
              </a:ext>
            </a:extLst>
          </p:cNvPr>
          <p:cNvSpPr>
            <a:spLocks noGrp="1" noChangeArrowheads="1"/>
          </p:cNvSpPr>
          <p:nvPr>
            <p:ph type="title"/>
          </p:nvPr>
        </p:nvSpPr>
        <p:spPr/>
        <p:txBody>
          <a:bodyPr/>
          <a:lstStyle/>
          <a:p>
            <a:r>
              <a:rPr lang="en-US" altLang="en-US"/>
              <a:t>Introduction</a:t>
            </a:r>
          </a:p>
        </p:txBody>
      </p:sp>
      <p:sp>
        <p:nvSpPr>
          <p:cNvPr id="10246" name="Rectangle 6">
            <a:extLst>
              <a:ext uri="{FF2B5EF4-FFF2-40B4-BE49-F238E27FC236}">
                <a16:creationId xmlns:a16="http://schemas.microsoft.com/office/drawing/2014/main" id="{BD6FDB1E-E107-4F25-BEEA-FA555530E7EC}"/>
              </a:ext>
            </a:extLst>
          </p:cNvPr>
          <p:cNvSpPr>
            <a:spLocks noGrp="1" noChangeArrowheads="1"/>
          </p:cNvSpPr>
          <p:nvPr>
            <p:ph type="body" idx="1"/>
          </p:nvPr>
        </p:nvSpPr>
        <p:spPr/>
        <p:txBody>
          <a:bodyPr/>
          <a:lstStyle/>
          <a:p>
            <a:r>
              <a:rPr lang="en-US" altLang="en-US"/>
              <a:t>The beatitudes of the Bible focus our attention upon the requirements necessary for one to find true happiness.</a:t>
            </a:r>
          </a:p>
          <a:p>
            <a:r>
              <a:rPr lang="en-US" altLang="en-US"/>
              <a:t>We do not have to wait until Heaven in order to find genuine happiness in our souls! </a:t>
            </a:r>
          </a:p>
        </p:txBody>
      </p:sp>
      <p:sp>
        <p:nvSpPr>
          <p:cNvPr id="4" name="Rectangle 3">
            <a:extLst>
              <a:ext uri="{FF2B5EF4-FFF2-40B4-BE49-F238E27FC236}">
                <a16:creationId xmlns:a16="http://schemas.microsoft.com/office/drawing/2014/main" id="{063101CA-F7B2-4DF2-9A3B-2B578B897269}"/>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p:cTn id="7" dur="500" fill="hold"/>
                                        <p:tgtEl>
                                          <p:spTgt spid="102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24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246">
                                            <p:txEl>
                                              <p:pRg st="1" end="1"/>
                                            </p:txEl>
                                          </p:spTgt>
                                        </p:tgtEl>
                                        <p:attrNameLst>
                                          <p:attrName>style.visibility</p:attrName>
                                        </p:attrNameLst>
                                      </p:cBhvr>
                                      <p:to>
                                        <p:strVal val="visible"/>
                                      </p:to>
                                    </p:set>
                                    <p:anim calcmode="lin" valueType="num">
                                      <p:cBhvr>
                                        <p:cTn id="14" dur="500" fill="hold"/>
                                        <p:tgtEl>
                                          <p:spTgt spid="1024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24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2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a:extLst>
              <a:ext uri="{FF2B5EF4-FFF2-40B4-BE49-F238E27FC236}">
                <a16:creationId xmlns:a16="http://schemas.microsoft.com/office/drawing/2014/main" id="{B476D7AE-BA34-462C-B3E0-365E9315F6EA}"/>
              </a:ext>
            </a:extLst>
          </p:cNvPr>
          <p:cNvSpPr>
            <a:spLocks noGrp="1" noChangeArrowheads="1"/>
          </p:cNvSpPr>
          <p:nvPr>
            <p:ph type="title"/>
          </p:nvPr>
        </p:nvSpPr>
        <p:spPr/>
        <p:txBody>
          <a:bodyPr/>
          <a:lstStyle/>
          <a:p>
            <a:endParaRPr lang="en-US" altLang="en-US"/>
          </a:p>
        </p:txBody>
      </p:sp>
      <p:sp>
        <p:nvSpPr>
          <p:cNvPr id="11270" name="Rectangle 6">
            <a:extLst>
              <a:ext uri="{FF2B5EF4-FFF2-40B4-BE49-F238E27FC236}">
                <a16:creationId xmlns:a16="http://schemas.microsoft.com/office/drawing/2014/main" id="{AEC628FC-440C-4F9F-99D8-F92BC7E93554}"/>
              </a:ext>
            </a:extLst>
          </p:cNvPr>
          <p:cNvSpPr>
            <a:spLocks noGrp="1" noChangeArrowheads="1"/>
          </p:cNvSpPr>
          <p:nvPr>
            <p:ph type="body" idx="1"/>
          </p:nvPr>
        </p:nvSpPr>
        <p:spPr/>
        <p:txBody>
          <a:bodyPr/>
          <a:lstStyle/>
          <a:p>
            <a:r>
              <a:rPr lang="en-US" altLang="en-US"/>
              <a:t>True happiness is found only when one follows God’s directions and finds true “blessedness.”</a:t>
            </a:r>
          </a:p>
          <a:p>
            <a:r>
              <a:rPr lang="en-US" altLang="en-US"/>
              <a:t>Those who are truly “blessed” will draw others to the Lord’s salvation. </a:t>
            </a:r>
          </a:p>
        </p:txBody>
      </p:sp>
      <p:sp>
        <p:nvSpPr>
          <p:cNvPr id="4" name="Rectangle 3">
            <a:extLst>
              <a:ext uri="{FF2B5EF4-FFF2-40B4-BE49-F238E27FC236}">
                <a16:creationId xmlns:a16="http://schemas.microsoft.com/office/drawing/2014/main" id="{FAE795A6-6543-4D4D-BBA0-D11F7019654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 calcmode="lin" valueType="num">
                                      <p:cBhvr>
                                        <p:cTn id="7" dur="500" fill="hold"/>
                                        <p:tgtEl>
                                          <p:spTgt spid="112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7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7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270">
                                            <p:txEl>
                                              <p:pRg st="1" end="1"/>
                                            </p:txEl>
                                          </p:spTgt>
                                        </p:tgtEl>
                                        <p:attrNameLst>
                                          <p:attrName>style.visibility</p:attrName>
                                        </p:attrNameLst>
                                      </p:cBhvr>
                                      <p:to>
                                        <p:strVal val="visible"/>
                                      </p:to>
                                    </p:set>
                                    <p:anim calcmode="lin" valueType="num">
                                      <p:cBhvr>
                                        <p:cTn id="14" dur="500" fill="hold"/>
                                        <p:tgtEl>
                                          <p:spTgt spid="1127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27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2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DEFBAF5B-E74C-4DA7-A2CD-67BBE03AF8EA}"/>
              </a:ext>
            </a:extLst>
          </p:cNvPr>
          <p:cNvSpPr>
            <a:spLocks noGrp="1" noChangeArrowheads="1"/>
          </p:cNvSpPr>
          <p:nvPr>
            <p:ph type="title"/>
          </p:nvPr>
        </p:nvSpPr>
        <p:spPr/>
        <p:txBody>
          <a:bodyPr/>
          <a:lstStyle/>
          <a:p>
            <a:endParaRPr lang="en-US" altLang="en-US"/>
          </a:p>
        </p:txBody>
      </p:sp>
      <p:sp>
        <p:nvSpPr>
          <p:cNvPr id="12293" name="Rectangle 5">
            <a:extLst>
              <a:ext uri="{FF2B5EF4-FFF2-40B4-BE49-F238E27FC236}">
                <a16:creationId xmlns:a16="http://schemas.microsoft.com/office/drawing/2014/main" id="{125AD636-B410-48B1-A869-2FA550964D74}"/>
              </a:ext>
            </a:extLst>
          </p:cNvPr>
          <p:cNvSpPr>
            <a:spLocks noGrp="1" noChangeArrowheads="1"/>
          </p:cNvSpPr>
          <p:nvPr>
            <p:ph type="body" idx="1"/>
          </p:nvPr>
        </p:nvSpPr>
        <p:spPr/>
        <p:txBody>
          <a:bodyPr/>
          <a:lstStyle/>
          <a:p>
            <a:pPr algn="ctr">
              <a:lnSpc>
                <a:spcPct val="120000"/>
              </a:lnSpc>
              <a:buFont typeface="Wingdings" panose="05000000000000000000" pitchFamily="2" charset="2"/>
              <a:buNone/>
            </a:pPr>
            <a:r>
              <a:rPr lang="en-US" altLang="en-US"/>
              <a:t>“The Beatitudes may very well be the most unforgettable of all Christ’s teachings. They attract the child, and they confound the scholar, always pouring forth their true meaning to those who experience the wisdom of their insight in everyday life.” </a:t>
            </a:r>
          </a:p>
        </p:txBody>
      </p:sp>
      <p:sp>
        <p:nvSpPr>
          <p:cNvPr id="4" name="Rectangle 3">
            <a:extLst>
              <a:ext uri="{FF2B5EF4-FFF2-40B4-BE49-F238E27FC236}">
                <a16:creationId xmlns:a16="http://schemas.microsoft.com/office/drawing/2014/main" id="{D54CB59C-5FA2-46C8-A42E-06C7E380600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 calcmode="lin" valueType="num">
                                      <p:cBhvr>
                                        <p:cTn id="7" dur="500" fill="hold"/>
                                        <p:tgtEl>
                                          <p:spTgt spid="122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29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2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14BDBEDC-1908-4630-9D17-613253AED7A7}"/>
              </a:ext>
            </a:extLst>
          </p:cNvPr>
          <p:cNvPicPr>
            <a:picLocks noChangeAspect="1"/>
          </p:cNvPicPr>
          <p:nvPr/>
        </p:nvPicPr>
        <p:blipFill>
          <a:blip r:embed="rId3"/>
          <a:stretch>
            <a:fillRect/>
          </a:stretch>
        </p:blipFill>
        <p:spPr>
          <a:xfrm>
            <a:off x="411061" y="394284"/>
            <a:ext cx="11350303" cy="6048462"/>
          </a:xfrm>
          <a:prstGeom prst="rect">
            <a:avLst/>
          </a:prstGeom>
        </p:spPr>
      </p:pic>
    </p:spTree>
    <p:extLst>
      <p:ext uri="{BB962C8B-B14F-4D97-AF65-F5344CB8AC3E}">
        <p14:creationId xmlns:p14="http://schemas.microsoft.com/office/powerpoint/2010/main" val="25310866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D3BF46C4-8B96-448F-ABFA-897785D8B8AF}"/>
              </a:ext>
            </a:extLst>
          </p:cNvPr>
          <p:cNvPicPr>
            <a:picLocks noChangeAspect="1"/>
          </p:cNvPicPr>
          <p:nvPr/>
        </p:nvPicPr>
        <p:blipFill>
          <a:blip r:embed="rId3"/>
          <a:stretch>
            <a:fillRect/>
          </a:stretch>
        </p:blipFill>
        <p:spPr>
          <a:xfrm>
            <a:off x="372862" y="408373"/>
            <a:ext cx="11398928" cy="6054572"/>
          </a:xfrm>
          <a:prstGeom prst="rect">
            <a:avLst/>
          </a:prstGeom>
        </p:spPr>
      </p:pic>
    </p:spTree>
    <p:extLst>
      <p:ext uri="{BB962C8B-B14F-4D97-AF65-F5344CB8AC3E}">
        <p14:creationId xmlns:p14="http://schemas.microsoft.com/office/powerpoint/2010/main" val="21186530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0CF6B2EE-3181-4D01-AFBC-6348819DB9F7}"/>
              </a:ext>
            </a:extLst>
          </p:cNvPr>
          <p:cNvPicPr>
            <a:picLocks noChangeAspect="1"/>
          </p:cNvPicPr>
          <p:nvPr/>
        </p:nvPicPr>
        <p:blipFill>
          <a:blip r:embed="rId3"/>
          <a:stretch>
            <a:fillRect/>
          </a:stretch>
        </p:blipFill>
        <p:spPr>
          <a:xfrm>
            <a:off x="408374" y="390616"/>
            <a:ext cx="11381172" cy="6090083"/>
          </a:xfrm>
          <a:prstGeom prst="rect">
            <a:avLst/>
          </a:prstGeom>
        </p:spPr>
      </p:pic>
    </p:spTree>
    <p:extLst>
      <p:ext uri="{BB962C8B-B14F-4D97-AF65-F5344CB8AC3E}">
        <p14:creationId xmlns:p14="http://schemas.microsoft.com/office/powerpoint/2010/main" val="13098809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BB07-05F2-47F6-BB4C-D6F85D52DBBB}"/>
              </a:ext>
            </a:extLst>
          </p:cNvPr>
          <p:cNvSpPr>
            <a:spLocks noGrp="1"/>
          </p:cNvSpPr>
          <p:nvPr>
            <p:ph type="title"/>
          </p:nvPr>
        </p:nvSpPr>
        <p:spPr>
          <a:xfrm>
            <a:off x="2867487" y="897621"/>
            <a:ext cx="8922059" cy="922789"/>
          </a:xfrm>
          <a:solidFill>
            <a:schemeClr val="accent1">
              <a:lumMod val="40000"/>
              <a:lumOff val="60000"/>
            </a:schemeClr>
          </a:solidFill>
        </p:spPr>
        <p:txBody>
          <a:bodyPr>
            <a:normAutofit fontScale="90000"/>
          </a:bodyPr>
          <a:lstStyle/>
          <a:p>
            <a:r>
              <a:rPr lang="en-US" sz="4800" dirty="0">
                <a:effectLst>
                  <a:outerShdw blurRad="38100" dist="38100" dir="2700000" algn="tl">
                    <a:srgbClr val="000000">
                      <a:alpha val="43137"/>
                    </a:srgbClr>
                  </a:outerShdw>
                </a:effectLst>
              </a:rPr>
              <a:t> </a:t>
            </a:r>
            <a:r>
              <a:rPr lang="en-US" sz="5300" dirty="0">
                <a:solidFill>
                  <a:schemeClr val="accent4">
                    <a:lumMod val="75000"/>
                  </a:schemeClr>
                </a:solidFill>
                <a:effectLst>
                  <a:outerShdw blurRad="38100" dist="38100" dir="2700000" algn="tl">
                    <a:srgbClr val="000000">
                      <a:alpha val="43137"/>
                    </a:srgbClr>
                  </a:outerShdw>
                </a:effectLst>
              </a:rPr>
              <a:t>THE EIGHT BE-ATTITUDES</a:t>
            </a:r>
          </a:p>
        </p:txBody>
      </p:sp>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933700" y="2503503"/>
            <a:ext cx="8922059" cy="3923930"/>
          </a:xfrm>
        </p:spPr>
        <p:txBody>
          <a:bodyPr>
            <a:normAutofit lnSpcReduction="10000"/>
          </a:bodyPr>
          <a:lstStyle/>
          <a:p>
            <a:r>
              <a:rPr lang="en-US" sz="4400" b="1" dirty="0">
                <a:solidFill>
                  <a:schemeClr val="accent4">
                    <a:lumMod val="75000"/>
                  </a:schemeClr>
                </a:solidFill>
                <a:effectLst>
                  <a:outerShdw blurRad="38100" dist="38100" dir="2700000" algn="tl">
                    <a:srgbClr val="000000">
                      <a:alpha val="43137"/>
                    </a:srgbClr>
                  </a:outerShdw>
                </a:effectLst>
                <a:hlinkClick r:id="rId2" action="ppaction://hlinksldjump"/>
              </a:rPr>
              <a:t>Blessed Are The Poor In Spirit</a:t>
            </a:r>
            <a:endParaRPr lang="en-US" sz="4400" b="1" dirty="0">
              <a:solidFill>
                <a:schemeClr val="accent4">
                  <a:lumMod val="75000"/>
                </a:schemeClr>
              </a:solidFill>
              <a:effectLst>
                <a:outerShdw blurRad="38100" dist="38100" dir="2700000" algn="tl">
                  <a:srgbClr val="000000">
                    <a:alpha val="43137"/>
                  </a:srgbClr>
                </a:outerShdw>
              </a:effectLst>
            </a:endParaRPr>
          </a:p>
          <a:p>
            <a:r>
              <a:rPr lang="en-US" sz="4400" b="1" dirty="0">
                <a:solidFill>
                  <a:schemeClr val="accent4">
                    <a:lumMod val="75000"/>
                  </a:schemeClr>
                </a:solidFill>
                <a:effectLst>
                  <a:outerShdw blurRad="38100" dist="38100" dir="2700000" algn="tl">
                    <a:srgbClr val="000000">
                      <a:alpha val="43137"/>
                    </a:srgbClr>
                  </a:outerShdw>
                </a:effectLst>
                <a:hlinkClick r:id="rId3" action="ppaction://hlinksldjump"/>
              </a:rPr>
              <a:t>Blessed Are Those Who Mourn</a:t>
            </a:r>
            <a:endParaRPr lang="en-US" sz="4400" b="1" dirty="0">
              <a:solidFill>
                <a:schemeClr val="accent4">
                  <a:lumMod val="75000"/>
                </a:schemeClr>
              </a:solidFill>
              <a:effectLst>
                <a:outerShdw blurRad="38100" dist="38100" dir="2700000" algn="tl">
                  <a:srgbClr val="000000">
                    <a:alpha val="43137"/>
                  </a:srgbClr>
                </a:outerShdw>
              </a:effectLst>
            </a:endParaRPr>
          </a:p>
          <a:p>
            <a:r>
              <a:rPr lang="en-US" sz="4400" b="1" dirty="0">
                <a:solidFill>
                  <a:schemeClr val="accent4">
                    <a:lumMod val="75000"/>
                  </a:schemeClr>
                </a:solidFill>
                <a:effectLst>
                  <a:outerShdw blurRad="38100" dist="38100" dir="2700000" algn="tl">
                    <a:srgbClr val="000000">
                      <a:alpha val="43137"/>
                    </a:srgbClr>
                  </a:outerShdw>
                </a:effectLst>
                <a:hlinkClick r:id="rId4" action="ppaction://hlinksldjump"/>
              </a:rPr>
              <a:t>Blessed Are The Meek</a:t>
            </a:r>
            <a:endParaRPr lang="en-US" sz="4400" b="1" dirty="0">
              <a:solidFill>
                <a:schemeClr val="accent4">
                  <a:lumMod val="75000"/>
                </a:schemeClr>
              </a:solidFill>
              <a:effectLst>
                <a:outerShdw blurRad="38100" dist="38100" dir="2700000" algn="tl">
                  <a:srgbClr val="000000">
                    <a:alpha val="43137"/>
                  </a:srgbClr>
                </a:outerShdw>
              </a:effectLst>
            </a:endParaRPr>
          </a:p>
          <a:p>
            <a:r>
              <a:rPr lang="en-US" sz="4400" b="1" dirty="0">
                <a:solidFill>
                  <a:schemeClr val="accent4">
                    <a:lumMod val="75000"/>
                  </a:schemeClr>
                </a:solidFill>
                <a:effectLst>
                  <a:outerShdw blurRad="38100" dist="38100" dir="2700000" algn="tl">
                    <a:srgbClr val="000000">
                      <a:alpha val="43137"/>
                    </a:srgbClr>
                  </a:outerShdw>
                </a:effectLst>
                <a:hlinkClick r:id="rId5" action="ppaction://hlinksldjump"/>
              </a:rPr>
              <a:t>Blessed Are Those Who Hunger &amp; Thirst For Righteousness</a:t>
            </a:r>
            <a:endParaRPr lang="en-US" sz="4400" b="1" dirty="0">
              <a:solidFill>
                <a:schemeClr val="accent4">
                  <a:lumMod val="75000"/>
                </a:schemeClr>
              </a:solidFill>
              <a:effectLst>
                <a:outerShdw blurRad="38100" dist="38100" dir="2700000" algn="tl">
                  <a:srgbClr val="000000">
                    <a:alpha val="43137"/>
                  </a:srgbClr>
                </a:outerShdw>
              </a:effectLst>
            </a:endParaRPr>
          </a:p>
          <a:p>
            <a:endParaRPr lang="en-US" sz="4400" b="1" dirty="0"/>
          </a:p>
          <a:p>
            <a:endParaRPr lang="en-US" dirty="0"/>
          </a:p>
        </p:txBody>
      </p:sp>
      <p:sp>
        <p:nvSpPr>
          <p:cNvPr id="4" name="Rectangle 3">
            <a:extLst>
              <a:ext uri="{FF2B5EF4-FFF2-40B4-BE49-F238E27FC236}">
                <a16:creationId xmlns:a16="http://schemas.microsoft.com/office/drawing/2014/main" id="{09C14158-93CD-44A8-AF94-1B5FEC0A47A7}"/>
              </a:ext>
            </a:extLst>
          </p:cNvPr>
          <p:cNvSpPr/>
          <p:nvPr/>
        </p:nvSpPr>
        <p:spPr>
          <a:xfrm>
            <a:off x="763480" y="-115412"/>
            <a:ext cx="923277" cy="7226425"/>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 ONE</a:t>
            </a:r>
          </a:p>
        </p:txBody>
      </p:sp>
    </p:spTree>
    <p:extLst>
      <p:ext uri="{BB962C8B-B14F-4D97-AF65-F5344CB8AC3E}">
        <p14:creationId xmlns:p14="http://schemas.microsoft.com/office/powerpoint/2010/main" val="298750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2"/>
                                        </p:tgtEl>
                                        <p:attrNameLst>
                                          <p:attrName>style.color</p:attrName>
                                        </p:attrNameLst>
                                      </p:cBhvr>
                                      <p:to>
                                        <a:schemeClr val="bg1"/>
                                      </p:to>
                                    </p:animClr>
                                    <p:animClr clrSpc="rgb" dir="cw">
                                      <p:cBhvr>
                                        <p:cTn id="14" dur="250" autoRev="1" fill="remove"/>
                                        <p:tgtEl>
                                          <p:spTgt spid="2"/>
                                        </p:tgtEl>
                                        <p:attrNameLst>
                                          <p:attrName>fillcolor</p:attrName>
                                        </p:attrNameLst>
                                      </p:cBhvr>
                                      <p:to>
                                        <a:schemeClr val="bg1"/>
                                      </p:to>
                                    </p:animClr>
                                    <p:set>
                                      <p:cBhvr>
                                        <p:cTn id="15" dur="250" autoRev="1" fill="remove"/>
                                        <p:tgtEl>
                                          <p:spTgt spid="2"/>
                                        </p:tgtEl>
                                        <p:attrNameLst>
                                          <p:attrName>fill.type</p:attrName>
                                        </p:attrNameLst>
                                      </p:cBhvr>
                                      <p:to>
                                        <p:strVal val="solid"/>
                                      </p:to>
                                    </p:set>
                                    <p:set>
                                      <p:cBhvr>
                                        <p:cTn id="16" dur="250" autoRev="1" fill="remove"/>
                                        <p:tgtEl>
                                          <p:spTgt spid="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0" nodeType="clickEffect">
                                  <p:stCondLst>
                                    <p:cond delay="0"/>
                                  </p:stCondLst>
                                  <p:childTnLst>
                                    <p:animRot by="21600000">
                                      <p:cBhvr>
                                        <p:cTn id="20" dur="2000" fill="hold"/>
                                        <p:tgtEl>
                                          <p:spTgt spid="3">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grpId="0" nodeType="clickEffect">
                                  <p:stCondLst>
                                    <p:cond delay="0"/>
                                  </p:stCondLst>
                                  <p:childTnLst>
                                    <p:animRot by="21600000">
                                      <p:cBhvr>
                                        <p:cTn id="24" dur="2000" fill="hold"/>
                                        <p:tgtEl>
                                          <p:spTgt spid="3">
                                            <p:txEl>
                                              <p:pRg st="1" end="1"/>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grpId="0" nodeType="clickEffect">
                                  <p:stCondLst>
                                    <p:cond delay="0"/>
                                  </p:stCondLst>
                                  <p:childTnLst>
                                    <p:animRot by="21600000">
                                      <p:cBhvr>
                                        <p:cTn id="28" dur="2000" fill="hold"/>
                                        <p:tgtEl>
                                          <p:spTgt spid="3">
                                            <p:txEl>
                                              <p:pRg st="2" end="2"/>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grpId="0" nodeType="clickEffect">
                                  <p:stCondLst>
                                    <p:cond delay="0"/>
                                  </p:stCondLst>
                                  <p:childTnLst>
                                    <p:animRot by="21600000">
                                      <p:cBhvr>
                                        <p:cTn id="32"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D4571EC9-4F97-4027-B09D-7EDA4EC95B48}"/>
              </a:ext>
            </a:extLst>
          </p:cNvPr>
          <p:cNvPicPr>
            <a:picLocks noChangeAspect="1"/>
          </p:cNvPicPr>
          <p:nvPr/>
        </p:nvPicPr>
        <p:blipFill>
          <a:blip r:embed="rId3"/>
          <a:stretch>
            <a:fillRect/>
          </a:stretch>
        </p:blipFill>
        <p:spPr>
          <a:xfrm>
            <a:off x="399495" y="390617"/>
            <a:ext cx="11407805" cy="6072328"/>
          </a:xfrm>
          <a:prstGeom prst="rect">
            <a:avLst/>
          </a:prstGeom>
        </p:spPr>
      </p:pic>
    </p:spTree>
    <p:extLst>
      <p:ext uri="{BB962C8B-B14F-4D97-AF65-F5344CB8AC3E}">
        <p14:creationId xmlns:p14="http://schemas.microsoft.com/office/powerpoint/2010/main" val="23210639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D756D996-ED97-4B98-A7C5-8512967ADDB4}"/>
              </a:ext>
            </a:extLst>
          </p:cNvPr>
          <p:cNvPicPr>
            <a:picLocks noChangeAspect="1"/>
          </p:cNvPicPr>
          <p:nvPr/>
        </p:nvPicPr>
        <p:blipFill>
          <a:blip r:embed="rId3"/>
          <a:stretch>
            <a:fillRect/>
          </a:stretch>
        </p:blipFill>
        <p:spPr>
          <a:xfrm>
            <a:off x="394283" y="419450"/>
            <a:ext cx="11400638" cy="6056851"/>
          </a:xfrm>
          <a:prstGeom prst="rect">
            <a:avLst/>
          </a:prstGeom>
        </p:spPr>
      </p:pic>
    </p:spTree>
    <p:extLst>
      <p:ext uri="{BB962C8B-B14F-4D97-AF65-F5344CB8AC3E}">
        <p14:creationId xmlns:p14="http://schemas.microsoft.com/office/powerpoint/2010/main" val="33375785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EAF19A77-5680-46A9-BC0E-66D36EDAD79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691101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7" y="0"/>
            <a:ext cx="12192000" cy="6858000"/>
          </a:xfrm>
          <a:prstGeom prst="rect">
            <a:avLst/>
          </a:prstGeom>
        </p:spPr>
      </p:pic>
      <p:sp>
        <p:nvSpPr>
          <p:cNvPr id="3" name="Subtitle 2"/>
          <p:cNvSpPr>
            <a:spLocks noGrp="1"/>
          </p:cNvSpPr>
          <p:nvPr>
            <p:ph type="subTitle" idx="1"/>
          </p:nvPr>
        </p:nvSpPr>
        <p:spPr>
          <a:xfrm>
            <a:off x="169334" y="4699000"/>
            <a:ext cx="11853333" cy="1460500"/>
          </a:xfrm>
        </p:spPr>
        <p:txBody>
          <a:bodyPr>
            <a:normAutofit/>
          </a:bodyPr>
          <a:lstStyle/>
          <a:p>
            <a:r>
              <a:rPr lang="en-US" sz="444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Matthew 5: 1-12</a:t>
            </a:r>
          </a:p>
        </p:txBody>
      </p:sp>
    </p:spTree>
    <p:extLst>
      <p:ext uri="{BB962C8B-B14F-4D97-AF65-F5344CB8AC3E}">
        <p14:creationId xmlns:p14="http://schemas.microsoft.com/office/powerpoint/2010/main" val="50928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Matthew 5:1-4</a:t>
            </a:r>
          </a:p>
        </p:txBody>
      </p:sp>
      <p:sp>
        <p:nvSpPr>
          <p:cNvPr id="5" name="TextBox 4"/>
          <p:cNvSpPr txBox="1"/>
          <p:nvPr/>
        </p:nvSpPr>
        <p:spPr>
          <a:xfrm>
            <a:off x="169334" y="1989667"/>
            <a:ext cx="11853333" cy="2828338"/>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And seeing the multitudes, He went up on a mountain, and when He was seated His disciples came to Him. Then He opened His mouth and taught them, saying: " Blessed are the poor in spirit, For theirs is the kingdom of heaven. Blessed are those who mourn, For they shall be comforted.</a:t>
            </a:r>
          </a:p>
        </p:txBody>
      </p:sp>
    </p:spTree>
    <p:extLst>
      <p:ext uri="{BB962C8B-B14F-4D97-AF65-F5344CB8AC3E}">
        <p14:creationId xmlns:p14="http://schemas.microsoft.com/office/powerpoint/2010/main" val="61451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What are the Beatitudes? </a:t>
            </a:r>
          </a:p>
        </p:txBody>
      </p:sp>
      <p:sp>
        <p:nvSpPr>
          <p:cNvPr id="5" name="TextBox 4"/>
          <p:cNvSpPr txBox="1"/>
          <p:nvPr/>
        </p:nvSpPr>
        <p:spPr>
          <a:xfrm>
            <a:off x="169334" y="1989666"/>
            <a:ext cx="11853333" cy="1733936"/>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They deal with the state of one’s heart.</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Man puts much emphasis on the outward, Jesus on the inward.</a:t>
            </a:r>
          </a:p>
        </p:txBody>
      </p:sp>
    </p:spTree>
    <p:extLst>
      <p:ext uri="{BB962C8B-B14F-4D97-AF65-F5344CB8AC3E}">
        <p14:creationId xmlns:p14="http://schemas.microsoft.com/office/powerpoint/2010/main" val="329886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The Term “Blessed”</a:t>
            </a:r>
          </a:p>
        </p:txBody>
      </p:sp>
      <p:sp>
        <p:nvSpPr>
          <p:cNvPr id="5" name="TextBox 4"/>
          <p:cNvSpPr txBox="1"/>
          <p:nvPr/>
        </p:nvSpPr>
        <p:spPr>
          <a:xfrm>
            <a:off x="169334" y="1989667"/>
            <a:ext cx="11853333" cy="639534"/>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It is deeper than happy, it includes peace and contentment.</a:t>
            </a:r>
          </a:p>
        </p:txBody>
      </p:sp>
    </p:spTree>
    <p:extLst>
      <p:ext uri="{BB962C8B-B14F-4D97-AF65-F5344CB8AC3E}">
        <p14:creationId xmlns:p14="http://schemas.microsoft.com/office/powerpoint/2010/main" val="28588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61C707D3-1DD5-4D7A-BC92-797AA9F6F723}"/>
              </a:ext>
            </a:extLst>
          </p:cNvPr>
          <p:cNvPicPr>
            <a:picLocks noChangeAspect="1"/>
          </p:cNvPicPr>
          <p:nvPr/>
        </p:nvPicPr>
        <p:blipFill>
          <a:blip r:embed="rId3"/>
          <a:stretch>
            <a:fillRect/>
          </a:stretch>
        </p:blipFill>
        <p:spPr>
          <a:xfrm>
            <a:off x="390617" y="417250"/>
            <a:ext cx="11407805" cy="6027938"/>
          </a:xfrm>
          <a:prstGeom prst="rect">
            <a:avLst/>
          </a:prstGeom>
        </p:spPr>
      </p:pic>
    </p:spTree>
    <p:extLst>
      <p:ext uri="{BB962C8B-B14F-4D97-AF65-F5344CB8AC3E}">
        <p14:creationId xmlns:p14="http://schemas.microsoft.com/office/powerpoint/2010/main" val="13370653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4497-6D18-4286-A919-02EB8DBBA9C5}"/>
              </a:ext>
            </a:extLst>
          </p:cNvPr>
          <p:cNvSpPr>
            <a:spLocks noGrp="1"/>
          </p:cNvSpPr>
          <p:nvPr>
            <p:ph type="title"/>
          </p:nvPr>
        </p:nvSpPr>
        <p:spPr>
          <a:xfrm>
            <a:off x="508000" y="914400"/>
            <a:ext cx="3860800" cy="1981201"/>
          </a:xfrm>
        </p:spPr>
        <p:txBody>
          <a:bodyPr/>
          <a:lstStyle/>
          <a:p>
            <a:r>
              <a:rPr lang="en-US" sz="4800" dirty="0"/>
              <a:t>SERMON ON THE MOUNT</a:t>
            </a:r>
          </a:p>
        </p:txBody>
      </p:sp>
      <p:sp>
        <p:nvSpPr>
          <p:cNvPr id="6" name="Text Placeholder 5">
            <a:extLst>
              <a:ext uri="{FF2B5EF4-FFF2-40B4-BE49-F238E27FC236}">
                <a16:creationId xmlns:a16="http://schemas.microsoft.com/office/drawing/2014/main" id="{4DBEB4B8-8011-404C-BED3-B16BEBD20666}"/>
              </a:ext>
            </a:extLst>
          </p:cNvPr>
          <p:cNvSpPr>
            <a:spLocks noGrp="1"/>
          </p:cNvSpPr>
          <p:nvPr>
            <p:ph type="body" idx="2"/>
          </p:nvPr>
        </p:nvSpPr>
        <p:spPr/>
        <p:txBody>
          <a:bodyPr/>
          <a:lstStyle/>
          <a:p>
            <a:r>
              <a:rPr lang="en-US" dirty="0"/>
              <a:t>The Be-Attitudes: An Exposition of Matthew 5: 1 - 12</a:t>
            </a:r>
          </a:p>
        </p:txBody>
      </p:sp>
      <p:sp>
        <p:nvSpPr>
          <p:cNvPr id="3" name="Rectangle 2">
            <a:extLst>
              <a:ext uri="{FF2B5EF4-FFF2-40B4-BE49-F238E27FC236}">
                <a16:creationId xmlns:a16="http://schemas.microsoft.com/office/drawing/2014/main" id="{A881C65A-13BD-4FE3-80FB-579C4710077C}"/>
              </a:ext>
            </a:extLst>
          </p:cNvPr>
          <p:cNvSpPr/>
          <p:nvPr/>
        </p:nvSpPr>
        <p:spPr>
          <a:xfrm>
            <a:off x="5069150" y="1793289"/>
            <a:ext cx="6169980" cy="3046988"/>
          </a:xfrm>
          <a:prstGeom prst="rect">
            <a:avLst/>
          </a:prstGeom>
          <a:noFill/>
        </p:spPr>
        <p:txBody>
          <a:bodyPr wrap="square" lIns="91440" tIns="45720" rIns="91440" bIns="45720">
            <a:spAutoFit/>
          </a:bodyPr>
          <a:lstStyle/>
          <a:p>
            <a:pPr algn="ctr"/>
            <a:r>
              <a:rPr lang="en-US" sz="9600" b="1" cap="none" spc="0" dirty="0">
                <a:ln w="13462">
                  <a:solidFill>
                    <a:schemeClr val="bg1"/>
                  </a:solidFill>
                  <a:prstDash val="solid"/>
                </a:ln>
                <a:solidFill>
                  <a:srgbClr val="903730"/>
                </a:solidFill>
                <a:effectLst>
                  <a:outerShdw dist="38100" dir="2700000" algn="bl" rotWithShape="0">
                    <a:schemeClr val="accent5"/>
                  </a:outerShdw>
                </a:effectLst>
              </a:rPr>
              <a:t>POOR OF SPIRIT</a:t>
            </a:r>
          </a:p>
        </p:txBody>
      </p:sp>
      <p:sp>
        <p:nvSpPr>
          <p:cNvPr id="4" name="Action Button: Go Back or Previous 3">
            <a:hlinkClick r:id="rId3" action="ppaction://hlinksldjump" highlightClick="1"/>
            <a:extLst>
              <a:ext uri="{FF2B5EF4-FFF2-40B4-BE49-F238E27FC236}">
                <a16:creationId xmlns:a16="http://schemas.microsoft.com/office/drawing/2014/main" id="{6D597981-5C59-496B-8495-D4A27210A83D}"/>
              </a:ext>
            </a:extLst>
          </p:cNvPr>
          <p:cNvSpPr/>
          <p:nvPr/>
        </p:nvSpPr>
        <p:spPr>
          <a:xfrm>
            <a:off x="11239129" y="5804033"/>
            <a:ext cx="718335" cy="551527"/>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03844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D87EB09-7F69-4681-8DE1-17B6ABD0E486}"/>
              </a:ext>
            </a:extLst>
          </p:cNvPr>
          <p:cNvSpPr>
            <a:spLocks noGrp="1" noChangeArrowheads="1"/>
          </p:cNvSpPr>
          <p:nvPr>
            <p:ph type="title"/>
          </p:nvPr>
        </p:nvSpPr>
        <p:spPr>
          <a:xfrm>
            <a:off x="2286000" y="2971800"/>
            <a:ext cx="7772400" cy="838200"/>
          </a:xfrm>
        </p:spPr>
        <p:txBody>
          <a:bodyPr/>
          <a:lstStyle/>
          <a:p>
            <a:pPr>
              <a:spcBef>
                <a:spcPts val="1200"/>
              </a:spcBef>
              <a:spcAft>
                <a:spcPts val="300"/>
              </a:spcAft>
            </a:pPr>
            <a:r>
              <a:rPr lang="en-US" altLang="en-US" b="1"/>
              <a:t>The Poor in Spirit</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39F95633-4B5C-4E2E-AFCA-239CE67648B5}"/>
              </a:ext>
            </a:extLst>
          </p:cNvPr>
          <p:cNvPicPr>
            <a:picLocks noChangeAspect="1"/>
          </p:cNvPicPr>
          <p:nvPr/>
        </p:nvPicPr>
        <p:blipFill>
          <a:blip r:embed="rId3"/>
          <a:stretch>
            <a:fillRect/>
          </a:stretch>
        </p:blipFill>
        <p:spPr>
          <a:xfrm>
            <a:off x="385894" y="402672"/>
            <a:ext cx="11434194" cy="6048462"/>
          </a:xfrm>
          <a:prstGeom prst="rect">
            <a:avLst/>
          </a:prstGeom>
        </p:spPr>
      </p:pic>
    </p:spTree>
    <p:extLst>
      <p:ext uri="{BB962C8B-B14F-4D97-AF65-F5344CB8AC3E}">
        <p14:creationId xmlns:p14="http://schemas.microsoft.com/office/powerpoint/2010/main" val="16757660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6" name="Rectangle 4">
            <a:extLst>
              <a:ext uri="{FF2B5EF4-FFF2-40B4-BE49-F238E27FC236}">
                <a16:creationId xmlns:a16="http://schemas.microsoft.com/office/drawing/2014/main" id="{CAAA4764-2874-41E0-8BE2-C60E16468BE3}"/>
              </a:ext>
            </a:extLst>
          </p:cNvPr>
          <p:cNvSpPr>
            <a:spLocks noGrp="1" noChangeArrowheads="1"/>
          </p:cNvSpPr>
          <p:nvPr>
            <p:ph type="title"/>
          </p:nvPr>
        </p:nvSpPr>
        <p:spPr/>
        <p:txBody>
          <a:bodyPr/>
          <a:lstStyle/>
          <a:p>
            <a:r>
              <a:rPr lang="en-US" altLang="en-US"/>
              <a:t>The Poor in Spirit</a:t>
            </a:r>
          </a:p>
        </p:txBody>
      </p:sp>
      <p:sp>
        <p:nvSpPr>
          <p:cNvPr id="8197" name="Rectangle 5">
            <a:extLst>
              <a:ext uri="{FF2B5EF4-FFF2-40B4-BE49-F238E27FC236}">
                <a16:creationId xmlns:a16="http://schemas.microsoft.com/office/drawing/2014/main" id="{B4A97C7E-0F31-40E5-99D3-6BBD04C50EC6}"/>
              </a:ext>
            </a:extLst>
          </p:cNvPr>
          <p:cNvSpPr>
            <a:spLocks noGrp="1" noChangeArrowheads="1"/>
          </p:cNvSpPr>
          <p:nvPr>
            <p:ph type="body" idx="1"/>
          </p:nvPr>
        </p:nvSpPr>
        <p:spPr/>
        <p:txBody>
          <a:bodyPr/>
          <a:lstStyle/>
          <a:p>
            <a:r>
              <a:rPr lang="en-US" altLang="en-US"/>
              <a:t>“Blessed are the poor in Spirit, for theirs is the kingdom of heaven.” </a:t>
            </a:r>
            <a:r>
              <a:rPr lang="en-US" altLang="en-US" i="1"/>
              <a:t>– Matthew 5:5</a:t>
            </a:r>
            <a:endParaRPr lang="en-US" altLang="en-US"/>
          </a:p>
          <a:p>
            <a:pPr lvl="1"/>
            <a:r>
              <a:rPr lang="en-US" altLang="en-US"/>
              <a:t>The “poor in spirit” are those who recognize their need for God in all things.</a:t>
            </a:r>
          </a:p>
          <a:p>
            <a:pPr lvl="1"/>
            <a:r>
              <a:rPr lang="en-US" altLang="en-US"/>
              <a:t>Like the poor and destitute who depend on others, the poor in spirit know that only God can save and protect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196AEBAD-B5DD-40BA-8358-26002E7B19F5}"/>
              </a:ext>
            </a:extLst>
          </p:cNvPr>
          <p:cNvSpPr>
            <a:spLocks noGrp="1" noChangeArrowheads="1"/>
          </p:cNvSpPr>
          <p:nvPr>
            <p:ph type="title"/>
          </p:nvPr>
        </p:nvSpPr>
        <p:spPr/>
        <p:txBody>
          <a:bodyPr/>
          <a:lstStyle/>
          <a:p>
            <a:r>
              <a:rPr lang="en-US" altLang="en-US"/>
              <a:t>The Poor in Spirit</a:t>
            </a:r>
          </a:p>
        </p:txBody>
      </p:sp>
      <p:sp>
        <p:nvSpPr>
          <p:cNvPr id="9221" name="Rectangle 5">
            <a:extLst>
              <a:ext uri="{FF2B5EF4-FFF2-40B4-BE49-F238E27FC236}">
                <a16:creationId xmlns:a16="http://schemas.microsoft.com/office/drawing/2014/main" id="{007D5017-E842-4AAC-8B81-78144C28A522}"/>
              </a:ext>
            </a:extLst>
          </p:cNvPr>
          <p:cNvSpPr>
            <a:spLocks noGrp="1" noChangeArrowheads="1"/>
          </p:cNvSpPr>
          <p:nvPr>
            <p:ph type="body" idx="1"/>
          </p:nvPr>
        </p:nvSpPr>
        <p:spPr/>
        <p:txBody>
          <a:bodyPr/>
          <a:lstStyle/>
          <a:p>
            <a:r>
              <a:rPr lang="en-US" altLang="en-US"/>
              <a:t>What the World Says:</a:t>
            </a:r>
          </a:p>
          <a:p>
            <a:pPr lvl="1"/>
            <a:r>
              <a:rPr lang="en-US" altLang="en-US"/>
              <a:t>The world and every kind of human-made religion value the “spiritual master,” the guru, the great teacher.</a:t>
            </a:r>
          </a:p>
          <a:p>
            <a:pPr lvl="1"/>
            <a:r>
              <a:rPr lang="en-US" altLang="en-US"/>
              <a:t>If you know and do the right things, you can find your own spiritual salvation. </a:t>
            </a:r>
          </a:p>
          <a:p>
            <a:pPr lvl="1"/>
            <a:r>
              <a:rPr lang="en-US" altLang="en-US"/>
              <a:t>People have their own answers to their problems, if they could only recognize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8709" name="Rectangle 5">
            <a:extLst>
              <a:ext uri="{FF2B5EF4-FFF2-40B4-BE49-F238E27FC236}">
                <a16:creationId xmlns:a16="http://schemas.microsoft.com/office/drawing/2014/main" id="{796F4F2A-B286-4379-A10C-464E35803A1B}"/>
              </a:ext>
            </a:extLst>
          </p:cNvPr>
          <p:cNvSpPr>
            <a:spLocks noGrp="1" noChangeArrowheads="1"/>
          </p:cNvSpPr>
          <p:nvPr>
            <p:ph type="title"/>
          </p:nvPr>
        </p:nvSpPr>
        <p:spPr/>
        <p:txBody>
          <a:bodyPr/>
          <a:lstStyle/>
          <a:p>
            <a:r>
              <a:rPr lang="en-US" altLang="en-US"/>
              <a:t>The Poor in Spirit</a:t>
            </a:r>
          </a:p>
        </p:txBody>
      </p:sp>
      <p:sp>
        <p:nvSpPr>
          <p:cNvPr id="328710" name="Rectangle 6">
            <a:extLst>
              <a:ext uri="{FF2B5EF4-FFF2-40B4-BE49-F238E27FC236}">
                <a16:creationId xmlns:a16="http://schemas.microsoft.com/office/drawing/2014/main" id="{37C77429-35CD-4FDD-9BA8-030CDBACAA70}"/>
              </a:ext>
            </a:extLst>
          </p:cNvPr>
          <p:cNvSpPr>
            <a:spLocks noGrp="1" noChangeArrowheads="1"/>
          </p:cNvSpPr>
          <p:nvPr>
            <p:ph type="body" idx="1"/>
          </p:nvPr>
        </p:nvSpPr>
        <p:spPr>
          <a:xfrm>
            <a:off x="2209800" y="1371600"/>
            <a:ext cx="4724400" cy="4876800"/>
          </a:xfrm>
        </p:spPr>
        <p:txBody>
          <a:bodyPr/>
          <a:lstStyle/>
          <a:p>
            <a:r>
              <a:rPr lang="en-US" altLang="en-US"/>
              <a:t>What Jesus Says:</a:t>
            </a:r>
          </a:p>
          <a:p>
            <a:pPr lvl="1"/>
            <a:r>
              <a:rPr lang="en-US" altLang="en-US"/>
              <a:t>Jesus tells us that the opposite is true: Genuinely happy people are those who recognize their spiritual bankruptcy before God.</a:t>
            </a:r>
          </a:p>
        </p:txBody>
      </p:sp>
      <p:pic>
        <p:nvPicPr>
          <p:cNvPr id="328712" name="Picture 8">
            <a:extLst>
              <a:ext uri="{FF2B5EF4-FFF2-40B4-BE49-F238E27FC236}">
                <a16:creationId xmlns:a16="http://schemas.microsoft.com/office/drawing/2014/main" id="{FD9EE472-5D59-4DDF-9770-6EECEB114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6" y="1600200"/>
            <a:ext cx="2797175" cy="4191000"/>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710">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28712"/>
                                        </p:tgtEl>
                                        <p:attrNameLst>
                                          <p:attrName>style.visibility</p:attrName>
                                        </p:attrNameLst>
                                      </p:cBhvr>
                                      <p:to>
                                        <p:strVal val="visible"/>
                                      </p:to>
                                    </p:set>
                                    <p:animEffect transition="in" filter="fade">
                                      <p:cBhvr>
                                        <p:cTn id="9" dur="1000"/>
                                        <p:tgtEl>
                                          <p:spTgt spid="328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47A47E7E-FDB0-48B6-A9A1-49D6F1EF7D75}"/>
              </a:ext>
            </a:extLst>
          </p:cNvPr>
          <p:cNvSpPr>
            <a:spLocks noGrp="1" noChangeArrowheads="1"/>
          </p:cNvSpPr>
          <p:nvPr>
            <p:ph type="title"/>
          </p:nvPr>
        </p:nvSpPr>
        <p:spPr/>
        <p:txBody>
          <a:bodyPr/>
          <a:lstStyle/>
          <a:p>
            <a:r>
              <a:rPr lang="en-US" altLang="en-US"/>
              <a:t>The Poor in Spirit</a:t>
            </a:r>
          </a:p>
        </p:txBody>
      </p:sp>
      <p:sp>
        <p:nvSpPr>
          <p:cNvPr id="10245" name="Rectangle 5">
            <a:extLst>
              <a:ext uri="{FF2B5EF4-FFF2-40B4-BE49-F238E27FC236}">
                <a16:creationId xmlns:a16="http://schemas.microsoft.com/office/drawing/2014/main" id="{DCD2452A-EBF6-4AAC-BD26-0A2D10954D96}"/>
              </a:ext>
            </a:extLst>
          </p:cNvPr>
          <p:cNvSpPr>
            <a:spLocks noGrp="1" noChangeArrowheads="1"/>
          </p:cNvSpPr>
          <p:nvPr>
            <p:ph type="body" idx="1"/>
          </p:nvPr>
        </p:nvSpPr>
        <p:spPr>
          <a:xfrm>
            <a:off x="2209800" y="1371600"/>
            <a:ext cx="4724400" cy="4876800"/>
          </a:xfrm>
        </p:spPr>
        <p:txBody>
          <a:bodyPr/>
          <a:lstStyle/>
          <a:p>
            <a:r>
              <a:rPr lang="en-US" altLang="en-US"/>
              <a:t>What Jesus Says:</a:t>
            </a:r>
          </a:p>
          <a:p>
            <a:pPr lvl="1"/>
            <a:r>
              <a:rPr lang="en-US" altLang="en-US"/>
              <a:t>Their happiness consists in relying on God’s strength because they know he cannot fail.</a:t>
            </a:r>
          </a:p>
          <a:p>
            <a:pPr lvl="1"/>
            <a:r>
              <a:rPr lang="en-US" altLang="en-US"/>
              <a:t>They have certainty that in the kingdom of God, the Messiah will be fully in charge.</a:t>
            </a:r>
          </a:p>
        </p:txBody>
      </p:sp>
      <p:pic>
        <p:nvPicPr>
          <p:cNvPr id="10249" name="Picture 9">
            <a:extLst>
              <a:ext uri="{FF2B5EF4-FFF2-40B4-BE49-F238E27FC236}">
                <a16:creationId xmlns:a16="http://schemas.microsoft.com/office/drawing/2014/main" id="{8F3032C6-0204-4A24-A007-9375EE5C5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6" y="1600200"/>
            <a:ext cx="2797175" cy="4191000"/>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Matthew 5:3</a:t>
            </a:r>
          </a:p>
        </p:txBody>
      </p:sp>
      <p:sp>
        <p:nvSpPr>
          <p:cNvPr id="5" name="TextBox 4"/>
          <p:cNvSpPr txBox="1"/>
          <p:nvPr/>
        </p:nvSpPr>
        <p:spPr>
          <a:xfrm>
            <a:off x="169334" y="1989667"/>
            <a:ext cx="11853333" cy="1186735"/>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 Blessed are the poor in spirit, For theirs is the kingdom of heaven.</a:t>
            </a:r>
          </a:p>
        </p:txBody>
      </p:sp>
    </p:spTree>
    <p:extLst>
      <p:ext uri="{BB962C8B-B14F-4D97-AF65-F5344CB8AC3E}">
        <p14:creationId xmlns:p14="http://schemas.microsoft.com/office/powerpoint/2010/main" val="30418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poor in Spirit - v.3</a:t>
            </a:r>
          </a:p>
        </p:txBody>
      </p:sp>
      <p:sp>
        <p:nvSpPr>
          <p:cNvPr id="5" name="TextBox 4"/>
          <p:cNvSpPr txBox="1"/>
          <p:nvPr/>
        </p:nvSpPr>
        <p:spPr>
          <a:xfrm>
            <a:off x="169334" y="1989667"/>
            <a:ext cx="11853333" cy="1186735"/>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 These individuals know and understand their spiritual dependence upon God.</a:t>
            </a:r>
          </a:p>
        </p:txBody>
      </p:sp>
    </p:spTree>
    <p:extLst>
      <p:ext uri="{BB962C8B-B14F-4D97-AF65-F5344CB8AC3E}">
        <p14:creationId xmlns:p14="http://schemas.microsoft.com/office/powerpoint/2010/main" val="366400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poor in Spirit - v.3</a:t>
            </a:r>
          </a:p>
        </p:txBody>
      </p:sp>
      <p:sp>
        <p:nvSpPr>
          <p:cNvPr id="5" name="TextBox 4"/>
          <p:cNvSpPr txBox="1"/>
          <p:nvPr/>
        </p:nvSpPr>
        <p:spPr>
          <a:xfrm>
            <a:off x="169334" y="1989667"/>
            <a:ext cx="11853333" cy="2281137"/>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This is a faithful saying and worthy of all acceptance, that Christ Jesus came into the world to save sinners, of whom I am chief. </a:t>
            </a:r>
          </a:p>
          <a:p>
            <a:pPr defTabSz="1015990"/>
            <a:r>
              <a:rPr lang="en-US" sz="3556" dirty="0">
                <a:solidFill>
                  <a:prstClr val="white"/>
                </a:solidFill>
                <a:latin typeface="Times New Roman" panose="02020603050405020304" pitchFamily="18" charset="0"/>
                <a:cs typeface="Times New Roman" panose="02020603050405020304" pitchFamily="18" charset="0"/>
              </a:rPr>
              <a:t>1 Timothy 1:15</a:t>
            </a:r>
          </a:p>
        </p:txBody>
      </p:sp>
    </p:spTree>
    <p:extLst>
      <p:ext uri="{BB962C8B-B14F-4D97-AF65-F5344CB8AC3E}">
        <p14:creationId xmlns:p14="http://schemas.microsoft.com/office/powerpoint/2010/main" val="293454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poor in Spirit - v.3</a:t>
            </a:r>
          </a:p>
        </p:txBody>
      </p:sp>
      <p:sp>
        <p:nvSpPr>
          <p:cNvPr id="5" name="TextBox 4"/>
          <p:cNvSpPr txBox="1"/>
          <p:nvPr/>
        </p:nvSpPr>
        <p:spPr>
          <a:xfrm>
            <a:off x="169334" y="1989666"/>
            <a:ext cx="11853333" cy="1733936"/>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Let us hold fast the confession of our hope without wavering, for He who promised is faithful.</a:t>
            </a:r>
          </a:p>
          <a:p>
            <a:pPr defTabSz="1015990"/>
            <a:r>
              <a:rPr lang="en-US" sz="3556" dirty="0">
                <a:solidFill>
                  <a:prstClr val="white"/>
                </a:solidFill>
                <a:latin typeface="Times New Roman" panose="02020603050405020304" pitchFamily="18" charset="0"/>
                <a:cs typeface="Times New Roman" panose="02020603050405020304" pitchFamily="18" charset="0"/>
              </a:rPr>
              <a:t>Hebrews 10:23</a:t>
            </a:r>
          </a:p>
        </p:txBody>
      </p:sp>
    </p:spTree>
    <p:extLst>
      <p:ext uri="{BB962C8B-B14F-4D97-AF65-F5344CB8AC3E}">
        <p14:creationId xmlns:p14="http://schemas.microsoft.com/office/powerpoint/2010/main" val="72644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poor in Spirit - v.3</a:t>
            </a:r>
          </a:p>
        </p:txBody>
      </p:sp>
      <p:sp>
        <p:nvSpPr>
          <p:cNvPr id="5" name="TextBox 4"/>
          <p:cNvSpPr txBox="1"/>
          <p:nvPr/>
        </p:nvSpPr>
        <p:spPr>
          <a:xfrm>
            <a:off x="169334" y="1989667"/>
            <a:ext cx="11853333" cy="2281137"/>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 These individuals know and understand their spiritual dependence upon God.</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Their dependence upon Christ makes them poor or dependent in Spirit.</a:t>
            </a:r>
          </a:p>
        </p:txBody>
      </p:sp>
    </p:spTree>
    <p:extLst>
      <p:ext uri="{BB962C8B-B14F-4D97-AF65-F5344CB8AC3E}">
        <p14:creationId xmlns:p14="http://schemas.microsoft.com/office/powerpoint/2010/main" val="143303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poor in Spirit - v.3</a:t>
            </a:r>
          </a:p>
        </p:txBody>
      </p:sp>
      <p:sp>
        <p:nvSpPr>
          <p:cNvPr id="5" name="TextBox 4"/>
          <p:cNvSpPr txBox="1"/>
          <p:nvPr/>
        </p:nvSpPr>
        <p:spPr>
          <a:xfrm>
            <a:off x="169334" y="1989666"/>
            <a:ext cx="11853333" cy="1733936"/>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But Simon Peter answered Him, " Lord, to whom shall we go? You have the words of eternal life.</a:t>
            </a:r>
          </a:p>
          <a:p>
            <a:pPr defTabSz="1015990"/>
            <a:r>
              <a:rPr lang="en-US" sz="3556" dirty="0">
                <a:solidFill>
                  <a:prstClr val="white"/>
                </a:solidFill>
                <a:latin typeface="Times New Roman" panose="02020603050405020304" pitchFamily="18" charset="0"/>
                <a:cs typeface="Times New Roman" panose="02020603050405020304" pitchFamily="18" charset="0"/>
              </a:rPr>
              <a:t>John 6:68</a:t>
            </a:r>
          </a:p>
        </p:txBody>
      </p:sp>
    </p:spTree>
    <p:extLst>
      <p:ext uri="{BB962C8B-B14F-4D97-AF65-F5344CB8AC3E}">
        <p14:creationId xmlns:p14="http://schemas.microsoft.com/office/powerpoint/2010/main" val="267846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C3F483B1-640D-4DE0-A8D4-C439300826D5}"/>
              </a:ext>
            </a:extLst>
          </p:cNvPr>
          <p:cNvPicPr>
            <a:picLocks noChangeAspect="1"/>
          </p:cNvPicPr>
          <p:nvPr/>
        </p:nvPicPr>
        <p:blipFill>
          <a:blip r:embed="rId3"/>
          <a:stretch>
            <a:fillRect/>
          </a:stretch>
        </p:blipFill>
        <p:spPr>
          <a:xfrm>
            <a:off x="402672" y="419450"/>
            <a:ext cx="11367082" cy="6048462"/>
          </a:xfrm>
          <a:prstGeom prst="rect">
            <a:avLst/>
          </a:prstGeom>
        </p:spPr>
      </p:pic>
    </p:spTree>
    <p:extLst>
      <p:ext uri="{BB962C8B-B14F-4D97-AF65-F5344CB8AC3E}">
        <p14:creationId xmlns:p14="http://schemas.microsoft.com/office/powerpoint/2010/main" val="26673612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poor in Spirit - v.3</a:t>
            </a:r>
          </a:p>
        </p:txBody>
      </p:sp>
      <p:sp>
        <p:nvSpPr>
          <p:cNvPr id="5" name="TextBox 4"/>
          <p:cNvSpPr txBox="1"/>
          <p:nvPr/>
        </p:nvSpPr>
        <p:spPr>
          <a:xfrm>
            <a:off x="169334" y="1989667"/>
            <a:ext cx="11853333" cy="3375539"/>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that you may love the Lord your God, that you may obey His voice, and that you may cling to Him, for He is your life and the length of your days; and that you may dwell in the land which the Lord swore to your fathers, to Abraham, Isaac, and Jacob, to give them.“</a:t>
            </a:r>
          </a:p>
          <a:p>
            <a:pPr defTabSz="1015990"/>
            <a:r>
              <a:rPr lang="en-US" sz="3556" dirty="0">
                <a:solidFill>
                  <a:prstClr val="white"/>
                </a:solidFill>
                <a:latin typeface="Times New Roman" panose="02020603050405020304" pitchFamily="18" charset="0"/>
                <a:cs typeface="Times New Roman" panose="02020603050405020304" pitchFamily="18" charset="0"/>
              </a:rPr>
              <a:t>Deuteronomy 30:20</a:t>
            </a:r>
          </a:p>
        </p:txBody>
      </p:sp>
    </p:spTree>
    <p:extLst>
      <p:ext uri="{BB962C8B-B14F-4D97-AF65-F5344CB8AC3E}">
        <p14:creationId xmlns:p14="http://schemas.microsoft.com/office/powerpoint/2010/main" val="84316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poor in Spirit - v.3</a:t>
            </a:r>
          </a:p>
        </p:txBody>
      </p:sp>
      <p:sp>
        <p:nvSpPr>
          <p:cNvPr id="5" name="TextBox 4"/>
          <p:cNvSpPr txBox="1"/>
          <p:nvPr/>
        </p:nvSpPr>
        <p:spPr>
          <a:xfrm>
            <a:off x="169334" y="1989667"/>
            <a:ext cx="11853333" cy="3375539"/>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that you may love the Lord your God, that you may obey His voice, and that you may </a:t>
            </a:r>
            <a:r>
              <a:rPr lang="en-US" sz="3556" b="1" u="sng" dirty="0">
                <a:solidFill>
                  <a:prstClr val="white"/>
                </a:solidFill>
                <a:latin typeface="Times New Roman" panose="02020603050405020304" pitchFamily="18" charset="0"/>
                <a:cs typeface="Times New Roman" panose="02020603050405020304" pitchFamily="18" charset="0"/>
              </a:rPr>
              <a:t>cling to Him</a:t>
            </a:r>
            <a:r>
              <a:rPr lang="en-US" sz="3556" dirty="0">
                <a:solidFill>
                  <a:prstClr val="white"/>
                </a:solidFill>
                <a:latin typeface="Times New Roman" panose="02020603050405020304" pitchFamily="18" charset="0"/>
                <a:cs typeface="Times New Roman" panose="02020603050405020304" pitchFamily="18" charset="0"/>
              </a:rPr>
              <a:t>, for He is your life and the length of your days; and that you may dwell in the land which the Lord swore to your fathers, to Abraham, Isaac, and Jacob, to give them.“</a:t>
            </a:r>
          </a:p>
          <a:p>
            <a:pPr defTabSz="1015990"/>
            <a:r>
              <a:rPr lang="en-US" sz="3556" dirty="0">
                <a:solidFill>
                  <a:prstClr val="white"/>
                </a:solidFill>
                <a:latin typeface="Times New Roman" panose="02020603050405020304" pitchFamily="18" charset="0"/>
                <a:cs typeface="Times New Roman" panose="02020603050405020304" pitchFamily="18" charset="0"/>
              </a:rPr>
              <a:t>Deuteronomy 30:20</a:t>
            </a:r>
          </a:p>
        </p:txBody>
      </p:sp>
    </p:spTree>
    <p:extLst>
      <p:ext uri="{BB962C8B-B14F-4D97-AF65-F5344CB8AC3E}">
        <p14:creationId xmlns:p14="http://schemas.microsoft.com/office/powerpoint/2010/main" val="33879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poor in Spirit - v.3</a:t>
            </a:r>
          </a:p>
        </p:txBody>
      </p:sp>
      <p:sp>
        <p:nvSpPr>
          <p:cNvPr id="5" name="TextBox 4"/>
          <p:cNvSpPr txBox="1"/>
          <p:nvPr/>
        </p:nvSpPr>
        <p:spPr>
          <a:xfrm>
            <a:off x="169334" y="1989667"/>
            <a:ext cx="11853333" cy="1733936"/>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For God did not send His Son into the world to condemn the world, but that the world through Him might be saved.</a:t>
            </a:r>
          </a:p>
          <a:p>
            <a:pPr defTabSz="1015990"/>
            <a:r>
              <a:rPr lang="en-US" sz="3556" dirty="0">
                <a:solidFill>
                  <a:prstClr val="white"/>
                </a:solidFill>
                <a:latin typeface="Times New Roman" panose="02020603050405020304" pitchFamily="18" charset="0"/>
                <a:cs typeface="Times New Roman" panose="02020603050405020304" pitchFamily="18" charset="0"/>
              </a:rPr>
              <a:t>John 3:17</a:t>
            </a:r>
          </a:p>
        </p:txBody>
      </p:sp>
    </p:spTree>
    <p:extLst>
      <p:ext uri="{BB962C8B-B14F-4D97-AF65-F5344CB8AC3E}">
        <p14:creationId xmlns:p14="http://schemas.microsoft.com/office/powerpoint/2010/main" val="283959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the poor in Spirit - v.3</a:t>
            </a:r>
          </a:p>
        </p:txBody>
      </p:sp>
      <p:sp>
        <p:nvSpPr>
          <p:cNvPr id="5" name="TextBox 4"/>
          <p:cNvSpPr txBox="1"/>
          <p:nvPr/>
        </p:nvSpPr>
        <p:spPr>
          <a:xfrm>
            <a:off x="169334" y="1989667"/>
            <a:ext cx="11853333" cy="2828338"/>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 These individuals know and understand their spiritual dependence upon God.</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Their dependence upon Christ makes them poor or dependent in Spirit.</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They will inherit the kingdom of Heaven.</a:t>
            </a:r>
          </a:p>
        </p:txBody>
      </p:sp>
    </p:spTree>
    <p:extLst>
      <p:ext uri="{BB962C8B-B14F-4D97-AF65-F5344CB8AC3E}">
        <p14:creationId xmlns:p14="http://schemas.microsoft.com/office/powerpoint/2010/main" val="376521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E20AF988-D4BB-4258-9806-AA34AD0833C4}"/>
              </a:ext>
            </a:extLst>
          </p:cNvPr>
          <p:cNvSpPr>
            <a:spLocks noGrp="1" noChangeArrowheads="1"/>
          </p:cNvSpPr>
          <p:nvPr>
            <p:ph type="body" idx="1"/>
          </p:nvPr>
        </p:nvSpPr>
        <p:spPr>
          <a:xfrm>
            <a:off x="1981200" y="685800"/>
            <a:ext cx="8229600" cy="4953000"/>
          </a:xfrm>
        </p:spPr>
        <p:txBody>
          <a:bodyPr/>
          <a:lstStyle/>
          <a:p>
            <a:pPr>
              <a:lnSpc>
                <a:spcPct val="130000"/>
              </a:lnSpc>
            </a:pPr>
            <a:r>
              <a:rPr lang="en-US" altLang="en-US"/>
              <a:t>Here are the very first words in the public ministry of Christ.</a:t>
            </a:r>
          </a:p>
          <a:p>
            <a:pPr>
              <a:lnSpc>
                <a:spcPct val="130000"/>
              </a:lnSpc>
            </a:pPr>
            <a:r>
              <a:rPr lang="en-US" altLang="en-US"/>
              <a:t>The first words are significant in that they point to a vital truth about the New Law of Christ – one must be “poor in spirit” in order to be a part of it!</a:t>
            </a:r>
          </a:p>
        </p:txBody>
      </p:sp>
      <p:sp>
        <p:nvSpPr>
          <p:cNvPr id="3" name="Rectangle 2">
            <a:extLst>
              <a:ext uri="{FF2B5EF4-FFF2-40B4-BE49-F238E27FC236}">
                <a16:creationId xmlns:a16="http://schemas.microsoft.com/office/drawing/2014/main" id="{B35894F4-86C5-4CCA-A5B5-BDE761B2023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p:cTn id="7" dur="500" fill="hold"/>
                                        <p:tgtEl>
                                          <p:spTgt spid="31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74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1747">
                                            <p:txEl>
                                              <p:pRg st="1" end="1"/>
                                            </p:txEl>
                                          </p:spTgt>
                                        </p:tgtEl>
                                        <p:attrNameLst>
                                          <p:attrName>style.visibility</p:attrName>
                                        </p:attrNameLst>
                                      </p:cBhvr>
                                      <p:to>
                                        <p:strVal val="visible"/>
                                      </p:to>
                                    </p:set>
                                    <p:anim calcmode="lin" valueType="num">
                                      <p:cBhvr>
                                        <p:cTn id="14" dur="500" fill="hold"/>
                                        <p:tgtEl>
                                          <p:spTgt spid="3174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174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90D4D86B-FC9C-4333-B14F-39AB7B534849}"/>
              </a:ext>
            </a:extLst>
          </p:cNvPr>
          <p:cNvSpPr>
            <a:spLocks noGrp="1" noChangeArrowheads="1"/>
          </p:cNvSpPr>
          <p:nvPr>
            <p:ph type="body" idx="1"/>
          </p:nvPr>
        </p:nvSpPr>
        <p:spPr>
          <a:xfrm>
            <a:off x="1981200" y="685800"/>
            <a:ext cx="8229600" cy="5105400"/>
          </a:xfrm>
        </p:spPr>
        <p:txBody>
          <a:bodyPr/>
          <a:lstStyle/>
          <a:p>
            <a:pPr algn="ctr">
              <a:lnSpc>
                <a:spcPct val="120000"/>
              </a:lnSpc>
              <a:buFont typeface="Wingdings" panose="05000000000000000000" pitchFamily="2" charset="2"/>
              <a:buNone/>
            </a:pPr>
            <a:r>
              <a:rPr lang="en-US" altLang="en-US"/>
              <a:t>“This is the first, because it is obviously, as I think we shall see, the key to all that follows. There is, beyond any question, a very definite order in these beatitudes. Our Lord does not place them in their respective positions haphazardly or accidentally.”</a:t>
            </a:r>
          </a:p>
        </p:txBody>
      </p:sp>
      <p:sp>
        <p:nvSpPr>
          <p:cNvPr id="3" name="Rectangle 2">
            <a:extLst>
              <a:ext uri="{FF2B5EF4-FFF2-40B4-BE49-F238E27FC236}">
                <a16:creationId xmlns:a16="http://schemas.microsoft.com/office/drawing/2014/main" id="{9856409D-3C0C-4675-874F-52EC2AF0D961}"/>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p:cTn id="7" dur="500" fill="hold"/>
                                        <p:tgtEl>
                                          <p:spTgt spid="33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21EB21B9-DD06-4DC8-B2A6-23ACD04C1A99}"/>
              </a:ext>
            </a:extLst>
          </p:cNvPr>
          <p:cNvSpPr>
            <a:spLocks noGrp="1" noChangeArrowheads="1"/>
          </p:cNvSpPr>
          <p:nvPr>
            <p:ph type="body" idx="1"/>
          </p:nvPr>
        </p:nvSpPr>
        <p:spPr>
          <a:xfrm>
            <a:off x="1828800" y="685801"/>
            <a:ext cx="8534400" cy="4525963"/>
          </a:xfrm>
        </p:spPr>
        <p:txBody>
          <a:bodyPr/>
          <a:lstStyle/>
          <a:p>
            <a:pPr>
              <a:lnSpc>
                <a:spcPct val="150000"/>
              </a:lnSpc>
            </a:pPr>
            <a:r>
              <a:rPr lang="en-US" altLang="en-US"/>
              <a:t>The cornerstone of the Kingdom of God.</a:t>
            </a:r>
          </a:p>
          <a:p>
            <a:pPr>
              <a:lnSpc>
                <a:spcPct val="150000"/>
              </a:lnSpc>
            </a:pPr>
            <a:r>
              <a:rPr lang="en-US" altLang="en-US"/>
              <a:t>From this will come all other essential traits.</a:t>
            </a:r>
          </a:p>
        </p:txBody>
      </p:sp>
      <p:sp>
        <p:nvSpPr>
          <p:cNvPr id="3" name="Rectangle 2">
            <a:extLst>
              <a:ext uri="{FF2B5EF4-FFF2-40B4-BE49-F238E27FC236}">
                <a16:creationId xmlns:a16="http://schemas.microsoft.com/office/drawing/2014/main" id="{D3410B93-27A9-4C8F-AC96-1FCFEAE8AAC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81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 calcmode="lin" valueType="num">
                                      <p:cBhvr>
                                        <p:cTn id="12" dur="500" fill="hold"/>
                                        <p:tgtEl>
                                          <p:spTgt spid="3481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481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48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B0510BD8-3E18-45D8-A4C5-7625E9F9F85B}"/>
              </a:ext>
            </a:extLst>
          </p:cNvPr>
          <p:cNvSpPr>
            <a:spLocks noGrp="1" noChangeArrowheads="1"/>
          </p:cNvSpPr>
          <p:nvPr>
            <p:ph type="body" idx="1"/>
          </p:nvPr>
        </p:nvSpPr>
        <p:spPr>
          <a:xfrm>
            <a:off x="1981200" y="762001"/>
            <a:ext cx="8229600" cy="5059363"/>
          </a:xfrm>
        </p:spPr>
        <p:txBody>
          <a:bodyPr/>
          <a:lstStyle/>
          <a:p>
            <a:pPr>
              <a:lnSpc>
                <a:spcPct val="200000"/>
              </a:lnSpc>
            </a:pPr>
            <a:r>
              <a:rPr lang="en-US" altLang="en-US"/>
              <a:t>It is NOT referring to material possessions.</a:t>
            </a:r>
          </a:p>
          <a:p>
            <a:pPr>
              <a:lnSpc>
                <a:spcPct val="200000"/>
              </a:lnSpc>
            </a:pPr>
            <a:r>
              <a:rPr lang="en-US" altLang="en-US"/>
              <a:t>It is NOT giving advantage to those in economic poverty.</a:t>
            </a:r>
          </a:p>
        </p:txBody>
      </p:sp>
      <p:sp>
        <p:nvSpPr>
          <p:cNvPr id="3" name="Rectangle 2">
            <a:extLst>
              <a:ext uri="{FF2B5EF4-FFF2-40B4-BE49-F238E27FC236}">
                <a16:creationId xmlns:a16="http://schemas.microsoft.com/office/drawing/2014/main" id="{A43B838B-0B62-44E1-B58A-860A4BD1D59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p:cTn id="7" dur="500" fill="hold"/>
                                        <p:tgtEl>
                                          <p:spTgt spid="35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84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5843">
                                            <p:txEl>
                                              <p:pRg st="1" end="1"/>
                                            </p:txEl>
                                          </p:spTgt>
                                        </p:tgtEl>
                                        <p:attrNameLst>
                                          <p:attrName>style.visibility</p:attrName>
                                        </p:attrNameLst>
                                      </p:cBhvr>
                                      <p:to>
                                        <p:strVal val="visible"/>
                                      </p:to>
                                    </p:set>
                                    <p:anim calcmode="lin" valueType="num">
                                      <p:cBhvr>
                                        <p:cTn id="14" dur="500" fill="hold"/>
                                        <p:tgtEl>
                                          <p:spTgt spid="3584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584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58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a:extLst>
              <a:ext uri="{FF2B5EF4-FFF2-40B4-BE49-F238E27FC236}">
                <a16:creationId xmlns:a16="http://schemas.microsoft.com/office/drawing/2014/main" id="{5073FD1C-2FA5-4B45-BA96-01136F8A7CC1}"/>
              </a:ext>
            </a:extLst>
          </p:cNvPr>
          <p:cNvSpPr>
            <a:spLocks noGrp="1" noChangeArrowheads="1"/>
          </p:cNvSpPr>
          <p:nvPr>
            <p:ph type="body" idx="1"/>
          </p:nvPr>
        </p:nvSpPr>
        <p:spPr>
          <a:xfrm>
            <a:off x="1981200" y="685800"/>
            <a:ext cx="8229600" cy="5029200"/>
          </a:xfrm>
          <a:noFill/>
          <a:ln/>
        </p:spPr>
        <p:txBody>
          <a:bodyPr/>
          <a:lstStyle/>
          <a:p>
            <a:pPr>
              <a:lnSpc>
                <a:spcPct val="150000"/>
              </a:lnSpc>
            </a:pPr>
            <a:r>
              <a:rPr lang="en-US" altLang="en-US"/>
              <a:t>It is NOT referring to material possessions.</a:t>
            </a:r>
          </a:p>
          <a:p>
            <a:pPr>
              <a:lnSpc>
                <a:spcPct val="150000"/>
              </a:lnSpc>
            </a:pPr>
            <a:r>
              <a:rPr lang="en-US" altLang="en-US"/>
              <a:t>It is NOT giving advantage to those in economic poverty.</a:t>
            </a:r>
          </a:p>
          <a:p>
            <a:pPr>
              <a:lnSpc>
                <a:spcPct val="150000"/>
              </a:lnSpc>
            </a:pPr>
            <a:r>
              <a:rPr lang="en-US" altLang="en-US"/>
              <a:t>It is NOT referring to those who are timid and fearful.</a:t>
            </a:r>
          </a:p>
        </p:txBody>
      </p:sp>
      <p:sp>
        <p:nvSpPr>
          <p:cNvPr id="3" name="Rectangle 2">
            <a:extLst>
              <a:ext uri="{FF2B5EF4-FFF2-40B4-BE49-F238E27FC236}">
                <a16:creationId xmlns:a16="http://schemas.microsoft.com/office/drawing/2014/main" id="{491A88CB-C028-4F97-9C7B-21654E67366D}"/>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7892">
                                            <p:txEl>
                                              <p:pRg st="2" end="2"/>
                                            </p:txEl>
                                          </p:spTgt>
                                        </p:tgtEl>
                                        <p:attrNameLst>
                                          <p:attrName>style.visibility</p:attrName>
                                        </p:attrNameLst>
                                      </p:cBhvr>
                                      <p:to>
                                        <p:strVal val="visible"/>
                                      </p:to>
                                    </p:set>
                                    <p:anim calcmode="lin" valueType="num">
                                      <p:cBhvr>
                                        <p:cTn id="7" dur="500" fill="hold"/>
                                        <p:tgtEl>
                                          <p:spTgt spid="3789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789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78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CFD6E042-0B8C-4B23-8C44-021382977EE9}"/>
              </a:ext>
            </a:extLst>
          </p:cNvPr>
          <p:cNvSpPr>
            <a:spLocks noGrp="1" noChangeArrowheads="1"/>
          </p:cNvSpPr>
          <p:nvPr>
            <p:ph type="body" idx="1"/>
          </p:nvPr>
        </p:nvSpPr>
        <p:spPr>
          <a:xfrm>
            <a:off x="1981200" y="533400"/>
            <a:ext cx="8229600" cy="5943600"/>
          </a:xfrm>
        </p:spPr>
        <p:txBody>
          <a:bodyPr/>
          <a:lstStyle/>
          <a:p>
            <a:pPr algn="ctr">
              <a:lnSpc>
                <a:spcPct val="110000"/>
              </a:lnSpc>
              <a:buFont typeface="Wingdings" panose="05000000000000000000" pitchFamily="2" charset="2"/>
              <a:buNone/>
            </a:pPr>
            <a:r>
              <a:rPr lang="en-US" altLang="en-US"/>
              <a:t>Illustrated in Luke 18:10ff</a:t>
            </a:r>
          </a:p>
          <a:p>
            <a:pPr>
              <a:lnSpc>
                <a:spcPct val="110000"/>
              </a:lnSpc>
            </a:pPr>
            <a:r>
              <a:rPr lang="en-US" altLang="en-US"/>
              <a:t>The fundamental “poverty” is the realization that we are nothing without God!</a:t>
            </a:r>
          </a:p>
          <a:p>
            <a:pPr>
              <a:lnSpc>
                <a:spcPct val="110000"/>
              </a:lnSpc>
            </a:pPr>
            <a:r>
              <a:rPr lang="en-US" altLang="en-US"/>
              <a:t>Condemns the proud as an unfit citizen for God’s Kingdom!</a:t>
            </a:r>
          </a:p>
          <a:p>
            <a:pPr>
              <a:lnSpc>
                <a:spcPct val="110000"/>
              </a:lnSpc>
            </a:pPr>
            <a:r>
              <a:rPr lang="en-US" altLang="en-US"/>
              <a:t>Until one admits that man does not have the ability or knowledge, he will not turn to God.</a:t>
            </a:r>
          </a:p>
        </p:txBody>
      </p:sp>
      <p:sp>
        <p:nvSpPr>
          <p:cNvPr id="3" name="Rectangle 2">
            <a:extLst>
              <a:ext uri="{FF2B5EF4-FFF2-40B4-BE49-F238E27FC236}">
                <a16:creationId xmlns:a16="http://schemas.microsoft.com/office/drawing/2014/main" id="{DB8CF41F-50AC-4F90-97E2-335FBCC8632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p:cTn id="7"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9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993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 calcmode="lin" valueType="num">
                                      <p:cBhvr>
                                        <p:cTn id="12"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993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9939">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p:cTn id="19"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993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993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9939">
                                            <p:txEl>
                                              <p:pRg st="3" end="3"/>
                                            </p:txEl>
                                          </p:spTgt>
                                        </p:tgtEl>
                                        <p:attrNameLst>
                                          <p:attrName>style.visibility</p:attrName>
                                        </p:attrNameLst>
                                      </p:cBhvr>
                                      <p:to>
                                        <p:strVal val="visible"/>
                                      </p:to>
                                    </p:set>
                                    <p:anim calcmode="lin" valueType="num">
                                      <p:cBhvr>
                                        <p:cTn id="26"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993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9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F7149E72-7461-4AAE-A4A9-CDBAC38E0176}"/>
              </a:ext>
            </a:extLst>
          </p:cNvPr>
          <p:cNvPicPr>
            <a:picLocks noChangeAspect="1"/>
          </p:cNvPicPr>
          <p:nvPr/>
        </p:nvPicPr>
        <p:blipFill>
          <a:blip r:embed="rId3"/>
          <a:stretch>
            <a:fillRect/>
          </a:stretch>
        </p:blipFill>
        <p:spPr>
          <a:xfrm>
            <a:off x="-568171" y="0"/>
            <a:ext cx="13565080" cy="6858000"/>
          </a:xfrm>
          <a:prstGeom prst="rect">
            <a:avLst/>
          </a:prstGeom>
        </p:spPr>
      </p:pic>
    </p:spTree>
    <p:extLst>
      <p:ext uri="{BB962C8B-B14F-4D97-AF65-F5344CB8AC3E}">
        <p14:creationId xmlns:p14="http://schemas.microsoft.com/office/powerpoint/2010/main" val="5119347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1775CE95-1662-4741-BF60-829E98F4B04F}"/>
              </a:ext>
            </a:extLst>
          </p:cNvPr>
          <p:cNvSpPr>
            <a:spLocks noGrp="1" noChangeArrowheads="1"/>
          </p:cNvSpPr>
          <p:nvPr>
            <p:ph type="body" idx="1"/>
          </p:nvPr>
        </p:nvSpPr>
        <p:spPr>
          <a:xfrm>
            <a:off x="1981200" y="533401"/>
            <a:ext cx="8229600" cy="5287963"/>
          </a:xfrm>
        </p:spPr>
        <p:txBody>
          <a:bodyPr/>
          <a:lstStyle/>
          <a:p>
            <a:pPr algn="ctr">
              <a:lnSpc>
                <a:spcPct val="160000"/>
              </a:lnSpc>
              <a:buFont typeface="Wingdings" panose="05000000000000000000" pitchFamily="2" charset="2"/>
              <a:buNone/>
            </a:pPr>
            <a:r>
              <a:rPr lang="en-US" altLang="en-US"/>
              <a:t>“Poor” is translated by two different Greek terms.</a:t>
            </a:r>
          </a:p>
          <a:p>
            <a:pPr>
              <a:lnSpc>
                <a:spcPct val="160000"/>
              </a:lnSpc>
            </a:pPr>
            <a:r>
              <a:rPr lang="en-US" altLang="en-US"/>
              <a:t>Those who lacked wealth</a:t>
            </a:r>
          </a:p>
          <a:p>
            <a:pPr>
              <a:lnSpc>
                <a:spcPct val="160000"/>
              </a:lnSpc>
            </a:pPr>
            <a:r>
              <a:rPr lang="en-US" altLang="en-US"/>
              <a:t>Those who literally had nothing</a:t>
            </a:r>
          </a:p>
          <a:p>
            <a:pPr algn="ctr">
              <a:lnSpc>
                <a:spcPct val="160000"/>
              </a:lnSpc>
              <a:buFont typeface="Wingdings" panose="05000000000000000000" pitchFamily="2" charset="2"/>
              <a:buNone/>
            </a:pPr>
            <a:r>
              <a:rPr lang="en-US" altLang="en-US"/>
              <a:t>The “poor in spirit” are those who can offer God nothing.</a:t>
            </a:r>
          </a:p>
        </p:txBody>
      </p:sp>
      <p:sp>
        <p:nvSpPr>
          <p:cNvPr id="3" name="Rectangle 2">
            <a:extLst>
              <a:ext uri="{FF2B5EF4-FFF2-40B4-BE49-F238E27FC236}">
                <a16:creationId xmlns:a16="http://schemas.microsoft.com/office/drawing/2014/main" id="{7B597FAC-71AE-4407-BACC-AEC933F3752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p:cTn id="7" dur="500" fill="hold"/>
                                        <p:tgtEl>
                                          <p:spTgt spid="40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63">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 calcmode="lin" valueType="num">
                                      <p:cBhvr>
                                        <p:cTn id="12" dur="500" fill="hold"/>
                                        <p:tgtEl>
                                          <p:spTgt spid="4096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096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0963">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 calcmode="lin" valueType="num">
                                      <p:cBhvr>
                                        <p:cTn id="17" dur="500" fill="hold"/>
                                        <p:tgtEl>
                                          <p:spTgt spid="4096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096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096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40963">
                                            <p:txEl>
                                              <p:pRg st="3" end="3"/>
                                            </p:txEl>
                                          </p:spTgt>
                                        </p:tgtEl>
                                        <p:attrNameLst>
                                          <p:attrName>style.visibility</p:attrName>
                                        </p:attrNameLst>
                                      </p:cBhvr>
                                      <p:to>
                                        <p:strVal val="visible"/>
                                      </p:to>
                                    </p:set>
                                    <p:anim calcmode="lin" valueType="num">
                                      <p:cBhvr>
                                        <p:cTn id="24" dur="500" fill="hold"/>
                                        <p:tgtEl>
                                          <p:spTgt spid="4096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096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409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5329050E-036A-4237-8F28-7508892E8E0D}"/>
              </a:ext>
            </a:extLst>
          </p:cNvPr>
          <p:cNvSpPr>
            <a:spLocks noGrp="1" noChangeArrowheads="1"/>
          </p:cNvSpPr>
          <p:nvPr>
            <p:ph type="body" idx="1"/>
          </p:nvPr>
        </p:nvSpPr>
        <p:spPr>
          <a:xfrm>
            <a:off x="1981200" y="533401"/>
            <a:ext cx="8229600" cy="5592763"/>
          </a:xfrm>
        </p:spPr>
        <p:txBody>
          <a:bodyPr/>
          <a:lstStyle/>
          <a:p>
            <a:pPr>
              <a:lnSpc>
                <a:spcPct val="150000"/>
              </a:lnSpc>
            </a:pPr>
            <a:r>
              <a:rPr lang="en-US" altLang="en-US"/>
              <a:t>Pride can masquerade as “humility.”</a:t>
            </a:r>
          </a:p>
          <a:p>
            <a:pPr>
              <a:lnSpc>
                <a:spcPct val="150000"/>
              </a:lnSpc>
            </a:pPr>
            <a:r>
              <a:rPr lang="en-US" altLang="en-US"/>
              <a:t>Pride masquerades as humility when one endeavors to escape God’s Truth and its demands saying they cannot really “know” or “presume” to judge issues of Truth.</a:t>
            </a:r>
          </a:p>
        </p:txBody>
      </p:sp>
      <p:sp>
        <p:nvSpPr>
          <p:cNvPr id="3" name="Rectangle 2">
            <a:extLst>
              <a:ext uri="{FF2B5EF4-FFF2-40B4-BE49-F238E27FC236}">
                <a16:creationId xmlns:a16="http://schemas.microsoft.com/office/drawing/2014/main" id="{F9DB9550-2DF2-4A26-ACA1-8509454FC450}"/>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p:cTn id="7" dur="500" fill="hold"/>
                                        <p:tgtEl>
                                          <p:spTgt spid="419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9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198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1987">
                                            <p:txEl>
                                              <p:pRg st="1" end="1"/>
                                            </p:txEl>
                                          </p:spTgt>
                                        </p:tgtEl>
                                        <p:attrNameLst>
                                          <p:attrName>style.visibility</p:attrName>
                                        </p:attrNameLst>
                                      </p:cBhvr>
                                      <p:to>
                                        <p:strVal val="visible"/>
                                      </p:to>
                                    </p:set>
                                    <p:anim calcmode="lin" valueType="num">
                                      <p:cBhvr>
                                        <p:cTn id="14" dur="500" fill="hold"/>
                                        <p:tgtEl>
                                          <p:spTgt spid="4198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198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19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22A5EEC9-BE0D-45C1-8D26-865003550AB1}"/>
              </a:ext>
            </a:extLst>
          </p:cNvPr>
          <p:cNvSpPr>
            <a:spLocks noGrp="1" noChangeArrowheads="1"/>
          </p:cNvSpPr>
          <p:nvPr>
            <p:ph type="body" idx="1"/>
          </p:nvPr>
        </p:nvSpPr>
        <p:spPr>
          <a:xfrm>
            <a:off x="1981200" y="533400"/>
            <a:ext cx="8229600" cy="5943600"/>
          </a:xfrm>
        </p:spPr>
        <p:txBody>
          <a:bodyPr/>
          <a:lstStyle/>
          <a:p>
            <a:pPr>
              <a:lnSpc>
                <a:spcPct val="110000"/>
              </a:lnSpc>
            </a:pPr>
            <a:r>
              <a:rPr lang="en-US" altLang="en-US"/>
              <a:t>Only the “poor in spirit” ARE appropriate citizens for God’s Kingdom! </a:t>
            </a:r>
          </a:p>
          <a:p>
            <a:pPr>
              <a:lnSpc>
                <a:spcPct val="110000"/>
              </a:lnSpc>
            </a:pPr>
            <a:r>
              <a:rPr lang="en-US" altLang="en-US"/>
              <a:t>Only those who are teachable; who sense their own unworthiness; who long for God’s forgiving mercy! </a:t>
            </a:r>
          </a:p>
          <a:p>
            <a:pPr algn="ctr">
              <a:lnSpc>
                <a:spcPct val="110000"/>
              </a:lnSpc>
              <a:buFont typeface="Wingdings" panose="05000000000000000000" pitchFamily="2" charset="2"/>
              <a:buNone/>
            </a:pPr>
            <a:r>
              <a:rPr lang="en-US" altLang="en-US"/>
              <a:t>The Prodigal (Luke 15:18)</a:t>
            </a:r>
          </a:p>
          <a:p>
            <a:pPr algn="ctr">
              <a:lnSpc>
                <a:spcPct val="110000"/>
              </a:lnSpc>
              <a:buFont typeface="Wingdings" panose="05000000000000000000" pitchFamily="2" charset="2"/>
              <a:buNone/>
            </a:pPr>
            <a:r>
              <a:rPr lang="en-US" altLang="en-US"/>
              <a:t>The Publican (Luke 18:13)</a:t>
            </a:r>
          </a:p>
          <a:p>
            <a:pPr algn="ctr">
              <a:lnSpc>
                <a:spcPct val="110000"/>
              </a:lnSpc>
              <a:buFont typeface="Wingdings" panose="05000000000000000000" pitchFamily="2" charset="2"/>
              <a:buNone/>
            </a:pPr>
            <a:r>
              <a:rPr lang="en-US" altLang="en-US"/>
              <a:t>The Pentecostans (Acts 2:37)</a:t>
            </a:r>
          </a:p>
        </p:txBody>
      </p:sp>
      <p:sp>
        <p:nvSpPr>
          <p:cNvPr id="3" name="Rectangle 2">
            <a:extLst>
              <a:ext uri="{FF2B5EF4-FFF2-40B4-BE49-F238E27FC236}">
                <a16:creationId xmlns:a16="http://schemas.microsoft.com/office/drawing/2014/main" id="{34BBFA24-B668-4732-812A-286269CB2281}"/>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p:cTn id="7" dur="5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0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301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3011">
                                            <p:txEl>
                                              <p:pRg st="1" end="1"/>
                                            </p:txEl>
                                          </p:spTgt>
                                        </p:tgtEl>
                                        <p:attrNameLst>
                                          <p:attrName>style.visibility</p:attrName>
                                        </p:attrNameLst>
                                      </p:cBhvr>
                                      <p:to>
                                        <p:strVal val="visible"/>
                                      </p:to>
                                    </p:set>
                                    <p:anim calcmode="lin" valueType="num">
                                      <p:cBhvr>
                                        <p:cTn id="14" dur="500" fill="hold"/>
                                        <p:tgtEl>
                                          <p:spTgt spid="430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30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301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3011">
                                            <p:txEl>
                                              <p:pRg st="2" end="2"/>
                                            </p:txEl>
                                          </p:spTgt>
                                        </p:tgtEl>
                                        <p:attrNameLst>
                                          <p:attrName>style.visibility</p:attrName>
                                        </p:attrNameLst>
                                      </p:cBhvr>
                                      <p:to>
                                        <p:strVal val="visible"/>
                                      </p:to>
                                    </p:set>
                                    <p:anim calcmode="lin" valueType="num">
                                      <p:cBhvr>
                                        <p:cTn id="21" dur="500" fill="hold"/>
                                        <p:tgtEl>
                                          <p:spTgt spid="430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301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3011">
                                            <p:txEl>
                                              <p:pRg st="2" end="2"/>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43011">
                                            <p:txEl>
                                              <p:pRg st="3" end="3"/>
                                            </p:txEl>
                                          </p:spTgt>
                                        </p:tgtEl>
                                        <p:attrNameLst>
                                          <p:attrName>style.visibility</p:attrName>
                                        </p:attrNameLst>
                                      </p:cBhvr>
                                      <p:to>
                                        <p:strVal val="visible"/>
                                      </p:to>
                                    </p:set>
                                    <p:anim calcmode="lin" valueType="num">
                                      <p:cBhvr>
                                        <p:cTn id="26" dur="500" fill="hold"/>
                                        <p:tgtEl>
                                          <p:spTgt spid="43011">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43011">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43011">
                                            <p:txEl>
                                              <p:pRg st="3" end="3"/>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p:cTn id="31" dur="500" fill="hold"/>
                                        <p:tgtEl>
                                          <p:spTgt spid="4301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3011">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43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a:extLst>
              <a:ext uri="{FF2B5EF4-FFF2-40B4-BE49-F238E27FC236}">
                <a16:creationId xmlns:a16="http://schemas.microsoft.com/office/drawing/2014/main" id="{F0D3AC33-744E-4A07-B847-F3A0BDE736C7}"/>
              </a:ext>
            </a:extLst>
          </p:cNvPr>
          <p:cNvSpPr>
            <a:spLocks noGrp="1" noChangeArrowheads="1"/>
          </p:cNvSpPr>
          <p:nvPr>
            <p:ph type="body" idx="1"/>
          </p:nvPr>
        </p:nvSpPr>
        <p:spPr>
          <a:xfrm>
            <a:off x="1981200" y="533401"/>
            <a:ext cx="8229600" cy="5364163"/>
          </a:xfrm>
        </p:spPr>
        <p:txBody>
          <a:bodyPr/>
          <a:lstStyle/>
          <a:p>
            <a:pPr>
              <a:lnSpc>
                <a:spcPct val="150000"/>
              </a:lnSpc>
            </a:pPr>
            <a:r>
              <a:rPr lang="en-US" altLang="en-US"/>
              <a:t>It is fundamental to the Christian’s conduct.</a:t>
            </a:r>
          </a:p>
          <a:p>
            <a:pPr>
              <a:lnSpc>
                <a:spcPct val="150000"/>
              </a:lnSpc>
            </a:pPr>
            <a:r>
              <a:rPr lang="en-US" altLang="en-US"/>
              <a:t>It expresses the “emptying” that must precede the “filling” by the traits that follow. Until one can empty his heart of the evil, it will be impossible to fill it with the good.</a:t>
            </a:r>
          </a:p>
        </p:txBody>
      </p:sp>
      <p:sp>
        <p:nvSpPr>
          <p:cNvPr id="3" name="Rectangle 2">
            <a:extLst>
              <a:ext uri="{FF2B5EF4-FFF2-40B4-BE49-F238E27FC236}">
                <a16:creationId xmlns:a16="http://schemas.microsoft.com/office/drawing/2014/main" id="{9E97654C-60B1-4CD7-9D20-4601CDBC09FD}"/>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p:cTn id="7" dur="500" fill="hold"/>
                                        <p:tgtEl>
                                          <p:spTgt spid="44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0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403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4035">
                                            <p:txEl>
                                              <p:pRg st="1" end="1"/>
                                            </p:txEl>
                                          </p:spTgt>
                                        </p:tgtEl>
                                        <p:attrNameLst>
                                          <p:attrName>style.visibility</p:attrName>
                                        </p:attrNameLst>
                                      </p:cBhvr>
                                      <p:to>
                                        <p:strVal val="visible"/>
                                      </p:to>
                                    </p:set>
                                    <p:anim calcmode="lin" valueType="num">
                                      <p:cBhvr>
                                        <p:cTn id="14" dur="500" fill="hold"/>
                                        <p:tgtEl>
                                          <p:spTgt spid="4403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403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40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BA350CEB-9733-4759-8856-25681F42A79E}"/>
              </a:ext>
            </a:extLst>
          </p:cNvPr>
          <p:cNvSpPr>
            <a:spLocks noGrp="1" noChangeArrowheads="1"/>
          </p:cNvSpPr>
          <p:nvPr>
            <p:ph type="body" idx="1"/>
          </p:nvPr>
        </p:nvSpPr>
        <p:spPr>
          <a:xfrm>
            <a:off x="1981200" y="609600"/>
            <a:ext cx="8229600" cy="6019800"/>
          </a:xfrm>
        </p:spPr>
        <p:txBody>
          <a:bodyPr/>
          <a:lstStyle/>
          <a:p>
            <a:r>
              <a:rPr lang="en-US" altLang="en-US"/>
              <a:t>Renouncing Self must occur before you can follow God (Luke 9:23). </a:t>
            </a:r>
          </a:p>
          <a:p>
            <a:r>
              <a:rPr lang="en-US" altLang="en-US"/>
              <a:t>Some have been “Christians” for many years, yet they have never been “poor in spirit.”</a:t>
            </a:r>
          </a:p>
          <a:p>
            <a:r>
              <a:rPr lang="en-US" altLang="en-US"/>
              <a:t>Fundamental Fact – before you can fill your heart with righteousness, before you can become a citizen in God’s Kingdom, you must become “poor in spirit.”</a:t>
            </a:r>
          </a:p>
        </p:txBody>
      </p:sp>
      <p:sp>
        <p:nvSpPr>
          <p:cNvPr id="3" name="Rectangle 2">
            <a:extLst>
              <a:ext uri="{FF2B5EF4-FFF2-40B4-BE49-F238E27FC236}">
                <a16:creationId xmlns:a16="http://schemas.microsoft.com/office/drawing/2014/main" id="{F38C8E63-4AE6-4FEC-8DED-803015283441}"/>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p:cTn id="7" dur="5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0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505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5059">
                                            <p:txEl>
                                              <p:pRg st="1" end="1"/>
                                            </p:txEl>
                                          </p:spTgt>
                                        </p:tgtEl>
                                        <p:attrNameLst>
                                          <p:attrName>style.visibility</p:attrName>
                                        </p:attrNameLst>
                                      </p:cBhvr>
                                      <p:to>
                                        <p:strVal val="visible"/>
                                      </p:to>
                                    </p:set>
                                    <p:anim calcmode="lin" valueType="num">
                                      <p:cBhvr>
                                        <p:cTn id="14" dur="500" fill="hold"/>
                                        <p:tgtEl>
                                          <p:spTgt spid="4505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505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505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5059">
                                            <p:txEl>
                                              <p:pRg st="2" end="2"/>
                                            </p:txEl>
                                          </p:spTgt>
                                        </p:tgtEl>
                                        <p:attrNameLst>
                                          <p:attrName>style.visibility</p:attrName>
                                        </p:attrNameLst>
                                      </p:cBhvr>
                                      <p:to>
                                        <p:strVal val="visible"/>
                                      </p:to>
                                    </p:set>
                                    <p:anim calcmode="lin" valueType="num">
                                      <p:cBhvr>
                                        <p:cTn id="21" dur="500" fill="hold"/>
                                        <p:tgtEl>
                                          <p:spTgt spid="4505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505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0AD63F6D-B0CE-4E87-A7DC-C1E95CDD4837}"/>
              </a:ext>
            </a:extLst>
          </p:cNvPr>
          <p:cNvSpPr>
            <a:spLocks noGrp="1" noChangeArrowheads="1"/>
          </p:cNvSpPr>
          <p:nvPr>
            <p:ph type="body" idx="1"/>
          </p:nvPr>
        </p:nvSpPr>
        <p:spPr>
          <a:xfrm>
            <a:off x="1981200" y="533401"/>
            <a:ext cx="8229600" cy="5364163"/>
          </a:xfrm>
        </p:spPr>
        <p:txBody>
          <a:bodyPr/>
          <a:lstStyle/>
          <a:p>
            <a:pPr>
              <a:lnSpc>
                <a:spcPct val="160000"/>
              </a:lnSpc>
            </a:pPr>
            <a:r>
              <a:rPr lang="en-US" altLang="en-US"/>
              <a:t>The Lord’s emphasis is upon those who are humble, totally dependent upon Him for success.</a:t>
            </a:r>
          </a:p>
          <a:p>
            <a:pPr>
              <a:lnSpc>
                <a:spcPct val="160000"/>
              </a:lnSpc>
            </a:pPr>
            <a:r>
              <a:rPr lang="en-US" altLang="en-US"/>
              <a:t>The world’s emphasis is upon the opposite – self-reliance, self-confidence, self-help!</a:t>
            </a:r>
          </a:p>
        </p:txBody>
      </p:sp>
      <p:sp>
        <p:nvSpPr>
          <p:cNvPr id="3" name="Rectangle 2">
            <a:extLst>
              <a:ext uri="{FF2B5EF4-FFF2-40B4-BE49-F238E27FC236}">
                <a16:creationId xmlns:a16="http://schemas.microsoft.com/office/drawing/2014/main" id="{8B73868F-03EC-46B9-9B0F-DD8A15CDBAA7}"/>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p:cTn id="7" dur="500" fill="hold"/>
                                        <p:tgtEl>
                                          <p:spTgt spid="48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1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813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8131">
                                            <p:txEl>
                                              <p:pRg st="1" end="1"/>
                                            </p:txEl>
                                          </p:spTgt>
                                        </p:tgtEl>
                                        <p:attrNameLst>
                                          <p:attrName>style.visibility</p:attrName>
                                        </p:attrNameLst>
                                      </p:cBhvr>
                                      <p:to>
                                        <p:strVal val="visible"/>
                                      </p:to>
                                    </p:set>
                                    <p:anim calcmode="lin" valueType="num">
                                      <p:cBhvr>
                                        <p:cTn id="14" dur="500" fill="hold"/>
                                        <p:tgtEl>
                                          <p:spTgt spid="481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81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81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2E562A9D-D906-4386-825B-CFC8DD844CD5}"/>
              </a:ext>
            </a:extLst>
          </p:cNvPr>
          <p:cNvSpPr>
            <a:spLocks noGrp="1" noChangeArrowheads="1"/>
          </p:cNvSpPr>
          <p:nvPr>
            <p:ph type="body" idx="1"/>
          </p:nvPr>
        </p:nvSpPr>
        <p:spPr>
          <a:xfrm>
            <a:off x="1371600" y="1036320"/>
            <a:ext cx="9672320" cy="4861244"/>
          </a:xfrm>
        </p:spPr>
        <p:txBody>
          <a:bodyPr/>
          <a:lstStyle/>
          <a:p>
            <a:pPr>
              <a:lnSpc>
                <a:spcPct val="220000"/>
              </a:lnSpc>
            </a:pPr>
            <a:r>
              <a:rPr lang="en-US" altLang="en-US" sz="3600" dirty="0"/>
              <a:t>This is not a popular beatitude today.</a:t>
            </a:r>
          </a:p>
          <a:p>
            <a:pPr>
              <a:lnSpc>
                <a:spcPct val="220000"/>
              </a:lnSpc>
              <a:buFont typeface="Wingdings" panose="05000000000000000000" pitchFamily="2" charset="2"/>
              <a:buNone/>
            </a:pPr>
            <a:r>
              <a:rPr lang="en-US" altLang="en-US" sz="3600" dirty="0"/>
              <a:t>	Seldom is appreciation shown for those who are “poor in spirit”</a:t>
            </a:r>
          </a:p>
        </p:txBody>
      </p:sp>
      <p:sp>
        <p:nvSpPr>
          <p:cNvPr id="3" name="Rectangle 2">
            <a:extLst>
              <a:ext uri="{FF2B5EF4-FFF2-40B4-BE49-F238E27FC236}">
                <a16:creationId xmlns:a16="http://schemas.microsoft.com/office/drawing/2014/main" id="{175CFB5D-BB74-4096-B595-18AA8C2B827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500" fill="hold"/>
                                        <p:tgtEl>
                                          <p:spTgt spid="51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120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1203">
                                            <p:txEl>
                                              <p:pRg st="1" end="1"/>
                                            </p:txEl>
                                          </p:spTgt>
                                        </p:tgtEl>
                                        <p:attrNameLst>
                                          <p:attrName>style.visibility</p:attrName>
                                        </p:attrNameLst>
                                      </p:cBhvr>
                                      <p:to>
                                        <p:strVal val="visible"/>
                                      </p:to>
                                    </p:set>
                                    <p:anim calcmode="lin" valueType="num">
                                      <p:cBhvr>
                                        <p:cTn id="14" dur="500" fill="hold"/>
                                        <p:tgtEl>
                                          <p:spTgt spid="5120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120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12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E15E6B0A-E506-4894-9EA3-AAA67E9A466D}"/>
              </a:ext>
            </a:extLst>
          </p:cNvPr>
          <p:cNvSpPr>
            <a:spLocks noGrp="1" noChangeArrowheads="1"/>
          </p:cNvSpPr>
          <p:nvPr>
            <p:ph type="body" idx="1"/>
          </p:nvPr>
        </p:nvSpPr>
        <p:spPr>
          <a:xfrm>
            <a:off x="1981200" y="609600"/>
            <a:ext cx="8229600" cy="5943600"/>
          </a:xfrm>
        </p:spPr>
        <p:txBody>
          <a:bodyPr/>
          <a:lstStyle/>
          <a:p>
            <a:pPr algn="ctr">
              <a:lnSpc>
                <a:spcPct val="140000"/>
              </a:lnSpc>
              <a:buFont typeface="Wingdings" panose="05000000000000000000" pitchFamily="2" charset="2"/>
              <a:buNone/>
            </a:pPr>
            <a:r>
              <a:rPr lang="en-US" altLang="en-US" sz="2800" i="1"/>
              <a:t>“How may I know when I am poor in spirit?”</a:t>
            </a:r>
          </a:p>
          <a:p>
            <a:pPr>
              <a:lnSpc>
                <a:spcPct val="140000"/>
              </a:lnSpc>
            </a:pPr>
            <a:r>
              <a:rPr lang="en-US" altLang="en-US"/>
              <a:t>When I am weaned from myself (Psalm 131:2).</a:t>
            </a:r>
          </a:p>
          <a:p>
            <a:pPr>
              <a:lnSpc>
                <a:spcPct val="140000"/>
              </a:lnSpc>
            </a:pPr>
            <a:r>
              <a:rPr lang="en-US" altLang="en-US"/>
              <a:t>When I am lost in the wonder of Christ (2 Corinthians 3:18; John 14:8; Psalm 17:5).</a:t>
            </a:r>
          </a:p>
          <a:p>
            <a:pPr>
              <a:lnSpc>
                <a:spcPct val="140000"/>
              </a:lnSpc>
            </a:pPr>
            <a:r>
              <a:rPr lang="en-US" altLang="en-US"/>
              <a:t>When I don’t complain or murmur.</a:t>
            </a:r>
          </a:p>
        </p:txBody>
      </p:sp>
      <p:sp>
        <p:nvSpPr>
          <p:cNvPr id="3" name="Rectangle 2">
            <a:extLst>
              <a:ext uri="{FF2B5EF4-FFF2-40B4-BE49-F238E27FC236}">
                <a16:creationId xmlns:a16="http://schemas.microsoft.com/office/drawing/2014/main" id="{9FF68CC8-C92D-42D0-8EDA-EE19A439D63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3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7347">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 calcmode="lin" valueType="num">
                                      <p:cBhvr>
                                        <p:cTn id="12" dur="500" fill="hold"/>
                                        <p:tgtEl>
                                          <p:spTgt spid="5734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734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7347">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7347">
                                            <p:txEl>
                                              <p:pRg st="2" end="2"/>
                                            </p:txEl>
                                          </p:spTgt>
                                        </p:tgtEl>
                                        <p:attrNameLst>
                                          <p:attrName>style.visibility</p:attrName>
                                        </p:attrNameLst>
                                      </p:cBhvr>
                                      <p:to>
                                        <p:strVal val="visible"/>
                                      </p:to>
                                    </p:set>
                                    <p:anim calcmode="lin" valueType="num">
                                      <p:cBhvr>
                                        <p:cTn id="17" dur="500" fill="hold"/>
                                        <p:tgtEl>
                                          <p:spTgt spid="5734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734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7347">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57347">
                                            <p:txEl>
                                              <p:pRg st="3" end="3"/>
                                            </p:txEl>
                                          </p:spTgt>
                                        </p:tgtEl>
                                        <p:attrNameLst>
                                          <p:attrName>style.visibility</p:attrName>
                                        </p:attrNameLst>
                                      </p:cBhvr>
                                      <p:to>
                                        <p:strVal val="visible"/>
                                      </p:to>
                                    </p:set>
                                    <p:anim calcmode="lin" valueType="num">
                                      <p:cBhvr>
                                        <p:cTn id="22" dur="500" fill="hold"/>
                                        <p:tgtEl>
                                          <p:spTgt spid="5734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7347">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73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id="{C8FF9DE2-A654-4778-BE91-E2945DFF0F8F}"/>
              </a:ext>
            </a:extLst>
          </p:cNvPr>
          <p:cNvSpPr>
            <a:spLocks noGrp="1" noChangeArrowheads="1"/>
          </p:cNvSpPr>
          <p:nvPr>
            <p:ph type="body" idx="1"/>
          </p:nvPr>
        </p:nvSpPr>
        <p:spPr>
          <a:xfrm>
            <a:off x="1981200" y="609601"/>
            <a:ext cx="8229600" cy="5287963"/>
          </a:xfrm>
        </p:spPr>
        <p:txBody>
          <a:bodyPr/>
          <a:lstStyle/>
          <a:p>
            <a:pPr marL="6350" indent="7938" algn="ctr">
              <a:lnSpc>
                <a:spcPct val="170000"/>
              </a:lnSpc>
              <a:buNone/>
            </a:pPr>
            <a:r>
              <a:rPr lang="en-US" altLang="en-US" sz="2800" i="1"/>
              <a:t>“How may I know when I am poor in spirit?”</a:t>
            </a:r>
          </a:p>
          <a:p>
            <a:pPr marL="6350" indent="7938">
              <a:lnSpc>
                <a:spcPct val="170000"/>
              </a:lnSpc>
            </a:pPr>
            <a:r>
              <a:rPr lang="en-US" altLang="en-US"/>
              <a:t>When I see good in others and behold my own faults (Matthew 7:1-5).</a:t>
            </a:r>
          </a:p>
          <a:p>
            <a:pPr marL="6350" indent="7938">
              <a:lnSpc>
                <a:spcPct val="170000"/>
              </a:lnSpc>
            </a:pPr>
            <a:r>
              <a:rPr lang="en-US" altLang="en-US"/>
              <a:t>When I spend much time in prayer (Luke 11:15).</a:t>
            </a:r>
          </a:p>
          <a:p>
            <a:pPr marL="6350" indent="7938">
              <a:lnSpc>
                <a:spcPct val="170000"/>
              </a:lnSpc>
            </a:pPr>
            <a:r>
              <a:rPr lang="en-US" altLang="en-US"/>
              <a:t>When I accept Christ on His terms.</a:t>
            </a:r>
          </a:p>
        </p:txBody>
      </p:sp>
      <p:sp>
        <p:nvSpPr>
          <p:cNvPr id="3" name="Rectangle 2">
            <a:extLst>
              <a:ext uri="{FF2B5EF4-FFF2-40B4-BE49-F238E27FC236}">
                <a16:creationId xmlns:a16="http://schemas.microsoft.com/office/drawing/2014/main" id="{2CF358E3-C22B-44E9-BCAA-9B406536754D}"/>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anim calcmode="lin" valueType="num">
                                      <p:cBhvr>
                                        <p:cTn id="7" dur="500" fill="hold"/>
                                        <p:tgtEl>
                                          <p:spTgt spid="5837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837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8371">
                                            <p:txEl>
                                              <p:pRg st="1" end="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371">
                                            <p:txEl>
                                              <p:pRg st="2" end="2"/>
                                            </p:txEl>
                                          </p:spTgt>
                                        </p:tgtEl>
                                        <p:attrNameLst>
                                          <p:attrName>style.visibility</p:attrName>
                                        </p:attrNameLst>
                                      </p:cBhvr>
                                      <p:to>
                                        <p:strVal val="visible"/>
                                      </p:to>
                                    </p:set>
                                    <p:anim calcmode="lin" valueType="num">
                                      <p:cBhvr>
                                        <p:cTn id="12" dur="500" fill="hold"/>
                                        <p:tgtEl>
                                          <p:spTgt spid="58371">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8371">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58371">
                                            <p:txEl>
                                              <p:pRg st="2" end="2"/>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8371">
                                            <p:txEl>
                                              <p:pRg st="3" end="3"/>
                                            </p:txEl>
                                          </p:spTgt>
                                        </p:tgtEl>
                                        <p:attrNameLst>
                                          <p:attrName>style.visibility</p:attrName>
                                        </p:attrNameLst>
                                      </p:cBhvr>
                                      <p:to>
                                        <p:strVal val="visible"/>
                                      </p:to>
                                    </p:set>
                                    <p:anim calcmode="lin" valueType="num">
                                      <p:cBhvr>
                                        <p:cTn id="17" dur="500" fill="hold"/>
                                        <p:tgtEl>
                                          <p:spTgt spid="58371">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58371">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583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086BF98C-C0E8-4DB2-AD33-85068B9BB030}"/>
              </a:ext>
            </a:extLst>
          </p:cNvPr>
          <p:cNvSpPr>
            <a:spLocks noGrp="1" noChangeArrowheads="1"/>
          </p:cNvSpPr>
          <p:nvPr>
            <p:ph type="body" idx="1"/>
          </p:nvPr>
        </p:nvSpPr>
        <p:spPr>
          <a:xfrm>
            <a:off x="1981200" y="533400"/>
            <a:ext cx="8229600" cy="6019800"/>
          </a:xfrm>
        </p:spPr>
        <p:txBody>
          <a:bodyPr/>
          <a:lstStyle/>
          <a:p>
            <a:pPr algn="ctr">
              <a:lnSpc>
                <a:spcPct val="110000"/>
              </a:lnSpc>
              <a:buFont typeface="Wingdings" panose="05000000000000000000" pitchFamily="2" charset="2"/>
              <a:buNone/>
            </a:pPr>
            <a:r>
              <a:rPr lang="en-US" altLang="en-US"/>
              <a:t>“The Mount of Blessing in Matthew 5 stands in sharp contrast with the ‘Valley of Woes’ of Matthew 23. The blessings can be given to the poor in spirit but the woes come to the self-righteous for they are proud in spirit. Concerning our lives each one needs to ask: </a:t>
            </a:r>
          </a:p>
          <a:p>
            <a:pPr algn="ctr">
              <a:lnSpc>
                <a:spcPct val="110000"/>
              </a:lnSpc>
              <a:buFont typeface="Wingdings" panose="05000000000000000000" pitchFamily="2" charset="2"/>
              <a:buNone/>
            </a:pPr>
            <a:r>
              <a:rPr lang="en-US" altLang="en-US"/>
              <a:t>Is it: Blessed am I? </a:t>
            </a:r>
            <a:br>
              <a:rPr lang="en-US" altLang="en-US"/>
            </a:br>
            <a:r>
              <a:rPr lang="en-US" altLang="en-US"/>
              <a:t>Or is it: Woe unto me?” (Bales, 3).</a:t>
            </a:r>
          </a:p>
        </p:txBody>
      </p:sp>
      <p:sp>
        <p:nvSpPr>
          <p:cNvPr id="3" name="Rectangle 2">
            <a:extLst>
              <a:ext uri="{FF2B5EF4-FFF2-40B4-BE49-F238E27FC236}">
                <a16:creationId xmlns:a16="http://schemas.microsoft.com/office/drawing/2014/main" id="{40AD2730-212D-46AF-9664-91E3A42E0C5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p:cTn id="7" dur="500" fill="hold"/>
                                        <p:tgtEl>
                                          <p:spTgt spid="593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3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939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9395">
                                            <p:txEl>
                                              <p:pRg st="1" end="1"/>
                                            </p:txEl>
                                          </p:spTgt>
                                        </p:tgtEl>
                                        <p:attrNameLst>
                                          <p:attrName>style.visibility</p:attrName>
                                        </p:attrNameLst>
                                      </p:cBhvr>
                                      <p:to>
                                        <p:strVal val="visible"/>
                                      </p:to>
                                    </p:set>
                                    <p:anim calcmode="lin" valueType="num">
                                      <p:cBhvr>
                                        <p:cTn id="14" dur="500" fill="hold"/>
                                        <p:tgtEl>
                                          <p:spTgt spid="5939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939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93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94D0DA51-7C68-41CC-9BD4-D54065515587}"/>
              </a:ext>
            </a:extLst>
          </p:cNvPr>
          <p:cNvPicPr>
            <a:picLocks noChangeAspect="1"/>
          </p:cNvPicPr>
          <p:nvPr/>
        </p:nvPicPr>
        <p:blipFill>
          <a:blip r:embed="rId3"/>
          <a:stretch>
            <a:fillRect/>
          </a:stretch>
        </p:blipFill>
        <p:spPr>
          <a:xfrm>
            <a:off x="369116" y="377504"/>
            <a:ext cx="11442583" cy="6107185"/>
          </a:xfrm>
          <a:prstGeom prst="rect">
            <a:avLst/>
          </a:prstGeom>
        </p:spPr>
      </p:pic>
    </p:spTree>
    <p:extLst>
      <p:ext uri="{BB962C8B-B14F-4D97-AF65-F5344CB8AC3E}">
        <p14:creationId xmlns:p14="http://schemas.microsoft.com/office/powerpoint/2010/main" val="32407808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The Beatitude of poverty is the root from which the other Beatitudes grow. It is that spirit of deep humility that causes a person to recognize his frailties and weaknesses as a fallible human being, that make him aware of his spiritual needs and thus of his utter dependence on God.	</a:t>
            </a:r>
          </a:p>
          <a:p>
            <a:pPr lvl="1"/>
            <a:endParaRPr lang="en-US" dirty="0"/>
          </a:p>
        </p:txBody>
      </p:sp>
      <p:sp>
        <p:nvSpPr>
          <p:cNvPr id="5" name="Title 4"/>
          <p:cNvSpPr>
            <a:spLocks noGrp="1"/>
          </p:cNvSpPr>
          <p:nvPr>
            <p:ph type="ctrTitle"/>
          </p:nvPr>
        </p:nvSpPr>
        <p:spPr>
          <a:xfrm>
            <a:off x="559293" y="381000"/>
            <a:ext cx="11070455" cy="1219200"/>
          </a:xfrm>
        </p:spPr>
        <p:txBody>
          <a:bodyPr>
            <a:normAutofit fontScale="90000"/>
          </a:bodyPr>
          <a:lstStyle/>
          <a:p>
            <a:r>
              <a:rPr lang="en-US" dirty="0"/>
              <a:t>“The Beatitudes” by James M. Tolle</a:t>
            </a:r>
            <a:br>
              <a:rPr lang="en-US" dirty="0"/>
            </a:br>
            <a:r>
              <a:rPr lang="en-US" dirty="0"/>
              <a:t> </a:t>
            </a:r>
            <a:r>
              <a:rPr lang="en-US" sz="4000" dirty="0"/>
              <a:t>Chapter Excerpt: “The Root Beatitude”</a:t>
            </a:r>
          </a:p>
        </p:txBody>
      </p:sp>
    </p:spTree>
    <p:extLst>
      <p:ext uri="{BB962C8B-B14F-4D97-AF65-F5344CB8AC3E}">
        <p14:creationId xmlns:p14="http://schemas.microsoft.com/office/powerpoint/2010/main" val="17510754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fontScale="92500" lnSpcReduction="10000"/>
          </a:bodyPr>
          <a:lstStyle/>
          <a:p>
            <a:r>
              <a:rPr lang="en-US" sz="3000" dirty="0"/>
              <a:t>David Brown observed, “This self-emptying conviction that ‘before God we are void of everything,’ lies at the foundation of all spiritual excellence, according to the teaching of Scripture. Without it we are inaccessible to the riches of Christ; with it we are in a fitting state of receiving all spiritual supplies.”</a:t>
            </a:r>
          </a:p>
          <a:p>
            <a:r>
              <a:rPr lang="en-US" dirty="0"/>
              <a:t>In discussing the approbation of God as an incentive to humility, A. R. Fausset wrote, “The tree, to grow upwards, must strike its roots downwards: so man to be exalted, must have his mind deep-rooted in humility.” 	</a:t>
            </a:r>
          </a:p>
          <a:p>
            <a:endParaRPr lang="en-US" dirty="0"/>
          </a:p>
          <a:p>
            <a:pPr lvl="1"/>
            <a:endParaRPr lang="en-US" dirty="0"/>
          </a:p>
        </p:txBody>
      </p:sp>
      <p:sp>
        <p:nvSpPr>
          <p:cNvPr id="5" name="Title 4"/>
          <p:cNvSpPr>
            <a:spLocks noGrp="1"/>
          </p:cNvSpPr>
          <p:nvPr>
            <p:ph type="ctrTitle"/>
          </p:nvPr>
        </p:nvSpPr>
        <p:spPr>
          <a:xfrm>
            <a:off x="559293" y="381000"/>
            <a:ext cx="11070455" cy="1219200"/>
          </a:xfrm>
        </p:spPr>
        <p:txBody>
          <a:bodyPr>
            <a:normAutofit fontScale="90000"/>
          </a:bodyPr>
          <a:lstStyle/>
          <a:p>
            <a:r>
              <a:rPr lang="en-US" dirty="0"/>
              <a:t>“The Beatitudes” by James M. Tolle</a:t>
            </a:r>
            <a:br>
              <a:rPr lang="en-US" dirty="0"/>
            </a:br>
            <a:r>
              <a:rPr lang="en-US" dirty="0"/>
              <a:t> </a:t>
            </a:r>
            <a:r>
              <a:rPr lang="en-US" sz="4000" dirty="0"/>
              <a:t>Chapter Excerpt: “The Root Beatitude”</a:t>
            </a:r>
          </a:p>
        </p:txBody>
      </p:sp>
    </p:spTree>
    <p:extLst>
      <p:ext uri="{BB962C8B-B14F-4D97-AF65-F5344CB8AC3E}">
        <p14:creationId xmlns:p14="http://schemas.microsoft.com/office/powerpoint/2010/main" val="27437806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221941" y="2281561"/>
            <a:ext cx="11754035" cy="4043038"/>
          </a:xfrm>
        </p:spPr>
        <p:txBody>
          <a:bodyPr>
            <a:normAutofit fontScale="92500" lnSpcReduction="10000"/>
          </a:bodyPr>
          <a:lstStyle/>
          <a:p>
            <a:r>
              <a:rPr lang="en-US" sz="2400" b="1" dirty="0"/>
              <a:t>P</a:t>
            </a:r>
            <a:r>
              <a:rPr lang="en-US" sz="2600" b="1" dirty="0"/>
              <a:t>overty in spirit is the anti-thesis of pride. As humility is the basic virtue, so pride is the basic sin. Sixteen centuries ago Augustine wrote, “What could begin this evil will, but pride, that is the beginning of all sin.” Pride is the basic sin because it resists spiritual growth. It has been described as “the complete anti-God state of mind.” Gerhard noted: “Other sins flee from God: pride alone </a:t>
            </a:r>
            <a:r>
              <a:rPr lang="en-US" sz="2600" b="1" dirty="0" err="1"/>
              <a:t>opposeth</a:t>
            </a:r>
            <a:r>
              <a:rPr lang="en-US" sz="2600" b="1" dirty="0"/>
              <a:t> itself to God: therefore, God also in turn opposes Himself to the proud.”</a:t>
            </a:r>
          </a:p>
          <a:p>
            <a:r>
              <a:rPr lang="en-US" dirty="0"/>
              <a:t>Humility is the primary virtue because it possesses the attitude of receptivity which makes for spiritual growth.       It is the complete pro-God state of Mind.	</a:t>
            </a:r>
          </a:p>
          <a:p>
            <a:endParaRPr lang="en-US" dirty="0"/>
          </a:p>
          <a:p>
            <a:endParaRPr lang="en-US" dirty="0"/>
          </a:p>
          <a:p>
            <a:pPr lvl="1"/>
            <a:endParaRPr lang="en-US" dirty="0"/>
          </a:p>
        </p:txBody>
      </p:sp>
      <p:sp>
        <p:nvSpPr>
          <p:cNvPr id="5" name="Title 4"/>
          <p:cNvSpPr>
            <a:spLocks noGrp="1"/>
          </p:cNvSpPr>
          <p:nvPr>
            <p:ph type="ctrTitle"/>
          </p:nvPr>
        </p:nvSpPr>
        <p:spPr>
          <a:xfrm>
            <a:off x="559293" y="381000"/>
            <a:ext cx="11070455" cy="1219200"/>
          </a:xfrm>
        </p:spPr>
        <p:txBody>
          <a:bodyPr>
            <a:normAutofit fontScale="90000"/>
          </a:bodyPr>
          <a:lstStyle/>
          <a:p>
            <a:r>
              <a:rPr lang="en-US" dirty="0"/>
              <a:t>“The Beatitudes” by James M. Tolle</a:t>
            </a:r>
            <a:br>
              <a:rPr lang="en-US" dirty="0"/>
            </a:br>
            <a:r>
              <a:rPr lang="en-US" dirty="0"/>
              <a:t> </a:t>
            </a:r>
            <a:r>
              <a:rPr lang="en-US" sz="4000" dirty="0"/>
              <a:t>Chapter Excerpt: “The Root Beatitude”</a:t>
            </a:r>
          </a:p>
        </p:txBody>
      </p:sp>
    </p:spTree>
    <p:extLst>
      <p:ext uri="{BB962C8B-B14F-4D97-AF65-F5344CB8AC3E}">
        <p14:creationId xmlns:p14="http://schemas.microsoft.com/office/powerpoint/2010/main" val="19754555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B0630BB-D0DB-4E2C-86FB-C94FC300C158}"/>
              </a:ext>
            </a:extLst>
          </p:cNvPr>
          <p:cNvSpPr>
            <a:spLocks noGrp="1" noChangeArrowheads="1"/>
          </p:cNvSpPr>
          <p:nvPr>
            <p:ph type="title"/>
          </p:nvPr>
        </p:nvSpPr>
        <p:spPr>
          <a:xfrm>
            <a:off x="1981200" y="3048000"/>
            <a:ext cx="8229600" cy="838200"/>
          </a:xfrm>
        </p:spPr>
        <p:txBody>
          <a:bodyPr/>
          <a:lstStyle/>
          <a:p>
            <a:pPr>
              <a:spcBef>
                <a:spcPts val="1200"/>
              </a:spcBef>
              <a:spcAft>
                <a:spcPts val="300"/>
              </a:spcAft>
            </a:pPr>
            <a:r>
              <a:rPr lang="en-US" altLang="en-US" b="1"/>
              <a:t>Those Who Mourn</a:t>
            </a: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4497-6D18-4286-A919-02EB8DBBA9C5}"/>
              </a:ext>
            </a:extLst>
          </p:cNvPr>
          <p:cNvSpPr>
            <a:spLocks noGrp="1"/>
          </p:cNvSpPr>
          <p:nvPr>
            <p:ph type="title"/>
          </p:nvPr>
        </p:nvSpPr>
        <p:spPr>
          <a:xfrm>
            <a:off x="508000" y="914400"/>
            <a:ext cx="3860800" cy="1981201"/>
          </a:xfrm>
        </p:spPr>
        <p:txBody>
          <a:bodyPr/>
          <a:lstStyle/>
          <a:p>
            <a:r>
              <a:rPr lang="en-US" sz="4800" dirty="0"/>
              <a:t>SERMON ON THE MOUNT</a:t>
            </a:r>
          </a:p>
        </p:txBody>
      </p:sp>
      <p:sp>
        <p:nvSpPr>
          <p:cNvPr id="6" name="Text Placeholder 5">
            <a:extLst>
              <a:ext uri="{FF2B5EF4-FFF2-40B4-BE49-F238E27FC236}">
                <a16:creationId xmlns:a16="http://schemas.microsoft.com/office/drawing/2014/main" id="{4DBEB4B8-8011-404C-BED3-B16BEBD20666}"/>
              </a:ext>
            </a:extLst>
          </p:cNvPr>
          <p:cNvSpPr>
            <a:spLocks noGrp="1"/>
          </p:cNvSpPr>
          <p:nvPr>
            <p:ph type="body" idx="2"/>
          </p:nvPr>
        </p:nvSpPr>
        <p:spPr/>
        <p:txBody>
          <a:bodyPr/>
          <a:lstStyle/>
          <a:p>
            <a:r>
              <a:rPr lang="en-US" dirty="0"/>
              <a:t>The Be-Attitudes: An Exposition of Matthew 5: 1 - 12</a:t>
            </a:r>
          </a:p>
        </p:txBody>
      </p:sp>
      <p:sp>
        <p:nvSpPr>
          <p:cNvPr id="3" name="Rectangle 2">
            <a:extLst>
              <a:ext uri="{FF2B5EF4-FFF2-40B4-BE49-F238E27FC236}">
                <a16:creationId xmlns:a16="http://schemas.microsoft.com/office/drawing/2014/main" id="{A881C65A-13BD-4FE3-80FB-579C4710077C}"/>
              </a:ext>
            </a:extLst>
          </p:cNvPr>
          <p:cNvSpPr/>
          <p:nvPr/>
        </p:nvSpPr>
        <p:spPr>
          <a:xfrm>
            <a:off x="5406500" y="1047566"/>
            <a:ext cx="5761609" cy="4524315"/>
          </a:xfrm>
          <a:prstGeom prst="rect">
            <a:avLst/>
          </a:prstGeom>
          <a:noFill/>
        </p:spPr>
        <p:txBody>
          <a:bodyPr wrap="square" lIns="91440" tIns="45720" rIns="91440" bIns="45720">
            <a:spAutoFit/>
          </a:bodyPr>
          <a:lstStyle/>
          <a:p>
            <a:pPr algn="ctr"/>
            <a:r>
              <a:rPr lang="en-US" sz="9600" b="1" dirty="0">
                <a:ln w="13462">
                  <a:solidFill>
                    <a:schemeClr val="bg1"/>
                  </a:solidFill>
                  <a:prstDash val="solid"/>
                </a:ln>
                <a:solidFill>
                  <a:srgbClr val="903730"/>
                </a:solidFill>
                <a:effectLst>
                  <a:outerShdw dist="38100" dir="2700000" algn="bl" rotWithShape="0">
                    <a:schemeClr val="accent5"/>
                  </a:outerShdw>
                </a:effectLst>
              </a:rPr>
              <a:t>THEY THAT MOURN</a:t>
            </a:r>
            <a:endParaRPr lang="en-US" sz="9600" b="1" cap="none" spc="0" dirty="0">
              <a:ln w="13462">
                <a:solidFill>
                  <a:schemeClr val="bg1"/>
                </a:solidFill>
                <a:prstDash val="solid"/>
              </a:ln>
              <a:solidFill>
                <a:srgbClr val="903730"/>
              </a:solidFill>
              <a:effectLst>
                <a:outerShdw dist="38100" dir="2700000" algn="bl" rotWithShape="0">
                  <a:schemeClr val="accent5"/>
                </a:outerShdw>
              </a:effectLst>
            </a:endParaRPr>
          </a:p>
        </p:txBody>
      </p:sp>
      <p:sp>
        <p:nvSpPr>
          <p:cNvPr id="5" name="Action Button: Go Back or Previous 4">
            <a:hlinkClick r:id="rId2" action="ppaction://hlinksldjump" highlightClick="1"/>
            <a:extLst>
              <a:ext uri="{FF2B5EF4-FFF2-40B4-BE49-F238E27FC236}">
                <a16:creationId xmlns:a16="http://schemas.microsoft.com/office/drawing/2014/main" id="{EE2C6069-9566-4C71-A88B-DB2AA6B24156}"/>
              </a:ext>
            </a:extLst>
          </p:cNvPr>
          <p:cNvSpPr/>
          <p:nvPr/>
        </p:nvSpPr>
        <p:spPr>
          <a:xfrm>
            <a:off x="11239129" y="5804033"/>
            <a:ext cx="718335" cy="55152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7752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64" name="Rectangle 4">
            <a:extLst>
              <a:ext uri="{FF2B5EF4-FFF2-40B4-BE49-F238E27FC236}">
                <a16:creationId xmlns:a16="http://schemas.microsoft.com/office/drawing/2014/main" id="{3306ADB2-04CB-42CF-A581-04791A0D5579}"/>
              </a:ext>
            </a:extLst>
          </p:cNvPr>
          <p:cNvSpPr>
            <a:spLocks noGrp="1" noChangeArrowheads="1"/>
          </p:cNvSpPr>
          <p:nvPr>
            <p:ph type="title"/>
          </p:nvPr>
        </p:nvSpPr>
        <p:spPr/>
        <p:txBody>
          <a:bodyPr/>
          <a:lstStyle/>
          <a:p>
            <a:r>
              <a:rPr lang="en-US" altLang="en-US"/>
              <a:t>Those Who Mourn</a:t>
            </a:r>
          </a:p>
        </p:txBody>
      </p:sp>
      <p:sp>
        <p:nvSpPr>
          <p:cNvPr id="194565" name="Rectangle 5">
            <a:extLst>
              <a:ext uri="{FF2B5EF4-FFF2-40B4-BE49-F238E27FC236}">
                <a16:creationId xmlns:a16="http://schemas.microsoft.com/office/drawing/2014/main" id="{C69CA8C8-EBE0-4F8D-B711-93D37731B488}"/>
              </a:ext>
            </a:extLst>
          </p:cNvPr>
          <p:cNvSpPr>
            <a:spLocks noGrp="1" noChangeArrowheads="1"/>
          </p:cNvSpPr>
          <p:nvPr>
            <p:ph type="body" idx="1"/>
          </p:nvPr>
        </p:nvSpPr>
        <p:spPr>
          <a:xfrm>
            <a:off x="914400" y="1463040"/>
            <a:ext cx="10363200" cy="4785360"/>
          </a:xfrm>
        </p:spPr>
        <p:txBody>
          <a:bodyPr/>
          <a:lstStyle/>
          <a:p>
            <a:r>
              <a:rPr lang="en-US" altLang="en-US" dirty="0"/>
              <a:t>“Blessed are those who mourn, for they will be comforted.” </a:t>
            </a:r>
            <a:r>
              <a:rPr lang="en-US" altLang="en-US" i="1" dirty="0"/>
              <a:t>– Matthew 5:4</a:t>
            </a:r>
            <a:endParaRPr lang="en-US" altLang="en-US" dirty="0"/>
          </a:p>
          <a:p>
            <a:pPr lvl="1"/>
            <a:r>
              <a:rPr lang="en-US" altLang="en-US" dirty="0"/>
              <a:t>“Those who mourn” refers to people wishing God to send his Messiah, hoping God will set the world right. </a:t>
            </a:r>
          </a:p>
          <a:p>
            <a:pPr lvl="1"/>
            <a:r>
              <a:rPr lang="en-US" altLang="en-US" dirty="0"/>
              <a:t>Isaiah 61:2–3 tells of the coming Messiah who will “comfort all who mourn, and provide for those who grieve in Zion.”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40" name="Rectangle 4">
            <a:extLst>
              <a:ext uri="{FF2B5EF4-FFF2-40B4-BE49-F238E27FC236}">
                <a16:creationId xmlns:a16="http://schemas.microsoft.com/office/drawing/2014/main" id="{74D4B799-66C5-421D-9637-0C2F2A564498}"/>
              </a:ext>
            </a:extLst>
          </p:cNvPr>
          <p:cNvSpPr>
            <a:spLocks noGrp="1" noChangeArrowheads="1"/>
          </p:cNvSpPr>
          <p:nvPr>
            <p:ph type="title"/>
          </p:nvPr>
        </p:nvSpPr>
        <p:spPr/>
        <p:txBody>
          <a:bodyPr/>
          <a:lstStyle/>
          <a:p>
            <a:r>
              <a:rPr lang="en-US" altLang="en-US"/>
              <a:t>Those Who Mourn</a:t>
            </a:r>
          </a:p>
        </p:txBody>
      </p:sp>
      <p:sp>
        <p:nvSpPr>
          <p:cNvPr id="14341" name="Rectangle 5">
            <a:extLst>
              <a:ext uri="{FF2B5EF4-FFF2-40B4-BE49-F238E27FC236}">
                <a16:creationId xmlns:a16="http://schemas.microsoft.com/office/drawing/2014/main" id="{DAF598B0-3AB2-4077-B435-69785350D000}"/>
              </a:ext>
            </a:extLst>
          </p:cNvPr>
          <p:cNvSpPr>
            <a:spLocks noGrp="1" noChangeArrowheads="1"/>
          </p:cNvSpPr>
          <p:nvPr>
            <p:ph type="body" idx="1"/>
          </p:nvPr>
        </p:nvSpPr>
        <p:spPr/>
        <p:txBody>
          <a:bodyPr/>
          <a:lstStyle/>
          <a:p>
            <a:r>
              <a:rPr lang="en-US" altLang="en-US"/>
              <a:t>What the World Says:</a:t>
            </a:r>
          </a:p>
          <a:p>
            <a:pPr lvl="1"/>
            <a:r>
              <a:rPr lang="en-US" altLang="en-US"/>
              <a:t>“How can a mournful person be happy?”</a:t>
            </a:r>
          </a:p>
          <a:p>
            <a:pPr lvl="1"/>
            <a:r>
              <a:rPr lang="en-US" altLang="en-US"/>
              <a:t>The pursuit of happiness has become for us a goal above all goals. </a:t>
            </a:r>
          </a:p>
          <a:p>
            <a:pPr lvl="1"/>
            <a:r>
              <a:rPr lang="en-US" altLang="en-US"/>
              <a:t>We have become adept at hiding from pain and reality, pretending to be happy.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E782C6C8-0C3C-4B34-8218-B726ACD275B3}"/>
              </a:ext>
            </a:extLst>
          </p:cNvPr>
          <p:cNvSpPr>
            <a:spLocks noGrp="1" noChangeArrowheads="1"/>
          </p:cNvSpPr>
          <p:nvPr>
            <p:ph type="title"/>
          </p:nvPr>
        </p:nvSpPr>
        <p:spPr/>
        <p:txBody>
          <a:bodyPr/>
          <a:lstStyle/>
          <a:p>
            <a:r>
              <a:rPr lang="en-US" altLang="en-US"/>
              <a:t>Those Who Mourn</a:t>
            </a:r>
          </a:p>
        </p:txBody>
      </p:sp>
      <p:sp>
        <p:nvSpPr>
          <p:cNvPr id="15365" name="Rectangle 5">
            <a:extLst>
              <a:ext uri="{FF2B5EF4-FFF2-40B4-BE49-F238E27FC236}">
                <a16:creationId xmlns:a16="http://schemas.microsoft.com/office/drawing/2014/main" id="{695E4B8E-DAB5-4FC4-BE06-183A74E1B942}"/>
              </a:ext>
            </a:extLst>
          </p:cNvPr>
          <p:cNvSpPr>
            <a:spLocks noGrp="1" noChangeArrowheads="1"/>
          </p:cNvSpPr>
          <p:nvPr>
            <p:ph type="body" idx="1"/>
          </p:nvPr>
        </p:nvSpPr>
        <p:spPr/>
        <p:txBody>
          <a:bodyPr/>
          <a:lstStyle/>
          <a:p>
            <a:r>
              <a:rPr lang="en-US" altLang="en-US"/>
              <a:t>What Jesus Says:</a:t>
            </a:r>
          </a:p>
          <a:p>
            <a:pPr lvl="1"/>
            <a:r>
              <a:rPr lang="en-US" altLang="en-US"/>
              <a:t>The way to true happiness must come through a radical shift in thought that first makes us see ourselves and the world as they really are. </a:t>
            </a:r>
          </a:p>
          <a:p>
            <a:pPr lvl="1"/>
            <a:r>
              <a:rPr lang="en-US" altLang="en-US"/>
              <a:t>Only after we recognize this sorrow can God comfort us. </a:t>
            </a:r>
          </a:p>
          <a:p>
            <a:pPr lvl="1"/>
            <a:r>
              <a:rPr lang="en-US" altLang="en-US"/>
              <a:t>Knowing that the Messiah has come offering redemption is the greatest comfort.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90" name="Rectangle 6">
            <a:extLst>
              <a:ext uri="{FF2B5EF4-FFF2-40B4-BE49-F238E27FC236}">
                <a16:creationId xmlns:a16="http://schemas.microsoft.com/office/drawing/2014/main" id="{C6DEC834-4580-4705-8B23-A0441964CE0B}"/>
              </a:ext>
            </a:extLst>
          </p:cNvPr>
          <p:cNvSpPr>
            <a:spLocks noGrp="1" noChangeArrowheads="1"/>
          </p:cNvSpPr>
          <p:nvPr>
            <p:ph type="title"/>
          </p:nvPr>
        </p:nvSpPr>
        <p:spPr/>
        <p:txBody>
          <a:bodyPr/>
          <a:lstStyle/>
          <a:p>
            <a:r>
              <a:rPr lang="en-US" altLang="en-US"/>
              <a:t>Those Who Mourn</a:t>
            </a:r>
          </a:p>
        </p:txBody>
      </p:sp>
      <p:sp>
        <p:nvSpPr>
          <p:cNvPr id="16391" name="Rectangle 7">
            <a:extLst>
              <a:ext uri="{FF2B5EF4-FFF2-40B4-BE49-F238E27FC236}">
                <a16:creationId xmlns:a16="http://schemas.microsoft.com/office/drawing/2014/main" id="{F90BAD03-26C8-4F43-AF8A-499EC5130FB7}"/>
              </a:ext>
            </a:extLst>
          </p:cNvPr>
          <p:cNvSpPr>
            <a:spLocks noGrp="1" noChangeArrowheads="1"/>
          </p:cNvSpPr>
          <p:nvPr>
            <p:ph type="body" idx="1"/>
          </p:nvPr>
        </p:nvSpPr>
        <p:spPr/>
        <p:txBody>
          <a:bodyPr/>
          <a:lstStyle/>
          <a:p>
            <a:r>
              <a:rPr lang="en-US" altLang="en-US"/>
              <a:t>Related Texts</a:t>
            </a:r>
          </a:p>
          <a:p>
            <a:pPr lvl="1"/>
            <a:r>
              <a:rPr lang="en-US" altLang="en-US"/>
              <a:t>“As a mother comforts her child, so will I comfort you.” </a:t>
            </a:r>
            <a:r>
              <a:rPr lang="en-US" altLang="en-US" i="1"/>
              <a:t>– Isaiah 66:13</a:t>
            </a:r>
            <a:endParaRPr lang="en-US" altLang="en-US"/>
          </a:p>
          <a:p>
            <a:pPr lvl="1"/>
            <a:r>
              <a:rPr lang="en-US" altLang="en-US"/>
              <a:t>“I tell you the truth, you will weep and mourn while the world rejoices. You will grieve, but your grief will turn to joy.” </a:t>
            </a:r>
            <a:r>
              <a:rPr lang="en-US" altLang="en-US" i="1"/>
              <a:t>– John 16:20</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Matthew 5:4</a:t>
            </a:r>
          </a:p>
        </p:txBody>
      </p:sp>
      <p:sp>
        <p:nvSpPr>
          <p:cNvPr id="5" name="TextBox 4"/>
          <p:cNvSpPr txBox="1"/>
          <p:nvPr/>
        </p:nvSpPr>
        <p:spPr>
          <a:xfrm>
            <a:off x="169334" y="1989667"/>
            <a:ext cx="11853333" cy="639534"/>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Blessed are those who mourn, For they shall be comforted.</a:t>
            </a:r>
          </a:p>
        </p:txBody>
      </p:sp>
    </p:spTree>
    <p:extLst>
      <p:ext uri="{BB962C8B-B14F-4D97-AF65-F5344CB8AC3E}">
        <p14:creationId xmlns:p14="http://schemas.microsoft.com/office/powerpoint/2010/main" val="247223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5847755"/>
          </a:xfrm>
          <a:prstGeom prst="rect">
            <a:avLst/>
          </a:prstGeom>
          <a:noFill/>
        </p:spPr>
        <p:txBody>
          <a:bodyPr wrap="square">
            <a:spAutoFit/>
          </a:bodyPr>
          <a:lstStyle/>
          <a:p>
            <a:pPr algn="ctr" rtl="0"/>
            <a:r>
              <a:rPr lang="en-US" sz="2400" b="1" dirty="0">
                <a:solidFill>
                  <a:srgbClr val="C00000"/>
                </a:solidFill>
                <a:effectLst>
                  <a:outerShdw blurRad="38100" dist="38100" dir="2700000" algn="tl">
                    <a:srgbClr val="000000">
                      <a:alpha val="43137"/>
                    </a:srgbClr>
                  </a:outerShdw>
                </a:effectLst>
              </a:rPr>
              <a:t>Summary Conclusion</a:t>
            </a:r>
          </a:p>
          <a:p>
            <a:pPr algn="ctr" rtl="0"/>
            <a:endParaRPr lang="en-US" sz="800" b="1" dirty="0">
              <a:solidFill>
                <a:srgbClr val="C00000"/>
              </a:solidFill>
              <a:effectLst>
                <a:outerShdw blurRad="38100" dist="38100" dir="2700000" algn="tl">
                  <a:srgbClr val="000000">
                    <a:alpha val="43137"/>
                  </a:srgbClr>
                </a:outerShdw>
              </a:effectLst>
            </a:endParaRPr>
          </a:p>
          <a:p>
            <a:pPr algn="just" rtl="0"/>
            <a:r>
              <a:rPr lang="en-US" sz="1600" b="1" dirty="0">
                <a:solidFill>
                  <a:srgbClr val="C00000"/>
                </a:solidFill>
                <a:effectLst>
                  <a:outerShdw blurRad="38100" dist="38100" dir="2700000" algn="tl">
                    <a:srgbClr val="000000">
                      <a:alpha val="43137"/>
                    </a:srgbClr>
                  </a:outerShdw>
                </a:effectLst>
              </a:rPr>
              <a:t>In summary as we look at the Sermon on the Mount, we are taught who we must be like to be happy in the great beatitudes. We are also taught we are to be salt and the light in the midst of this world and a city that can be seen on a hill. We are taught to fulfill the law and the prophets as we are to bring it to the interior part of our hearts as Jesus is teaching. We are to be a people who do no violence to others, not to even to think about it. We are to be people that do not commit adultery, or even think about it. We are to be people who are honest in dealing with one another and letting our speech be ‘yes’ and ‘no.’ Jesus expects us to be people who are faithful in our marital relationship. We are to be non-retaliatory and non-resistant in the way we respond to others, even loving our enemies. We are to be people that give our alms not to be seen in an outward way by others, but seen by our heavenly Father. We are to pray, not by constant repetitiousness but in a simple way to our heavenly Father, worshipping him, pouring out our daily needs, forgiving others and praying that we would not be led into temptation by Satan. We are to fast in a way that is invisible to others, but visible to our Father in heaven. We are to store treasure in heaven by the way we give to others, but not have a greedy eye to gain material and money, lest our whole body be lead in a destructive way. We are not to live in anxiety, but casting all our care upon him for our daily needs. Whatever we do in word and deed, we must do in all in the name of the Lord Jesus. We are not to judge others in a negative, legalistic way; but rather, be persistent in our prayers, to enter through the narrow gate, and evaluate our life by our fruit. We are also to evaluate the lives of those who teach by the fruit of their lives. In doing these things, we build our lives upon the rock solid foundation of Christ’s teaching rather than self-reliant ignorance which would be to ignore Christ’s teaching and do the opposite. May we as believers always desire to build our lives first of all in Jesus, upon the salvation that he brings to us and in his atonement. Let us build upon the application growing out of the way he has taught us in the wonderful Sermon on the Mount.</a:t>
            </a:r>
          </a:p>
          <a:p>
            <a:pPr lvl="1"/>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Staats</a:t>
            </a:r>
            <a:r>
              <a:rPr lang="en-US" dirty="0">
                <a:solidFill>
                  <a:srgbClr val="C00000"/>
                </a:solidFill>
                <a:effectLst>
                  <a:outerShdw blurRad="38100" dist="38100" dir="2700000" algn="tl">
                    <a:srgbClr val="000000">
                      <a:alpha val="43137"/>
                    </a:srgbClr>
                  </a:outerShdw>
                </a:effectLst>
              </a:rPr>
              <a:t>, G. (2013). . (D. </a:t>
            </a:r>
            <a:r>
              <a:rPr lang="en-US" dirty="0" err="1">
                <a:solidFill>
                  <a:srgbClr val="C00000"/>
                </a:solidFill>
                <a:effectLst>
                  <a:outerShdw blurRad="38100" dist="38100" dir="2700000" algn="tl">
                    <a:srgbClr val="000000">
                      <a:alpha val="43137"/>
                    </a:srgbClr>
                  </a:outerShdw>
                </a:effectLst>
              </a:rPr>
              <a:t>Odegard</a:t>
            </a:r>
            <a:r>
              <a:rPr lang="en-US" dirty="0">
                <a:solidFill>
                  <a:srgbClr val="C00000"/>
                </a:solidFill>
                <a:effectLst>
                  <a:outerShdw blurRad="38100" dist="38100" dir="2700000" algn="tl">
                    <a:srgbClr val="000000">
                      <a:alpha val="43137"/>
                    </a:srgbClr>
                  </a:outerShdw>
                </a:effectLst>
              </a:rPr>
              <a:t>, Ed.) (pp. 3738). Gary </a:t>
            </a:r>
            <a:r>
              <a:rPr lang="en-US" dirty="0" err="1">
                <a:solidFill>
                  <a:srgbClr val="C00000"/>
                </a:solidFill>
                <a:effectLst>
                  <a:outerShdw blurRad="38100" dist="38100" dir="2700000" algn="tl">
                    <a:srgbClr val="000000">
                      <a:alpha val="43137"/>
                    </a:srgbClr>
                  </a:outerShdw>
                </a:effectLst>
              </a:rPr>
              <a:t>Staats</a:t>
            </a:r>
            <a:r>
              <a:rPr lang="en-US" dirty="0">
                <a:solidFill>
                  <a:srgbClr val="C00000"/>
                </a:solidFill>
                <a:effectLst>
                  <a:outerShdw blurRad="38100" dist="38100" dir="2700000" algn="tl">
                    <a:srgbClr val="000000">
                      <a:alpha val="43137"/>
                    </a:srgbClr>
                  </a:outerShdw>
                </a:effectLst>
              </a:rPr>
              <a:t>.</a:t>
            </a:r>
            <a:endParaRPr lang="en-US" dirty="0"/>
          </a:p>
          <a:p>
            <a:r>
              <a:rPr lang="en-US" b="0" i="0" u="none" strike="noStrike" baseline="0" dirty="0"/>
              <a:t> </a:t>
            </a:r>
            <a:r>
              <a:rPr lang="en-US" b="0" i="0" u="none" strike="noStrike" baseline="0" dirty="0" err="1"/>
              <a:t>Staats</a:t>
            </a:r>
            <a:r>
              <a:rPr lang="en-US" b="0" i="0" u="none" strike="noStrike" baseline="0" dirty="0"/>
              <a:t>, G. (2013). </a:t>
            </a:r>
            <a:r>
              <a:rPr lang="en-US" b="0" i="1" u="sng" strike="noStrike" baseline="0" dirty="0">
                <a:solidFill>
                  <a:srgbClr val="0000FF"/>
                </a:solidFill>
                <a:hlinkClick r:id="rId3"/>
              </a:rPr>
              <a:t>The Teaching of Christ in the Sermon on the Mount: A Brief Christological Commentary of the Flow of Thought</a:t>
            </a:r>
            <a:r>
              <a:rPr lang="en-US" b="0" i="0" u="none" strike="noStrike" baseline="0" dirty="0">
                <a:solidFill>
                  <a:srgbClr val="0000FF"/>
                </a:solidFill>
                <a:hlinkClick r:id="rId3"/>
              </a:rPr>
              <a:t>. (D. </a:t>
            </a:r>
            <a:r>
              <a:rPr lang="en-US" b="0" i="0" u="none" strike="noStrike" baseline="0" dirty="0" err="1">
                <a:solidFill>
                  <a:srgbClr val="0000FF"/>
                </a:solidFill>
                <a:hlinkClick r:id="rId3"/>
              </a:rPr>
              <a:t>Odegard</a:t>
            </a:r>
            <a:r>
              <a:rPr lang="en-US" b="0" i="0" u="none" strike="noStrike" baseline="0" dirty="0">
                <a:solidFill>
                  <a:srgbClr val="0000FF"/>
                </a:solidFill>
                <a:hlinkClick r:id="rId3"/>
              </a:rPr>
              <a:t>, Ed.) (pp. 37–38). Gary </a:t>
            </a:r>
            <a:r>
              <a:rPr lang="en-US" b="0" i="0" u="none" strike="noStrike" baseline="0" dirty="0" err="1">
                <a:solidFill>
                  <a:srgbClr val="0000FF"/>
                </a:solidFill>
                <a:hlinkClick r:id="rId3"/>
              </a:rPr>
              <a:t>Staats</a:t>
            </a:r>
            <a:r>
              <a:rPr lang="en-US" b="0" i="0" u="none" strike="noStrike" baseline="0" dirty="0">
                <a:solidFill>
                  <a:srgbClr val="0000FF"/>
                </a:solidFill>
                <a:hlinkClick r:id="rId3"/>
              </a:rPr>
              <a:t>.</a:t>
            </a:r>
          </a:p>
        </p:txBody>
      </p:sp>
    </p:spTree>
    <p:extLst>
      <p:ext uri="{BB962C8B-B14F-4D97-AF65-F5344CB8AC3E}">
        <p14:creationId xmlns:p14="http://schemas.microsoft.com/office/powerpoint/2010/main" val="38132493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those who mourn - v.4</a:t>
            </a:r>
          </a:p>
        </p:txBody>
      </p:sp>
      <p:sp>
        <p:nvSpPr>
          <p:cNvPr id="5" name="TextBox 4"/>
          <p:cNvSpPr txBox="1"/>
          <p:nvPr/>
        </p:nvSpPr>
        <p:spPr>
          <a:xfrm>
            <a:off x="169334" y="1989667"/>
            <a:ext cx="11853333" cy="639534"/>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Those who mourn over their sins and repent.</a:t>
            </a:r>
          </a:p>
        </p:txBody>
      </p:sp>
    </p:spTree>
    <p:extLst>
      <p:ext uri="{BB962C8B-B14F-4D97-AF65-F5344CB8AC3E}">
        <p14:creationId xmlns:p14="http://schemas.microsoft.com/office/powerpoint/2010/main" val="415212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those who mourn - v.4</a:t>
            </a:r>
          </a:p>
        </p:txBody>
      </p:sp>
      <p:sp>
        <p:nvSpPr>
          <p:cNvPr id="5" name="TextBox 4"/>
          <p:cNvSpPr txBox="1"/>
          <p:nvPr/>
        </p:nvSpPr>
        <p:spPr>
          <a:xfrm>
            <a:off x="169334" y="1989666"/>
            <a:ext cx="11853333" cy="1733936"/>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I am weary with my groaning; All night I make my bed swim;   I drench my couch with my tears.</a:t>
            </a:r>
          </a:p>
          <a:p>
            <a:pPr defTabSz="1015990"/>
            <a:r>
              <a:rPr lang="en-US" sz="3556" dirty="0">
                <a:solidFill>
                  <a:prstClr val="white"/>
                </a:solidFill>
                <a:latin typeface="Times New Roman" panose="02020603050405020304" pitchFamily="18" charset="0"/>
                <a:cs typeface="Times New Roman" panose="02020603050405020304" pitchFamily="18" charset="0"/>
              </a:rPr>
              <a:t>Psalm 6:6</a:t>
            </a:r>
          </a:p>
        </p:txBody>
      </p:sp>
    </p:spTree>
    <p:extLst>
      <p:ext uri="{BB962C8B-B14F-4D97-AF65-F5344CB8AC3E}">
        <p14:creationId xmlns:p14="http://schemas.microsoft.com/office/powerpoint/2010/main" val="210857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those who mourn - v.4</a:t>
            </a:r>
          </a:p>
        </p:txBody>
      </p:sp>
      <p:sp>
        <p:nvSpPr>
          <p:cNvPr id="5" name="TextBox 4"/>
          <p:cNvSpPr txBox="1"/>
          <p:nvPr/>
        </p:nvSpPr>
        <p:spPr>
          <a:xfrm>
            <a:off x="169334" y="1989667"/>
            <a:ext cx="11853333" cy="3375539"/>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Now I rejoice, not that you were made sorry, but that your sorrow led to repentance. For you were made sorry in a godly manner, that you might suffer loss from us in nothing. For godly sorrow produces repentance leading to salvation, not to be regretted; but the sorrow of the world produces death.</a:t>
            </a:r>
          </a:p>
          <a:p>
            <a:pPr defTabSz="1015990"/>
            <a:r>
              <a:rPr lang="en-US" sz="3556" dirty="0">
                <a:solidFill>
                  <a:prstClr val="white"/>
                </a:solidFill>
                <a:latin typeface="Times New Roman" panose="02020603050405020304" pitchFamily="18" charset="0"/>
                <a:cs typeface="Times New Roman" panose="02020603050405020304" pitchFamily="18" charset="0"/>
              </a:rPr>
              <a:t>2 Corinthians 7:9-10</a:t>
            </a:r>
          </a:p>
        </p:txBody>
      </p:sp>
    </p:spTree>
    <p:extLst>
      <p:ext uri="{BB962C8B-B14F-4D97-AF65-F5344CB8AC3E}">
        <p14:creationId xmlns:p14="http://schemas.microsoft.com/office/powerpoint/2010/main" val="173170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those who mourn - v.4</a:t>
            </a:r>
          </a:p>
        </p:txBody>
      </p:sp>
      <p:sp>
        <p:nvSpPr>
          <p:cNvPr id="5" name="TextBox 4"/>
          <p:cNvSpPr txBox="1"/>
          <p:nvPr/>
        </p:nvSpPr>
        <p:spPr>
          <a:xfrm>
            <a:off x="169334" y="1989666"/>
            <a:ext cx="11853333" cy="1733936"/>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Those who mourn over their sins and repent.</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These are individuals who mourn because they have fallen short of the glory of God.</a:t>
            </a:r>
          </a:p>
        </p:txBody>
      </p:sp>
    </p:spTree>
    <p:extLst>
      <p:ext uri="{BB962C8B-B14F-4D97-AF65-F5344CB8AC3E}">
        <p14:creationId xmlns:p14="http://schemas.microsoft.com/office/powerpoint/2010/main" val="413603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those who mourn - v.4</a:t>
            </a:r>
          </a:p>
        </p:txBody>
      </p:sp>
      <p:sp>
        <p:nvSpPr>
          <p:cNvPr id="5" name="TextBox 4"/>
          <p:cNvSpPr txBox="1"/>
          <p:nvPr/>
        </p:nvSpPr>
        <p:spPr>
          <a:xfrm>
            <a:off x="169334" y="1989667"/>
            <a:ext cx="11853333" cy="1186735"/>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for all have sinned and fall short of the glory of God,</a:t>
            </a:r>
          </a:p>
          <a:p>
            <a:pPr defTabSz="1015990"/>
            <a:r>
              <a:rPr lang="en-US" sz="3556" dirty="0">
                <a:solidFill>
                  <a:prstClr val="white"/>
                </a:solidFill>
                <a:latin typeface="Times New Roman" panose="02020603050405020304" pitchFamily="18" charset="0"/>
                <a:cs typeface="Times New Roman" panose="02020603050405020304" pitchFamily="18" charset="0"/>
              </a:rPr>
              <a:t>Romans 3:23</a:t>
            </a:r>
          </a:p>
        </p:txBody>
      </p:sp>
    </p:spTree>
    <p:extLst>
      <p:ext uri="{BB962C8B-B14F-4D97-AF65-F5344CB8AC3E}">
        <p14:creationId xmlns:p14="http://schemas.microsoft.com/office/powerpoint/2010/main" val="124593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those who mourn - v.4</a:t>
            </a:r>
          </a:p>
        </p:txBody>
      </p:sp>
      <p:sp>
        <p:nvSpPr>
          <p:cNvPr id="5" name="TextBox 4"/>
          <p:cNvSpPr txBox="1"/>
          <p:nvPr/>
        </p:nvSpPr>
        <p:spPr>
          <a:xfrm>
            <a:off x="169334" y="1989667"/>
            <a:ext cx="11853333" cy="2828338"/>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Those who mourn over their sins and repent.</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These are individuals who mourn because they have fallen short of the glory of God.</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Because of their mournful state over their sins-they will be comforted.</a:t>
            </a:r>
          </a:p>
        </p:txBody>
      </p:sp>
    </p:spTree>
    <p:extLst>
      <p:ext uri="{BB962C8B-B14F-4D97-AF65-F5344CB8AC3E}">
        <p14:creationId xmlns:p14="http://schemas.microsoft.com/office/powerpoint/2010/main" val="205617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7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 are those who mourn - v.4</a:t>
            </a:r>
          </a:p>
        </p:txBody>
      </p:sp>
      <p:sp>
        <p:nvSpPr>
          <p:cNvPr id="5" name="TextBox 4"/>
          <p:cNvSpPr txBox="1"/>
          <p:nvPr/>
        </p:nvSpPr>
        <p:spPr>
          <a:xfrm>
            <a:off x="169334" y="1989667"/>
            <a:ext cx="11853333" cy="2281137"/>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And God will wipe away every tear from their eyes; there shall be no more death, nor sorrow, nor crying. There shall be no more pain, for the former things have passed away.“</a:t>
            </a:r>
          </a:p>
          <a:p>
            <a:pPr defTabSz="1015990"/>
            <a:r>
              <a:rPr lang="en-US" sz="3556" dirty="0">
                <a:solidFill>
                  <a:prstClr val="white"/>
                </a:solidFill>
                <a:latin typeface="Times New Roman" panose="02020603050405020304" pitchFamily="18" charset="0"/>
                <a:cs typeface="Times New Roman" panose="02020603050405020304" pitchFamily="18" charset="0"/>
              </a:rPr>
              <a:t>Revelation 21:4</a:t>
            </a:r>
          </a:p>
        </p:txBody>
      </p:sp>
    </p:spTree>
    <p:extLst>
      <p:ext uri="{BB962C8B-B14F-4D97-AF65-F5344CB8AC3E}">
        <p14:creationId xmlns:p14="http://schemas.microsoft.com/office/powerpoint/2010/main" val="36449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B29BDA0-701F-4DD3-87BA-A6CC84FBAFF1}"/>
              </a:ext>
            </a:extLst>
          </p:cNvPr>
          <p:cNvSpPr>
            <a:spLocks noGrp="1" noChangeArrowheads="1"/>
          </p:cNvSpPr>
          <p:nvPr>
            <p:ph type="body" idx="1"/>
          </p:nvPr>
        </p:nvSpPr>
        <p:spPr>
          <a:xfrm>
            <a:off x="1981200" y="609600"/>
            <a:ext cx="8229600" cy="5257800"/>
          </a:xfrm>
        </p:spPr>
        <p:txBody>
          <a:bodyPr/>
          <a:lstStyle/>
          <a:p>
            <a:pPr algn="ctr">
              <a:lnSpc>
                <a:spcPct val="130000"/>
              </a:lnSpc>
              <a:buFont typeface="Wingdings" panose="05000000000000000000" pitchFamily="2" charset="2"/>
              <a:buNone/>
            </a:pPr>
            <a:r>
              <a:rPr lang="en-US" altLang="en-US"/>
              <a:t>“This beatitude contradicts the view that is prevalent in our society…The philosophy of the world urges men to get all the pleasure they can out of life and to seek fun and entertainment, for this is real happiness as far as the world is concerned.” </a:t>
            </a:r>
          </a:p>
        </p:txBody>
      </p:sp>
      <p:sp>
        <p:nvSpPr>
          <p:cNvPr id="3" name="Rectangle 2">
            <a:extLst>
              <a:ext uri="{FF2B5EF4-FFF2-40B4-BE49-F238E27FC236}">
                <a16:creationId xmlns:a16="http://schemas.microsoft.com/office/drawing/2014/main" id="{5D9CE2F6-8B27-4025-A243-7ECD7E764D34}"/>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7458">
                                            <p:txEl>
                                              <p:pRg st="0" end="0"/>
                                            </p:txEl>
                                          </p:spTgt>
                                        </p:tgtEl>
                                        <p:attrNameLst>
                                          <p:attrName>style.visibility</p:attrName>
                                        </p:attrNameLst>
                                      </p:cBhvr>
                                      <p:to>
                                        <p:strVal val="visible"/>
                                      </p:to>
                                    </p:set>
                                    <p:anim calcmode="lin" valueType="num">
                                      <p:cBhvr>
                                        <p:cTn id="7" dur="500" fill="hold"/>
                                        <p:tgtEl>
                                          <p:spTgt spid="14745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745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7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91FFF020-57DE-405C-A345-93184EF1711A}"/>
              </a:ext>
            </a:extLst>
          </p:cNvPr>
          <p:cNvSpPr>
            <a:spLocks noGrp="1" noChangeArrowheads="1"/>
          </p:cNvSpPr>
          <p:nvPr>
            <p:ph type="body" idx="1"/>
          </p:nvPr>
        </p:nvSpPr>
        <p:spPr>
          <a:xfrm>
            <a:off x="1981200" y="533400"/>
            <a:ext cx="8229600" cy="5181600"/>
          </a:xfrm>
        </p:spPr>
        <p:txBody>
          <a:bodyPr/>
          <a:lstStyle/>
          <a:p>
            <a:pPr>
              <a:lnSpc>
                <a:spcPct val="170000"/>
              </a:lnSpc>
            </a:pPr>
            <a:r>
              <a:rPr lang="en-US" altLang="en-US"/>
              <a:t>A striking comparison is found in the parallel passage (Luke 6:25).  </a:t>
            </a:r>
          </a:p>
          <a:p>
            <a:pPr>
              <a:lnSpc>
                <a:spcPct val="170000"/>
              </a:lnSpc>
            </a:pPr>
            <a:r>
              <a:rPr lang="en-US" altLang="en-US"/>
              <a:t>Some have decided that Christianity is a way of morbidity lived by those marked with a gloom and doom outlook and actions. </a:t>
            </a:r>
          </a:p>
        </p:txBody>
      </p:sp>
      <p:sp>
        <p:nvSpPr>
          <p:cNvPr id="3" name="Rectangle 2">
            <a:extLst>
              <a:ext uri="{FF2B5EF4-FFF2-40B4-BE49-F238E27FC236}">
                <a16:creationId xmlns:a16="http://schemas.microsoft.com/office/drawing/2014/main" id="{3F3213F6-50AA-42D1-A5A2-21E46AB5DDE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9506">
                                            <p:txEl>
                                              <p:pRg st="0" end="0"/>
                                            </p:txEl>
                                          </p:spTgt>
                                        </p:tgtEl>
                                        <p:attrNameLst>
                                          <p:attrName>style.visibility</p:attrName>
                                        </p:attrNameLst>
                                      </p:cBhvr>
                                      <p:to>
                                        <p:strVal val="visible"/>
                                      </p:to>
                                    </p:set>
                                    <p:anim calcmode="lin" valueType="num">
                                      <p:cBhvr>
                                        <p:cTn id="7" dur="500" fill="hold"/>
                                        <p:tgtEl>
                                          <p:spTgt spid="1495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95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950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49506">
                                            <p:txEl>
                                              <p:pRg st="1" end="1"/>
                                            </p:txEl>
                                          </p:spTgt>
                                        </p:tgtEl>
                                        <p:attrNameLst>
                                          <p:attrName>style.visibility</p:attrName>
                                        </p:attrNameLst>
                                      </p:cBhvr>
                                      <p:to>
                                        <p:strVal val="visible"/>
                                      </p:to>
                                    </p:set>
                                    <p:anim calcmode="lin" valueType="num">
                                      <p:cBhvr>
                                        <p:cTn id="14" dur="500" fill="hold"/>
                                        <p:tgtEl>
                                          <p:spTgt spid="14950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4950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495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BC515AC-4D0B-487E-A8F7-9EE047C95C74}"/>
              </a:ext>
            </a:extLst>
          </p:cNvPr>
          <p:cNvSpPr>
            <a:spLocks noGrp="1" noChangeArrowheads="1"/>
          </p:cNvSpPr>
          <p:nvPr>
            <p:ph type="body" idx="1"/>
          </p:nvPr>
        </p:nvSpPr>
        <p:spPr>
          <a:xfrm>
            <a:off x="1981200" y="457200"/>
            <a:ext cx="8229600" cy="5562600"/>
          </a:xfrm>
        </p:spPr>
        <p:txBody>
          <a:bodyPr/>
          <a:lstStyle/>
          <a:p>
            <a:pPr algn="ctr">
              <a:lnSpc>
                <a:spcPct val="120000"/>
              </a:lnSpc>
              <a:buFont typeface="Wingdings" panose="05000000000000000000" pitchFamily="2" charset="2"/>
              <a:buNone/>
            </a:pPr>
            <a:r>
              <a:rPr lang="en-US" altLang="en-US" sz="2800"/>
              <a:t>“He is not talking about the pessimist… nor the selfish person… nor the person who is bitter and rebellious over some loss. The first key to God’s Kingdom, ‘poverty of spirit,’ tells us we should be conscious of our lack of God. Now, the second key tells us we should be so grieved over our mortal and spiritual shortcomings that we cannot rest until we have found God, and our souls are satisfied.” </a:t>
            </a:r>
          </a:p>
        </p:txBody>
      </p:sp>
      <p:sp>
        <p:nvSpPr>
          <p:cNvPr id="3" name="Rectangle 2">
            <a:extLst>
              <a:ext uri="{FF2B5EF4-FFF2-40B4-BE49-F238E27FC236}">
                <a16:creationId xmlns:a16="http://schemas.microsoft.com/office/drawing/2014/main" id="{2350A88F-FDA4-4ED1-8F01-CF9985D8CE3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1554">
                                            <p:txEl>
                                              <p:pRg st="0" end="0"/>
                                            </p:txEl>
                                          </p:spTgt>
                                        </p:tgtEl>
                                        <p:attrNameLst>
                                          <p:attrName>style.visibility</p:attrName>
                                        </p:attrNameLst>
                                      </p:cBhvr>
                                      <p:to>
                                        <p:strVal val="visible"/>
                                      </p:to>
                                    </p:set>
                                    <p:anim calcmode="lin" valueType="num">
                                      <p:cBhvr>
                                        <p:cTn id="7" dur="500" fill="hold"/>
                                        <p:tgtEl>
                                          <p:spTgt spid="1515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15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15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5" name="Picture 4">
            <a:extLst>
              <a:ext uri="{FF2B5EF4-FFF2-40B4-BE49-F238E27FC236}">
                <a16:creationId xmlns:a16="http://schemas.microsoft.com/office/drawing/2014/main" id="{7875AB97-4798-47EE-91F4-E922256A8A55}"/>
              </a:ext>
            </a:extLst>
          </p:cNvPr>
          <p:cNvPicPr>
            <a:picLocks noChangeAspect="1"/>
          </p:cNvPicPr>
          <p:nvPr/>
        </p:nvPicPr>
        <p:blipFill>
          <a:blip r:embed="rId3"/>
          <a:stretch>
            <a:fillRect/>
          </a:stretch>
        </p:blipFill>
        <p:spPr>
          <a:xfrm>
            <a:off x="1" y="1"/>
            <a:ext cx="12192000" cy="7031114"/>
          </a:xfrm>
          <a:prstGeom prst="rect">
            <a:avLst/>
          </a:prstGeom>
        </p:spPr>
      </p:pic>
    </p:spTree>
    <p:extLst>
      <p:ext uri="{BB962C8B-B14F-4D97-AF65-F5344CB8AC3E}">
        <p14:creationId xmlns:p14="http://schemas.microsoft.com/office/powerpoint/2010/main" val="13001085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BFD33E76-3B4C-4C9E-9E56-47C0EDF1BC50}"/>
              </a:ext>
            </a:extLst>
          </p:cNvPr>
          <p:cNvSpPr>
            <a:spLocks noGrp="1" noChangeArrowheads="1"/>
          </p:cNvSpPr>
          <p:nvPr>
            <p:ph type="body" idx="1"/>
          </p:nvPr>
        </p:nvSpPr>
        <p:spPr>
          <a:xfrm>
            <a:off x="1981200" y="609600"/>
            <a:ext cx="8229600" cy="4419600"/>
          </a:xfrm>
        </p:spPr>
        <p:txBody>
          <a:bodyPr/>
          <a:lstStyle/>
          <a:p>
            <a:pPr algn="ctr">
              <a:lnSpc>
                <a:spcPct val="210000"/>
              </a:lnSpc>
              <a:buFont typeface="Wingdings" panose="05000000000000000000" pitchFamily="2" charset="2"/>
              <a:buNone/>
            </a:pPr>
            <a:r>
              <a:rPr lang="en-US" altLang="en-US" sz="3600" dirty="0"/>
              <a:t>“If one wants to know something about a person’s character, find out what makes him laugh and what makes him weep.” </a:t>
            </a:r>
          </a:p>
        </p:txBody>
      </p:sp>
      <p:sp>
        <p:nvSpPr>
          <p:cNvPr id="3" name="Rectangle 2">
            <a:extLst>
              <a:ext uri="{FF2B5EF4-FFF2-40B4-BE49-F238E27FC236}">
                <a16:creationId xmlns:a16="http://schemas.microsoft.com/office/drawing/2014/main" id="{48D41699-4154-4936-9A7F-E8FF9D6DEFA0}"/>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3602">
                                            <p:txEl>
                                              <p:pRg st="0" end="0"/>
                                            </p:txEl>
                                          </p:spTgt>
                                        </p:tgtEl>
                                        <p:attrNameLst>
                                          <p:attrName>style.visibility</p:attrName>
                                        </p:attrNameLst>
                                      </p:cBhvr>
                                      <p:to>
                                        <p:strVal val="visible"/>
                                      </p:to>
                                    </p:set>
                                    <p:anim calcmode="lin" valueType="num">
                                      <p:cBhvr>
                                        <p:cTn id="7" dur="500" fill="hold"/>
                                        <p:tgtEl>
                                          <p:spTgt spid="15360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360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36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F7BD05C0-1A10-4D81-A16D-812FA9D74E85}"/>
              </a:ext>
            </a:extLst>
          </p:cNvPr>
          <p:cNvSpPr>
            <a:spLocks noGrp="1" noChangeArrowheads="1"/>
          </p:cNvSpPr>
          <p:nvPr>
            <p:ph type="body" idx="1"/>
          </p:nvPr>
        </p:nvSpPr>
        <p:spPr>
          <a:xfrm>
            <a:off x="1981200" y="457200"/>
            <a:ext cx="8229600" cy="5181600"/>
          </a:xfrm>
        </p:spPr>
        <p:txBody>
          <a:bodyPr/>
          <a:lstStyle/>
          <a:p>
            <a:pPr algn="ctr">
              <a:lnSpc>
                <a:spcPct val="130000"/>
              </a:lnSpc>
              <a:buFont typeface="Wingdings" panose="05000000000000000000" pitchFamily="2" charset="2"/>
              <a:buNone/>
            </a:pPr>
            <a:r>
              <a:rPr lang="en-US" altLang="en-US"/>
              <a:t>“Today we want God’s blessings without the pain of God’s purging. We want sermons on how to win friends, how to have peace of mind, and how to forget our fears. But we must remember that Christ came to make men good rather than merely to make men feel good.” </a:t>
            </a:r>
          </a:p>
        </p:txBody>
      </p:sp>
      <p:sp>
        <p:nvSpPr>
          <p:cNvPr id="3" name="Rectangle 2">
            <a:extLst>
              <a:ext uri="{FF2B5EF4-FFF2-40B4-BE49-F238E27FC236}">
                <a16:creationId xmlns:a16="http://schemas.microsoft.com/office/drawing/2014/main" id="{88622FF4-9EAE-494B-8274-046F8C416410}"/>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3842">
                                            <p:txEl>
                                              <p:pRg st="0" end="0"/>
                                            </p:txEl>
                                          </p:spTgt>
                                        </p:tgtEl>
                                        <p:attrNameLst>
                                          <p:attrName>style.visibility</p:attrName>
                                        </p:attrNameLst>
                                      </p:cBhvr>
                                      <p:to>
                                        <p:strVal val="visible"/>
                                      </p:to>
                                    </p:set>
                                    <p:anim calcmode="lin" valueType="num">
                                      <p:cBhvr>
                                        <p:cTn id="7" dur="500" fill="hold"/>
                                        <p:tgtEl>
                                          <p:spTgt spid="16384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4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38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4BD07759-3684-4B41-AE7D-6336C31562AD}"/>
              </a:ext>
            </a:extLst>
          </p:cNvPr>
          <p:cNvSpPr>
            <a:spLocks noGrp="1" noChangeArrowheads="1"/>
          </p:cNvSpPr>
          <p:nvPr>
            <p:ph type="body" idx="1"/>
          </p:nvPr>
        </p:nvSpPr>
        <p:spPr>
          <a:xfrm>
            <a:off x="1981200" y="533400"/>
            <a:ext cx="8229600" cy="5181600"/>
          </a:xfrm>
        </p:spPr>
        <p:txBody>
          <a:bodyPr/>
          <a:lstStyle/>
          <a:p>
            <a:pPr algn="ctr">
              <a:lnSpc>
                <a:spcPct val="190000"/>
              </a:lnSpc>
              <a:buFont typeface="Wingdings" panose="05000000000000000000" pitchFamily="2" charset="2"/>
              <a:buNone/>
            </a:pPr>
            <a:r>
              <a:rPr lang="en-US" altLang="en-US"/>
              <a:t>Better stated: </a:t>
            </a:r>
            <a:br>
              <a:rPr lang="en-US" altLang="en-US"/>
            </a:br>
            <a:r>
              <a:rPr lang="en-US" altLang="en-US"/>
              <a:t>“Blessed are they that CAN mourn” </a:t>
            </a:r>
          </a:p>
          <a:p>
            <a:pPr>
              <a:lnSpc>
                <a:spcPct val="190000"/>
              </a:lnSpc>
            </a:pPr>
            <a:r>
              <a:rPr lang="en-US" altLang="en-US"/>
              <a:t>It is critical that one be able to feel pain.</a:t>
            </a:r>
          </a:p>
          <a:p>
            <a:pPr>
              <a:lnSpc>
                <a:spcPct val="190000"/>
              </a:lnSpc>
            </a:pPr>
            <a:r>
              <a:rPr lang="en-US" altLang="en-US"/>
              <a:t>1 Timothy 4:2; Ephesians 4:19 </a:t>
            </a:r>
          </a:p>
        </p:txBody>
      </p:sp>
      <p:sp>
        <p:nvSpPr>
          <p:cNvPr id="3" name="Rectangle 2">
            <a:extLst>
              <a:ext uri="{FF2B5EF4-FFF2-40B4-BE49-F238E27FC236}">
                <a16:creationId xmlns:a16="http://schemas.microsoft.com/office/drawing/2014/main" id="{DCDB715E-5B85-43EE-843B-8CD0DE3F2A77}"/>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5890">
                                            <p:txEl>
                                              <p:pRg st="0" end="0"/>
                                            </p:txEl>
                                          </p:spTgt>
                                        </p:tgtEl>
                                        <p:attrNameLst>
                                          <p:attrName>style.visibility</p:attrName>
                                        </p:attrNameLst>
                                      </p:cBhvr>
                                      <p:to>
                                        <p:strVal val="visible"/>
                                      </p:to>
                                    </p:set>
                                    <p:anim calcmode="lin" valueType="num">
                                      <p:cBhvr>
                                        <p:cTn id="7" dur="500" fill="hold"/>
                                        <p:tgtEl>
                                          <p:spTgt spid="1658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589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589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5890">
                                            <p:txEl>
                                              <p:pRg st="1" end="1"/>
                                            </p:txEl>
                                          </p:spTgt>
                                        </p:tgtEl>
                                        <p:attrNameLst>
                                          <p:attrName>style.visibility</p:attrName>
                                        </p:attrNameLst>
                                      </p:cBhvr>
                                      <p:to>
                                        <p:strVal val="visible"/>
                                      </p:to>
                                    </p:set>
                                    <p:anim calcmode="lin" valueType="num">
                                      <p:cBhvr>
                                        <p:cTn id="14" dur="500" fill="hold"/>
                                        <p:tgtEl>
                                          <p:spTgt spid="16589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6589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65890">
                                            <p:txEl>
                                              <p:pRg st="1" end="1"/>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65890">
                                            <p:txEl>
                                              <p:pRg st="2" end="2"/>
                                            </p:txEl>
                                          </p:spTgt>
                                        </p:tgtEl>
                                        <p:attrNameLst>
                                          <p:attrName>style.visibility</p:attrName>
                                        </p:attrNameLst>
                                      </p:cBhvr>
                                      <p:to>
                                        <p:strVal val="visible"/>
                                      </p:to>
                                    </p:set>
                                    <p:anim calcmode="lin" valueType="num">
                                      <p:cBhvr>
                                        <p:cTn id="19" dur="500" fill="hold"/>
                                        <p:tgtEl>
                                          <p:spTgt spid="16589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5890">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58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73BD958D-5B9D-4E1B-8A3F-6F883ACAF660}"/>
              </a:ext>
            </a:extLst>
          </p:cNvPr>
          <p:cNvSpPr>
            <a:spLocks noGrp="1" noChangeArrowheads="1"/>
          </p:cNvSpPr>
          <p:nvPr>
            <p:ph type="body" idx="1"/>
          </p:nvPr>
        </p:nvSpPr>
        <p:spPr>
          <a:xfrm>
            <a:off x="1981200" y="533400"/>
            <a:ext cx="8229600" cy="5181600"/>
          </a:xfrm>
        </p:spPr>
        <p:txBody>
          <a:bodyPr/>
          <a:lstStyle/>
          <a:p>
            <a:pPr algn="ctr">
              <a:lnSpc>
                <a:spcPct val="170000"/>
              </a:lnSpc>
              <a:buFont typeface="Wingdings" panose="05000000000000000000" pitchFamily="2" charset="2"/>
              <a:buNone/>
            </a:pPr>
            <a:r>
              <a:rPr lang="en-US" altLang="en-US"/>
              <a:t>Christ wept at Lazarus’ tomb, not because His friend was dead but because sin had entered the world and introduced death into life upsetting life and causing great unhappiness. </a:t>
            </a:r>
          </a:p>
        </p:txBody>
      </p:sp>
      <p:sp>
        <p:nvSpPr>
          <p:cNvPr id="3" name="Rectangle 2">
            <a:extLst>
              <a:ext uri="{FF2B5EF4-FFF2-40B4-BE49-F238E27FC236}">
                <a16:creationId xmlns:a16="http://schemas.microsoft.com/office/drawing/2014/main" id="{DC18B3A2-CF59-40FB-B67D-BB15C31ED67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2274">
                                            <p:txEl>
                                              <p:pRg st="0" end="0"/>
                                            </p:txEl>
                                          </p:spTgt>
                                        </p:tgtEl>
                                        <p:attrNameLst>
                                          <p:attrName>style.visibility</p:attrName>
                                        </p:attrNameLst>
                                      </p:cBhvr>
                                      <p:to>
                                        <p:strVal val="visible"/>
                                      </p:to>
                                    </p:set>
                                    <p:anim calcmode="lin" valueType="num">
                                      <p:cBhvr>
                                        <p:cTn id="7" dur="500" fill="hold"/>
                                        <p:tgtEl>
                                          <p:spTgt spid="18227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227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22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C9D57D1-A070-4076-96EF-F448C666831E}"/>
              </a:ext>
            </a:extLst>
          </p:cNvPr>
          <p:cNvSpPr>
            <a:spLocks noGrp="1" noChangeArrowheads="1"/>
          </p:cNvSpPr>
          <p:nvPr>
            <p:ph type="body" idx="1"/>
          </p:nvPr>
        </p:nvSpPr>
        <p:spPr>
          <a:xfrm>
            <a:off x="1981200" y="609600"/>
            <a:ext cx="8229600" cy="5029200"/>
          </a:xfrm>
        </p:spPr>
        <p:txBody>
          <a:bodyPr/>
          <a:lstStyle/>
          <a:p>
            <a:pPr>
              <a:lnSpc>
                <a:spcPct val="140000"/>
              </a:lnSpc>
            </a:pPr>
            <a:r>
              <a:rPr lang="en-US" altLang="en-US"/>
              <a:t>The mourning for others is an expression of our sensitivity to their plight. </a:t>
            </a:r>
          </a:p>
          <a:p>
            <a:pPr>
              <a:lnSpc>
                <a:spcPct val="140000"/>
              </a:lnSpc>
            </a:pPr>
            <a:r>
              <a:rPr lang="en-US" altLang="en-US"/>
              <a:t>The lack of this sensitivity is in Luke 6:21 – jovial laughter that ignores the danger; that says “Don’t dwell too much on these negative things!” </a:t>
            </a:r>
          </a:p>
        </p:txBody>
      </p:sp>
      <p:sp>
        <p:nvSpPr>
          <p:cNvPr id="3" name="Rectangle 2">
            <a:extLst>
              <a:ext uri="{FF2B5EF4-FFF2-40B4-BE49-F238E27FC236}">
                <a16:creationId xmlns:a16="http://schemas.microsoft.com/office/drawing/2014/main" id="{187F8CB4-3E3B-4574-A51E-0B746C8F07F4}"/>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4322">
                                            <p:txEl>
                                              <p:pRg st="0" end="0"/>
                                            </p:txEl>
                                          </p:spTgt>
                                        </p:tgtEl>
                                        <p:attrNameLst>
                                          <p:attrName>style.visibility</p:attrName>
                                        </p:attrNameLst>
                                      </p:cBhvr>
                                      <p:to>
                                        <p:strVal val="visible"/>
                                      </p:to>
                                    </p:set>
                                    <p:anim calcmode="lin" valueType="num">
                                      <p:cBhvr>
                                        <p:cTn id="7" dur="500" fill="hold"/>
                                        <p:tgtEl>
                                          <p:spTgt spid="1843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43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432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4322">
                                            <p:txEl>
                                              <p:pRg st="1" end="1"/>
                                            </p:txEl>
                                          </p:spTgt>
                                        </p:tgtEl>
                                        <p:attrNameLst>
                                          <p:attrName>style.visibility</p:attrName>
                                        </p:attrNameLst>
                                      </p:cBhvr>
                                      <p:to>
                                        <p:strVal val="visible"/>
                                      </p:to>
                                    </p:set>
                                    <p:anim calcmode="lin" valueType="num">
                                      <p:cBhvr>
                                        <p:cTn id="14" dur="500" fill="hold"/>
                                        <p:tgtEl>
                                          <p:spTgt spid="18432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8432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843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B3BCA8E9-3C4F-44DC-99A7-0502F9428110}"/>
              </a:ext>
            </a:extLst>
          </p:cNvPr>
          <p:cNvSpPr>
            <a:spLocks noGrp="1" noChangeArrowheads="1"/>
          </p:cNvSpPr>
          <p:nvPr>
            <p:ph type="body" idx="1"/>
          </p:nvPr>
        </p:nvSpPr>
        <p:spPr>
          <a:xfrm>
            <a:off x="1981200" y="533400"/>
            <a:ext cx="8229600" cy="5029200"/>
          </a:xfrm>
        </p:spPr>
        <p:txBody>
          <a:bodyPr/>
          <a:lstStyle/>
          <a:p>
            <a:pPr algn="ctr">
              <a:lnSpc>
                <a:spcPct val="160000"/>
              </a:lnSpc>
              <a:buFont typeface="Wingdings" panose="05000000000000000000" pitchFamily="2" charset="2"/>
              <a:buNone/>
            </a:pPr>
            <a:r>
              <a:rPr lang="en-US" altLang="en-US"/>
              <a:t>“Comfort” refers to a sense of consolation (Isaiah 61:1-2).</a:t>
            </a:r>
          </a:p>
          <a:p>
            <a:pPr>
              <a:lnSpc>
                <a:spcPct val="160000"/>
              </a:lnSpc>
            </a:pPr>
            <a:r>
              <a:rPr lang="en-US" altLang="en-US"/>
              <a:t>Those who mourn find a wonderful relief – their spiritual sensitivity leads them to great happiness. </a:t>
            </a:r>
          </a:p>
        </p:txBody>
      </p:sp>
      <p:sp>
        <p:nvSpPr>
          <p:cNvPr id="3" name="Rectangle 2">
            <a:extLst>
              <a:ext uri="{FF2B5EF4-FFF2-40B4-BE49-F238E27FC236}">
                <a16:creationId xmlns:a16="http://schemas.microsoft.com/office/drawing/2014/main" id="{01339844-39E9-421E-8BED-DDA0332352D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6370">
                                            <p:txEl>
                                              <p:pRg st="0" end="0"/>
                                            </p:txEl>
                                          </p:spTgt>
                                        </p:tgtEl>
                                        <p:attrNameLst>
                                          <p:attrName>style.visibility</p:attrName>
                                        </p:attrNameLst>
                                      </p:cBhvr>
                                      <p:to>
                                        <p:strVal val="visible"/>
                                      </p:to>
                                    </p:set>
                                    <p:anim calcmode="lin" valueType="num">
                                      <p:cBhvr>
                                        <p:cTn id="7" dur="500" fill="hold"/>
                                        <p:tgtEl>
                                          <p:spTgt spid="1863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637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637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6370">
                                            <p:txEl>
                                              <p:pRg st="1" end="1"/>
                                            </p:txEl>
                                          </p:spTgt>
                                        </p:tgtEl>
                                        <p:attrNameLst>
                                          <p:attrName>style.visibility</p:attrName>
                                        </p:attrNameLst>
                                      </p:cBhvr>
                                      <p:to>
                                        <p:strVal val="visible"/>
                                      </p:to>
                                    </p:set>
                                    <p:anim calcmode="lin" valueType="num">
                                      <p:cBhvr>
                                        <p:cTn id="14" dur="500" fill="hold"/>
                                        <p:tgtEl>
                                          <p:spTgt spid="18637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8637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863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8D643140-BD64-4A81-998D-7256D09944D5}"/>
              </a:ext>
            </a:extLst>
          </p:cNvPr>
          <p:cNvSpPr>
            <a:spLocks noGrp="1" noChangeArrowheads="1"/>
          </p:cNvSpPr>
          <p:nvPr>
            <p:ph type="body" idx="1"/>
          </p:nvPr>
        </p:nvSpPr>
        <p:spPr>
          <a:xfrm>
            <a:off x="1981200" y="533400"/>
            <a:ext cx="8229600" cy="5334000"/>
          </a:xfrm>
        </p:spPr>
        <p:txBody>
          <a:bodyPr/>
          <a:lstStyle/>
          <a:p>
            <a:pPr algn="ctr">
              <a:lnSpc>
                <a:spcPct val="130000"/>
              </a:lnSpc>
              <a:buFont typeface="Wingdings" panose="05000000000000000000" pitchFamily="2" charset="2"/>
              <a:buNone/>
            </a:pPr>
            <a:r>
              <a:rPr lang="en-US" altLang="en-US" sz="3600" i="1"/>
              <a:t>In what ways will comfort come?</a:t>
            </a:r>
          </a:p>
          <a:p>
            <a:pPr>
              <a:lnSpc>
                <a:spcPct val="130000"/>
              </a:lnSpc>
            </a:pPr>
            <a:r>
              <a:rPr lang="en-US" altLang="en-US"/>
              <a:t>Through conversion to Christ</a:t>
            </a:r>
          </a:p>
          <a:p>
            <a:pPr>
              <a:lnSpc>
                <a:spcPct val="130000"/>
              </a:lnSpc>
              <a:buFont typeface="Wingdings" panose="05000000000000000000" pitchFamily="2" charset="2"/>
              <a:buNone/>
            </a:pPr>
            <a:r>
              <a:rPr lang="en-US" altLang="en-US"/>
              <a:t>	Acts 3:19</a:t>
            </a:r>
          </a:p>
          <a:p>
            <a:pPr>
              <a:lnSpc>
                <a:spcPct val="130000"/>
              </a:lnSpc>
            </a:pPr>
            <a:r>
              <a:rPr lang="en-US" altLang="en-US"/>
              <a:t>Through a daily devotion with Christ 1 John 1:7-10</a:t>
            </a:r>
          </a:p>
          <a:p>
            <a:pPr>
              <a:lnSpc>
                <a:spcPct val="130000"/>
              </a:lnSpc>
            </a:pPr>
            <a:r>
              <a:rPr lang="en-US" altLang="en-US"/>
              <a:t>Through the hope of heaven</a:t>
            </a:r>
          </a:p>
          <a:p>
            <a:pPr>
              <a:lnSpc>
                <a:spcPct val="130000"/>
              </a:lnSpc>
              <a:buFont typeface="Wingdings" panose="05000000000000000000" pitchFamily="2" charset="2"/>
              <a:buNone/>
            </a:pPr>
            <a:r>
              <a:rPr lang="en-US" altLang="en-US"/>
              <a:t>	2 Thessalonians 2:16</a:t>
            </a:r>
          </a:p>
        </p:txBody>
      </p:sp>
      <p:sp>
        <p:nvSpPr>
          <p:cNvPr id="3" name="Rectangle 2">
            <a:extLst>
              <a:ext uri="{FF2B5EF4-FFF2-40B4-BE49-F238E27FC236}">
                <a16:creationId xmlns:a16="http://schemas.microsoft.com/office/drawing/2014/main" id="{5D118BB6-84E1-413A-A96B-B50D49CB6B71}"/>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8418">
                                            <p:txEl>
                                              <p:pRg st="0" end="0"/>
                                            </p:txEl>
                                          </p:spTgt>
                                        </p:tgtEl>
                                        <p:attrNameLst>
                                          <p:attrName>style.visibility</p:attrName>
                                        </p:attrNameLst>
                                      </p:cBhvr>
                                      <p:to>
                                        <p:strVal val="visible"/>
                                      </p:to>
                                    </p:set>
                                    <p:anim calcmode="lin" valueType="num">
                                      <p:cBhvr>
                                        <p:cTn id="7" dur="500" fill="hold"/>
                                        <p:tgtEl>
                                          <p:spTgt spid="1884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84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841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8418">
                                            <p:txEl>
                                              <p:pRg st="1" end="1"/>
                                            </p:txEl>
                                          </p:spTgt>
                                        </p:tgtEl>
                                        <p:attrNameLst>
                                          <p:attrName>style.visibility</p:attrName>
                                        </p:attrNameLst>
                                      </p:cBhvr>
                                      <p:to>
                                        <p:strVal val="visible"/>
                                      </p:to>
                                    </p:set>
                                    <p:anim calcmode="lin" valueType="num">
                                      <p:cBhvr>
                                        <p:cTn id="14" dur="500" fill="hold"/>
                                        <p:tgtEl>
                                          <p:spTgt spid="18841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8841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88418">
                                            <p:txEl>
                                              <p:pRg st="1" end="1"/>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88418">
                                            <p:txEl>
                                              <p:pRg st="2" end="2"/>
                                            </p:txEl>
                                          </p:spTgt>
                                        </p:tgtEl>
                                        <p:attrNameLst>
                                          <p:attrName>style.visibility</p:attrName>
                                        </p:attrNameLst>
                                      </p:cBhvr>
                                      <p:to>
                                        <p:strVal val="visible"/>
                                      </p:to>
                                    </p:set>
                                    <p:anim calcmode="lin" valueType="num">
                                      <p:cBhvr>
                                        <p:cTn id="19" dur="500" fill="hold"/>
                                        <p:tgtEl>
                                          <p:spTgt spid="18841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88418">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88418">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88418">
                                            <p:txEl>
                                              <p:pRg st="3" end="3"/>
                                            </p:txEl>
                                          </p:spTgt>
                                        </p:tgtEl>
                                        <p:attrNameLst>
                                          <p:attrName>style.visibility</p:attrName>
                                        </p:attrNameLst>
                                      </p:cBhvr>
                                      <p:to>
                                        <p:strVal val="visible"/>
                                      </p:to>
                                    </p:set>
                                    <p:anim calcmode="lin" valueType="num">
                                      <p:cBhvr>
                                        <p:cTn id="26" dur="500" fill="hold"/>
                                        <p:tgtEl>
                                          <p:spTgt spid="188418">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88418">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188418">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88418">
                                            <p:txEl>
                                              <p:pRg st="4" end="4"/>
                                            </p:txEl>
                                          </p:spTgt>
                                        </p:tgtEl>
                                        <p:attrNameLst>
                                          <p:attrName>style.visibility</p:attrName>
                                        </p:attrNameLst>
                                      </p:cBhvr>
                                      <p:to>
                                        <p:strVal val="visible"/>
                                      </p:to>
                                    </p:set>
                                    <p:anim calcmode="lin" valueType="num">
                                      <p:cBhvr>
                                        <p:cTn id="33" dur="500" fill="hold"/>
                                        <p:tgtEl>
                                          <p:spTgt spid="188418">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88418">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188418">
                                            <p:txEl>
                                              <p:pRg st="4" end="4"/>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88418">
                                            <p:txEl>
                                              <p:pRg st="5" end="5"/>
                                            </p:txEl>
                                          </p:spTgt>
                                        </p:tgtEl>
                                        <p:attrNameLst>
                                          <p:attrName>style.visibility</p:attrName>
                                        </p:attrNameLst>
                                      </p:cBhvr>
                                      <p:to>
                                        <p:strVal val="visible"/>
                                      </p:to>
                                    </p:set>
                                    <p:anim calcmode="lin" valueType="num">
                                      <p:cBhvr>
                                        <p:cTn id="38" dur="500" fill="hold"/>
                                        <p:tgtEl>
                                          <p:spTgt spid="188418">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188418">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1884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AD165B9B-953E-4E8C-B34E-D2CF575DE690}"/>
              </a:ext>
            </a:extLst>
          </p:cNvPr>
          <p:cNvSpPr>
            <a:spLocks noGrp="1" noChangeArrowheads="1"/>
          </p:cNvSpPr>
          <p:nvPr>
            <p:ph type="body" idx="1"/>
          </p:nvPr>
        </p:nvSpPr>
        <p:spPr>
          <a:xfrm>
            <a:off x="1981200" y="533400"/>
            <a:ext cx="8229600" cy="5334000"/>
          </a:xfrm>
        </p:spPr>
        <p:txBody>
          <a:bodyPr/>
          <a:lstStyle/>
          <a:p>
            <a:pPr algn="ctr">
              <a:lnSpc>
                <a:spcPct val="90000"/>
              </a:lnSpc>
              <a:buFont typeface="Wingdings" panose="05000000000000000000" pitchFamily="2" charset="2"/>
              <a:buNone/>
            </a:pPr>
            <a:r>
              <a:rPr lang="en-US" altLang="en-US"/>
              <a:t>The Christian who is blessed because of “mourning”…</a:t>
            </a:r>
          </a:p>
          <a:p>
            <a:r>
              <a:rPr lang="en-US" altLang="en-US"/>
              <a:t>Is a sorrowful man, but he is not morose. </a:t>
            </a:r>
          </a:p>
          <a:p>
            <a:r>
              <a:rPr lang="en-US" altLang="en-US"/>
              <a:t>Is a sorrowful man, but he is not a miserable man. </a:t>
            </a:r>
          </a:p>
          <a:p>
            <a:r>
              <a:rPr lang="en-US" altLang="en-US"/>
              <a:t>Is a serious man, but he is not a solemn man. </a:t>
            </a:r>
          </a:p>
          <a:p>
            <a:r>
              <a:rPr lang="en-US" altLang="en-US"/>
              <a:t>Is a sober-minded man, but he is not a sullen man. </a:t>
            </a:r>
          </a:p>
        </p:txBody>
      </p:sp>
      <p:sp>
        <p:nvSpPr>
          <p:cNvPr id="3" name="Rectangle 2">
            <a:extLst>
              <a:ext uri="{FF2B5EF4-FFF2-40B4-BE49-F238E27FC236}">
                <a16:creationId xmlns:a16="http://schemas.microsoft.com/office/drawing/2014/main" id="{47F43EEB-4BEA-4E30-A404-CF37D0C19BE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0466">
                                            <p:txEl>
                                              <p:pRg st="0" end="0"/>
                                            </p:txEl>
                                          </p:spTgt>
                                        </p:tgtEl>
                                        <p:attrNameLst>
                                          <p:attrName>style.visibility</p:attrName>
                                        </p:attrNameLst>
                                      </p:cBhvr>
                                      <p:to>
                                        <p:strVal val="visible"/>
                                      </p:to>
                                    </p:set>
                                    <p:anim calcmode="lin" valueType="num">
                                      <p:cBhvr>
                                        <p:cTn id="7" dur="500" fill="hold"/>
                                        <p:tgtEl>
                                          <p:spTgt spid="19046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046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0466">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90466">
                                            <p:txEl>
                                              <p:pRg st="1" end="1"/>
                                            </p:txEl>
                                          </p:spTgt>
                                        </p:tgtEl>
                                        <p:attrNameLst>
                                          <p:attrName>style.visibility</p:attrName>
                                        </p:attrNameLst>
                                      </p:cBhvr>
                                      <p:to>
                                        <p:strVal val="visible"/>
                                      </p:to>
                                    </p:set>
                                    <p:anim calcmode="lin" valueType="num">
                                      <p:cBhvr>
                                        <p:cTn id="12" dur="500" fill="hold"/>
                                        <p:tgtEl>
                                          <p:spTgt spid="19046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90466">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90466">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90466">
                                            <p:txEl>
                                              <p:pRg st="2" end="2"/>
                                            </p:txEl>
                                          </p:spTgt>
                                        </p:tgtEl>
                                        <p:attrNameLst>
                                          <p:attrName>style.visibility</p:attrName>
                                        </p:attrNameLst>
                                      </p:cBhvr>
                                      <p:to>
                                        <p:strVal val="visible"/>
                                      </p:to>
                                    </p:set>
                                    <p:anim calcmode="lin" valueType="num">
                                      <p:cBhvr>
                                        <p:cTn id="17" dur="500" fill="hold"/>
                                        <p:tgtEl>
                                          <p:spTgt spid="19046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9046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90466">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90466">
                                            <p:txEl>
                                              <p:pRg st="3" end="3"/>
                                            </p:txEl>
                                          </p:spTgt>
                                        </p:tgtEl>
                                        <p:attrNameLst>
                                          <p:attrName>style.visibility</p:attrName>
                                        </p:attrNameLst>
                                      </p:cBhvr>
                                      <p:to>
                                        <p:strVal val="visible"/>
                                      </p:to>
                                    </p:set>
                                    <p:anim calcmode="lin" valueType="num">
                                      <p:cBhvr>
                                        <p:cTn id="22" dur="500" fill="hold"/>
                                        <p:tgtEl>
                                          <p:spTgt spid="19046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90466">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90466">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90466">
                                            <p:txEl>
                                              <p:pRg st="4" end="4"/>
                                            </p:txEl>
                                          </p:spTgt>
                                        </p:tgtEl>
                                        <p:attrNameLst>
                                          <p:attrName>style.visibility</p:attrName>
                                        </p:attrNameLst>
                                      </p:cBhvr>
                                      <p:to>
                                        <p:strVal val="visible"/>
                                      </p:to>
                                    </p:set>
                                    <p:anim calcmode="lin" valueType="num">
                                      <p:cBhvr>
                                        <p:cTn id="27" dur="500" fill="hold"/>
                                        <p:tgtEl>
                                          <p:spTgt spid="19046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90466">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1904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E07CD52F-0E29-4C80-8AF6-362D929F24BC}"/>
              </a:ext>
            </a:extLst>
          </p:cNvPr>
          <p:cNvSpPr>
            <a:spLocks noGrp="1" noChangeArrowheads="1"/>
          </p:cNvSpPr>
          <p:nvPr>
            <p:ph type="body" idx="1"/>
          </p:nvPr>
        </p:nvSpPr>
        <p:spPr>
          <a:xfrm>
            <a:off x="1981200" y="457200"/>
            <a:ext cx="8229600" cy="5486400"/>
          </a:xfrm>
        </p:spPr>
        <p:txBody>
          <a:bodyPr/>
          <a:lstStyle/>
          <a:p>
            <a:pPr algn="ctr">
              <a:lnSpc>
                <a:spcPct val="110000"/>
              </a:lnSpc>
              <a:buFont typeface="Wingdings" panose="05000000000000000000" pitchFamily="2" charset="2"/>
              <a:buNone/>
            </a:pPr>
            <a:r>
              <a:rPr lang="en-US" altLang="en-US"/>
              <a:t>The Christian who is blessed because of “mourning”…</a:t>
            </a:r>
          </a:p>
          <a:p>
            <a:pPr>
              <a:lnSpc>
                <a:spcPct val="110000"/>
              </a:lnSpc>
            </a:pPr>
            <a:r>
              <a:rPr lang="en-US" altLang="en-US"/>
              <a:t>Is a grave man, but he is never cold or prohibitive. </a:t>
            </a:r>
          </a:p>
          <a:p>
            <a:pPr>
              <a:lnSpc>
                <a:spcPct val="110000"/>
              </a:lnSpc>
            </a:pPr>
            <a:r>
              <a:rPr lang="en-US" altLang="en-US"/>
              <a:t>Is a man who looks at life seriously; he contemplates it spiritually, and he sees in it sin and its effects.</a:t>
            </a:r>
          </a:p>
          <a:p>
            <a:pPr>
              <a:lnSpc>
                <a:spcPct val="110000"/>
              </a:lnSpc>
            </a:pPr>
            <a:r>
              <a:rPr lang="en-US" altLang="en-US"/>
              <a:t>Has ‘a joy unspeakable and is full of glory’.</a:t>
            </a:r>
          </a:p>
        </p:txBody>
      </p:sp>
      <p:sp>
        <p:nvSpPr>
          <p:cNvPr id="3" name="Rectangle 2">
            <a:extLst>
              <a:ext uri="{FF2B5EF4-FFF2-40B4-BE49-F238E27FC236}">
                <a16:creationId xmlns:a16="http://schemas.microsoft.com/office/drawing/2014/main" id="{BE4681BD-52DD-4345-8AD6-D837638B31AD}"/>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2514">
                                            <p:txEl>
                                              <p:pRg st="1" end="1"/>
                                            </p:txEl>
                                          </p:spTgt>
                                        </p:tgtEl>
                                        <p:attrNameLst>
                                          <p:attrName>style.visibility</p:attrName>
                                        </p:attrNameLst>
                                      </p:cBhvr>
                                      <p:to>
                                        <p:strVal val="visible"/>
                                      </p:to>
                                    </p:set>
                                    <p:anim calcmode="lin" valueType="num">
                                      <p:cBhvr>
                                        <p:cTn id="7" dur="500" fill="hold"/>
                                        <p:tgtEl>
                                          <p:spTgt spid="19251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9251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92514">
                                            <p:txEl>
                                              <p:pRg st="1" end="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92514">
                                            <p:txEl>
                                              <p:pRg st="2" end="2"/>
                                            </p:txEl>
                                          </p:spTgt>
                                        </p:tgtEl>
                                        <p:attrNameLst>
                                          <p:attrName>style.visibility</p:attrName>
                                        </p:attrNameLst>
                                      </p:cBhvr>
                                      <p:to>
                                        <p:strVal val="visible"/>
                                      </p:to>
                                    </p:set>
                                    <p:anim calcmode="lin" valueType="num">
                                      <p:cBhvr>
                                        <p:cTn id="12" dur="500" fill="hold"/>
                                        <p:tgtEl>
                                          <p:spTgt spid="192514">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92514">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92514">
                                            <p:txEl>
                                              <p:pRg st="2" end="2"/>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92514">
                                            <p:txEl>
                                              <p:pRg st="3" end="3"/>
                                            </p:txEl>
                                          </p:spTgt>
                                        </p:tgtEl>
                                        <p:attrNameLst>
                                          <p:attrName>style.visibility</p:attrName>
                                        </p:attrNameLst>
                                      </p:cBhvr>
                                      <p:to>
                                        <p:strVal val="visible"/>
                                      </p:to>
                                    </p:set>
                                    <p:anim calcmode="lin" valueType="num">
                                      <p:cBhvr>
                                        <p:cTn id="17" dur="500" fill="hold"/>
                                        <p:tgtEl>
                                          <p:spTgt spid="192514">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92514">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1925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204185" y="2352582"/>
            <a:ext cx="11736279" cy="3972017"/>
          </a:xfrm>
        </p:spPr>
        <p:txBody>
          <a:bodyPr>
            <a:normAutofit/>
          </a:bodyPr>
          <a:lstStyle/>
          <a:p>
            <a:r>
              <a:rPr lang="en-US" sz="3200" b="1" dirty="0"/>
              <a:t>Unblessed: </a:t>
            </a:r>
            <a:r>
              <a:rPr lang="en-US" sz="3200" dirty="0"/>
              <a:t>The Pessimists Who Always Whine &amp; Murmur.</a:t>
            </a:r>
          </a:p>
          <a:p>
            <a:r>
              <a:rPr lang="en-US" sz="3200" b="1" dirty="0"/>
              <a:t>Unblessed: </a:t>
            </a:r>
            <a:r>
              <a:rPr lang="en-US" sz="3200" dirty="0"/>
              <a:t>Those Who Mourn Because of Injured Pride.</a:t>
            </a:r>
          </a:p>
          <a:p>
            <a:r>
              <a:rPr lang="en-US" sz="3200" b="1" dirty="0"/>
              <a:t>Unblessed: </a:t>
            </a:r>
            <a:r>
              <a:rPr lang="en-US" sz="3200" dirty="0"/>
              <a:t>Those Who Mourn Over Material Loss &amp; Frustrated Ambition.</a:t>
            </a:r>
          </a:p>
          <a:p>
            <a:r>
              <a:rPr lang="en-US" sz="3200" b="1" dirty="0"/>
              <a:t>Unblessed: </a:t>
            </a:r>
            <a:r>
              <a:rPr lang="en-US" sz="3200" dirty="0"/>
              <a:t>Those Who Mourn In View Of The Effects &amp; Consequences Of Their Sin.</a:t>
            </a:r>
          </a:p>
          <a:p>
            <a:pPr marL="0" indent="0">
              <a:buNone/>
            </a:pPr>
            <a:r>
              <a:rPr lang="en-US" dirty="0"/>
              <a:t>	</a:t>
            </a:r>
          </a:p>
          <a:p>
            <a:pPr lvl="1"/>
            <a:endParaRPr lang="en-US" dirty="0"/>
          </a:p>
        </p:txBody>
      </p:sp>
      <p:sp>
        <p:nvSpPr>
          <p:cNvPr id="5" name="Title 4"/>
          <p:cNvSpPr>
            <a:spLocks noGrp="1"/>
          </p:cNvSpPr>
          <p:nvPr>
            <p:ph type="ctrTitle"/>
          </p:nvPr>
        </p:nvSpPr>
        <p:spPr>
          <a:xfrm>
            <a:off x="204186" y="381000"/>
            <a:ext cx="11736279" cy="1219200"/>
          </a:xfrm>
        </p:spPr>
        <p:txBody>
          <a:bodyPr>
            <a:normAutofit fontScale="90000"/>
          </a:bodyPr>
          <a:lstStyle/>
          <a:p>
            <a:r>
              <a:rPr lang="en-US" dirty="0"/>
              <a:t>“The Beatitudes” by James M. Tolle</a:t>
            </a:r>
            <a:br>
              <a:rPr lang="en-US" dirty="0"/>
            </a:br>
            <a:r>
              <a:rPr lang="en-US" dirty="0"/>
              <a:t> </a:t>
            </a:r>
            <a:r>
              <a:rPr lang="en-US" sz="4000" dirty="0"/>
              <a:t>Chapter Excerpt: “Unblessed Mourners”</a:t>
            </a:r>
          </a:p>
        </p:txBody>
      </p:sp>
    </p:spTree>
    <p:extLst>
      <p:ext uri="{BB962C8B-B14F-4D97-AF65-F5344CB8AC3E}">
        <p14:creationId xmlns:p14="http://schemas.microsoft.com/office/powerpoint/2010/main" val="3690529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62327"/>
      </a:dk2>
      <a:lt2>
        <a:srgbClr val="FDFCFA"/>
      </a:lt2>
      <a:accent1>
        <a:srgbClr val="856835"/>
      </a:accent1>
      <a:accent2>
        <a:srgbClr val="454F52"/>
      </a:accent2>
      <a:accent3>
        <a:srgbClr val="236869"/>
      </a:accent3>
      <a:accent4>
        <a:srgbClr val="AD6675"/>
      </a:accent4>
      <a:accent5>
        <a:srgbClr val="795272"/>
      </a:accent5>
      <a:accent6>
        <a:srgbClr val="387D9D"/>
      </a:accent6>
      <a:hlink>
        <a:srgbClr val="387D9D"/>
      </a:hlink>
      <a:folHlink>
        <a:srgbClr val="AD667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7BB72121-E1DC-4E3B-8C88-6F44201D420D}"/>
    </a:ext>
  </a:ext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ernhardMod BT"/>
        <a:ea typeface=""/>
        <a:cs typeface="Arial"/>
      </a:majorFont>
      <a:minorFont>
        <a:latin typeface="Trebuchet MS"/>
        <a:ea typeface=""/>
        <a:cs typeface="Taho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Tahoma"/>
        <a:ea typeface=""/>
        <a:cs typeface="Taho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Tahoma"/>
        <a:ea typeface=""/>
        <a:cs typeface="Taho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ivic">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96840"/>
      </a:hlink>
      <a:folHlink>
        <a:srgbClr val="000000"/>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cours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Ocean">
  <a:themeElements>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7.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ppt/theme/themeOverride2.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ppt/theme/themeOverride3.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ppt/theme/themeOverride4.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docProps/app.xml><?xml version="1.0" encoding="utf-8"?>
<Properties xmlns="http://schemas.openxmlformats.org/officeDocument/2006/extended-properties" xmlns:vt="http://schemas.openxmlformats.org/officeDocument/2006/docPropsVTypes">
  <Template>TM10001104[[fn=Feathered]]</Template>
  <TotalTime>908</TotalTime>
  <Words>9672</Words>
  <Application>Microsoft Office PowerPoint</Application>
  <PresentationFormat>Widescreen</PresentationFormat>
  <Paragraphs>670</Paragraphs>
  <Slides>176</Slides>
  <Notes>126</Notes>
  <HiddenSlides>0</HiddenSlides>
  <MMClips>0</MMClips>
  <ScaleCrop>false</ScaleCrop>
  <HeadingPairs>
    <vt:vector size="6" baseType="variant">
      <vt:variant>
        <vt:lpstr>Fonts Used</vt:lpstr>
      </vt:variant>
      <vt:variant>
        <vt:i4>29</vt:i4>
      </vt:variant>
      <vt:variant>
        <vt:lpstr>Theme</vt:lpstr>
      </vt:variant>
      <vt:variant>
        <vt:i4>19</vt:i4>
      </vt:variant>
      <vt:variant>
        <vt:lpstr>Slide Titles</vt:lpstr>
      </vt:variant>
      <vt:variant>
        <vt:i4>176</vt:i4>
      </vt:variant>
    </vt:vector>
  </HeadingPairs>
  <TitlesOfParts>
    <vt:vector size="224" baseType="lpstr">
      <vt:lpstr>Abadi Extra Light</vt:lpstr>
      <vt:lpstr>Algerian</vt:lpstr>
      <vt:lpstr>Andalus</vt:lpstr>
      <vt:lpstr>AR BERKLEY</vt:lpstr>
      <vt:lpstr>Arial</vt:lpstr>
      <vt:lpstr>Arial Black</vt:lpstr>
      <vt:lpstr>Arial Narrow</vt:lpstr>
      <vt:lpstr>BernhardMod BT</vt:lpstr>
      <vt:lpstr>Calibri</vt:lpstr>
      <vt:lpstr>Calibri Light</vt:lpstr>
      <vt:lpstr>Californian FB</vt:lpstr>
      <vt:lpstr>Century Schoolbook</vt:lpstr>
      <vt:lpstr>Colonna MT</vt:lpstr>
      <vt:lpstr>Copperplate Gothic Bold</vt:lpstr>
      <vt:lpstr>Corbel</vt:lpstr>
      <vt:lpstr>Flat Brush</vt:lpstr>
      <vt:lpstr>Franklin Gothic Book</vt:lpstr>
      <vt:lpstr>Franklin Gothic Medium</vt:lpstr>
      <vt:lpstr>Garamond</vt:lpstr>
      <vt:lpstr>Georgia</vt:lpstr>
      <vt:lpstr>Lucida Sans Unicode</vt:lpstr>
      <vt:lpstr>Tahoma</vt:lpstr>
      <vt:lpstr>Times</vt:lpstr>
      <vt:lpstr>Times New Roman</vt:lpstr>
      <vt:lpstr>Trebuchet MS</vt:lpstr>
      <vt:lpstr>Verdana</vt:lpstr>
      <vt:lpstr>Wingdings</vt:lpstr>
      <vt:lpstr>Wingdings 2</vt:lpstr>
      <vt:lpstr>Wingdings 3</vt:lpstr>
      <vt:lpstr>Feathered</vt:lpstr>
      <vt:lpstr>Civic</vt:lpstr>
      <vt:lpstr>Blank Presentation</vt:lpstr>
      <vt:lpstr>Concourse</vt:lpstr>
      <vt:lpstr>Ocean</vt:lpstr>
      <vt:lpstr>Savon</vt:lpstr>
      <vt:lpstr>Trek</vt:lpstr>
      <vt:lpstr>Office Theme</vt:lpstr>
      <vt:lpstr>1_Office Theme</vt:lpstr>
      <vt:lpstr>2_Office Theme</vt:lpstr>
      <vt:lpstr>3_Office Theme</vt:lpstr>
      <vt:lpstr>Default Design</vt:lpstr>
      <vt:lpstr>1_Default Design</vt:lpstr>
      <vt:lpstr>2_Default Design</vt:lpstr>
      <vt:lpstr>3_Default Design</vt:lpstr>
      <vt:lpstr>4_Default Design</vt:lpstr>
      <vt:lpstr>pw_crosses_brwn</vt:lpstr>
      <vt:lpstr>Presentation12</vt:lpstr>
      <vt:lpstr>Chute</vt:lpstr>
      <vt:lpstr>Sermon on the Mount: The Blest Beatitudes </vt:lpstr>
      <vt:lpstr>PowerPoint Presentation</vt:lpstr>
      <vt:lpstr> THE EIGHT BE-ATTITUDES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solemn blessings  </vt:lpstr>
      <vt:lpstr>BEATITUDES SERMON ON THE MOUNT Matthew 5:3-12</vt:lpstr>
      <vt:lpstr>PowerPoint Presentation</vt:lpstr>
      <vt:lpstr>PowerPoint Presentation</vt:lpstr>
      <vt:lpstr>Introduction</vt:lpstr>
      <vt:lpstr>“Blessed” (μαχάριος)</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5:1-4</vt:lpstr>
      <vt:lpstr>What are the Beatitudes? </vt:lpstr>
      <vt:lpstr>The Term “Blessed”</vt:lpstr>
      <vt:lpstr>PowerPoint Presentation</vt:lpstr>
      <vt:lpstr>SERMON ON THE MOUNT</vt:lpstr>
      <vt:lpstr>The Poor in Spirit</vt:lpstr>
      <vt:lpstr>The Poor in Spirit</vt:lpstr>
      <vt:lpstr>The Poor in Spirit</vt:lpstr>
      <vt:lpstr>The Poor in Spirit</vt:lpstr>
      <vt:lpstr>The Poor in Spirit</vt:lpstr>
      <vt:lpstr>Matthew 5:3</vt:lpstr>
      <vt:lpstr>Blessed are the poor in Spirit - v.3</vt:lpstr>
      <vt:lpstr>Blessed are the poor in Spirit - v.3</vt:lpstr>
      <vt:lpstr>Blessed are the poor in Spirit - v.3</vt:lpstr>
      <vt:lpstr>Blessed are the poor in Spirit - v.3</vt:lpstr>
      <vt:lpstr>Blessed are the poor in Spirit - v.3</vt:lpstr>
      <vt:lpstr>Blessed are the poor in Spirit - v.3</vt:lpstr>
      <vt:lpstr>Blessed are the poor in Spirit - v.3</vt:lpstr>
      <vt:lpstr>Blessed are the poor in Spirit - v.3</vt:lpstr>
      <vt:lpstr>Blessed are the poor in Spirit - v.3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Beatitudes” by James M. Tolle  Chapter Excerpt: “The Root Beatitude”</vt:lpstr>
      <vt:lpstr>“The Beatitudes” by James M. Tolle  Chapter Excerpt: “The Root Beatitude”</vt:lpstr>
      <vt:lpstr>“The Beatitudes” by James M. Tolle  Chapter Excerpt: “The Root Beatitude”</vt:lpstr>
      <vt:lpstr>Those Who Mourn</vt:lpstr>
      <vt:lpstr>SERMON ON THE MOUNT</vt:lpstr>
      <vt:lpstr>Those Who Mourn</vt:lpstr>
      <vt:lpstr>Those Who Mourn</vt:lpstr>
      <vt:lpstr>Those Who Mourn</vt:lpstr>
      <vt:lpstr>Those Who Mourn</vt:lpstr>
      <vt:lpstr>Matthew 5:4</vt:lpstr>
      <vt:lpstr>Blessed are those who mourn - v.4</vt:lpstr>
      <vt:lpstr>Blessed are those who mourn - v.4</vt:lpstr>
      <vt:lpstr>Blessed are those who mourn - v.4</vt:lpstr>
      <vt:lpstr>Blessed are those who mourn - v.4</vt:lpstr>
      <vt:lpstr>Blessed are those who mourn - v.4</vt:lpstr>
      <vt:lpstr>Blessed are those who mourn - v.4</vt:lpstr>
      <vt:lpstr>Blessed are those who mourn - v.4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Beatitudes” by James M. Tolle  Chapter Excerpt: “Unblessed Mourners”</vt:lpstr>
      <vt:lpstr>“The Beatitudes” by James M. Tolle  Chapter Excerpt: “blessed Mourners”</vt:lpstr>
      <vt:lpstr>SERMON ON THE MOUNT</vt:lpstr>
      <vt:lpstr>The Meek</vt:lpstr>
      <vt:lpstr>The Meek</vt:lpstr>
      <vt:lpstr>The Meek</vt:lpstr>
      <vt:lpstr>The Meek</vt:lpstr>
      <vt:lpstr>The Meek</vt:lpstr>
      <vt:lpstr>The Meek</vt:lpstr>
      <vt:lpstr>The Meek</vt:lpstr>
      <vt:lpstr>Blessed are the meek (v.5)</vt:lpstr>
      <vt:lpstr>James 4:10</vt:lpstr>
      <vt:lpstr>Blessed are the meek (v.5)</vt:lpstr>
      <vt:lpstr>Luke 12:20</vt:lpstr>
      <vt:lpstr>Matthew 6:33</vt:lpstr>
      <vt:lpstr>Blessed are the meek (v.5)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Beatitudes” by James M. Tolle Chapter Excerpt: “Meek Indeed Earth Inherit”</vt:lpstr>
      <vt:lpstr>“The Beatitudes” by James M. Tolle Chapter Excerpt: “Meek Indeed Earth Inherit”</vt:lpstr>
      <vt:lpstr>PowerPoint Presentation</vt:lpstr>
      <vt:lpstr>Injustice: Christian Response Jesus Modeled A Third Way</vt:lpstr>
      <vt:lpstr>Injustice: Christian Response Jesus Modeled A Third Way</vt:lpstr>
      <vt:lpstr>Injustice: Christian Response Jesus Modeled A Third Way</vt:lpstr>
      <vt:lpstr>PowerPoint Presentation</vt:lpstr>
      <vt:lpstr>SERMON ON THE MOUNT</vt:lpstr>
      <vt:lpstr>Those Who Hunger and Thirst for Righteousness</vt:lpstr>
      <vt:lpstr>Those Who Hunger</vt:lpstr>
      <vt:lpstr>Those Who Hunger</vt:lpstr>
      <vt:lpstr>Those Who Hunger</vt:lpstr>
      <vt:lpstr>Those Who Hunger</vt:lpstr>
      <vt:lpstr>Those Who Hunger</vt:lpstr>
      <vt:lpstr>Those Who Hunger</vt:lpstr>
      <vt:lpstr>Those Who Hunger</vt:lpstr>
      <vt:lpstr>Those Who Hunger</vt:lpstr>
      <vt:lpstr>Those Who Hunger</vt:lpstr>
      <vt:lpstr>Matthew 5:6</vt:lpstr>
      <vt:lpstr>Blessed are those…(v.6)</vt:lpstr>
      <vt:lpstr>Proverbs 1:2-5</vt:lpstr>
      <vt:lpstr>2 Timothy 2:15</vt:lpstr>
      <vt:lpstr>Blessed are those…(v.6)</vt:lpstr>
      <vt:lpstr>Hebrews 5:14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Beatitudes” by James M. Tolle Chapter Excerpt: “They Shall Be Filled!”</vt:lpstr>
      <vt:lpstr>PowerPoint Presentation</vt:lpstr>
      <vt:lpstr>PowerPoint Presentation</vt:lpstr>
      <vt:lpstr> THE EIGHT BE-ATTITUDES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EIGHT BE-ATTITUDES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Temptation of Christ Within It’s Cultural Context</dc:title>
  <dc:creator>David Burris</dc:creator>
  <cp:lastModifiedBy>David Burris</cp:lastModifiedBy>
  <cp:revision>179</cp:revision>
  <dcterms:created xsi:type="dcterms:W3CDTF">2020-06-19T23:01:22Z</dcterms:created>
  <dcterms:modified xsi:type="dcterms:W3CDTF">2020-07-21T13:09:02Z</dcterms:modified>
</cp:coreProperties>
</file>