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0.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1.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2.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3.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4.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5.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26.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27.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5" r:id="rId2"/>
    <p:sldMasterId id="2147483687" r:id="rId3"/>
    <p:sldMasterId id="2147483699" r:id="rId4"/>
    <p:sldMasterId id="2147483711" r:id="rId5"/>
    <p:sldMasterId id="2147483724" r:id="rId6"/>
    <p:sldMasterId id="2147484056" r:id="rId7"/>
    <p:sldMasterId id="2147484043" r:id="rId8"/>
    <p:sldMasterId id="2147483824" r:id="rId9"/>
    <p:sldMasterId id="2147483836" r:id="rId10"/>
    <p:sldMasterId id="2147483848" r:id="rId11"/>
    <p:sldMasterId id="2147483872" r:id="rId12"/>
    <p:sldMasterId id="2147484025" r:id="rId13"/>
    <p:sldMasterId id="2147484037" r:id="rId14"/>
    <p:sldMasterId id="2147483968" r:id="rId15"/>
    <p:sldMasterId id="2147483980" r:id="rId16"/>
    <p:sldMasterId id="2147483992" r:id="rId17"/>
    <p:sldMasterId id="2147484004" r:id="rId18"/>
    <p:sldMasterId id="2147483956" r:id="rId19"/>
    <p:sldMasterId id="2147483881" r:id="rId20"/>
    <p:sldMasterId id="2147483810" r:id="rId21"/>
    <p:sldMasterId id="2147483733" r:id="rId22"/>
    <p:sldMasterId id="2147483777" r:id="rId23"/>
    <p:sldMasterId id="2147484068" r:id="rId24"/>
    <p:sldMasterId id="2147484083" r:id="rId25"/>
    <p:sldMasterId id="2147484101" r:id="rId26"/>
    <p:sldMasterId id="2147484124" r:id="rId27"/>
    <p:sldMasterId id="2147484170" r:id="rId28"/>
  </p:sldMasterIdLst>
  <p:notesMasterIdLst>
    <p:notesMasterId r:id="rId244"/>
  </p:notesMasterIdLst>
  <p:sldIdLst>
    <p:sldId id="256" r:id="rId29"/>
    <p:sldId id="2392" r:id="rId30"/>
    <p:sldId id="2400" r:id="rId31"/>
    <p:sldId id="2390" r:id="rId32"/>
    <p:sldId id="2399" r:id="rId33"/>
    <p:sldId id="2434" r:id="rId34"/>
    <p:sldId id="2435" r:id="rId35"/>
    <p:sldId id="2436" r:id="rId36"/>
    <p:sldId id="2437" r:id="rId37"/>
    <p:sldId id="2438" r:id="rId38"/>
    <p:sldId id="2439" r:id="rId39"/>
    <p:sldId id="2440" r:id="rId40"/>
    <p:sldId id="2441" r:id="rId41"/>
    <p:sldId id="2442" r:id="rId42"/>
    <p:sldId id="2443" r:id="rId43"/>
    <p:sldId id="2444" r:id="rId44"/>
    <p:sldId id="2445" r:id="rId45"/>
    <p:sldId id="2446" r:id="rId46"/>
    <p:sldId id="2447" r:id="rId47"/>
    <p:sldId id="2448" r:id="rId48"/>
    <p:sldId id="2449" r:id="rId49"/>
    <p:sldId id="2450" r:id="rId50"/>
    <p:sldId id="2451" r:id="rId51"/>
    <p:sldId id="2452" r:id="rId52"/>
    <p:sldId id="2453" r:id="rId53"/>
    <p:sldId id="2454" r:id="rId54"/>
    <p:sldId id="2455" r:id="rId55"/>
    <p:sldId id="2456" r:id="rId56"/>
    <p:sldId id="2457" r:id="rId57"/>
    <p:sldId id="2458" r:id="rId58"/>
    <p:sldId id="2459" r:id="rId59"/>
    <p:sldId id="2460" r:id="rId60"/>
    <p:sldId id="2461" r:id="rId61"/>
    <p:sldId id="2462" r:id="rId62"/>
    <p:sldId id="2463" r:id="rId63"/>
    <p:sldId id="2464" r:id="rId64"/>
    <p:sldId id="2465" r:id="rId65"/>
    <p:sldId id="2466" r:id="rId66"/>
    <p:sldId id="2467" r:id="rId67"/>
    <p:sldId id="2428" r:id="rId68"/>
    <p:sldId id="1585" r:id="rId69"/>
    <p:sldId id="1076" r:id="rId70"/>
    <p:sldId id="1070" r:id="rId71"/>
    <p:sldId id="1071" r:id="rId72"/>
    <p:sldId id="1073" r:id="rId73"/>
    <p:sldId id="1583" r:id="rId74"/>
    <p:sldId id="1072" r:id="rId75"/>
    <p:sldId id="1074" r:id="rId76"/>
    <p:sldId id="1411" r:id="rId77"/>
    <p:sldId id="911" r:id="rId78"/>
    <p:sldId id="2404" r:id="rId79"/>
    <p:sldId id="2405" r:id="rId80"/>
    <p:sldId id="2406" r:id="rId81"/>
    <p:sldId id="2407" r:id="rId82"/>
    <p:sldId id="2408" r:id="rId83"/>
    <p:sldId id="2409" r:id="rId84"/>
    <p:sldId id="2410" r:id="rId85"/>
    <p:sldId id="2411" r:id="rId86"/>
    <p:sldId id="2412" r:id="rId87"/>
    <p:sldId id="2413" r:id="rId88"/>
    <p:sldId id="2414" r:id="rId89"/>
    <p:sldId id="2415" r:id="rId90"/>
    <p:sldId id="2416" r:id="rId91"/>
    <p:sldId id="2417" r:id="rId92"/>
    <p:sldId id="2418" r:id="rId93"/>
    <p:sldId id="2419" r:id="rId94"/>
    <p:sldId id="2420" r:id="rId95"/>
    <p:sldId id="2421" r:id="rId96"/>
    <p:sldId id="2422" r:id="rId97"/>
    <p:sldId id="2423" r:id="rId98"/>
    <p:sldId id="2424" r:id="rId99"/>
    <p:sldId id="2429" r:id="rId100"/>
    <p:sldId id="2425" r:id="rId101"/>
    <p:sldId id="2426" r:id="rId102"/>
    <p:sldId id="2427" r:id="rId103"/>
    <p:sldId id="494" r:id="rId104"/>
    <p:sldId id="530" r:id="rId105"/>
    <p:sldId id="535" r:id="rId106"/>
    <p:sldId id="500" r:id="rId107"/>
    <p:sldId id="531" r:id="rId108"/>
    <p:sldId id="510" r:id="rId109"/>
    <p:sldId id="526" r:id="rId110"/>
    <p:sldId id="533" r:id="rId111"/>
    <p:sldId id="2401" r:id="rId112"/>
    <p:sldId id="287" r:id="rId113"/>
    <p:sldId id="336" r:id="rId114"/>
    <p:sldId id="289" r:id="rId115"/>
    <p:sldId id="360" r:id="rId116"/>
    <p:sldId id="290" r:id="rId117"/>
    <p:sldId id="2184" r:id="rId118"/>
    <p:sldId id="259" r:id="rId119"/>
    <p:sldId id="2185" r:id="rId120"/>
    <p:sldId id="260" r:id="rId121"/>
    <p:sldId id="2186" r:id="rId122"/>
    <p:sldId id="2283" r:id="rId123"/>
    <p:sldId id="2284" r:id="rId124"/>
    <p:sldId id="2285" r:id="rId125"/>
    <p:sldId id="2286" r:id="rId126"/>
    <p:sldId id="2287" r:id="rId127"/>
    <p:sldId id="2288" r:id="rId128"/>
    <p:sldId id="2289" r:id="rId129"/>
    <p:sldId id="291" r:id="rId130"/>
    <p:sldId id="2290" r:id="rId131"/>
    <p:sldId id="2291" r:id="rId132"/>
    <p:sldId id="2292" r:id="rId133"/>
    <p:sldId id="2293" r:id="rId134"/>
    <p:sldId id="2294" r:id="rId135"/>
    <p:sldId id="2295" r:id="rId136"/>
    <p:sldId id="2296" r:id="rId137"/>
    <p:sldId id="2297" r:id="rId138"/>
    <p:sldId id="2298" r:id="rId139"/>
    <p:sldId id="2299" r:id="rId140"/>
    <p:sldId id="2365" r:id="rId141"/>
    <p:sldId id="2430" r:id="rId142"/>
    <p:sldId id="2376" r:id="rId143"/>
    <p:sldId id="2375" r:id="rId144"/>
    <p:sldId id="2374" r:id="rId145"/>
    <p:sldId id="2380" r:id="rId146"/>
    <p:sldId id="2379" r:id="rId147"/>
    <p:sldId id="2468" r:id="rId148"/>
    <p:sldId id="2469" r:id="rId149"/>
    <p:sldId id="2470" r:id="rId150"/>
    <p:sldId id="2471" r:id="rId151"/>
    <p:sldId id="2472" r:id="rId152"/>
    <p:sldId id="2402" r:id="rId153"/>
    <p:sldId id="292" r:id="rId154"/>
    <p:sldId id="293" r:id="rId155"/>
    <p:sldId id="294" r:id="rId156"/>
    <p:sldId id="362" r:id="rId157"/>
    <p:sldId id="346" r:id="rId158"/>
    <p:sldId id="377" r:id="rId159"/>
    <p:sldId id="347" r:id="rId160"/>
    <p:sldId id="295" r:id="rId161"/>
    <p:sldId id="361" r:id="rId162"/>
    <p:sldId id="296" r:id="rId163"/>
    <p:sldId id="2187" r:id="rId164"/>
    <p:sldId id="2188" r:id="rId165"/>
    <p:sldId id="265" r:id="rId166"/>
    <p:sldId id="2189" r:id="rId167"/>
    <p:sldId id="2300" r:id="rId168"/>
    <p:sldId id="2301" r:id="rId169"/>
    <p:sldId id="308" r:id="rId170"/>
    <p:sldId id="2302" r:id="rId171"/>
    <p:sldId id="2303" r:id="rId172"/>
    <p:sldId id="2304" r:id="rId173"/>
    <p:sldId id="2305" r:id="rId174"/>
    <p:sldId id="2306" r:id="rId175"/>
    <p:sldId id="2308" r:id="rId176"/>
    <p:sldId id="2309" r:id="rId177"/>
    <p:sldId id="2310" r:id="rId178"/>
    <p:sldId id="2311" r:id="rId179"/>
    <p:sldId id="2312" r:id="rId180"/>
    <p:sldId id="325" r:id="rId181"/>
    <p:sldId id="326" r:id="rId182"/>
    <p:sldId id="327" r:id="rId183"/>
    <p:sldId id="2368" r:id="rId184"/>
    <p:sldId id="2378" r:id="rId185"/>
    <p:sldId id="2384" r:id="rId186"/>
    <p:sldId id="2383" r:id="rId187"/>
    <p:sldId id="2382" r:id="rId188"/>
    <p:sldId id="2381" r:id="rId189"/>
    <p:sldId id="2385" r:id="rId190"/>
    <p:sldId id="2403" r:id="rId191"/>
    <p:sldId id="298" r:id="rId192"/>
    <p:sldId id="337" r:id="rId193"/>
    <p:sldId id="299" r:id="rId194"/>
    <p:sldId id="300" r:id="rId195"/>
    <p:sldId id="381" r:id="rId196"/>
    <p:sldId id="363" r:id="rId197"/>
    <p:sldId id="301" r:id="rId198"/>
    <p:sldId id="2190" r:id="rId199"/>
    <p:sldId id="2191" r:id="rId200"/>
    <p:sldId id="2192" r:id="rId201"/>
    <p:sldId id="2193" r:id="rId202"/>
    <p:sldId id="2194" r:id="rId203"/>
    <p:sldId id="2195" r:id="rId204"/>
    <p:sldId id="2196" r:id="rId205"/>
    <p:sldId id="332" r:id="rId206"/>
    <p:sldId id="2314" r:id="rId207"/>
    <p:sldId id="2315" r:id="rId208"/>
    <p:sldId id="2316" r:id="rId209"/>
    <p:sldId id="2317" r:id="rId210"/>
    <p:sldId id="2318" r:id="rId211"/>
    <p:sldId id="339" r:id="rId212"/>
    <p:sldId id="340" r:id="rId213"/>
    <p:sldId id="341" r:id="rId214"/>
    <p:sldId id="2319" r:id="rId215"/>
    <p:sldId id="2320" r:id="rId216"/>
    <p:sldId id="2321" r:id="rId217"/>
    <p:sldId id="349" r:id="rId218"/>
    <p:sldId id="351" r:id="rId219"/>
    <p:sldId id="352" r:id="rId220"/>
    <p:sldId id="353" r:id="rId221"/>
    <p:sldId id="354" r:id="rId222"/>
    <p:sldId id="355" r:id="rId223"/>
    <p:sldId id="356" r:id="rId224"/>
    <p:sldId id="357" r:id="rId225"/>
    <p:sldId id="2323" r:id="rId226"/>
    <p:sldId id="2370" r:id="rId227"/>
    <p:sldId id="2431" r:id="rId228"/>
    <p:sldId id="2386" r:id="rId229"/>
    <p:sldId id="2800" r:id="rId230"/>
    <p:sldId id="2366" r:id="rId231"/>
    <p:sldId id="2799" r:id="rId232"/>
    <p:sldId id="2798" r:id="rId233"/>
    <p:sldId id="3217" r:id="rId234"/>
    <p:sldId id="1985" r:id="rId235"/>
    <p:sldId id="3267" r:id="rId236"/>
    <p:sldId id="2389" r:id="rId237"/>
    <p:sldId id="2073" r:id="rId238"/>
    <p:sldId id="2349" r:id="rId239"/>
    <p:sldId id="2328" r:id="rId240"/>
    <p:sldId id="2353" r:id="rId241"/>
    <p:sldId id="2354" r:id="rId242"/>
    <p:sldId id="2355" r:id="rId2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49" autoAdjust="0"/>
  </p:normalViewPr>
  <p:slideViewPr>
    <p:cSldViewPr snapToGrid="0">
      <p:cViewPr varScale="1">
        <p:scale>
          <a:sx n="80" d="100"/>
          <a:sy n="80" d="100"/>
        </p:scale>
        <p:origin x="168" y="456"/>
      </p:cViewPr>
      <p:guideLst/>
    </p:cSldViewPr>
  </p:slideViewPr>
  <p:outlineViewPr>
    <p:cViewPr>
      <p:scale>
        <a:sx n="33" d="100"/>
        <a:sy n="33" d="100"/>
      </p:scale>
      <p:origin x="0" y="-55026"/>
    </p:cViewPr>
  </p:outlineViewPr>
  <p:notesTextViewPr>
    <p:cViewPr>
      <p:scale>
        <a:sx n="1" d="1"/>
        <a:sy n="1" d="1"/>
      </p:scale>
      <p:origin x="0" y="0"/>
    </p:cViewPr>
  </p:notesTextViewPr>
  <p:sorterViewPr>
    <p:cViewPr varScale="1">
      <p:scale>
        <a:sx n="100" d="100"/>
        <a:sy n="100" d="100"/>
      </p:scale>
      <p:origin x="0" y="-5507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slide" Target="slides/slide56.xml"/><Relationship Id="rId138" Type="http://schemas.openxmlformats.org/officeDocument/2006/relationships/slide" Target="slides/slide110.xml"/><Relationship Id="rId159" Type="http://schemas.openxmlformats.org/officeDocument/2006/relationships/slide" Target="slides/slide131.xml"/><Relationship Id="rId170" Type="http://schemas.openxmlformats.org/officeDocument/2006/relationships/slide" Target="slides/slide142.xml"/><Relationship Id="rId191" Type="http://schemas.openxmlformats.org/officeDocument/2006/relationships/slide" Target="slides/slide163.xml"/><Relationship Id="rId205" Type="http://schemas.openxmlformats.org/officeDocument/2006/relationships/slide" Target="slides/slide177.xml"/><Relationship Id="rId226" Type="http://schemas.openxmlformats.org/officeDocument/2006/relationships/slide" Target="slides/slide198.xml"/><Relationship Id="rId247" Type="http://schemas.openxmlformats.org/officeDocument/2006/relationships/theme" Target="theme/theme1.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53" Type="http://schemas.openxmlformats.org/officeDocument/2006/relationships/slide" Target="slides/slide25.xml"/><Relationship Id="rId74" Type="http://schemas.openxmlformats.org/officeDocument/2006/relationships/slide" Target="slides/slide46.xml"/><Relationship Id="rId128" Type="http://schemas.openxmlformats.org/officeDocument/2006/relationships/slide" Target="slides/slide100.xml"/><Relationship Id="rId149" Type="http://schemas.openxmlformats.org/officeDocument/2006/relationships/slide" Target="slides/slide121.xml"/><Relationship Id="rId5" Type="http://schemas.openxmlformats.org/officeDocument/2006/relationships/slideMaster" Target="slideMasters/slideMaster5.xml"/><Relationship Id="rId95" Type="http://schemas.openxmlformats.org/officeDocument/2006/relationships/slide" Target="slides/slide67.xml"/><Relationship Id="rId160" Type="http://schemas.openxmlformats.org/officeDocument/2006/relationships/slide" Target="slides/slide132.xml"/><Relationship Id="rId181" Type="http://schemas.openxmlformats.org/officeDocument/2006/relationships/slide" Target="slides/slide153.xml"/><Relationship Id="rId216" Type="http://schemas.openxmlformats.org/officeDocument/2006/relationships/slide" Target="slides/slide188.xml"/><Relationship Id="rId237" Type="http://schemas.openxmlformats.org/officeDocument/2006/relationships/slide" Target="slides/slide209.xml"/><Relationship Id="rId22" Type="http://schemas.openxmlformats.org/officeDocument/2006/relationships/slideMaster" Target="slideMasters/slideMaster22.xml"/><Relationship Id="rId43" Type="http://schemas.openxmlformats.org/officeDocument/2006/relationships/slide" Target="slides/slide15.xml"/><Relationship Id="rId64" Type="http://schemas.openxmlformats.org/officeDocument/2006/relationships/slide" Target="slides/slide36.xml"/><Relationship Id="rId118" Type="http://schemas.openxmlformats.org/officeDocument/2006/relationships/slide" Target="slides/slide90.xml"/><Relationship Id="rId139" Type="http://schemas.openxmlformats.org/officeDocument/2006/relationships/slide" Target="slides/slide111.xml"/><Relationship Id="rId85" Type="http://schemas.openxmlformats.org/officeDocument/2006/relationships/slide" Target="slides/slide57.xml"/><Relationship Id="rId150" Type="http://schemas.openxmlformats.org/officeDocument/2006/relationships/slide" Target="slides/slide122.xml"/><Relationship Id="rId171" Type="http://schemas.openxmlformats.org/officeDocument/2006/relationships/slide" Target="slides/slide143.xml"/><Relationship Id="rId192" Type="http://schemas.openxmlformats.org/officeDocument/2006/relationships/slide" Target="slides/slide164.xml"/><Relationship Id="rId206" Type="http://schemas.openxmlformats.org/officeDocument/2006/relationships/slide" Target="slides/slide178.xml"/><Relationship Id="rId227" Type="http://schemas.openxmlformats.org/officeDocument/2006/relationships/slide" Target="slides/slide199.xml"/><Relationship Id="rId248"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124" Type="http://schemas.openxmlformats.org/officeDocument/2006/relationships/slide" Target="slides/slide96.xml"/><Relationship Id="rId129" Type="http://schemas.openxmlformats.org/officeDocument/2006/relationships/slide" Target="slides/slide101.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40" Type="http://schemas.openxmlformats.org/officeDocument/2006/relationships/slide" Target="slides/slide112.xml"/><Relationship Id="rId145" Type="http://schemas.openxmlformats.org/officeDocument/2006/relationships/slide" Target="slides/slide117.xml"/><Relationship Id="rId161" Type="http://schemas.openxmlformats.org/officeDocument/2006/relationships/slide" Target="slides/slide133.xml"/><Relationship Id="rId166" Type="http://schemas.openxmlformats.org/officeDocument/2006/relationships/slide" Target="slides/slide138.xml"/><Relationship Id="rId182" Type="http://schemas.openxmlformats.org/officeDocument/2006/relationships/slide" Target="slides/slide154.xml"/><Relationship Id="rId187" Type="http://schemas.openxmlformats.org/officeDocument/2006/relationships/slide" Target="slides/slide159.xml"/><Relationship Id="rId217" Type="http://schemas.openxmlformats.org/officeDocument/2006/relationships/slide" Target="slides/slide1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84.xml"/><Relationship Id="rId233" Type="http://schemas.openxmlformats.org/officeDocument/2006/relationships/slide" Target="slides/slide205.xml"/><Relationship Id="rId238" Type="http://schemas.openxmlformats.org/officeDocument/2006/relationships/slide" Target="slides/slide210.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119" Type="http://schemas.openxmlformats.org/officeDocument/2006/relationships/slide" Target="slides/slide91.xml"/><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slide" Target="slides/slide53.xml"/><Relationship Id="rId86" Type="http://schemas.openxmlformats.org/officeDocument/2006/relationships/slide" Target="slides/slide58.xml"/><Relationship Id="rId130" Type="http://schemas.openxmlformats.org/officeDocument/2006/relationships/slide" Target="slides/slide102.xml"/><Relationship Id="rId135" Type="http://schemas.openxmlformats.org/officeDocument/2006/relationships/slide" Target="slides/slide107.xml"/><Relationship Id="rId151" Type="http://schemas.openxmlformats.org/officeDocument/2006/relationships/slide" Target="slides/slide123.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172" Type="http://schemas.openxmlformats.org/officeDocument/2006/relationships/slide" Target="slides/slide144.xml"/><Relationship Id="rId193" Type="http://schemas.openxmlformats.org/officeDocument/2006/relationships/slide" Target="slides/slide165.xml"/><Relationship Id="rId202" Type="http://schemas.openxmlformats.org/officeDocument/2006/relationships/slide" Target="slides/slide174.xml"/><Relationship Id="rId207" Type="http://schemas.openxmlformats.org/officeDocument/2006/relationships/slide" Target="slides/slide179.xml"/><Relationship Id="rId223" Type="http://schemas.openxmlformats.org/officeDocument/2006/relationships/slide" Target="slides/slide195.xml"/><Relationship Id="rId228" Type="http://schemas.openxmlformats.org/officeDocument/2006/relationships/slide" Target="slides/slide200.xml"/><Relationship Id="rId244"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slide" Target="slides/slide113.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162" Type="http://schemas.openxmlformats.org/officeDocument/2006/relationships/slide" Target="slides/slide134.xml"/><Relationship Id="rId183" Type="http://schemas.openxmlformats.org/officeDocument/2006/relationships/slide" Target="slides/slide155.xml"/><Relationship Id="rId213" Type="http://schemas.openxmlformats.org/officeDocument/2006/relationships/slide" Target="slides/slide185.xml"/><Relationship Id="rId218" Type="http://schemas.openxmlformats.org/officeDocument/2006/relationships/slide" Target="slides/slide190.xml"/><Relationship Id="rId234" Type="http://schemas.openxmlformats.org/officeDocument/2006/relationships/slide" Target="slides/slide206.xml"/><Relationship Id="rId239"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61" Type="http://schemas.openxmlformats.org/officeDocument/2006/relationships/slide" Target="slides/slide33.xml"/><Relationship Id="rId82" Type="http://schemas.openxmlformats.org/officeDocument/2006/relationships/slide" Target="slides/slide54.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slide" Target="slides/slide166.xml"/><Relationship Id="rId199" Type="http://schemas.openxmlformats.org/officeDocument/2006/relationships/slide" Target="slides/slide171.xml"/><Relationship Id="rId203" Type="http://schemas.openxmlformats.org/officeDocument/2006/relationships/slide" Target="slides/slide175.xml"/><Relationship Id="rId208" Type="http://schemas.openxmlformats.org/officeDocument/2006/relationships/slide" Target="slides/slide180.xml"/><Relationship Id="rId229" Type="http://schemas.openxmlformats.org/officeDocument/2006/relationships/slide" Target="slides/slide201.xml"/><Relationship Id="rId19" Type="http://schemas.openxmlformats.org/officeDocument/2006/relationships/slideMaster" Target="slideMasters/slideMaster19.xml"/><Relationship Id="rId224" Type="http://schemas.openxmlformats.org/officeDocument/2006/relationships/slide" Target="slides/slide196.xml"/><Relationship Id="rId240" Type="http://schemas.openxmlformats.org/officeDocument/2006/relationships/slide" Target="slides/slide212.xml"/><Relationship Id="rId245" Type="http://schemas.openxmlformats.org/officeDocument/2006/relationships/presProps" Target="presProps.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189" Type="http://schemas.openxmlformats.org/officeDocument/2006/relationships/slide" Target="slides/slide161.xml"/><Relationship Id="rId219" Type="http://schemas.openxmlformats.org/officeDocument/2006/relationships/slide" Target="slides/slide191.xml"/><Relationship Id="rId3" Type="http://schemas.openxmlformats.org/officeDocument/2006/relationships/slideMaster" Target="slideMasters/slideMaster3.xml"/><Relationship Id="rId214" Type="http://schemas.openxmlformats.org/officeDocument/2006/relationships/slide" Target="slides/slide186.xml"/><Relationship Id="rId230" Type="http://schemas.openxmlformats.org/officeDocument/2006/relationships/slide" Target="slides/slide202.xml"/><Relationship Id="rId235" Type="http://schemas.openxmlformats.org/officeDocument/2006/relationships/slide" Target="slides/slide207.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79" Type="http://schemas.openxmlformats.org/officeDocument/2006/relationships/slide" Target="slides/slide151.xml"/><Relationship Id="rId195" Type="http://schemas.openxmlformats.org/officeDocument/2006/relationships/slide" Target="slides/slide167.xml"/><Relationship Id="rId209" Type="http://schemas.openxmlformats.org/officeDocument/2006/relationships/slide" Target="slides/slide181.xml"/><Relationship Id="rId190" Type="http://schemas.openxmlformats.org/officeDocument/2006/relationships/slide" Target="slides/slide162.xml"/><Relationship Id="rId204" Type="http://schemas.openxmlformats.org/officeDocument/2006/relationships/slide" Target="slides/slide176.xml"/><Relationship Id="rId220" Type="http://schemas.openxmlformats.org/officeDocument/2006/relationships/slide" Target="slides/slide192.xml"/><Relationship Id="rId225" Type="http://schemas.openxmlformats.org/officeDocument/2006/relationships/slide" Target="slides/slide197.xml"/><Relationship Id="rId241" Type="http://schemas.openxmlformats.org/officeDocument/2006/relationships/slide" Target="slides/slide213.xml"/><Relationship Id="rId246"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48" Type="http://schemas.openxmlformats.org/officeDocument/2006/relationships/slide" Target="slides/slide120.xml"/><Relationship Id="rId164" Type="http://schemas.openxmlformats.org/officeDocument/2006/relationships/slide" Target="slides/slide136.xml"/><Relationship Id="rId169" Type="http://schemas.openxmlformats.org/officeDocument/2006/relationships/slide" Target="slides/slide141.xml"/><Relationship Id="rId185" Type="http://schemas.openxmlformats.org/officeDocument/2006/relationships/slide" Target="slides/slide15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2.xml"/><Relationship Id="rId210" Type="http://schemas.openxmlformats.org/officeDocument/2006/relationships/slide" Target="slides/slide182.xml"/><Relationship Id="rId215" Type="http://schemas.openxmlformats.org/officeDocument/2006/relationships/slide" Target="slides/slide187.xml"/><Relationship Id="rId236" Type="http://schemas.openxmlformats.org/officeDocument/2006/relationships/slide" Target="slides/slide208.xml"/><Relationship Id="rId26" Type="http://schemas.openxmlformats.org/officeDocument/2006/relationships/slideMaster" Target="slideMasters/slideMaster26.xml"/><Relationship Id="rId231" Type="http://schemas.openxmlformats.org/officeDocument/2006/relationships/slide" Target="slides/slide203.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slide" Target="slides/slide147.xml"/><Relationship Id="rId196" Type="http://schemas.openxmlformats.org/officeDocument/2006/relationships/slide" Target="slides/slide168.xml"/><Relationship Id="rId200" Type="http://schemas.openxmlformats.org/officeDocument/2006/relationships/slide" Target="slides/slide172.xml"/><Relationship Id="rId16" Type="http://schemas.openxmlformats.org/officeDocument/2006/relationships/slideMaster" Target="slideMasters/slideMaster16.xml"/><Relationship Id="rId221" Type="http://schemas.openxmlformats.org/officeDocument/2006/relationships/slide" Target="slides/slide193.xml"/><Relationship Id="rId242" Type="http://schemas.openxmlformats.org/officeDocument/2006/relationships/slide" Target="slides/slide214.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 Id="rId165" Type="http://schemas.openxmlformats.org/officeDocument/2006/relationships/slide" Target="slides/slide137.xml"/><Relationship Id="rId186" Type="http://schemas.openxmlformats.org/officeDocument/2006/relationships/slide" Target="slides/slide158.xml"/><Relationship Id="rId211" Type="http://schemas.openxmlformats.org/officeDocument/2006/relationships/slide" Target="slides/slide183.xml"/><Relationship Id="rId232" Type="http://schemas.openxmlformats.org/officeDocument/2006/relationships/slide" Target="slides/slide204.xml"/><Relationship Id="rId27" Type="http://schemas.openxmlformats.org/officeDocument/2006/relationships/slideMaster" Target="slideMasters/slideMaster27.xml"/><Relationship Id="rId48" Type="http://schemas.openxmlformats.org/officeDocument/2006/relationships/slide" Target="slides/slide20.xml"/><Relationship Id="rId69" Type="http://schemas.openxmlformats.org/officeDocument/2006/relationships/slide" Target="slides/slide41.xml"/><Relationship Id="rId113" Type="http://schemas.openxmlformats.org/officeDocument/2006/relationships/slide" Target="slides/slide85.xml"/><Relationship Id="rId134" Type="http://schemas.openxmlformats.org/officeDocument/2006/relationships/slide" Target="slides/slide106.xml"/><Relationship Id="rId80" Type="http://schemas.openxmlformats.org/officeDocument/2006/relationships/slide" Target="slides/slide52.xml"/><Relationship Id="rId155" Type="http://schemas.openxmlformats.org/officeDocument/2006/relationships/slide" Target="slides/slide127.xml"/><Relationship Id="rId176" Type="http://schemas.openxmlformats.org/officeDocument/2006/relationships/slide" Target="slides/slide148.xml"/><Relationship Id="rId197" Type="http://schemas.openxmlformats.org/officeDocument/2006/relationships/slide" Target="slides/slide169.xml"/><Relationship Id="rId201" Type="http://schemas.openxmlformats.org/officeDocument/2006/relationships/slide" Target="slides/slide173.xml"/><Relationship Id="rId222" Type="http://schemas.openxmlformats.org/officeDocument/2006/relationships/slide" Target="slides/slide194.xml"/><Relationship Id="rId243" Type="http://schemas.openxmlformats.org/officeDocument/2006/relationships/slide" Target="slides/slide2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9052D-BF2C-424E-92C2-B810070BA222}" type="datetimeFigureOut">
              <a:rPr lang="en-US" smtClean="0"/>
              <a:t>7/10/2020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CE721-F2AF-40B1-BCF4-08D3C6F582C3}" type="slidenum">
              <a:rPr lang="en-US" smtClean="0"/>
              <a:t>‹#›</a:t>
            </a:fld>
            <a:endParaRPr lang="en-US"/>
          </a:p>
        </p:txBody>
      </p:sp>
    </p:spTree>
    <p:extLst>
      <p:ext uri="{BB962C8B-B14F-4D97-AF65-F5344CB8AC3E}">
        <p14:creationId xmlns:p14="http://schemas.microsoft.com/office/powerpoint/2010/main" val="1477115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66688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068612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647741D-A07D-42D8-989D-C62078A76D36}"/>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36F230-3CC8-44F0-945E-5CBDB2B7FB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9378" name="Rectangle 2">
            <a:extLst>
              <a:ext uri="{FF2B5EF4-FFF2-40B4-BE49-F238E27FC236}">
                <a16:creationId xmlns:a16="http://schemas.microsoft.com/office/drawing/2014/main" id="{71F58915-5582-4067-B72D-349D17450D09}"/>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29379" name="Rectangle 3">
            <a:extLst>
              <a:ext uri="{FF2B5EF4-FFF2-40B4-BE49-F238E27FC236}">
                <a16:creationId xmlns:a16="http://schemas.microsoft.com/office/drawing/2014/main" id="{A8559811-B7CB-44A7-90A0-883F48370EF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AE5521-E55C-4A29-A786-CEE9B6BFD30D}"/>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3B0F656-F43F-4D9B-9782-079E1A9E207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3826" name="Rectangle 2">
            <a:extLst>
              <a:ext uri="{FF2B5EF4-FFF2-40B4-BE49-F238E27FC236}">
                <a16:creationId xmlns:a16="http://schemas.microsoft.com/office/drawing/2014/main" id="{A1AB0518-8025-47FD-9CD3-8B189F66CCA3}"/>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3827" name="Rectangle 3">
            <a:extLst>
              <a:ext uri="{FF2B5EF4-FFF2-40B4-BE49-F238E27FC236}">
                <a16:creationId xmlns:a16="http://schemas.microsoft.com/office/drawing/2014/main" id="{3E0362FE-C902-4E85-AD18-3D0404A38C9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0B20ABE-52F9-4493-8EBC-8C4A997E8C0B}"/>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6C49D61-AB99-4E49-8E5E-EB68965B971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1426" name="Rectangle 2">
            <a:extLst>
              <a:ext uri="{FF2B5EF4-FFF2-40B4-BE49-F238E27FC236}">
                <a16:creationId xmlns:a16="http://schemas.microsoft.com/office/drawing/2014/main" id="{E2173F2E-3CA4-4FDC-A6C4-72A43B0E1DE8}"/>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31427" name="Rectangle 3">
            <a:extLst>
              <a:ext uri="{FF2B5EF4-FFF2-40B4-BE49-F238E27FC236}">
                <a16:creationId xmlns:a16="http://schemas.microsoft.com/office/drawing/2014/main" id="{8636A6B8-AEB0-47EF-8BCB-C36AA926E06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1C5864-C2DA-49CD-8832-4EC7F4F6C0C2}"/>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E4F48B9-9717-4DD0-AEDC-250226A9685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0594" name="Rectangle 2">
            <a:extLst>
              <a:ext uri="{FF2B5EF4-FFF2-40B4-BE49-F238E27FC236}">
                <a16:creationId xmlns:a16="http://schemas.microsoft.com/office/drawing/2014/main" id="{13A7E0AC-14AC-4529-94AC-5E2B800DD960}"/>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DB51FCDD-C4E2-4291-9B72-6F44E61548B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8524AD9-1F9C-45E5-9D51-C4CD139CF62B}"/>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EC9C925-6A26-4E84-BE92-67C20C0D05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7026" name="Rectangle 2">
            <a:extLst>
              <a:ext uri="{FF2B5EF4-FFF2-40B4-BE49-F238E27FC236}">
                <a16:creationId xmlns:a16="http://schemas.microsoft.com/office/drawing/2014/main" id="{B22EE81B-70FA-4C3A-A42C-BBE779E1574C}"/>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57027" name="Rectangle 3">
            <a:extLst>
              <a:ext uri="{FF2B5EF4-FFF2-40B4-BE49-F238E27FC236}">
                <a16:creationId xmlns:a16="http://schemas.microsoft.com/office/drawing/2014/main" id="{DC2EC422-A353-414C-B107-7789586033B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Ephesians 2:14; Galatians 4:5</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0E48F1D-0BF7-45C4-98E8-56BFBBB6F463}"/>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D6C062C-53C8-4E7B-B4FB-9691FE28CFC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1618" name="Rectangle 2">
            <a:extLst>
              <a:ext uri="{FF2B5EF4-FFF2-40B4-BE49-F238E27FC236}">
                <a16:creationId xmlns:a16="http://schemas.microsoft.com/office/drawing/2014/main" id="{2916C377-49A4-48EA-B17C-1374AA4DB164}"/>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8C43AA46-B948-4BCA-B664-39BB130DDDFC}"/>
              </a:ext>
            </a:extLst>
          </p:cNvPr>
          <p:cNvSpPr>
            <a:spLocks noGrp="1" noChangeArrowheads="1"/>
          </p:cNvSpPr>
          <p:nvPr>
            <p:ph type="body" idx="1"/>
          </p:nvPr>
        </p:nvSpPr>
        <p:spPr/>
        <p:txBody>
          <a:bodyPr/>
          <a:lstStyle/>
          <a:p>
            <a:r>
              <a:rPr lang="en-US" altLang="en-US"/>
              <a:t>Ephesians 2:14; Galatians 4:5</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22A5C38-9E1C-48F5-8C6C-31162F0E6268}"/>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9A48E62A-FA83-4368-B8A9-17DCF54DECCD}"/>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7652" name="Date Placeholder 7">
            <a:extLst>
              <a:ext uri="{FF2B5EF4-FFF2-40B4-BE49-F238E27FC236}">
                <a16:creationId xmlns:a16="http://schemas.microsoft.com/office/drawing/2014/main" id="{F3CA1DED-A9F2-41F2-8583-A29A2CE9F467}"/>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664A4BF-0476-4E3D-9B72-7EE68F54D9AD}"/>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3D31D32B-BD1D-4F90-A12E-4BC8FE789606}"/>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8676" name="Date Placeholder 7">
            <a:extLst>
              <a:ext uri="{FF2B5EF4-FFF2-40B4-BE49-F238E27FC236}">
                <a16:creationId xmlns:a16="http://schemas.microsoft.com/office/drawing/2014/main" id="{87F62CA6-A21F-4B67-8FC5-F41EF7BB4077}"/>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E3094473-1C87-4A76-80B4-8003D07A223C}"/>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ADEB9859-1BF8-4DBC-854E-F21A94AEE9E2}"/>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9700" name="Date Placeholder 7">
            <a:extLst>
              <a:ext uri="{FF2B5EF4-FFF2-40B4-BE49-F238E27FC236}">
                <a16:creationId xmlns:a16="http://schemas.microsoft.com/office/drawing/2014/main" id="{9556DDD8-6324-480A-9CD6-2593716020D8}"/>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C119E1A-E1D2-4326-A03C-79B1BAC4F46F}"/>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6906A120-323A-44D9-84DD-2ECB6FCFACA6}"/>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0724" name="Date Placeholder 7">
            <a:extLst>
              <a:ext uri="{FF2B5EF4-FFF2-40B4-BE49-F238E27FC236}">
                <a16:creationId xmlns:a16="http://schemas.microsoft.com/office/drawing/2014/main" id="{39EDE5F0-92B4-4DEA-B57E-E76024252E79}"/>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389721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C5616BD-8109-461A-B977-E41FEA06B590}"/>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BCA83318-0237-4847-BAD1-3955C5DA7246}"/>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1748" name="Date Placeholder 7">
            <a:extLst>
              <a:ext uri="{FF2B5EF4-FFF2-40B4-BE49-F238E27FC236}">
                <a16:creationId xmlns:a16="http://schemas.microsoft.com/office/drawing/2014/main" id="{B5BD953A-15FA-43A0-81DC-0657D15EBA31}"/>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0637083-28D0-4BA1-9EF8-8D03CC7C5C52}"/>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1A467A13-C476-42DF-853B-9953B02A7DC3}"/>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2772" name="Date Placeholder 7">
            <a:extLst>
              <a:ext uri="{FF2B5EF4-FFF2-40B4-BE49-F238E27FC236}">
                <a16:creationId xmlns:a16="http://schemas.microsoft.com/office/drawing/2014/main" id="{96807A40-E32F-43F0-B8D2-2C4359FAC73E}"/>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7852D7C-6E5F-4003-B38E-C3F9497041F2}"/>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51A9DA04-6B15-43A6-A949-DF150BE2A9BC}"/>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3796" name="Date Placeholder 7">
            <a:extLst>
              <a:ext uri="{FF2B5EF4-FFF2-40B4-BE49-F238E27FC236}">
                <a16:creationId xmlns:a16="http://schemas.microsoft.com/office/drawing/2014/main" id="{53E1445C-EE1E-4CC5-BA7F-7F7EF1B719E0}"/>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883A0C0-F271-4DE6-9E1F-9AE015C2DD05}"/>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390C995C-A2A1-456B-979E-33A3030D7713}"/>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4820" name="Date Placeholder 7">
            <a:extLst>
              <a:ext uri="{FF2B5EF4-FFF2-40B4-BE49-F238E27FC236}">
                <a16:creationId xmlns:a16="http://schemas.microsoft.com/office/drawing/2014/main" id="{1551A7E7-A466-4BA9-83DF-A0BDEFDFB791}"/>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DE4FFEA0-F903-401F-8963-467CFE9A506E}"/>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78294825-8BD0-4E26-B0E3-7636254A330B}"/>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6868" name="Date Placeholder 7">
            <a:extLst>
              <a:ext uri="{FF2B5EF4-FFF2-40B4-BE49-F238E27FC236}">
                <a16:creationId xmlns:a16="http://schemas.microsoft.com/office/drawing/2014/main" id="{4EA88BA5-EE52-4087-9D18-1A7EE6262766}"/>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63FE60EC-BEA8-46D2-B5C8-788C6BB33776}"/>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443595FF-E5A9-48A3-B054-5E1D7170BED1}"/>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7892" name="Date Placeholder 7">
            <a:extLst>
              <a:ext uri="{FF2B5EF4-FFF2-40B4-BE49-F238E27FC236}">
                <a16:creationId xmlns:a16="http://schemas.microsoft.com/office/drawing/2014/main" id="{4DEB7624-2DEF-4983-B13A-0A3B4299C710}"/>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C1E90184-F14A-4A25-A8A0-A83D240BEE09}"/>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C8C9B433-657A-4A2C-96EB-B298E460809C}"/>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8916" name="Date Placeholder 7">
            <a:extLst>
              <a:ext uri="{FF2B5EF4-FFF2-40B4-BE49-F238E27FC236}">
                <a16:creationId xmlns:a16="http://schemas.microsoft.com/office/drawing/2014/main" id="{2B4A47DD-C85D-403A-91C9-6BA74A44125E}"/>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0F064061-8AC3-483A-8471-5711D3E4789A}"/>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273CF743-83C4-49D0-B87C-CCCA8537CECD}"/>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9940" name="Date Placeholder 7">
            <a:extLst>
              <a:ext uri="{FF2B5EF4-FFF2-40B4-BE49-F238E27FC236}">
                <a16:creationId xmlns:a16="http://schemas.microsoft.com/office/drawing/2014/main" id="{64BD28FD-6167-4A12-8744-B6E8473244B3}"/>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5C9C6EC-F3B7-491E-97BF-972568A5503E}"/>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E42D48BE-688F-45CC-B0F4-B5EBF98C43AB}"/>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46084" name="Date Placeholder 7">
            <a:extLst>
              <a:ext uri="{FF2B5EF4-FFF2-40B4-BE49-F238E27FC236}">
                <a16:creationId xmlns:a16="http://schemas.microsoft.com/office/drawing/2014/main" id="{054ACC29-FE55-4757-B937-F833FCBA6802}"/>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BC2D67D4-8BE9-4720-8310-A2E414528CFB}"/>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040B9146-B9B2-4AAB-BEF8-04250B24CCB3}"/>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47108" name="Date Placeholder 7">
            <a:extLst>
              <a:ext uri="{FF2B5EF4-FFF2-40B4-BE49-F238E27FC236}">
                <a16:creationId xmlns:a16="http://schemas.microsoft.com/office/drawing/2014/main" id="{EA1A7004-E10D-40A8-85FF-56829A6B01BE}"/>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4977341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4A31A39-EC4D-4F22-8B4B-FF9E943DDA58}"/>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8858D3F7-1FF9-42F1-9EFB-181B12D3DA6D}"/>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48132" name="Date Placeholder 7">
            <a:extLst>
              <a:ext uri="{FF2B5EF4-FFF2-40B4-BE49-F238E27FC236}">
                <a16:creationId xmlns:a16="http://schemas.microsoft.com/office/drawing/2014/main" id="{3E681E5B-F68B-4D19-88A4-4D4BCCCF0226}"/>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09609835-34A9-4687-9DAD-47F33855F310}"/>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E3850692-DBDE-4511-AA12-9A526ADD2ABF}"/>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49156" name="Date Placeholder 7">
            <a:extLst>
              <a:ext uri="{FF2B5EF4-FFF2-40B4-BE49-F238E27FC236}">
                <a16:creationId xmlns:a16="http://schemas.microsoft.com/office/drawing/2014/main" id="{3B8A6450-6C64-4D99-A981-324947BA4951}"/>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7397722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2180618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2575975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810843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7641072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5893839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7184186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17DCD51-AB71-425B-AB51-A3AA7477FA92}"/>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08B6F0-FB95-4A8B-8428-96989BB557C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3666" name="Rectangle 2">
            <a:extLst>
              <a:ext uri="{FF2B5EF4-FFF2-40B4-BE49-F238E27FC236}">
                <a16:creationId xmlns:a16="http://schemas.microsoft.com/office/drawing/2014/main" id="{A4D6A5EC-5FC6-4AC5-8E62-6AE058D5F46A}"/>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66122E43-5A36-4740-AFD8-9892BDFBEDD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95C982-4015-4A0C-94FC-3B3AC8AC466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00A569-324D-42E4-BA63-9716B94901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0" name="Rectangle 2">
            <a:extLst>
              <a:ext uri="{FF2B5EF4-FFF2-40B4-BE49-F238E27FC236}">
                <a16:creationId xmlns:a16="http://schemas.microsoft.com/office/drawing/2014/main" id="{411A9032-CF4A-4703-83D6-A32820B11C53}"/>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EACEDF0D-0A29-49B5-BD5A-4C8635C9FA9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9A8C7A0-8DA7-4A9A-85C8-1274D18260BB}"/>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293775-784D-4D92-B649-6FB31B59170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7874" name="Rectangle 2">
            <a:extLst>
              <a:ext uri="{FF2B5EF4-FFF2-40B4-BE49-F238E27FC236}">
                <a16:creationId xmlns:a16="http://schemas.microsoft.com/office/drawing/2014/main" id="{0F99B272-ED47-42B5-803C-1F203ED54E6F}"/>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07875" name="Rectangle 3">
            <a:extLst>
              <a:ext uri="{FF2B5EF4-FFF2-40B4-BE49-F238E27FC236}">
                <a16:creationId xmlns:a16="http://schemas.microsoft.com/office/drawing/2014/main" id="{602525F7-D6EF-448F-B3A8-397FA3927C9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50D4A4-E9AC-4FC6-80EB-C861BD87AE51}"/>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1587958-6BD6-4912-889A-7D3205F6952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4690" name="Rectangle 2">
            <a:extLst>
              <a:ext uri="{FF2B5EF4-FFF2-40B4-BE49-F238E27FC236}">
                <a16:creationId xmlns:a16="http://schemas.microsoft.com/office/drawing/2014/main" id="{57E246A4-F3E4-4B87-9315-30AA43A9C1E1}"/>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64969405-4554-4315-917B-5DEDC24D8D3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8B10270-BDEE-4EE1-8D26-E2152B5DB838}"/>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91FC0F5-5FEE-42DA-BBB1-B39B19FC9DD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5714" name="Rectangle 2">
            <a:extLst>
              <a:ext uri="{FF2B5EF4-FFF2-40B4-BE49-F238E27FC236}">
                <a16:creationId xmlns:a16="http://schemas.microsoft.com/office/drawing/2014/main" id="{3567EAD4-36BF-4F86-B930-70D3244B116F}"/>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AB4E1C0C-3D4E-45D7-A9AC-9D128319A63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D16D899-C9AC-4B0D-A44A-0E1598B7B4CD}"/>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00FA38E-8D2C-48CF-8F36-5DB3EF8AA8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2018" name="Rectangle 2">
            <a:extLst>
              <a:ext uri="{FF2B5EF4-FFF2-40B4-BE49-F238E27FC236}">
                <a16:creationId xmlns:a16="http://schemas.microsoft.com/office/drawing/2014/main" id="{CB35F5DC-8283-4464-A464-03B866276E62}"/>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42019" name="Rectangle 3">
            <a:extLst>
              <a:ext uri="{FF2B5EF4-FFF2-40B4-BE49-F238E27FC236}">
                <a16:creationId xmlns:a16="http://schemas.microsoft.com/office/drawing/2014/main" id="{EB1ED1E4-5CD9-4BA9-981C-FECD54CEA79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Image: </a:t>
            </a:r>
            <a:r>
              <a:rPr lang="en-US" altLang="en-US" sz="1400">
                <a:latin typeface="Times New Roman" panose="02020603050405020304" pitchFamily="18" charset="0"/>
              </a:rPr>
              <a:t>©ArtmannWitte</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DB3336-1C31-4EF7-83F5-6A225FF9FA0B}"/>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ED51A4D-EE90-4EEB-8FFA-380F9E9055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1122" name="Rectangle 2">
            <a:extLst>
              <a:ext uri="{FF2B5EF4-FFF2-40B4-BE49-F238E27FC236}">
                <a16:creationId xmlns:a16="http://schemas.microsoft.com/office/drawing/2014/main" id="{FCB6BD23-E6EF-4D30-8A66-0C834C7FAFB7}"/>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61123" name="Rectangle 3">
            <a:extLst>
              <a:ext uri="{FF2B5EF4-FFF2-40B4-BE49-F238E27FC236}">
                <a16:creationId xmlns:a16="http://schemas.microsoft.com/office/drawing/2014/main" id="{C470294F-CBB8-4A30-B06C-D5693864AF2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Image: </a:t>
            </a:r>
            <a:r>
              <a:rPr lang="en-US" altLang="en-US" sz="1400">
                <a:latin typeface="Times New Roman" panose="02020603050405020304" pitchFamily="18" charset="0"/>
              </a:rPr>
              <a:t>©ArtmannWitte</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BC07A8C-6D25-44F1-9958-6EBF4897FA17}"/>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2965EF4-E14A-483F-AFC4-6A2BC7B05A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6738" name="Rectangle 2">
            <a:extLst>
              <a:ext uri="{FF2B5EF4-FFF2-40B4-BE49-F238E27FC236}">
                <a16:creationId xmlns:a16="http://schemas.microsoft.com/office/drawing/2014/main" id="{53C0D07D-5A1D-4381-8F2A-5F5269F0A2F3}"/>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340B87EF-2838-4888-A3F2-9A30C8A6ED2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E71B9E70-CBBE-459C-9355-795142225CF1}"/>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EF9DFF83-7CA4-4627-AC65-4327CD4CE7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6868" name="Header Placeholder 6">
            <a:extLst>
              <a:ext uri="{FF2B5EF4-FFF2-40B4-BE49-F238E27FC236}">
                <a16:creationId xmlns:a16="http://schemas.microsoft.com/office/drawing/2014/main" id="{340A1339-4069-45EF-AE95-0BCD0F1B579A}"/>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69" name="Date Placeholder 7">
            <a:extLst>
              <a:ext uri="{FF2B5EF4-FFF2-40B4-BE49-F238E27FC236}">
                <a16:creationId xmlns:a16="http://schemas.microsoft.com/office/drawing/2014/main" id="{F05FC269-6C3F-44C0-B678-FA66B930905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AA7ED18D-9CBB-4BEE-AFEC-1A907938BA06}"/>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B2F9B0BA-7164-4463-B934-D167EE1587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7892" name="Header Placeholder 6">
            <a:extLst>
              <a:ext uri="{FF2B5EF4-FFF2-40B4-BE49-F238E27FC236}">
                <a16:creationId xmlns:a16="http://schemas.microsoft.com/office/drawing/2014/main" id="{3A29D6DA-4FBC-48C9-A8B6-60D81B07C13E}"/>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893" name="Date Placeholder 7">
            <a:extLst>
              <a:ext uri="{FF2B5EF4-FFF2-40B4-BE49-F238E27FC236}">
                <a16:creationId xmlns:a16="http://schemas.microsoft.com/office/drawing/2014/main" id="{75D83C00-45D4-4A0A-B222-AD09A7DEC9D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77EABC89-AD6A-44F3-9A36-76FAA6020E13}"/>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F3D1ACFF-160E-401D-9EE5-3971472317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8916" name="Header Placeholder 6">
            <a:extLst>
              <a:ext uri="{FF2B5EF4-FFF2-40B4-BE49-F238E27FC236}">
                <a16:creationId xmlns:a16="http://schemas.microsoft.com/office/drawing/2014/main" id="{B60FB219-2017-4E15-A86B-67DD967C8EF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917" name="Date Placeholder 7">
            <a:extLst>
              <a:ext uri="{FF2B5EF4-FFF2-40B4-BE49-F238E27FC236}">
                <a16:creationId xmlns:a16="http://schemas.microsoft.com/office/drawing/2014/main" id="{0B201C0C-9668-4537-9197-2A234D70B82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7972C51E-05DF-4960-8C35-D60E667464F7}"/>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4AE0F429-EB5B-4193-A5E9-78EB6455D3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9940" name="Header Placeholder 6">
            <a:extLst>
              <a:ext uri="{FF2B5EF4-FFF2-40B4-BE49-F238E27FC236}">
                <a16:creationId xmlns:a16="http://schemas.microsoft.com/office/drawing/2014/main" id="{583C00C2-0EE6-4DC5-BD00-D4563985713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941" name="Date Placeholder 7">
            <a:extLst>
              <a:ext uri="{FF2B5EF4-FFF2-40B4-BE49-F238E27FC236}">
                <a16:creationId xmlns:a16="http://schemas.microsoft.com/office/drawing/2014/main" id="{5DAE8BBA-C548-4E7E-BA60-D0F4E031BE8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591C333-8FD8-411E-BD96-63B5F44008C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D99449-FEAD-4420-A41C-187CE495452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818" name="Rectangle 2">
            <a:extLst>
              <a:ext uri="{FF2B5EF4-FFF2-40B4-BE49-F238E27FC236}">
                <a16:creationId xmlns:a16="http://schemas.microsoft.com/office/drawing/2014/main" id="{26B764DC-DC44-4FCE-BBD5-EB4645FF8B5C}"/>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0F1C75C2-8781-4AF6-99D7-B84B501FFAC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9B44C64-0CDE-4D29-B393-6AD27E182F60}"/>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0F3A0FFD-974C-464C-A961-501B1993B7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40964" name="Header Placeholder 6">
            <a:extLst>
              <a:ext uri="{FF2B5EF4-FFF2-40B4-BE49-F238E27FC236}">
                <a16:creationId xmlns:a16="http://schemas.microsoft.com/office/drawing/2014/main" id="{EFD974F5-9FC5-4B0F-AEBA-54D83726F220}"/>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965" name="Date Placeholder 7">
            <a:extLst>
              <a:ext uri="{FF2B5EF4-FFF2-40B4-BE49-F238E27FC236}">
                <a16:creationId xmlns:a16="http://schemas.microsoft.com/office/drawing/2014/main" id="{E880E6FD-C951-422E-922A-3D9CD36F8A8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C40BB045-3286-4E0E-9BC2-DEA5F7C20CF6}"/>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47E92F31-A49F-46F0-882C-2F6DCBBB2C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41988" name="Header Placeholder 6">
            <a:extLst>
              <a:ext uri="{FF2B5EF4-FFF2-40B4-BE49-F238E27FC236}">
                <a16:creationId xmlns:a16="http://schemas.microsoft.com/office/drawing/2014/main" id="{A0FADA5D-20C0-424D-A128-24BFC05FF5E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89" name="Date Placeholder 7">
            <a:extLst>
              <a:ext uri="{FF2B5EF4-FFF2-40B4-BE49-F238E27FC236}">
                <a16:creationId xmlns:a16="http://schemas.microsoft.com/office/drawing/2014/main" id="{8AFBD73E-6ADE-449C-B62E-64B668C04F6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E4E338E5-9901-433B-9617-5BDDCA6E10CB}"/>
              </a:ext>
            </a:extLst>
          </p:cNvPr>
          <p:cNvSpPr>
            <a:spLocks noGrp="1" noRot="1" noChangeAspect="1" noTextEdit="1"/>
          </p:cNvSpPr>
          <p:nvPr>
            <p:ph type="sldImg"/>
          </p:nvPr>
        </p:nvSpPr>
        <p:spPr>
          <a:ln/>
        </p:spPr>
      </p:sp>
      <p:sp>
        <p:nvSpPr>
          <p:cNvPr id="44035" name="Notes Placeholder 2">
            <a:extLst>
              <a:ext uri="{FF2B5EF4-FFF2-40B4-BE49-F238E27FC236}">
                <a16:creationId xmlns:a16="http://schemas.microsoft.com/office/drawing/2014/main" id="{FC55620C-0F40-4E7A-AE44-568740A69E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44036" name="Header Placeholder 6">
            <a:extLst>
              <a:ext uri="{FF2B5EF4-FFF2-40B4-BE49-F238E27FC236}">
                <a16:creationId xmlns:a16="http://schemas.microsoft.com/office/drawing/2014/main" id="{584E6D79-4708-4DAC-B00F-ADD162F45CB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037" name="Date Placeholder 7">
            <a:extLst>
              <a:ext uri="{FF2B5EF4-FFF2-40B4-BE49-F238E27FC236}">
                <a16:creationId xmlns:a16="http://schemas.microsoft.com/office/drawing/2014/main" id="{457B1717-A5D9-4BD7-B106-FE45A865126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FDBAE8EA-E008-4AC1-A541-56739F5F72ED}"/>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60A18FCB-5971-4041-97F3-CE08A31365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45060" name="Header Placeholder 6">
            <a:extLst>
              <a:ext uri="{FF2B5EF4-FFF2-40B4-BE49-F238E27FC236}">
                <a16:creationId xmlns:a16="http://schemas.microsoft.com/office/drawing/2014/main" id="{94BF5806-29C1-4B01-87F9-891341AB7D60}"/>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61" name="Date Placeholder 7">
            <a:extLst>
              <a:ext uri="{FF2B5EF4-FFF2-40B4-BE49-F238E27FC236}">
                <a16:creationId xmlns:a16="http://schemas.microsoft.com/office/drawing/2014/main" id="{4DF128E4-5D5A-49F8-847E-4DD75452AF3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0B5289B8-F797-4934-BF93-35019B771690}"/>
              </a:ext>
            </a:extLst>
          </p:cNvPr>
          <p:cNvSpPr>
            <a:spLocks noGrp="1" noRot="1" noChangeAspect="1" noTextEdit="1"/>
          </p:cNvSpPr>
          <p:nvPr>
            <p:ph type="sldImg"/>
          </p:nvPr>
        </p:nvSpPr>
        <p:spPr>
          <a:ln/>
        </p:spPr>
      </p:sp>
      <p:sp>
        <p:nvSpPr>
          <p:cNvPr id="46083" name="Notes Placeholder 2">
            <a:extLst>
              <a:ext uri="{FF2B5EF4-FFF2-40B4-BE49-F238E27FC236}">
                <a16:creationId xmlns:a16="http://schemas.microsoft.com/office/drawing/2014/main" id="{BC1A5A39-CCC1-4CE0-948B-7A830E29FB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46084" name="Header Placeholder 6">
            <a:extLst>
              <a:ext uri="{FF2B5EF4-FFF2-40B4-BE49-F238E27FC236}">
                <a16:creationId xmlns:a16="http://schemas.microsoft.com/office/drawing/2014/main" id="{2EB3A387-8662-4BFC-BAFB-57E595AEEAA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6085" name="Date Placeholder 7">
            <a:extLst>
              <a:ext uri="{FF2B5EF4-FFF2-40B4-BE49-F238E27FC236}">
                <a16:creationId xmlns:a16="http://schemas.microsoft.com/office/drawing/2014/main" id="{024E8B12-C561-42AA-91F3-0BB87676D1E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AA61A3AA-9483-4844-804A-C857F6559A5B}"/>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9F99FDB5-487C-4616-A0AE-4D312CC3AF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49156" name="Header Placeholder 6">
            <a:extLst>
              <a:ext uri="{FF2B5EF4-FFF2-40B4-BE49-F238E27FC236}">
                <a16:creationId xmlns:a16="http://schemas.microsoft.com/office/drawing/2014/main" id="{834B130F-379C-4099-BDA5-4C7F1E20CE6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157" name="Date Placeholder 7">
            <a:extLst>
              <a:ext uri="{FF2B5EF4-FFF2-40B4-BE49-F238E27FC236}">
                <a16:creationId xmlns:a16="http://schemas.microsoft.com/office/drawing/2014/main" id="{857249DA-5F1B-4C6F-93B4-EB57CD4E154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1A645CC1-C982-409A-B708-C9F7323AB095}"/>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id="{0DBE4C47-3098-45BF-A4F0-4DD69739FB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50180" name="Header Placeholder 6">
            <a:extLst>
              <a:ext uri="{FF2B5EF4-FFF2-40B4-BE49-F238E27FC236}">
                <a16:creationId xmlns:a16="http://schemas.microsoft.com/office/drawing/2014/main" id="{CC79CD06-AAE9-4EB1-B093-0D4289319EF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81" name="Date Placeholder 7">
            <a:extLst>
              <a:ext uri="{FF2B5EF4-FFF2-40B4-BE49-F238E27FC236}">
                <a16:creationId xmlns:a16="http://schemas.microsoft.com/office/drawing/2014/main" id="{6302C634-665A-48C7-A1FA-2E521B6015C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A5158077-986C-48CA-AF3F-D168C1EAFAEF}"/>
              </a:ext>
            </a:extLst>
          </p:cNvPr>
          <p:cNvSpPr>
            <a:spLocks noGrp="1" noRot="1" noChangeAspect="1" noTextEdit="1"/>
          </p:cNvSpPr>
          <p:nvPr>
            <p:ph type="sldImg"/>
          </p:nvPr>
        </p:nvSpPr>
        <p:spPr>
          <a:ln/>
        </p:spPr>
      </p:sp>
      <p:sp>
        <p:nvSpPr>
          <p:cNvPr id="51203" name="Notes Placeholder 2">
            <a:extLst>
              <a:ext uri="{FF2B5EF4-FFF2-40B4-BE49-F238E27FC236}">
                <a16:creationId xmlns:a16="http://schemas.microsoft.com/office/drawing/2014/main" id="{DD360F57-AB75-486A-8420-66F4BE7837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51204" name="Header Placeholder 6">
            <a:extLst>
              <a:ext uri="{FF2B5EF4-FFF2-40B4-BE49-F238E27FC236}">
                <a16:creationId xmlns:a16="http://schemas.microsoft.com/office/drawing/2014/main" id="{6FE50776-E342-4A9F-A9B0-DFC85CF09212}"/>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205" name="Date Placeholder 7">
            <a:extLst>
              <a:ext uri="{FF2B5EF4-FFF2-40B4-BE49-F238E27FC236}">
                <a16:creationId xmlns:a16="http://schemas.microsoft.com/office/drawing/2014/main" id="{DA8D14DA-49CC-4875-A04F-6282B23E911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1129A19E-C6F1-4AAB-AC1C-0607DBF3A09E}"/>
              </a:ext>
            </a:extLst>
          </p:cNvPr>
          <p:cNvSpPr>
            <a:spLocks noGrp="1" noRot="1" noChangeAspect="1" noTextEdit="1"/>
          </p:cNvSpPr>
          <p:nvPr>
            <p:ph type="sldImg"/>
          </p:nvPr>
        </p:nvSpPr>
        <p:spPr>
          <a:ln/>
        </p:spPr>
      </p:sp>
      <p:sp>
        <p:nvSpPr>
          <p:cNvPr id="54275" name="Notes Placeholder 2">
            <a:extLst>
              <a:ext uri="{FF2B5EF4-FFF2-40B4-BE49-F238E27FC236}">
                <a16:creationId xmlns:a16="http://schemas.microsoft.com/office/drawing/2014/main" id="{4723328E-9C48-4A6B-81E2-757B014792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54276" name="Header Placeholder 6">
            <a:extLst>
              <a:ext uri="{FF2B5EF4-FFF2-40B4-BE49-F238E27FC236}">
                <a16:creationId xmlns:a16="http://schemas.microsoft.com/office/drawing/2014/main" id="{DEF1E09A-9C74-4F73-AA15-7A5AB51FBAF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277" name="Date Placeholder 7">
            <a:extLst>
              <a:ext uri="{FF2B5EF4-FFF2-40B4-BE49-F238E27FC236}">
                <a16:creationId xmlns:a16="http://schemas.microsoft.com/office/drawing/2014/main" id="{94CA7B4A-C6F5-446B-82B9-611CD5DEB03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53040332-43E9-4F14-BA12-60D6D1370CE0}"/>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677DBDB4-41A8-48B0-BFC3-DD6069463C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56324" name="Header Placeholder 6">
            <a:extLst>
              <a:ext uri="{FF2B5EF4-FFF2-40B4-BE49-F238E27FC236}">
                <a16:creationId xmlns:a16="http://schemas.microsoft.com/office/drawing/2014/main" id="{0C84A30E-E57F-4161-B710-13FAE328A8E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325" name="Date Placeholder 7">
            <a:extLst>
              <a:ext uri="{FF2B5EF4-FFF2-40B4-BE49-F238E27FC236}">
                <a16:creationId xmlns:a16="http://schemas.microsoft.com/office/drawing/2014/main" id="{878F0218-591F-4FA1-8EB5-84BA8602141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77CFE9-20AF-4B1C-B854-ED837DC719F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D15E29-3094-47C6-BFB0-2E1DB6CAD33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842" name="Rectangle 2">
            <a:extLst>
              <a:ext uri="{FF2B5EF4-FFF2-40B4-BE49-F238E27FC236}">
                <a16:creationId xmlns:a16="http://schemas.microsoft.com/office/drawing/2014/main" id="{8DF60845-6CC9-46CF-9A38-C15E920491B0}"/>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0FCF8A28-168C-48D1-A7E2-CD734D7B960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420280EB-5F9A-4274-80AF-831559F46F20}"/>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608BAECB-371F-423B-9BC8-EA0E902B5C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57348" name="Header Placeholder 6">
            <a:extLst>
              <a:ext uri="{FF2B5EF4-FFF2-40B4-BE49-F238E27FC236}">
                <a16:creationId xmlns:a16="http://schemas.microsoft.com/office/drawing/2014/main" id="{C869663A-3C55-42A7-978E-A8F25335481E}"/>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349" name="Date Placeholder 7">
            <a:extLst>
              <a:ext uri="{FF2B5EF4-FFF2-40B4-BE49-F238E27FC236}">
                <a16:creationId xmlns:a16="http://schemas.microsoft.com/office/drawing/2014/main" id="{520111A6-3774-4926-A992-0EAA157D2B1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9F63F29F-0C83-4D9A-A29A-9365E53B508F}"/>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07D09FF5-619F-4C30-950C-95D161FC8B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58372" name="Header Placeholder 6">
            <a:extLst>
              <a:ext uri="{FF2B5EF4-FFF2-40B4-BE49-F238E27FC236}">
                <a16:creationId xmlns:a16="http://schemas.microsoft.com/office/drawing/2014/main" id="{4229A265-79E5-4FCC-A433-E23B718963A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373" name="Date Placeholder 7">
            <a:extLst>
              <a:ext uri="{FF2B5EF4-FFF2-40B4-BE49-F238E27FC236}">
                <a16:creationId xmlns:a16="http://schemas.microsoft.com/office/drawing/2014/main" id="{0D96D6F6-09BC-402F-8888-77A29DB6D94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EC904D89-EA04-4016-8E1D-5C7992DFB1AC}"/>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C899492D-A7E8-45A1-BC00-5711704BBD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59396" name="Header Placeholder 6">
            <a:extLst>
              <a:ext uri="{FF2B5EF4-FFF2-40B4-BE49-F238E27FC236}">
                <a16:creationId xmlns:a16="http://schemas.microsoft.com/office/drawing/2014/main" id="{33EDF65D-0A94-43E8-99D8-C6C17228094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397" name="Date Placeholder 7">
            <a:extLst>
              <a:ext uri="{FF2B5EF4-FFF2-40B4-BE49-F238E27FC236}">
                <a16:creationId xmlns:a16="http://schemas.microsoft.com/office/drawing/2014/main" id="{39025A06-EEA9-48CE-AC7C-B79920D443E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2ECCC521-9A63-4D63-9D7D-E1EBA10FE67E}"/>
              </a:ext>
            </a:extLst>
          </p:cNvPr>
          <p:cNvSpPr>
            <a:spLocks noGrp="1" noRot="1" noChangeAspect="1" noTextEdit="1"/>
          </p:cNvSpPr>
          <p:nvPr>
            <p:ph type="sldImg"/>
          </p:nvPr>
        </p:nvSpPr>
        <p:spPr>
          <a:ln/>
        </p:spPr>
      </p:sp>
      <p:sp>
        <p:nvSpPr>
          <p:cNvPr id="60419" name="Notes Placeholder 2">
            <a:extLst>
              <a:ext uri="{FF2B5EF4-FFF2-40B4-BE49-F238E27FC236}">
                <a16:creationId xmlns:a16="http://schemas.microsoft.com/office/drawing/2014/main" id="{F87D9EA0-7733-4D4D-9E67-451546E997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60420" name="Header Placeholder 6">
            <a:extLst>
              <a:ext uri="{FF2B5EF4-FFF2-40B4-BE49-F238E27FC236}">
                <a16:creationId xmlns:a16="http://schemas.microsoft.com/office/drawing/2014/main" id="{1E415213-F517-4C2C-8B1A-FD9B27A57E1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421" name="Date Placeholder 7">
            <a:extLst>
              <a:ext uri="{FF2B5EF4-FFF2-40B4-BE49-F238E27FC236}">
                <a16:creationId xmlns:a16="http://schemas.microsoft.com/office/drawing/2014/main" id="{053AB44A-89BB-47BB-808A-929C300B815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3537F70E-1FE9-4BA3-A4CC-0144FF7E0120}"/>
              </a:ext>
            </a:extLst>
          </p:cNvPr>
          <p:cNvSpPr>
            <a:spLocks noGrp="1" noRot="1" noChangeAspect="1" noTextEdit="1"/>
          </p:cNvSpPr>
          <p:nvPr>
            <p:ph type="sldImg"/>
          </p:nvPr>
        </p:nvSpPr>
        <p:spPr>
          <a:ln/>
        </p:spPr>
      </p:sp>
      <p:sp>
        <p:nvSpPr>
          <p:cNvPr id="61443" name="Notes Placeholder 2">
            <a:extLst>
              <a:ext uri="{FF2B5EF4-FFF2-40B4-BE49-F238E27FC236}">
                <a16:creationId xmlns:a16="http://schemas.microsoft.com/office/drawing/2014/main" id="{762AD421-2537-4607-81C7-BAD0CEC4DD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61444" name="Header Placeholder 6">
            <a:extLst>
              <a:ext uri="{FF2B5EF4-FFF2-40B4-BE49-F238E27FC236}">
                <a16:creationId xmlns:a16="http://schemas.microsoft.com/office/drawing/2014/main" id="{BA3473D3-2127-47CF-BDB7-9BFA78E07E7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45" name="Date Placeholder 7">
            <a:extLst>
              <a:ext uri="{FF2B5EF4-FFF2-40B4-BE49-F238E27FC236}">
                <a16:creationId xmlns:a16="http://schemas.microsoft.com/office/drawing/2014/main" id="{45E612A8-0D3E-47DB-8ABE-E868A72E4FA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DE661ADC-303E-4F39-8B9E-8C503D53301D}"/>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5F23331C-9B4B-4741-B2AB-F592FAEA68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62468" name="Header Placeholder 6">
            <a:extLst>
              <a:ext uri="{FF2B5EF4-FFF2-40B4-BE49-F238E27FC236}">
                <a16:creationId xmlns:a16="http://schemas.microsoft.com/office/drawing/2014/main" id="{477F260A-B26E-4A12-81B0-E819A767951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469" name="Date Placeholder 7">
            <a:extLst>
              <a:ext uri="{FF2B5EF4-FFF2-40B4-BE49-F238E27FC236}">
                <a16:creationId xmlns:a16="http://schemas.microsoft.com/office/drawing/2014/main" id="{91E40B22-5D49-4B13-9CAD-BB7D5B3227D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FE7D0C56-2369-4C7F-A31B-3CAC76F5A052}"/>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832CAF1D-30B7-4FF7-99E8-6109EA3B9A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63492" name="Header Placeholder 6">
            <a:extLst>
              <a:ext uri="{FF2B5EF4-FFF2-40B4-BE49-F238E27FC236}">
                <a16:creationId xmlns:a16="http://schemas.microsoft.com/office/drawing/2014/main" id="{52AE9B0C-DB8A-40CC-8734-4EF602229A1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493" name="Date Placeholder 7">
            <a:extLst>
              <a:ext uri="{FF2B5EF4-FFF2-40B4-BE49-F238E27FC236}">
                <a16:creationId xmlns:a16="http://schemas.microsoft.com/office/drawing/2014/main" id="{5B411842-104E-4C81-B183-0ECB8754ECC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2729569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1802479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55631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F694D0C-47BF-47B8-9016-996992BF8EC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945184-9799-497B-ACDC-85473D1729B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66" name="Rectangle 2">
            <a:extLst>
              <a:ext uri="{FF2B5EF4-FFF2-40B4-BE49-F238E27FC236}">
                <a16:creationId xmlns:a16="http://schemas.microsoft.com/office/drawing/2014/main" id="{1FD13B73-8540-4733-9C8C-BE100A3065AB}"/>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2DAFE4D4-D85E-4250-B105-1A05ABAB195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C8A5EBD-FD85-4267-83EC-EE65D869043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91235" name="Rectangle 2"/>
          <p:cNvSpPr>
            <a:spLocks noGrp="1" noRot="1" noChangeAspect="1" noChangeArrowheads="1" noTextEdit="1"/>
          </p:cNvSpPr>
          <p:nvPr>
            <p:ph type="sldImg"/>
          </p:nvPr>
        </p:nvSpPr>
        <p:spPr>
          <a:ln/>
        </p:spPr>
      </p:sp>
      <p:sp>
        <p:nvSpPr>
          <p:cNvPr id="9912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4CA62-69E0-4856-95AA-AA5C8D0E636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14146" name="Rectangle 2"/>
          <p:cNvSpPr>
            <a:spLocks noGrp="1" noRot="1" noChangeAspect="1" noChangeArrowheads="1" noTextEdit="1"/>
          </p:cNvSpPr>
          <p:nvPr>
            <p:ph type="sldImg"/>
          </p:nvPr>
        </p:nvSpPr>
        <p:spPr>
          <a:xfrm>
            <a:off x="325438" y="698500"/>
            <a:ext cx="6208712" cy="3492500"/>
          </a:xfrm>
          <a:ln/>
        </p:spPr>
      </p:sp>
      <p:sp>
        <p:nvSpPr>
          <p:cNvPr id="4614147" name="Rectangle 3"/>
          <p:cNvSpPr>
            <a:spLocks noGrp="1" noChangeArrowheads="1"/>
          </p:cNvSpPr>
          <p:nvPr>
            <p:ph type="body" idx="1"/>
          </p:nvPr>
        </p:nvSpPr>
        <p:spPr>
          <a:xfrm>
            <a:off x="914400" y="4424363"/>
            <a:ext cx="5029200" cy="4191000"/>
          </a:xfrm>
        </p:spPr>
        <p:txBody>
          <a:bodyPr/>
          <a:lstStyle/>
          <a:p>
            <a:pPr eaLnBrk="0" hangingPunct="0">
              <a:spcBef>
                <a:spcPct val="0"/>
              </a:spcBef>
            </a:pPr>
            <a:endParaRPr lang="en-US" sz="2400">
              <a:ea typeface="ＭＳ Ｐゴシック" pitchFamily="1" charset="-128"/>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57FBC9-BC9F-430C-AC7E-8E5E168766EC}"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90211" name="Rectangle 2"/>
          <p:cNvSpPr>
            <a:spLocks noGrp="1" noRot="1" noChangeAspect="1" noChangeArrowheads="1" noTextEdit="1"/>
          </p:cNvSpPr>
          <p:nvPr>
            <p:ph type="sldImg"/>
          </p:nvPr>
        </p:nvSpPr>
        <p:spPr>
          <a:ln/>
        </p:spPr>
      </p:sp>
      <p:sp>
        <p:nvSpPr>
          <p:cNvPr id="9902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15484F3-291F-4FD3-9F2E-BE65EC648F42}"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87139" name="Rectangle 2"/>
          <p:cNvSpPr>
            <a:spLocks noGrp="1" noRot="1" noChangeAspect="1" noChangeArrowheads="1" noTextEdit="1"/>
          </p:cNvSpPr>
          <p:nvPr>
            <p:ph type="sldImg"/>
          </p:nvPr>
        </p:nvSpPr>
        <p:spPr>
          <a:ln/>
        </p:spPr>
      </p:sp>
      <p:sp>
        <p:nvSpPr>
          <p:cNvPr id="9871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18E54D-6C5B-42F2-AA5A-CBC1008BB41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93922" name="Rectangle 2"/>
          <p:cNvSpPr>
            <a:spLocks noGrp="1" noRot="1" noChangeAspect="1" noChangeArrowheads="1" noTextEdit="1"/>
          </p:cNvSpPr>
          <p:nvPr>
            <p:ph type="sldImg"/>
          </p:nvPr>
        </p:nvSpPr>
        <p:spPr>
          <a:xfrm>
            <a:off x="325438" y="698500"/>
            <a:ext cx="6208712" cy="3492500"/>
          </a:xfrm>
          <a:ln/>
        </p:spPr>
      </p:sp>
      <p:sp>
        <p:nvSpPr>
          <p:cNvPr id="3793923" name="Rectangle 3"/>
          <p:cNvSpPr>
            <a:spLocks noGrp="1" noChangeArrowheads="1"/>
          </p:cNvSpPr>
          <p:nvPr>
            <p:ph type="body" idx="1"/>
          </p:nvPr>
        </p:nvSpPr>
        <p:spPr>
          <a:xfrm>
            <a:off x="914400" y="4424363"/>
            <a:ext cx="5029200" cy="4191000"/>
          </a:xfrm>
        </p:spPr>
        <p:txBody>
          <a:bodyPr/>
          <a:lstStyle/>
          <a:p>
            <a:pPr eaLnBrk="0" hangingPunct="0">
              <a:spcBef>
                <a:spcPct val="0"/>
              </a:spcBef>
            </a:pPr>
            <a:endParaRPr lang="en-US" sz="2400">
              <a:ea typeface="ＭＳ Ｐゴシック" pitchFamily="1" charset="-128"/>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261416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0089928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3886052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4279649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29832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C8EE0F9-5A43-49CF-8CA9-F917727EA8A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600F32-C2F3-4857-8A80-0F319AD5E5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890" name="Rectangle 2">
            <a:extLst>
              <a:ext uri="{FF2B5EF4-FFF2-40B4-BE49-F238E27FC236}">
                <a16:creationId xmlns:a16="http://schemas.microsoft.com/office/drawing/2014/main" id="{66902DFF-6BAE-431C-8F8E-09751C286AAA}"/>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CD87E1C7-F055-4C0D-BCBC-B9202F50F62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76420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688381-F1AC-4D23-90F9-E0D011A28CF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DB34D1-2226-493C-ACC4-C88CC5B80B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914" name="Rectangle 2">
            <a:extLst>
              <a:ext uri="{FF2B5EF4-FFF2-40B4-BE49-F238E27FC236}">
                <a16:creationId xmlns:a16="http://schemas.microsoft.com/office/drawing/2014/main" id="{706AA275-0389-4B4F-900F-C5CD06B52D6D}"/>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BFD5FB17-65AF-465F-90E6-D3CA6074C11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673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63398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28368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21884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23851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25940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46803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63426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8498" name="Rectangle 7">
            <a:extLst>
              <a:ext uri="{FF2B5EF4-FFF2-40B4-BE49-F238E27FC236}">
                <a16:creationId xmlns:a16="http://schemas.microsoft.com/office/drawing/2014/main" id="{50372542-3C6A-4C23-BF10-5249B5603D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5BB973-C398-4AEF-A40F-6B0FA69164CE}"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898499" name="Rectangle 2">
            <a:extLst>
              <a:ext uri="{FF2B5EF4-FFF2-40B4-BE49-F238E27FC236}">
                <a16:creationId xmlns:a16="http://schemas.microsoft.com/office/drawing/2014/main" id="{A8FE2979-F625-4D28-8C6F-91CC2EC927C8}"/>
              </a:ext>
            </a:extLst>
          </p:cNvPr>
          <p:cNvSpPr>
            <a:spLocks noGrp="1" noRot="1" noChangeAspect="1" noChangeArrowheads="1" noTextEdit="1"/>
          </p:cNvSpPr>
          <p:nvPr>
            <p:ph type="sldImg"/>
          </p:nvPr>
        </p:nvSpPr>
        <p:spPr>
          <a:ln/>
        </p:spPr>
      </p:sp>
      <p:sp>
        <p:nvSpPr>
          <p:cNvPr id="1898500" name="Rectangle 3">
            <a:extLst>
              <a:ext uri="{FF2B5EF4-FFF2-40B4-BE49-F238E27FC236}">
                <a16:creationId xmlns:a16="http://schemas.microsoft.com/office/drawing/2014/main" id="{B25E89FE-4417-476A-9658-2BD5C089AF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9522" name="Rectangle 7">
            <a:extLst>
              <a:ext uri="{FF2B5EF4-FFF2-40B4-BE49-F238E27FC236}">
                <a16:creationId xmlns:a16="http://schemas.microsoft.com/office/drawing/2014/main" id="{71B81BCB-D34E-42DB-9DA6-F079EFC2C6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D99368-53FB-4D75-8DC3-6B6C72B4E47F}"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899523" name="Rectangle 2">
            <a:extLst>
              <a:ext uri="{FF2B5EF4-FFF2-40B4-BE49-F238E27FC236}">
                <a16:creationId xmlns:a16="http://schemas.microsoft.com/office/drawing/2014/main" id="{61CA6067-8B43-4E55-A484-18EA8F5E2E44}"/>
              </a:ext>
            </a:extLst>
          </p:cNvPr>
          <p:cNvSpPr>
            <a:spLocks noGrp="1" noRot="1" noChangeAspect="1" noChangeArrowheads="1" noTextEdit="1"/>
          </p:cNvSpPr>
          <p:nvPr>
            <p:ph type="sldImg"/>
          </p:nvPr>
        </p:nvSpPr>
        <p:spPr>
          <a:ln/>
        </p:spPr>
      </p:sp>
      <p:sp>
        <p:nvSpPr>
          <p:cNvPr id="1899524" name="Rectangle 3">
            <a:extLst>
              <a:ext uri="{FF2B5EF4-FFF2-40B4-BE49-F238E27FC236}">
                <a16:creationId xmlns:a16="http://schemas.microsoft.com/office/drawing/2014/main" id="{ED6F417A-106C-4960-BD31-802A6005E3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1570" name="Rectangle 7">
            <a:extLst>
              <a:ext uri="{FF2B5EF4-FFF2-40B4-BE49-F238E27FC236}">
                <a16:creationId xmlns:a16="http://schemas.microsoft.com/office/drawing/2014/main" id="{8AA949B2-339F-4D39-97E6-FF70DCC0FB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27683C-0D5C-4B3F-949B-24BA908C2529}"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901571" name="Rectangle 2">
            <a:extLst>
              <a:ext uri="{FF2B5EF4-FFF2-40B4-BE49-F238E27FC236}">
                <a16:creationId xmlns:a16="http://schemas.microsoft.com/office/drawing/2014/main" id="{B1957DAB-C89C-4B26-AFC6-52C84D58D968}"/>
              </a:ext>
            </a:extLst>
          </p:cNvPr>
          <p:cNvSpPr>
            <a:spLocks noGrp="1" noRot="1" noChangeAspect="1" noChangeArrowheads="1" noTextEdit="1"/>
          </p:cNvSpPr>
          <p:nvPr>
            <p:ph type="sldImg"/>
          </p:nvPr>
        </p:nvSpPr>
        <p:spPr>
          <a:ln/>
        </p:spPr>
      </p:sp>
      <p:sp>
        <p:nvSpPr>
          <p:cNvPr id="1901572" name="Rectangle 3">
            <a:extLst>
              <a:ext uri="{FF2B5EF4-FFF2-40B4-BE49-F238E27FC236}">
                <a16:creationId xmlns:a16="http://schemas.microsoft.com/office/drawing/2014/main" id="{987DCEAD-8624-4855-B25A-66711843F5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3618" name="Rectangle 7">
            <a:extLst>
              <a:ext uri="{FF2B5EF4-FFF2-40B4-BE49-F238E27FC236}">
                <a16:creationId xmlns:a16="http://schemas.microsoft.com/office/drawing/2014/main" id="{9A86DDAD-E1CE-4309-8088-231F355057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858191-BCBC-46DC-BA68-68E49AFC25F5}"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903619" name="Rectangle 2">
            <a:extLst>
              <a:ext uri="{FF2B5EF4-FFF2-40B4-BE49-F238E27FC236}">
                <a16:creationId xmlns:a16="http://schemas.microsoft.com/office/drawing/2014/main" id="{72652C4F-06A7-46B1-BB1B-CC1C21586150}"/>
              </a:ext>
            </a:extLst>
          </p:cNvPr>
          <p:cNvSpPr>
            <a:spLocks noGrp="1" noRot="1" noChangeAspect="1" noChangeArrowheads="1" noTextEdit="1"/>
          </p:cNvSpPr>
          <p:nvPr>
            <p:ph type="sldImg"/>
          </p:nvPr>
        </p:nvSpPr>
        <p:spPr>
          <a:ln/>
        </p:spPr>
      </p:sp>
      <p:sp>
        <p:nvSpPr>
          <p:cNvPr id="1903620" name="Rectangle 3">
            <a:extLst>
              <a:ext uri="{FF2B5EF4-FFF2-40B4-BE49-F238E27FC236}">
                <a16:creationId xmlns:a16="http://schemas.microsoft.com/office/drawing/2014/main" id="{824A7042-E5F3-4A36-B696-5DADF4F2E9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15870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42" name="Rectangle 7">
            <a:extLst>
              <a:ext uri="{FF2B5EF4-FFF2-40B4-BE49-F238E27FC236}">
                <a16:creationId xmlns:a16="http://schemas.microsoft.com/office/drawing/2014/main" id="{CD64827B-AB9D-4342-99F9-7DF54985C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E212F9-28F1-42CC-91A8-D073B1B948E3}"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904643" name="Rectangle 2">
            <a:extLst>
              <a:ext uri="{FF2B5EF4-FFF2-40B4-BE49-F238E27FC236}">
                <a16:creationId xmlns:a16="http://schemas.microsoft.com/office/drawing/2014/main" id="{CCE0644C-BC3F-4B68-8DDD-B4FF8ADA8D94}"/>
              </a:ext>
            </a:extLst>
          </p:cNvPr>
          <p:cNvSpPr>
            <a:spLocks noGrp="1" noRot="1" noChangeAspect="1" noChangeArrowheads="1" noTextEdit="1"/>
          </p:cNvSpPr>
          <p:nvPr>
            <p:ph type="sldImg"/>
          </p:nvPr>
        </p:nvSpPr>
        <p:spPr>
          <a:ln/>
        </p:spPr>
      </p:sp>
      <p:sp>
        <p:nvSpPr>
          <p:cNvPr id="1904644" name="Rectangle 3">
            <a:extLst>
              <a:ext uri="{FF2B5EF4-FFF2-40B4-BE49-F238E27FC236}">
                <a16:creationId xmlns:a16="http://schemas.microsoft.com/office/drawing/2014/main" id="{6F374098-6DBE-445D-B35E-D735868AA7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5666" name="Rectangle 7">
            <a:extLst>
              <a:ext uri="{FF2B5EF4-FFF2-40B4-BE49-F238E27FC236}">
                <a16:creationId xmlns:a16="http://schemas.microsoft.com/office/drawing/2014/main" id="{7AC4D5E7-BC9B-4938-BEDE-F719791D2D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CFA309-0829-44C1-AC00-D00A4220473B}"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905667" name="Rectangle 2">
            <a:extLst>
              <a:ext uri="{FF2B5EF4-FFF2-40B4-BE49-F238E27FC236}">
                <a16:creationId xmlns:a16="http://schemas.microsoft.com/office/drawing/2014/main" id="{634EE771-EDA4-4E90-A303-B7C893E90473}"/>
              </a:ext>
            </a:extLst>
          </p:cNvPr>
          <p:cNvSpPr>
            <a:spLocks noGrp="1" noRot="1" noChangeAspect="1" noChangeArrowheads="1" noTextEdit="1"/>
          </p:cNvSpPr>
          <p:nvPr>
            <p:ph type="sldImg"/>
          </p:nvPr>
        </p:nvSpPr>
        <p:spPr>
          <a:ln/>
        </p:spPr>
      </p:sp>
      <p:sp>
        <p:nvSpPr>
          <p:cNvPr id="1905668" name="Rectangle 3">
            <a:extLst>
              <a:ext uri="{FF2B5EF4-FFF2-40B4-BE49-F238E27FC236}">
                <a16:creationId xmlns:a16="http://schemas.microsoft.com/office/drawing/2014/main" id="{B463AF92-143B-448C-8026-C83B4249D1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0786" name="Rectangle 7">
            <a:extLst>
              <a:ext uri="{FF2B5EF4-FFF2-40B4-BE49-F238E27FC236}">
                <a16:creationId xmlns:a16="http://schemas.microsoft.com/office/drawing/2014/main" id="{3EE1B623-FAC0-4B2C-BF4D-646452B10F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7477E8-98E1-494C-8EE8-4822C0EF18E4}"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910787" name="Rectangle 2">
            <a:extLst>
              <a:ext uri="{FF2B5EF4-FFF2-40B4-BE49-F238E27FC236}">
                <a16:creationId xmlns:a16="http://schemas.microsoft.com/office/drawing/2014/main" id="{33D10C1A-24AF-4BBC-9CF3-7FBE39B9FA72}"/>
              </a:ext>
            </a:extLst>
          </p:cNvPr>
          <p:cNvSpPr>
            <a:spLocks noGrp="1" noRot="1" noChangeAspect="1" noChangeArrowheads="1" noTextEdit="1"/>
          </p:cNvSpPr>
          <p:nvPr>
            <p:ph type="sldImg"/>
          </p:nvPr>
        </p:nvSpPr>
        <p:spPr>
          <a:ln/>
        </p:spPr>
      </p:sp>
      <p:sp>
        <p:nvSpPr>
          <p:cNvPr id="1910788" name="Rectangle 3">
            <a:extLst>
              <a:ext uri="{FF2B5EF4-FFF2-40B4-BE49-F238E27FC236}">
                <a16:creationId xmlns:a16="http://schemas.microsoft.com/office/drawing/2014/main" id="{A6F65237-4A9E-400C-B569-9FC20C4093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1810" name="Rectangle 7">
            <a:extLst>
              <a:ext uri="{FF2B5EF4-FFF2-40B4-BE49-F238E27FC236}">
                <a16:creationId xmlns:a16="http://schemas.microsoft.com/office/drawing/2014/main" id="{5950D4C5-1BF6-438A-92DE-79ED64DF13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2FD6D2-BFA4-45DF-B6BF-554D43371838}"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911811" name="Rectangle 2">
            <a:extLst>
              <a:ext uri="{FF2B5EF4-FFF2-40B4-BE49-F238E27FC236}">
                <a16:creationId xmlns:a16="http://schemas.microsoft.com/office/drawing/2014/main" id="{2BB2C472-F167-4CCA-B5B1-C5AEB0E0F8FF}"/>
              </a:ext>
            </a:extLst>
          </p:cNvPr>
          <p:cNvSpPr>
            <a:spLocks noGrp="1" noRot="1" noChangeAspect="1" noChangeArrowheads="1" noTextEdit="1"/>
          </p:cNvSpPr>
          <p:nvPr>
            <p:ph type="sldImg"/>
          </p:nvPr>
        </p:nvSpPr>
        <p:spPr>
          <a:ln/>
        </p:spPr>
      </p:sp>
      <p:sp>
        <p:nvSpPr>
          <p:cNvPr id="1911812" name="Rectangle 3">
            <a:extLst>
              <a:ext uri="{FF2B5EF4-FFF2-40B4-BE49-F238E27FC236}">
                <a16:creationId xmlns:a16="http://schemas.microsoft.com/office/drawing/2014/main" id="{8D6EA0D0-9CAB-48E3-B41B-D6C5BF52BB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20E6C42-A089-4D37-8CA8-5608753073DB}"/>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0C88B1-1373-483B-BBB3-4949E57D81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6F8B5939-1A50-4B28-9C4F-3EAB33A5A497}"/>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24864B45-FEE0-4EE4-BEF0-E508AC3448A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E5BB21E-E84E-4C15-8515-479D43D54DEA}"/>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0374A6B-62A0-4E74-969E-CB722D9FE4C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3778" name="Rectangle 2">
            <a:extLst>
              <a:ext uri="{FF2B5EF4-FFF2-40B4-BE49-F238E27FC236}">
                <a16:creationId xmlns:a16="http://schemas.microsoft.com/office/drawing/2014/main" id="{00BAFCFF-AF3C-4623-A6ED-B63EAE55390C}"/>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03779" name="Rectangle 3">
            <a:extLst>
              <a:ext uri="{FF2B5EF4-FFF2-40B4-BE49-F238E27FC236}">
                <a16:creationId xmlns:a16="http://schemas.microsoft.com/office/drawing/2014/main" id="{AA5F30B3-D0FB-4287-AC74-9988BFAAA67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8C91E0C-539F-48AF-8CD4-D729F6896A0F}"/>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1BAFA5D-097D-4FC2-9C97-8BB1C370FD7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1778" name="Rectangle 2">
            <a:extLst>
              <a:ext uri="{FF2B5EF4-FFF2-40B4-BE49-F238E27FC236}">
                <a16:creationId xmlns:a16="http://schemas.microsoft.com/office/drawing/2014/main" id="{39854654-9471-4D48-8760-8775E98CDEC3}"/>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1779" name="Rectangle 3">
            <a:extLst>
              <a:ext uri="{FF2B5EF4-FFF2-40B4-BE49-F238E27FC236}">
                <a16:creationId xmlns:a16="http://schemas.microsoft.com/office/drawing/2014/main" id="{B0896C3E-637F-47ED-81C1-6B75C251D64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Image: </a:t>
            </a:r>
            <a:r>
              <a:rPr lang="en-US" altLang="en-US" sz="1400">
                <a:latin typeface="Times New Roman" panose="02020603050405020304" pitchFamily="18" charset="0"/>
              </a:rPr>
              <a:t>©Anitapatterson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91839A1-84D3-498B-8E0D-AAE436AE75BA}"/>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64F95DA-938C-4031-B49E-73B929B591B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9330" name="Rectangle 2">
            <a:extLst>
              <a:ext uri="{FF2B5EF4-FFF2-40B4-BE49-F238E27FC236}">
                <a16:creationId xmlns:a16="http://schemas.microsoft.com/office/drawing/2014/main" id="{0C2C0434-C301-421A-8F42-3DFF532136B0}"/>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457191DF-38C2-47DB-9403-8E2D65FF319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771ECF0-035B-4CF2-B336-741BAAD87CDB}"/>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7AC170D-6F25-40AD-BEF5-EE6FB5977E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77273184-146C-4903-BD76-11538D1C2D38}"/>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D488AC66-6160-4BE5-A873-7302FA623CA4}"/>
              </a:ext>
            </a:extLst>
          </p:cNvPr>
          <p:cNvSpPr>
            <a:spLocks noGrp="1" noChangeArrowheads="1"/>
          </p:cNvSpPr>
          <p:nvPr>
            <p:ph type="body" idx="1"/>
          </p:nvPr>
        </p:nvSpPr>
        <p:spPr/>
        <p:txBody>
          <a:bodyPr/>
          <a:lstStyle/>
          <a:p>
            <a:r>
              <a:rPr lang="en-US" altLang="en-US"/>
              <a:t>Matthew 6:12–15, 18:21–35</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829E099-BB78-4CE9-A17E-8BAD222C1E6A}"/>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2ACBB2DF-F392-4F24-91D7-2DBC9E68EB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0724" name="Date Placeholder 7">
            <a:extLst>
              <a:ext uri="{FF2B5EF4-FFF2-40B4-BE49-F238E27FC236}">
                <a16:creationId xmlns:a16="http://schemas.microsoft.com/office/drawing/2014/main" id="{D92C3502-851C-4B8F-A504-4F955F378B6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763413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FEB9CC0-904D-49B5-A73A-65192B99AEED}"/>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049C3E3A-1CDF-4F30-A831-21420DE2D7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1748" name="Date Placeholder 7">
            <a:extLst>
              <a:ext uri="{FF2B5EF4-FFF2-40B4-BE49-F238E27FC236}">
                <a16:creationId xmlns:a16="http://schemas.microsoft.com/office/drawing/2014/main" id="{20576B2E-5FBB-429C-BD26-BC96B6405EE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55D5E47-0C90-4C4A-90E8-10DF386B9D61}"/>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F166A3E3-90A8-40CB-9B82-0784136DBB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3796" name="Date Placeholder 7">
            <a:extLst>
              <a:ext uri="{FF2B5EF4-FFF2-40B4-BE49-F238E27FC236}">
                <a16:creationId xmlns:a16="http://schemas.microsoft.com/office/drawing/2014/main" id="{6C0AA6A3-F99A-4727-83CD-70D46B5E630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5BE3492-B905-4E66-B5D5-736502229122}"/>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C29D49D7-9AD2-41D7-9091-FF65F6D554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4820" name="Date Placeholder 7">
            <a:extLst>
              <a:ext uri="{FF2B5EF4-FFF2-40B4-BE49-F238E27FC236}">
                <a16:creationId xmlns:a16="http://schemas.microsoft.com/office/drawing/2014/main" id="{233F3B85-1344-4498-AD89-483FB7D11AE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8577044F-CBC8-49FB-AF0F-3DDA09F5E91E}"/>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CF523DC3-FB67-486E-A81B-A6C0BEA0DF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5844" name="Date Placeholder 7">
            <a:extLst>
              <a:ext uri="{FF2B5EF4-FFF2-40B4-BE49-F238E27FC236}">
                <a16:creationId xmlns:a16="http://schemas.microsoft.com/office/drawing/2014/main" id="{57668895-C06E-4DDD-A920-CB884A18F93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8F42FFA-7D11-46EC-82F8-6E6381625AAC}"/>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C9BBDF5A-4A08-47EE-8B85-734C760BB3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8916" name="Date Placeholder 7">
            <a:extLst>
              <a:ext uri="{FF2B5EF4-FFF2-40B4-BE49-F238E27FC236}">
                <a16:creationId xmlns:a16="http://schemas.microsoft.com/office/drawing/2014/main" id="{44E98D10-72BD-4980-859D-EB837656732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E638675E-1C63-4C40-A1D4-6F4B518FEA5C}"/>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05F76913-0399-4C34-BB8B-0E3AFC7FE0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9940" name="Date Placeholder 7">
            <a:extLst>
              <a:ext uri="{FF2B5EF4-FFF2-40B4-BE49-F238E27FC236}">
                <a16:creationId xmlns:a16="http://schemas.microsoft.com/office/drawing/2014/main" id="{89F57EE9-A3E4-43FD-9F70-3C0E736E077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24E3505-194C-4C5F-8150-E747278F1FDD}"/>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82467DEC-AF8B-492F-AF60-0F54D80FFF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43012" name="Date Placeholder 7">
            <a:extLst>
              <a:ext uri="{FF2B5EF4-FFF2-40B4-BE49-F238E27FC236}">
                <a16:creationId xmlns:a16="http://schemas.microsoft.com/office/drawing/2014/main" id="{65C6A3AB-A300-451A-BD62-6DB4EA97565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11766B4-A88F-4CEF-A65E-30B45E80B6DB}"/>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9E216A53-A30A-4525-8C0C-DAAF0688BF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45060" name="Date Placeholder 7">
            <a:extLst>
              <a:ext uri="{FF2B5EF4-FFF2-40B4-BE49-F238E27FC236}">
                <a16:creationId xmlns:a16="http://schemas.microsoft.com/office/drawing/2014/main" id="{8B537399-7AC0-40B2-9DBA-4BD5C89838D8}"/>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19860D08-87B1-495A-B7EA-C67CB2C92C0C}"/>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F096BBF4-33C3-4843-9501-2BD8834278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46084" name="Date Placeholder 7">
            <a:extLst>
              <a:ext uri="{FF2B5EF4-FFF2-40B4-BE49-F238E27FC236}">
                <a16:creationId xmlns:a16="http://schemas.microsoft.com/office/drawing/2014/main" id="{A148F0AA-C37D-467E-A0E6-A70D1C5C2F9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63160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506346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384996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564665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572620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70575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FA9A9-10EB-4AC3-9EC8-A11C4FFD8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FA9A9-10EB-4AC3-9EC8-A11C4FFD8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FA9A9-10EB-4AC3-9EC8-A11C4FFD8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FA9A9-10EB-4AC3-9EC8-A11C4FFD8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FA9A9-10EB-4AC3-9EC8-A11C4FFD8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FA9A9-10EB-4AC3-9EC8-A11C4FFD8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691065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3C7C5-F211-439D-AC4F-7EE9A7CB2B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3C7C5-F211-439D-AC4F-7EE9A7CB2B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7FADB6-7158-4895-978C-9DCFD9C87AC8}"/>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007A532-B39B-4C75-9203-3F5B29D9F6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E9B0196B-7815-42AA-87B1-F0C4B00C66A9}"/>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084C52D6-3A81-4D7E-907D-1821ED2DE6D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CB8DA3-E2F1-4C05-B494-9C8EB1D3794B}"/>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7AE4B4A-4E46-4474-A372-32C4E51731E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5826" name="Rectangle 2">
            <a:extLst>
              <a:ext uri="{FF2B5EF4-FFF2-40B4-BE49-F238E27FC236}">
                <a16:creationId xmlns:a16="http://schemas.microsoft.com/office/drawing/2014/main" id="{7C70A98D-7BAA-4067-B778-6A09194D329C}"/>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05827" name="Rectangle 3">
            <a:extLst>
              <a:ext uri="{FF2B5EF4-FFF2-40B4-BE49-F238E27FC236}">
                <a16:creationId xmlns:a16="http://schemas.microsoft.com/office/drawing/2014/main" id="{7440F63B-F7ED-4E2A-80BF-5423CE5035F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1 John 3:2–3</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BE7D8D-014D-4F5E-B1AE-2216BE564D44}"/>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002BA84-045D-4393-8C05-E655EF54130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450" name="Rectangle 2">
            <a:extLst>
              <a:ext uri="{FF2B5EF4-FFF2-40B4-BE49-F238E27FC236}">
                <a16:creationId xmlns:a16="http://schemas.microsoft.com/office/drawing/2014/main" id="{73F33C74-1484-4444-A9C1-8BC19F09DC67}"/>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8510531D-0A7C-4EDC-B058-E4E11CF1CB7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3D42353-49A5-474B-BC53-18DEC7CED8F1}"/>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31960D1-EDDC-4694-9A76-626BADC0022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4978" name="Rectangle 2">
            <a:extLst>
              <a:ext uri="{FF2B5EF4-FFF2-40B4-BE49-F238E27FC236}">
                <a16:creationId xmlns:a16="http://schemas.microsoft.com/office/drawing/2014/main" id="{107C2C74-72F9-444D-A13E-732A01C3981F}"/>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54979" name="Rectangle 3">
            <a:extLst>
              <a:ext uri="{FF2B5EF4-FFF2-40B4-BE49-F238E27FC236}">
                <a16:creationId xmlns:a16="http://schemas.microsoft.com/office/drawing/2014/main" id="{0E249C99-621B-49B8-B227-72068280F33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Image: </a:t>
            </a:r>
            <a:r>
              <a:rPr lang="en-US" altLang="en-US" sz="1400">
                <a:latin typeface="Times New Roman" panose="02020603050405020304" pitchFamily="18" charset="0"/>
              </a:rPr>
              <a:t>©Peter Brutsch</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026DB07-759E-4C49-BCBA-2038B078A799}"/>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5305E5-687F-48F0-9FBE-34C10C0EF8B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474" name="Rectangle 2">
            <a:extLst>
              <a:ext uri="{FF2B5EF4-FFF2-40B4-BE49-F238E27FC236}">
                <a16:creationId xmlns:a16="http://schemas.microsoft.com/office/drawing/2014/main" id="{E020414A-D0B1-426B-BF5F-0B5CE44A0406}"/>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A5ACD54E-AD10-4899-BEB5-DFC050C2373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4910FFC1-108C-4FA5-8F7F-2B8CF6A0AA6C}"/>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64BC384B-4D61-4047-831F-A19C5FB08F54}"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95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79" name="Rectangle 2">
            <a:extLst>
              <a:ext uri="{FF2B5EF4-FFF2-40B4-BE49-F238E27FC236}">
                <a16:creationId xmlns:a16="http://schemas.microsoft.com/office/drawing/2014/main" id="{22FB3749-1DF7-4926-ADC0-4B311697F208}"/>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6512BCAB-0B06-47FF-B32F-4976DFBCCB03}"/>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4581" name="Date Placeholder 7">
            <a:extLst>
              <a:ext uri="{FF2B5EF4-FFF2-40B4-BE49-F238E27FC236}">
                <a16:creationId xmlns:a16="http://schemas.microsoft.com/office/drawing/2014/main" id="{6B046014-5789-407E-A910-A1EDABCC4ED6}"/>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82" name="Footer Placeholder 8">
            <a:extLst>
              <a:ext uri="{FF2B5EF4-FFF2-40B4-BE49-F238E27FC236}">
                <a16:creationId xmlns:a16="http://schemas.microsoft.com/office/drawing/2014/main" id="{A3F2C7F4-603C-43EA-9928-2C5A94C2484D}"/>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4BDF807C-0F33-4AD3-8BE0-9E2A84F82D1A}"/>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A182632C-908F-4678-8C10-83848F1B13A6}"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96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603" name="Rectangle 2">
            <a:extLst>
              <a:ext uri="{FF2B5EF4-FFF2-40B4-BE49-F238E27FC236}">
                <a16:creationId xmlns:a16="http://schemas.microsoft.com/office/drawing/2014/main" id="{B9EEA980-F9EA-42B2-829C-E07EBC29E7F9}"/>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D95C4385-C2F5-445C-8454-62B7342D59E4}"/>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5605" name="Date Placeholder 7">
            <a:extLst>
              <a:ext uri="{FF2B5EF4-FFF2-40B4-BE49-F238E27FC236}">
                <a16:creationId xmlns:a16="http://schemas.microsoft.com/office/drawing/2014/main" id="{DB5EB3C6-F072-4316-9A02-FAA75930117A}"/>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606" name="Footer Placeholder 8">
            <a:extLst>
              <a:ext uri="{FF2B5EF4-FFF2-40B4-BE49-F238E27FC236}">
                <a16:creationId xmlns:a16="http://schemas.microsoft.com/office/drawing/2014/main" id="{913564F7-2928-4F14-B8AE-AFA56FDC2193}"/>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59B1251D-2321-402E-9C51-C99092E54078}"/>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ADE5044E-4C99-40A7-8C74-BB4AE3285486}"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97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627" name="Rectangle 2">
            <a:extLst>
              <a:ext uri="{FF2B5EF4-FFF2-40B4-BE49-F238E27FC236}">
                <a16:creationId xmlns:a16="http://schemas.microsoft.com/office/drawing/2014/main" id="{4F7320DE-8D57-41BE-A319-6BC5AF43A5D3}"/>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DDFC6BA-8283-4B27-A4E1-BE86019BA868}"/>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6629" name="Date Placeholder 7">
            <a:extLst>
              <a:ext uri="{FF2B5EF4-FFF2-40B4-BE49-F238E27FC236}">
                <a16:creationId xmlns:a16="http://schemas.microsoft.com/office/drawing/2014/main" id="{836298A0-FFCA-4794-B132-31FD039B7E41}"/>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630" name="Footer Placeholder 8">
            <a:extLst>
              <a:ext uri="{FF2B5EF4-FFF2-40B4-BE49-F238E27FC236}">
                <a16:creationId xmlns:a16="http://schemas.microsoft.com/office/drawing/2014/main" id="{F83E6BDD-004B-43F7-B76A-46D2B6ACA753}"/>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347902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74F1B078-E70A-471D-88B1-71C4BEB2C34D}"/>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FB26B3DC-BC50-4500-A79E-9EE3EC75ACA3}"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98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651" name="Rectangle 2">
            <a:extLst>
              <a:ext uri="{FF2B5EF4-FFF2-40B4-BE49-F238E27FC236}">
                <a16:creationId xmlns:a16="http://schemas.microsoft.com/office/drawing/2014/main" id="{9516FE36-5433-4976-A8DA-94A8FA63AB8C}"/>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F38F4D4F-8D82-4EE2-B751-5A011054DBB3}"/>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7653" name="Date Placeholder 7">
            <a:extLst>
              <a:ext uri="{FF2B5EF4-FFF2-40B4-BE49-F238E27FC236}">
                <a16:creationId xmlns:a16="http://schemas.microsoft.com/office/drawing/2014/main" id="{E8AD36DD-C0A2-46EF-A739-02CC7142B7BA}"/>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654" name="Footer Placeholder 8">
            <a:extLst>
              <a:ext uri="{FF2B5EF4-FFF2-40B4-BE49-F238E27FC236}">
                <a16:creationId xmlns:a16="http://schemas.microsoft.com/office/drawing/2014/main" id="{E7AE586A-B6E7-48D0-AD17-9DCFC60475FA}"/>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B259D61B-FD2F-4335-8AD3-C55626B5FF73}"/>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528B196E-D1D6-4FAB-B4C3-9CF527F81096}"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99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5" name="Rectangle 2">
            <a:extLst>
              <a:ext uri="{FF2B5EF4-FFF2-40B4-BE49-F238E27FC236}">
                <a16:creationId xmlns:a16="http://schemas.microsoft.com/office/drawing/2014/main" id="{B7FC6D17-66E9-410D-B6FA-46FF059093F0}"/>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8E7558E2-B7FC-4853-A97B-82703E14DCA6}"/>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8677" name="Date Placeholder 7">
            <a:extLst>
              <a:ext uri="{FF2B5EF4-FFF2-40B4-BE49-F238E27FC236}">
                <a16:creationId xmlns:a16="http://schemas.microsoft.com/office/drawing/2014/main" id="{99189EB6-4D73-48A7-8648-993331607FCD}"/>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8" name="Footer Placeholder 8">
            <a:extLst>
              <a:ext uri="{FF2B5EF4-FFF2-40B4-BE49-F238E27FC236}">
                <a16:creationId xmlns:a16="http://schemas.microsoft.com/office/drawing/2014/main" id="{88AD905F-5F2C-4513-B5FC-B22F07D50897}"/>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2EE5868-8E5B-4A72-8B96-016688548193}"/>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D4CAA402-A131-4006-A4E8-C29FD4C3DEEA}"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100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699" name="Rectangle 2">
            <a:extLst>
              <a:ext uri="{FF2B5EF4-FFF2-40B4-BE49-F238E27FC236}">
                <a16:creationId xmlns:a16="http://schemas.microsoft.com/office/drawing/2014/main" id="{2C87B937-B443-43FB-80A9-3C8D196C1F87}"/>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84078410-1883-4F36-89D5-5E0789CB9FF5}"/>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29701" name="Date Placeholder 7">
            <a:extLst>
              <a:ext uri="{FF2B5EF4-FFF2-40B4-BE49-F238E27FC236}">
                <a16:creationId xmlns:a16="http://schemas.microsoft.com/office/drawing/2014/main" id="{9D371D3D-B271-4715-B9C6-DCE57E641EF7}"/>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702" name="Footer Placeholder 8">
            <a:extLst>
              <a:ext uri="{FF2B5EF4-FFF2-40B4-BE49-F238E27FC236}">
                <a16:creationId xmlns:a16="http://schemas.microsoft.com/office/drawing/2014/main" id="{29C3AFE8-CD0B-49C5-9C9F-3DA33384A14D}"/>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58CF2481-9ABF-4C8B-A405-18BD0CF5681D}"/>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A058128-43EE-466D-8D5E-800715F03ABD}"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101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3" name="Rectangle 2">
            <a:extLst>
              <a:ext uri="{FF2B5EF4-FFF2-40B4-BE49-F238E27FC236}">
                <a16:creationId xmlns:a16="http://schemas.microsoft.com/office/drawing/2014/main" id="{150AEE0B-83F7-45DD-B107-41F5B157EADC}"/>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EECBF24D-1367-4F1E-B87D-21CCD99B0E33}"/>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0725" name="Date Placeholder 7">
            <a:extLst>
              <a:ext uri="{FF2B5EF4-FFF2-40B4-BE49-F238E27FC236}">
                <a16:creationId xmlns:a16="http://schemas.microsoft.com/office/drawing/2014/main" id="{C2E03CDF-DAA8-4E27-8A21-182018A1BAB1}"/>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6" name="Footer Placeholder 8">
            <a:extLst>
              <a:ext uri="{FF2B5EF4-FFF2-40B4-BE49-F238E27FC236}">
                <a16:creationId xmlns:a16="http://schemas.microsoft.com/office/drawing/2014/main" id="{8B7A1F46-108E-41DE-B420-21E19811B940}"/>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0857D614-7516-4FD9-9C7F-28EB181E619C}"/>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F7ECA384-AFC6-413E-8304-86335D90E39E}"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102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747" name="Rectangle 2">
            <a:extLst>
              <a:ext uri="{FF2B5EF4-FFF2-40B4-BE49-F238E27FC236}">
                <a16:creationId xmlns:a16="http://schemas.microsoft.com/office/drawing/2014/main" id="{B259C406-4105-4C28-A6BB-43C689DC51B4}"/>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B0F26A38-703A-4ED2-8B5C-6CAC32DBE5A5}"/>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1749" name="Date Placeholder 7">
            <a:extLst>
              <a:ext uri="{FF2B5EF4-FFF2-40B4-BE49-F238E27FC236}">
                <a16:creationId xmlns:a16="http://schemas.microsoft.com/office/drawing/2014/main" id="{560A0A9A-A47A-421E-93D4-A06913F3663E}"/>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750" name="Footer Placeholder 8">
            <a:extLst>
              <a:ext uri="{FF2B5EF4-FFF2-40B4-BE49-F238E27FC236}">
                <a16:creationId xmlns:a16="http://schemas.microsoft.com/office/drawing/2014/main" id="{F456927F-82CC-47B0-9FB9-B9A6C7F81427}"/>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375B5B61-5B02-420C-9D09-39AB95627EB2}"/>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7AEB1977-0BF6-43DF-8AC2-27027E6A0007}"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103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1" name="Rectangle 2">
            <a:extLst>
              <a:ext uri="{FF2B5EF4-FFF2-40B4-BE49-F238E27FC236}">
                <a16:creationId xmlns:a16="http://schemas.microsoft.com/office/drawing/2014/main" id="{13E19FC5-D4F2-42A7-9084-1601D0052AA1}"/>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6DA808B7-6E61-45A2-918D-C8DA733BD4E9}"/>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2773" name="Date Placeholder 7">
            <a:extLst>
              <a:ext uri="{FF2B5EF4-FFF2-40B4-BE49-F238E27FC236}">
                <a16:creationId xmlns:a16="http://schemas.microsoft.com/office/drawing/2014/main" id="{CE96021B-D7D4-4EC2-9F81-6032275C4ECB}"/>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4" name="Footer Placeholder 8">
            <a:extLst>
              <a:ext uri="{FF2B5EF4-FFF2-40B4-BE49-F238E27FC236}">
                <a16:creationId xmlns:a16="http://schemas.microsoft.com/office/drawing/2014/main" id="{15B5CD9F-017D-44EC-9B2A-BAA3F40CDCFE}"/>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5CCB617F-54E3-4A85-93C7-CB7C137F5160}"/>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384670C5-5143-44B5-A654-24C601B99218}"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104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795" name="Rectangle 2">
            <a:extLst>
              <a:ext uri="{FF2B5EF4-FFF2-40B4-BE49-F238E27FC236}">
                <a16:creationId xmlns:a16="http://schemas.microsoft.com/office/drawing/2014/main" id="{51DBB4F6-06E4-49C2-A651-D37CCD62BC35}"/>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76917FFE-9DA6-4628-9873-689676699471}"/>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3797" name="Date Placeholder 7">
            <a:extLst>
              <a:ext uri="{FF2B5EF4-FFF2-40B4-BE49-F238E27FC236}">
                <a16:creationId xmlns:a16="http://schemas.microsoft.com/office/drawing/2014/main" id="{9C2702D2-40C8-43E9-8065-293494158356}"/>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798" name="Footer Placeholder 8">
            <a:extLst>
              <a:ext uri="{FF2B5EF4-FFF2-40B4-BE49-F238E27FC236}">
                <a16:creationId xmlns:a16="http://schemas.microsoft.com/office/drawing/2014/main" id="{81DAD129-DE98-40A5-89A0-43CD95489180}"/>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C19FD0C7-3538-4198-B547-CBF5731E06D7}"/>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900F895C-3186-46F8-958A-D7A06BEA2C96}"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105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819" name="Rectangle 2">
            <a:extLst>
              <a:ext uri="{FF2B5EF4-FFF2-40B4-BE49-F238E27FC236}">
                <a16:creationId xmlns:a16="http://schemas.microsoft.com/office/drawing/2014/main" id="{7E95916A-9556-4B28-B088-2F27FBE6EFE6}"/>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051C65D3-2022-4091-9282-C54C5B88C2C3}"/>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4821" name="Date Placeholder 7">
            <a:extLst>
              <a:ext uri="{FF2B5EF4-FFF2-40B4-BE49-F238E27FC236}">
                <a16:creationId xmlns:a16="http://schemas.microsoft.com/office/drawing/2014/main" id="{47A2E218-3A53-4901-B958-A2B03BE6080C}"/>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822" name="Footer Placeholder 8">
            <a:extLst>
              <a:ext uri="{FF2B5EF4-FFF2-40B4-BE49-F238E27FC236}">
                <a16:creationId xmlns:a16="http://schemas.microsoft.com/office/drawing/2014/main" id="{0CD1725B-CAB5-4D81-974C-1AE99A17ACAF}"/>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C8063793-57CE-4248-80F6-5E67F6AD8B1C}"/>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AD44C690-0C64-4C38-9F92-3FCB79B2E794}"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106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843" name="Rectangle 2">
            <a:extLst>
              <a:ext uri="{FF2B5EF4-FFF2-40B4-BE49-F238E27FC236}">
                <a16:creationId xmlns:a16="http://schemas.microsoft.com/office/drawing/2014/main" id="{8F0E8F7D-09C8-4748-8A42-A666DBB99D35}"/>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23468077-6B35-4809-8BAA-C5770A28529D}"/>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5845" name="Date Placeholder 7">
            <a:extLst>
              <a:ext uri="{FF2B5EF4-FFF2-40B4-BE49-F238E27FC236}">
                <a16:creationId xmlns:a16="http://schemas.microsoft.com/office/drawing/2014/main" id="{828EF43F-43EB-48D9-9F45-C97D86434129}"/>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846" name="Footer Placeholder 8">
            <a:extLst>
              <a:ext uri="{FF2B5EF4-FFF2-40B4-BE49-F238E27FC236}">
                <a16:creationId xmlns:a16="http://schemas.microsoft.com/office/drawing/2014/main" id="{DAAF8C0A-0C07-4291-B529-75A389376B08}"/>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38E97EE5-CF3D-4EF9-995E-99021C3D22EB}"/>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3E6FAF9D-5FEA-422D-BA18-A553D3008C35}"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107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67" name="Rectangle 2">
            <a:extLst>
              <a:ext uri="{FF2B5EF4-FFF2-40B4-BE49-F238E27FC236}">
                <a16:creationId xmlns:a16="http://schemas.microsoft.com/office/drawing/2014/main" id="{CF389BB0-6475-4282-8718-C4C4BE51E72C}"/>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1C4EF3F7-1775-4F9C-8230-D895AAFE77B0}"/>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6869" name="Date Placeholder 7">
            <a:extLst>
              <a:ext uri="{FF2B5EF4-FFF2-40B4-BE49-F238E27FC236}">
                <a16:creationId xmlns:a16="http://schemas.microsoft.com/office/drawing/2014/main" id="{4887D18E-6F8A-40DF-8BD1-B1E7F7C20AB7}"/>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70" name="Footer Placeholder 8">
            <a:extLst>
              <a:ext uri="{FF2B5EF4-FFF2-40B4-BE49-F238E27FC236}">
                <a16:creationId xmlns:a16="http://schemas.microsoft.com/office/drawing/2014/main" id="{A9EA8CA4-EBE2-4DFE-B456-185CBC851427}"/>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317629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FF178D28-0210-4079-821E-15FB169A95F9}"/>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1327EEB6-610E-4C13-88D8-E1024142CD98}"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108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891" name="Rectangle 2">
            <a:extLst>
              <a:ext uri="{FF2B5EF4-FFF2-40B4-BE49-F238E27FC236}">
                <a16:creationId xmlns:a16="http://schemas.microsoft.com/office/drawing/2014/main" id="{D21E30C2-BB85-4299-8A4D-8636BFB524B1}"/>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506BB44F-67BC-4F16-82E0-9792A57F68FB}"/>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7893" name="Date Placeholder 7">
            <a:extLst>
              <a:ext uri="{FF2B5EF4-FFF2-40B4-BE49-F238E27FC236}">
                <a16:creationId xmlns:a16="http://schemas.microsoft.com/office/drawing/2014/main" id="{6B74FCB9-762E-4D13-8B03-B8E7AD47CACC}"/>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894" name="Footer Placeholder 8">
            <a:extLst>
              <a:ext uri="{FF2B5EF4-FFF2-40B4-BE49-F238E27FC236}">
                <a16:creationId xmlns:a16="http://schemas.microsoft.com/office/drawing/2014/main" id="{E149C478-932A-4344-BB9C-B76176242BBF}"/>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FA57BF5A-CC43-4B4C-A8EB-FE208FA1C56C}"/>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2524A9E4-50DB-4020-9523-3651446E2729}"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109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915" name="Rectangle 2">
            <a:extLst>
              <a:ext uri="{FF2B5EF4-FFF2-40B4-BE49-F238E27FC236}">
                <a16:creationId xmlns:a16="http://schemas.microsoft.com/office/drawing/2014/main" id="{DF4C697A-4000-44BE-A750-ADD6A16625C5}"/>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370CEB76-CA46-4672-A1E8-0DF8AE1D2E8C}"/>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8917" name="Date Placeholder 7">
            <a:extLst>
              <a:ext uri="{FF2B5EF4-FFF2-40B4-BE49-F238E27FC236}">
                <a16:creationId xmlns:a16="http://schemas.microsoft.com/office/drawing/2014/main" id="{A82B56F4-822A-4502-A0E5-2D587EAE7467}"/>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918" name="Footer Placeholder 8">
            <a:extLst>
              <a:ext uri="{FF2B5EF4-FFF2-40B4-BE49-F238E27FC236}">
                <a16:creationId xmlns:a16="http://schemas.microsoft.com/office/drawing/2014/main" id="{A7355648-6C64-49F0-94C4-9990E6FC9D9C}"/>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4920D365-0AA3-4408-B06E-204AC47201E4}"/>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BC9E0F2C-DE56-4BA0-B331-DFA2FBCB86C1}"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110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939" name="Rectangle 2">
            <a:extLst>
              <a:ext uri="{FF2B5EF4-FFF2-40B4-BE49-F238E27FC236}">
                <a16:creationId xmlns:a16="http://schemas.microsoft.com/office/drawing/2014/main" id="{B57FBE03-37DE-45C5-81B4-7305E62D7595}"/>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53C2E825-B377-49ED-841E-7837DEDF9111}"/>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39941" name="Date Placeholder 7">
            <a:extLst>
              <a:ext uri="{FF2B5EF4-FFF2-40B4-BE49-F238E27FC236}">
                <a16:creationId xmlns:a16="http://schemas.microsoft.com/office/drawing/2014/main" id="{0CB9EB5F-AE00-4E0F-8D83-3B3C1AC0097A}"/>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942" name="Footer Placeholder 8">
            <a:extLst>
              <a:ext uri="{FF2B5EF4-FFF2-40B4-BE49-F238E27FC236}">
                <a16:creationId xmlns:a16="http://schemas.microsoft.com/office/drawing/2014/main" id="{D49C7BCB-F086-4E6D-B093-A2507F3A657D}"/>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9D3DA0A-F68E-47A9-BB2E-2247E716ED77}"/>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34F67197-B136-4699-ACAF-CEEF116E2B60}"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111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963" name="Rectangle 2">
            <a:extLst>
              <a:ext uri="{FF2B5EF4-FFF2-40B4-BE49-F238E27FC236}">
                <a16:creationId xmlns:a16="http://schemas.microsoft.com/office/drawing/2014/main" id="{8CA47797-4A11-4FC3-8574-B5115BC6283C}"/>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C1D8788B-7344-455E-8CE7-05B21B23240B}"/>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40965" name="Date Placeholder 7">
            <a:extLst>
              <a:ext uri="{FF2B5EF4-FFF2-40B4-BE49-F238E27FC236}">
                <a16:creationId xmlns:a16="http://schemas.microsoft.com/office/drawing/2014/main" id="{3D9EA9C6-B9CA-4AE4-979A-C82EC250773F}"/>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966" name="Footer Placeholder 8">
            <a:extLst>
              <a:ext uri="{FF2B5EF4-FFF2-40B4-BE49-F238E27FC236}">
                <a16:creationId xmlns:a16="http://schemas.microsoft.com/office/drawing/2014/main" id="{FEA21828-3DDB-4761-82BA-1BDC74E1613A}"/>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DEECF480-4824-47B8-89BC-BC1E4A1A7AA8}"/>
              </a:ext>
            </a:extLst>
          </p:cNvPr>
          <p:cNvSpPr>
            <a:spLocks noGrp="1" noChangeArrowheads="1"/>
          </p:cNvSpPr>
          <p:nvPr>
            <p:ph type="sldNum" sz="quarter" idx="5"/>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9BEBB46B-DC14-4B77-8615-481A7A4EAA04}"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112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87" name="Rectangle 2">
            <a:extLst>
              <a:ext uri="{FF2B5EF4-FFF2-40B4-BE49-F238E27FC236}">
                <a16:creationId xmlns:a16="http://schemas.microsoft.com/office/drawing/2014/main" id="{3A0EDCFA-4E67-4D90-A409-56FE767ADA9A}"/>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A6FCF355-1C45-4E7B-895B-DB02DB4B399C}"/>
              </a:ext>
            </a:extLst>
          </p:cNvPr>
          <p:cNvSpPr>
            <a:spLocks noGrp="1" noChangeArrowheads="1"/>
          </p:cNvSpPr>
          <p:nvPr>
            <p:ph type="body" idx="1"/>
          </p:nvPr>
        </p:nvSpPr>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41989" name="Date Placeholder 7">
            <a:extLst>
              <a:ext uri="{FF2B5EF4-FFF2-40B4-BE49-F238E27FC236}">
                <a16:creationId xmlns:a16="http://schemas.microsoft.com/office/drawing/2014/main" id="{C8A1BA31-ED9D-4534-923C-07C5B0F95E91}"/>
              </a:ext>
            </a:extLst>
          </p:cNvPr>
          <p:cNvSpPr>
            <a:spLocks noGrp="1"/>
          </p:cNvSpPr>
          <p:nvPr>
            <p:ph type="dt" sz="quarter" idx="1"/>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90" name="Footer Placeholder 8">
            <a:extLst>
              <a:ext uri="{FF2B5EF4-FFF2-40B4-BE49-F238E27FC236}">
                <a16:creationId xmlns:a16="http://schemas.microsoft.com/office/drawing/2014/main" id="{67D80CE6-A13B-47F2-9D78-8B71CCF0D8AF}"/>
              </a:ext>
            </a:extLst>
          </p:cNvPr>
          <p:cNvSpPr>
            <a:spLocks noGrp="1"/>
          </p:cNvSpPr>
          <p:nvPr>
            <p:ph type="ftr" sz="quarter" idx="4"/>
          </p:nvPr>
        </p:nvSpPr>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85813" indent="-303213" defTabSz="966788" eaLnBrk="0" hangingPunct="0">
              <a:defRPr>
                <a:solidFill>
                  <a:schemeClr val="tx1"/>
                </a:solidFill>
                <a:latin typeface="Arial" panose="020B0604020202020204" pitchFamily="34" charset="0"/>
                <a:cs typeface="Arial" panose="020B0604020202020204" pitchFamily="34" charset="0"/>
              </a:defRPr>
            </a:lvl2pPr>
            <a:lvl3pPr marL="1208088" indent="-241300" defTabSz="966788" eaLnBrk="0" hangingPunct="0">
              <a:defRPr>
                <a:solidFill>
                  <a:schemeClr val="tx1"/>
                </a:solidFill>
                <a:latin typeface="Arial" panose="020B0604020202020204" pitchFamily="34" charset="0"/>
                <a:cs typeface="Arial" panose="020B0604020202020204" pitchFamily="34" charset="0"/>
              </a:defRPr>
            </a:lvl3pPr>
            <a:lvl4pPr marL="1692275" indent="-242888" defTabSz="966788" eaLnBrk="0" hangingPunct="0">
              <a:defRPr>
                <a:solidFill>
                  <a:schemeClr val="tx1"/>
                </a:solidFill>
                <a:latin typeface="Arial" panose="020B0604020202020204" pitchFamily="34" charset="0"/>
                <a:cs typeface="Arial" panose="020B0604020202020204" pitchFamily="34" charset="0"/>
              </a:defRPr>
            </a:lvl4pPr>
            <a:lvl5pPr marL="2174875" indent="-241300" defTabSz="966788" eaLnBrk="0" hangingPunct="0">
              <a:defRPr>
                <a:solidFill>
                  <a:schemeClr val="tx1"/>
                </a:solidFill>
                <a:latin typeface="Arial" panose="020B0604020202020204" pitchFamily="34" charset="0"/>
                <a:cs typeface="Arial" panose="020B0604020202020204" pitchFamily="34" charset="0"/>
              </a:defRPr>
            </a:lvl5pPr>
            <a:lvl6pPr marL="26320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92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64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3675" indent="-2413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531655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946114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078497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13018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06169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FA9A9-10EB-4AC3-9EC8-A11C4FFD8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553889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919569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93188A-DECE-427C-B371-692755E867A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432388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21876-8704-4838-9DBA-48A36E957F2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82466" name="Rectangle 2"/>
          <p:cNvSpPr>
            <a:spLocks noGrp="1" noRot="1" noChangeAspect="1" noChangeArrowheads="1" noTextEdit="1"/>
          </p:cNvSpPr>
          <p:nvPr>
            <p:ph type="sldImg"/>
          </p:nvPr>
        </p:nvSpPr>
        <p:spPr>
          <a:xfrm>
            <a:off x="381000" y="685800"/>
            <a:ext cx="6096000" cy="3429000"/>
          </a:xfrm>
          <a:ln/>
        </p:spPr>
      </p:sp>
      <p:sp>
        <p:nvSpPr>
          <p:cNvPr id="5182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02925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0866B-F12E-4B01-8A26-CE32732E78C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164033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58C69E-FAC5-4A29-A80D-49C179DAF22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44866" name="Rectangle 2"/>
          <p:cNvSpPr>
            <a:spLocks noGrp="1" noRot="1" noChangeAspect="1" noChangeArrowheads="1" noTextEdit="1"/>
          </p:cNvSpPr>
          <p:nvPr>
            <p:ph type="sldImg"/>
          </p:nvPr>
        </p:nvSpPr>
        <p:spPr>
          <a:ln/>
        </p:spPr>
      </p:sp>
      <p:sp>
        <p:nvSpPr>
          <p:cNvPr id="4644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418787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3D3071-F9C2-4DE0-ACC2-D4F36FCD3E2B}"/>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B9AB0C4-02DC-49A8-9E60-5C4EA8B66E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7522" name="Rectangle 2">
            <a:extLst>
              <a:ext uri="{FF2B5EF4-FFF2-40B4-BE49-F238E27FC236}">
                <a16:creationId xmlns:a16="http://schemas.microsoft.com/office/drawing/2014/main" id="{6B34C8F4-0FB2-4C0D-A867-C89BFCE6698E}"/>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A782A932-271F-4A00-B41D-E81B7BC95B7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F25127A-01C2-4C07-903E-B63479D03173}"/>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6C069EB-9966-46CB-B6EE-19895A5555A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8546" name="Rectangle 2">
            <a:extLst>
              <a:ext uri="{FF2B5EF4-FFF2-40B4-BE49-F238E27FC236}">
                <a16:creationId xmlns:a16="http://schemas.microsoft.com/office/drawing/2014/main" id="{53C24DF0-B9C8-4811-8269-8E3A6ED74E0D}"/>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FE4D7242-B82C-4E1D-A074-E7735B3A9E2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0137B20-66A9-47F8-8E5B-49CBFB78BE60}"/>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48C062B-8DC3-48D6-B8FA-5811CF9E263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9570" name="Rectangle 2">
            <a:extLst>
              <a:ext uri="{FF2B5EF4-FFF2-40B4-BE49-F238E27FC236}">
                <a16:creationId xmlns:a16="http://schemas.microsoft.com/office/drawing/2014/main" id="{748A73E8-4816-4A96-8E26-1F52AC8FC0FB}"/>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B220FD8C-1A5A-4127-83F0-01E13CCEDEA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D82FB0-2ADB-4611-BA66-F05FB3EAAD6E}"/>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DD86F6F-86A5-4CFB-8DD6-FD4A2A0396B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9074" name="Rectangle 2">
            <a:extLst>
              <a:ext uri="{FF2B5EF4-FFF2-40B4-BE49-F238E27FC236}">
                <a16:creationId xmlns:a16="http://schemas.microsoft.com/office/drawing/2014/main" id="{2DF2D53F-4A96-4C06-9F4D-E854BCF16B04}"/>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59075" name="Rectangle 3">
            <a:extLst>
              <a:ext uri="{FF2B5EF4-FFF2-40B4-BE49-F238E27FC236}">
                <a16:creationId xmlns:a16="http://schemas.microsoft.com/office/drawing/2014/main" id="{4BEDFC89-6333-4185-A1CC-4B39C70A920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4.xml"/><Relationship Id="rId4" Type="http://schemas.openxmlformats.org/officeDocument/2006/relationships/image" Target="../media/image5.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grpSp>
        <p:nvGrpSpPr>
          <p:cNvPr id="25" name="Group 24"/>
          <p:cNvGrpSpPr/>
          <p:nvPr/>
        </p:nvGrpSpPr>
        <p:grpSpPr>
          <a:xfrm>
            <a:off x="-9525" y="-3175"/>
            <a:ext cx="12197943" cy="6861176"/>
            <a:chOff x="-9525" y="-3175"/>
            <a:chExt cx="12197943" cy="6861176"/>
          </a:xfrm>
        </p:grpSpPr>
        <p:sp>
          <p:nvSpPr>
            <p:cNvPr id="14" name="Freeform 5"/>
            <p:cNvSpPr>
              <a:spLocks noEditPoints="1"/>
            </p:cNvSpPr>
            <p:nvPr/>
          </p:nvSpPr>
          <p:spPr bwMode="auto">
            <a:xfrm>
              <a:off x="-9525" y="-3175"/>
              <a:ext cx="11242675" cy="6861175"/>
            </a:xfrm>
            <a:custGeom>
              <a:avLst/>
              <a:gdLst/>
              <a:ahLst/>
              <a:cxnLst/>
              <a:rect l="0" t="0" r="r" b="b"/>
              <a:pathLst>
                <a:path w="3538" h="2158">
                  <a:moveTo>
                    <a:pt x="1153" y="425"/>
                  </a:moveTo>
                  <a:cubicBezTo>
                    <a:pt x="1156" y="429"/>
                    <a:pt x="1166" y="413"/>
                    <a:pt x="1171" y="406"/>
                  </a:cubicBezTo>
                  <a:cubicBezTo>
                    <a:pt x="1177" y="398"/>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5"/>
                  </a:cubicBezTo>
                  <a:cubicBezTo>
                    <a:pt x="1198" y="297"/>
                    <a:pt x="1194" y="303"/>
                    <a:pt x="1190" y="310"/>
                  </a:cubicBezTo>
                  <a:cubicBezTo>
                    <a:pt x="1185" y="318"/>
                    <a:pt x="1180" y="325"/>
                    <a:pt x="1177" y="334"/>
                  </a:cubicBezTo>
                  <a:cubicBezTo>
                    <a:pt x="1171" y="349"/>
                    <a:pt x="1167" y="364"/>
                    <a:pt x="1162" y="379"/>
                  </a:cubicBezTo>
                  <a:cubicBezTo>
                    <a:pt x="1158" y="394"/>
                    <a:pt x="1149" y="420"/>
                    <a:pt x="1153" y="425"/>
                  </a:cubicBezTo>
                  <a:close/>
                  <a:moveTo>
                    <a:pt x="2234" y="763"/>
                  </a:moveTo>
                  <a:cubicBezTo>
                    <a:pt x="2245" y="793"/>
                    <a:pt x="2265" y="812"/>
                    <a:pt x="2285" y="829"/>
                  </a:cubicBezTo>
                  <a:cubicBezTo>
                    <a:pt x="2287" y="831"/>
                    <a:pt x="2289" y="832"/>
                    <a:pt x="2291" y="833"/>
                  </a:cubicBezTo>
                  <a:cubicBezTo>
                    <a:pt x="2292" y="833"/>
                    <a:pt x="2293" y="833"/>
                    <a:pt x="2293" y="833"/>
                  </a:cubicBezTo>
                  <a:cubicBezTo>
                    <a:pt x="2295" y="833"/>
                    <a:pt x="2296" y="832"/>
                    <a:pt x="2297" y="831"/>
                  </a:cubicBezTo>
                  <a:cubicBezTo>
                    <a:pt x="2301" y="826"/>
                    <a:pt x="2295" y="813"/>
                    <a:pt x="2294" y="808"/>
                  </a:cubicBezTo>
                  <a:cubicBezTo>
                    <a:pt x="2290" y="800"/>
                    <a:pt x="2286" y="792"/>
                    <a:pt x="2282" y="784"/>
                  </a:cubicBezTo>
                  <a:cubicBezTo>
                    <a:pt x="2276" y="771"/>
                    <a:pt x="2269" y="757"/>
                    <a:pt x="2260" y="746"/>
                  </a:cubicBezTo>
                  <a:cubicBezTo>
                    <a:pt x="2257" y="741"/>
                    <a:pt x="2253" y="736"/>
                    <a:pt x="2248" y="734"/>
                  </a:cubicBezTo>
                  <a:cubicBezTo>
                    <a:pt x="2243" y="733"/>
                    <a:pt x="2237" y="734"/>
                    <a:pt x="2234" y="740"/>
                  </a:cubicBezTo>
                  <a:cubicBezTo>
                    <a:pt x="2232" y="743"/>
                    <a:pt x="2231" y="747"/>
                    <a:pt x="2232" y="751"/>
                  </a:cubicBezTo>
                  <a:cubicBezTo>
                    <a:pt x="2232" y="756"/>
                    <a:pt x="2233" y="759"/>
                    <a:pt x="2234" y="763"/>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29"/>
                    <a:pt x="1216" y="1015"/>
                  </a:cubicBezTo>
                  <a:cubicBezTo>
                    <a:pt x="1216" y="1011"/>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2"/>
                  </a:moveTo>
                  <a:cubicBezTo>
                    <a:pt x="1151" y="929"/>
                    <a:pt x="1144" y="931"/>
                    <a:pt x="1140" y="937"/>
                  </a:cubicBezTo>
                  <a:cubicBezTo>
                    <a:pt x="1136" y="942"/>
                    <a:pt x="1134" y="949"/>
                    <a:pt x="1133" y="956"/>
                  </a:cubicBezTo>
                  <a:cubicBezTo>
                    <a:pt x="1134" y="981"/>
                    <a:pt x="1137" y="1006"/>
                    <a:pt x="1140" y="1031"/>
                  </a:cubicBezTo>
                  <a:cubicBezTo>
                    <a:pt x="1142" y="1041"/>
                    <a:pt x="1143" y="1051"/>
                    <a:pt x="1145" y="1061"/>
                  </a:cubicBezTo>
                  <a:cubicBezTo>
                    <a:pt x="1146" y="1064"/>
                    <a:pt x="1149" y="1082"/>
                    <a:pt x="1153" y="1074"/>
                  </a:cubicBezTo>
                  <a:cubicBezTo>
                    <a:pt x="1155" y="1069"/>
                    <a:pt x="1156" y="1063"/>
                    <a:pt x="1157" y="1058"/>
                  </a:cubicBezTo>
                  <a:cubicBezTo>
                    <a:pt x="1159" y="1048"/>
                    <a:pt x="1160" y="1038"/>
                    <a:pt x="1161" y="1028"/>
                  </a:cubicBezTo>
                  <a:cubicBezTo>
                    <a:pt x="1164" y="1011"/>
                    <a:pt x="1165" y="994"/>
                    <a:pt x="1166" y="977"/>
                  </a:cubicBezTo>
                  <a:cubicBezTo>
                    <a:pt x="1167" y="963"/>
                    <a:pt x="1168" y="940"/>
                    <a:pt x="1156" y="932"/>
                  </a:cubicBezTo>
                  <a:close/>
                  <a:moveTo>
                    <a:pt x="2305" y="16"/>
                  </a:moveTo>
                  <a:cubicBezTo>
                    <a:pt x="2307" y="11"/>
                    <a:pt x="2308" y="5"/>
                    <a:pt x="2309" y="0"/>
                  </a:cubicBezTo>
                  <a:cubicBezTo>
                    <a:pt x="2297" y="0"/>
                    <a:pt x="2297" y="0"/>
                    <a:pt x="2297" y="0"/>
                  </a:cubicBezTo>
                  <a:cubicBezTo>
                    <a:pt x="2297" y="1"/>
                    <a:pt x="2297" y="2"/>
                    <a:pt x="2297" y="2"/>
                  </a:cubicBezTo>
                  <a:cubicBezTo>
                    <a:pt x="2298" y="5"/>
                    <a:pt x="2301" y="24"/>
                    <a:pt x="2305" y="16"/>
                  </a:cubicBezTo>
                  <a:close/>
                  <a:moveTo>
                    <a:pt x="2282" y="57"/>
                  </a:moveTo>
                  <a:cubicBezTo>
                    <a:pt x="2285" y="61"/>
                    <a:pt x="2299" y="86"/>
                    <a:pt x="2299" y="75"/>
                  </a:cubicBezTo>
                  <a:cubicBezTo>
                    <a:pt x="2299" y="64"/>
                    <a:pt x="2296" y="51"/>
                    <a:pt x="2293" y="40"/>
                  </a:cubicBezTo>
                  <a:cubicBezTo>
                    <a:pt x="2290" y="26"/>
                    <a:pt x="2287" y="13"/>
                    <a:pt x="2283" y="0"/>
                  </a:cubicBezTo>
                  <a:cubicBezTo>
                    <a:pt x="2252" y="0"/>
                    <a:pt x="2252" y="0"/>
                    <a:pt x="2252" y="0"/>
                  </a:cubicBezTo>
                  <a:cubicBezTo>
                    <a:pt x="2256" y="11"/>
                    <a:pt x="2261" y="21"/>
                    <a:pt x="2266" y="31"/>
                  </a:cubicBezTo>
                  <a:cubicBezTo>
                    <a:pt x="2271" y="40"/>
                    <a:pt x="2276" y="49"/>
                    <a:pt x="2282" y="57"/>
                  </a:cubicBezTo>
                  <a:close/>
                  <a:moveTo>
                    <a:pt x="2234" y="58"/>
                  </a:moveTo>
                  <a:cubicBezTo>
                    <a:pt x="2245" y="87"/>
                    <a:pt x="2265" y="107"/>
                    <a:pt x="2285" y="124"/>
                  </a:cubicBezTo>
                  <a:cubicBezTo>
                    <a:pt x="2287" y="125"/>
                    <a:pt x="2289" y="127"/>
                    <a:pt x="2291" y="127"/>
                  </a:cubicBezTo>
                  <a:cubicBezTo>
                    <a:pt x="2292" y="128"/>
                    <a:pt x="2293" y="128"/>
                    <a:pt x="2293" y="128"/>
                  </a:cubicBezTo>
                  <a:cubicBezTo>
                    <a:pt x="2295" y="127"/>
                    <a:pt x="2296" y="127"/>
                    <a:pt x="2297" y="125"/>
                  </a:cubicBezTo>
                  <a:cubicBezTo>
                    <a:pt x="2301" y="121"/>
                    <a:pt x="2295" y="107"/>
                    <a:pt x="2294" y="102"/>
                  </a:cubicBezTo>
                  <a:cubicBezTo>
                    <a:pt x="2290" y="94"/>
                    <a:pt x="2286" y="86"/>
                    <a:pt x="2282" y="78"/>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1128" y="1047"/>
                  </a:moveTo>
                  <a:cubicBezTo>
                    <a:pt x="1124" y="1032"/>
                    <a:pt x="1118" y="1009"/>
                    <a:pt x="1104" y="1004"/>
                  </a:cubicBezTo>
                  <a:cubicBezTo>
                    <a:pt x="1100" y="1003"/>
                    <a:pt x="1095" y="1004"/>
                    <a:pt x="1092" y="1008"/>
                  </a:cubicBezTo>
                  <a:cubicBezTo>
                    <a:pt x="1088" y="1014"/>
                    <a:pt x="1088" y="1022"/>
                    <a:pt x="1090" y="1029"/>
                  </a:cubicBezTo>
                  <a:cubicBezTo>
                    <a:pt x="1096" y="1050"/>
                    <a:pt x="1104" y="1070"/>
                    <a:pt x="1114" y="1089"/>
                  </a:cubicBezTo>
                  <a:cubicBezTo>
                    <a:pt x="1119" y="1098"/>
                    <a:pt x="1125" y="1107"/>
                    <a:pt x="1130" y="1116"/>
                  </a:cubicBezTo>
                  <a:cubicBezTo>
                    <a:pt x="1133" y="1120"/>
                    <a:pt x="1147" y="1144"/>
                    <a:pt x="1147" y="1134"/>
                  </a:cubicBezTo>
                  <a:cubicBezTo>
                    <a:pt x="1147" y="1122"/>
                    <a:pt x="1144" y="1109"/>
                    <a:pt x="1141" y="1098"/>
                  </a:cubicBezTo>
                  <a:cubicBezTo>
                    <a:pt x="1138" y="1081"/>
                    <a:pt x="1133" y="1064"/>
                    <a:pt x="1128" y="1047"/>
                  </a:cubicBezTo>
                  <a:close/>
                  <a:moveTo>
                    <a:pt x="2" y="0"/>
                  </a:moveTo>
                  <a:cubicBezTo>
                    <a:pt x="2" y="14"/>
                    <a:pt x="2" y="14"/>
                    <a:pt x="2" y="14"/>
                  </a:cubicBezTo>
                  <a:cubicBezTo>
                    <a:pt x="3" y="10"/>
                    <a:pt x="4" y="5"/>
                    <a:pt x="5" y="0"/>
                  </a:cubicBezTo>
                  <a:lnTo>
                    <a:pt x="2" y="0"/>
                  </a:lnTo>
                  <a:close/>
                  <a:moveTo>
                    <a:pt x="1082" y="1116"/>
                  </a:moveTo>
                  <a:cubicBezTo>
                    <a:pt x="1093" y="1145"/>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2"/>
                    <a:pt x="1134" y="1145"/>
                    <a:pt x="1130" y="1137"/>
                  </a:cubicBezTo>
                  <a:cubicBezTo>
                    <a:pt x="1124" y="1123"/>
                    <a:pt x="1117" y="1110"/>
                    <a:pt x="1108" y="1098"/>
                  </a:cubicBezTo>
                  <a:cubicBezTo>
                    <a:pt x="1105" y="1093"/>
                    <a:pt x="1101" y="1089"/>
                    <a:pt x="1096" y="1087"/>
                  </a:cubicBezTo>
                  <a:cubicBezTo>
                    <a:pt x="1091" y="1085"/>
                    <a:pt x="1085" y="1087"/>
                    <a:pt x="1082" y="1092"/>
                  </a:cubicBezTo>
                  <a:cubicBezTo>
                    <a:pt x="1080" y="1096"/>
                    <a:pt x="1079" y="1100"/>
                    <a:pt x="1080" y="1104"/>
                  </a:cubicBezTo>
                  <a:cubicBezTo>
                    <a:pt x="1080" y="1108"/>
                    <a:pt x="1081" y="1112"/>
                    <a:pt x="1082" y="1116"/>
                  </a:cubicBezTo>
                  <a:close/>
                  <a:moveTo>
                    <a:pt x="19" y="56"/>
                  </a:moveTo>
                  <a:cubicBezTo>
                    <a:pt x="25" y="48"/>
                    <a:pt x="31" y="40"/>
                    <a:pt x="36" y="32"/>
                  </a:cubicBezTo>
                  <a:cubicBezTo>
                    <a:pt x="42" y="22"/>
                    <a:pt x="48" y="11"/>
                    <a:pt x="53" y="0"/>
                  </a:cubicBezTo>
                  <a:cubicBezTo>
                    <a:pt x="19" y="0"/>
                    <a:pt x="19" y="0"/>
                    <a:pt x="19" y="0"/>
                  </a:cubicBezTo>
                  <a:cubicBezTo>
                    <a:pt x="16" y="10"/>
                    <a:pt x="13" y="20"/>
                    <a:pt x="10" y="29"/>
                  </a:cubicBezTo>
                  <a:cubicBezTo>
                    <a:pt x="8" y="38"/>
                    <a:pt x="4" y="50"/>
                    <a:pt x="2" y="59"/>
                  </a:cubicBezTo>
                  <a:cubicBezTo>
                    <a:pt x="2" y="75"/>
                    <a:pt x="2" y="75"/>
                    <a:pt x="2" y="75"/>
                  </a:cubicBezTo>
                  <a:cubicBezTo>
                    <a:pt x="6" y="76"/>
                    <a:pt x="14" y="63"/>
                    <a:pt x="19" y="56"/>
                  </a:cubicBezTo>
                  <a:close/>
                  <a:moveTo>
                    <a:pt x="9" y="675"/>
                  </a:moveTo>
                  <a:cubicBezTo>
                    <a:pt x="12" y="658"/>
                    <a:pt x="14" y="641"/>
                    <a:pt x="14" y="624"/>
                  </a:cubicBezTo>
                  <a:cubicBezTo>
                    <a:pt x="15" y="610"/>
                    <a:pt x="16" y="587"/>
                    <a:pt x="4" y="580"/>
                  </a:cubicBezTo>
                  <a:cubicBezTo>
                    <a:pt x="3" y="579"/>
                    <a:pt x="2" y="579"/>
                    <a:pt x="2" y="579"/>
                  </a:cubicBezTo>
                  <a:cubicBezTo>
                    <a:pt x="2" y="719"/>
                    <a:pt x="2" y="719"/>
                    <a:pt x="2" y="719"/>
                  </a:cubicBezTo>
                  <a:cubicBezTo>
                    <a:pt x="3" y="715"/>
                    <a:pt x="4" y="710"/>
                    <a:pt x="5" y="705"/>
                  </a:cubicBezTo>
                  <a:cubicBezTo>
                    <a:pt x="7" y="695"/>
                    <a:pt x="8" y="685"/>
                    <a:pt x="9" y="675"/>
                  </a:cubicBezTo>
                  <a:close/>
                  <a:moveTo>
                    <a:pt x="1082" y="408"/>
                  </a:moveTo>
                  <a:cubicBezTo>
                    <a:pt x="1093" y="437"/>
                    <a:pt x="1113" y="457"/>
                    <a:pt x="1133" y="474"/>
                  </a:cubicBezTo>
                  <a:cubicBezTo>
                    <a:pt x="1135" y="475"/>
                    <a:pt x="1137" y="477"/>
                    <a:pt x="1139" y="477"/>
                  </a:cubicBezTo>
                  <a:cubicBezTo>
                    <a:pt x="1140" y="478"/>
                    <a:pt x="1141" y="478"/>
                    <a:pt x="1142" y="477"/>
                  </a:cubicBezTo>
                  <a:cubicBezTo>
                    <a:pt x="1143" y="477"/>
                    <a:pt x="1144" y="477"/>
                    <a:pt x="1145" y="475"/>
                  </a:cubicBezTo>
                  <a:cubicBezTo>
                    <a:pt x="1149" y="470"/>
                    <a:pt x="1143" y="457"/>
                    <a:pt x="1142" y="452"/>
                  </a:cubicBezTo>
                  <a:cubicBezTo>
                    <a:pt x="1138" y="444"/>
                    <a:pt x="1134" y="436"/>
                    <a:pt x="1130" y="428"/>
                  </a:cubicBezTo>
                  <a:cubicBezTo>
                    <a:pt x="1124" y="415"/>
                    <a:pt x="1117" y="402"/>
                    <a:pt x="1108" y="390"/>
                  </a:cubicBezTo>
                  <a:cubicBezTo>
                    <a:pt x="1105" y="385"/>
                    <a:pt x="1101" y="380"/>
                    <a:pt x="1096" y="379"/>
                  </a:cubicBezTo>
                  <a:cubicBezTo>
                    <a:pt x="1091" y="377"/>
                    <a:pt x="1085" y="379"/>
                    <a:pt x="1082" y="384"/>
                  </a:cubicBezTo>
                  <a:cubicBezTo>
                    <a:pt x="1080" y="387"/>
                    <a:pt x="1079" y="392"/>
                    <a:pt x="1080" y="396"/>
                  </a:cubicBezTo>
                  <a:cubicBezTo>
                    <a:pt x="1080" y="400"/>
                    <a:pt x="1081" y="404"/>
                    <a:pt x="1082" y="408"/>
                  </a:cubicBezTo>
                  <a:close/>
                  <a:moveTo>
                    <a:pt x="1145" y="352"/>
                  </a:moveTo>
                  <a:cubicBezTo>
                    <a:pt x="1146" y="355"/>
                    <a:pt x="1149" y="374"/>
                    <a:pt x="1153" y="366"/>
                  </a:cubicBezTo>
                  <a:cubicBezTo>
                    <a:pt x="1155" y="361"/>
                    <a:pt x="1156" y="355"/>
                    <a:pt x="1157" y="350"/>
                  </a:cubicBezTo>
                  <a:cubicBezTo>
                    <a:pt x="1159" y="340"/>
                    <a:pt x="1160" y="329"/>
                    <a:pt x="1161" y="319"/>
                  </a:cubicBezTo>
                  <a:cubicBezTo>
                    <a:pt x="1164" y="302"/>
                    <a:pt x="1165" y="285"/>
                    <a:pt x="1166" y="268"/>
                  </a:cubicBezTo>
                  <a:cubicBezTo>
                    <a:pt x="1167" y="254"/>
                    <a:pt x="1168" y="231"/>
                    <a:pt x="1156" y="224"/>
                  </a:cubicBezTo>
                  <a:cubicBezTo>
                    <a:pt x="1151" y="221"/>
                    <a:pt x="1144" y="223"/>
                    <a:pt x="1140" y="228"/>
                  </a:cubicBezTo>
                  <a:cubicBezTo>
                    <a:pt x="1136" y="233"/>
                    <a:pt x="1134" y="240"/>
                    <a:pt x="1133" y="248"/>
                  </a:cubicBezTo>
                  <a:cubicBezTo>
                    <a:pt x="1134" y="273"/>
                    <a:pt x="1137" y="298"/>
                    <a:pt x="1140" y="323"/>
                  </a:cubicBezTo>
                  <a:cubicBezTo>
                    <a:pt x="1142" y="333"/>
                    <a:pt x="1143" y="342"/>
                    <a:pt x="1145" y="352"/>
                  </a:cubicBezTo>
                  <a:close/>
                  <a:moveTo>
                    <a:pt x="1114" y="380"/>
                  </a:moveTo>
                  <a:cubicBezTo>
                    <a:pt x="1119" y="390"/>
                    <a:pt x="1125" y="399"/>
                    <a:pt x="1130" y="407"/>
                  </a:cubicBezTo>
                  <a:cubicBezTo>
                    <a:pt x="1133" y="411"/>
                    <a:pt x="1147" y="435"/>
                    <a:pt x="1147" y="425"/>
                  </a:cubicBezTo>
                  <a:cubicBezTo>
                    <a:pt x="1147" y="414"/>
                    <a:pt x="1144" y="401"/>
                    <a:pt x="1141" y="390"/>
                  </a:cubicBezTo>
                  <a:cubicBezTo>
                    <a:pt x="1138" y="372"/>
                    <a:pt x="1133" y="355"/>
                    <a:pt x="1128" y="338"/>
                  </a:cubicBezTo>
                  <a:cubicBezTo>
                    <a:pt x="1124" y="324"/>
                    <a:pt x="1118" y="300"/>
                    <a:pt x="1104" y="296"/>
                  </a:cubicBezTo>
                  <a:cubicBezTo>
                    <a:pt x="1100" y="294"/>
                    <a:pt x="1095" y="295"/>
                    <a:pt x="1092" y="300"/>
                  </a:cubicBezTo>
                  <a:cubicBezTo>
                    <a:pt x="1088" y="305"/>
                    <a:pt x="1088" y="314"/>
                    <a:pt x="1090" y="320"/>
                  </a:cubicBezTo>
                  <a:cubicBezTo>
                    <a:pt x="1096" y="342"/>
                    <a:pt x="1104" y="362"/>
                    <a:pt x="1114" y="380"/>
                  </a:cubicBezTo>
                  <a:close/>
                  <a:moveTo>
                    <a:pt x="2308" y="580"/>
                  </a:moveTo>
                  <a:cubicBezTo>
                    <a:pt x="2303" y="577"/>
                    <a:pt x="2296" y="579"/>
                    <a:pt x="2292" y="584"/>
                  </a:cubicBezTo>
                  <a:cubicBezTo>
                    <a:pt x="2288" y="589"/>
                    <a:pt x="2286" y="596"/>
                    <a:pt x="2285" y="603"/>
                  </a:cubicBezTo>
                  <a:cubicBezTo>
                    <a:pt x="2286" y="629"/>
                    <a:pt x="2289" y="653"/>
                    <a:pt x="2292" y="678"/>
                  </a:cubicBezTo>
                  <a:cubicBezTo>
                    <a:pt x="2294" y="688"/>
                    <a:pt x="2295" y="698"/>
                    <a:pt x="2297" y="708"/>
                  </a:cubicBezTo>
                  <a:cubicBezTo>
                    <a:pt x="2298" y="711"/>
                    <a:pt x="2301" y="729"/>
                    <a:pt x="2305" y="721"/>
                  </a:cubicBezTo>
                  <a:cubicBezTo>
                    <a:pt x="2307" y="717"/>
                    <a:pt x="2308" y="710"/>
                    <a:pt x="2309" y="705"/>
                  </a:cubicBezTo>
                  <a:cubicBezTo>
                    <a:pt x="2311" y="695"/>
                    <a:pt x="2312" y="685"/>
                    <a:pt x="2313" y="675"/>
                  </a:cubicBezTo>
                  <a:cubicBezTo>
                    <a:pt x="2316" y="658"/>
                    <a:pt x="2317" y="641"/>
                    <a:pt x="2318" y="624"/>
                  </a:cubicBezTo>
                  <a:cubicBezTo>
                    <a:pt x="2319" y="610"/>
                    <a:pt x="2320" y="587"/>
                    <a:pt x="2308" y="580"/>
                  </a:cubicBezTo>
                  <a:close/>
                  <a:moveTo>
                    <a:pt x="3475" y="1115"/>
                  </a:moveTo>
                  <a:cubicBezTo>
                    <a:pt x="3481" y="1107"/>
                    <a:pt x="3487" y="1099"/>
                    <a:pt x="3492" y="1090"/>
                  </a:cubicBezTo>
                  <a:cubicBezTo>
                    <a:pt x="3499" y="1079"/>
                    <a:pt x="3505" y="1067"/>
                    <a:pt x="3511" y="1054"/>
                  </a:cubicBezTo>
                  <a:cubicBezTo>
                    <a:pt x="3516" y="1042"/>
                    <a:pt x="3522" y="1029"/>
                    <a:pt x="3520" y="1015"/>
                  </a:cubicBezTo>
                  <a:cubicBezTo>
                    <a:pt x="3520" y="1011"/>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ubicBezTo>
                    <a:pt x="3460" y="1137"/>
                    <a:pt x="3470" y="1122"/>
                    <a:pt x="3475" y="1115"/>
                  </a:cubicBezTo>
                  <a:close/>
                  <a:moveTo>
                    <a:pt x="3457" y="425"/>
                  </a:moveTo>
                  <a:cubicBezTo>
                    <a:pt x="3460" y="429"/>
                    <a:pt x="3470" y="413"/>
                    <a:pt x="3475" y="406"/>
                  </a:cubicBezTo>
                  <a:cubicBezTo>
                    <a:pt x="3481" y="398"/>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5"/>
                  </a:cubicBezTo>
                  <a:cubicBezTo>
                    <a:pt x="3502" y="297"/>
                    <a:pt x="3498" y="303"/>
                    <a:pt x="3494" y="310"/>
                  </a:cubicBezTo>
                  <a:cubicBezTo>
                    <a:pt x="3489" y="318"/>
                    <a:pt x="3484" y="325"/>
                    <a:pt x="3481" y="334"/>
                  </a:cubicBezTo>
                  <a:cubicBezTo>
                    <a:pt x="3475" y="349"/>
                    <a:pt x="3471" y="364"/>
                    <a:pt x="3466" y="379"/>
                  </a:cubicBezTo>
                  <a:cubicBezTo>
                    <a:pt x="3462" y="394"/>
                    <a:pt x="3453" y="420"/>
                    <a:pt x="3457" y="425"/>
                  </a:cubicBezTo>
                  <a:close/>
                  <a:moveTo>
                    <a:pt x="3449" y="352"/>
                  </a:moveTo>
                  <a:cubicBezTo>
                    <a:pt x="3450" y="355"/>
                    <a:pt x="3453" y="374"/>
                    <a:pt x="3457" y="366"/>
                  </a:cubicBezTo>
                  <a:cubicBezTo>
                    <a:pt x="3459" y="361"/>
                    <a:pt x="3460" y="355"/>
                    <a:pt x="3461" y="350"/>
                  </a:cubicBezTo>
                  <a:cubicBezTo>
                    <a:pt x="3463" y="340"/>
                    <a:pt x="3464" y="329"/>
                    <a:pt x="3465" y="319"/>
                  </a:cubicBezTo>
                  <a:cubicBezTo>
                    <a:pt x="3468" y="302"/>
                    <a:pt x="3469" y="285"/>
                    <a:pt x="3470" y="268"/>
                  </a:cubicBezTo>
                  <a:cubicBezTo>
                    <a:pt x="3471" y="254"/>
                    <a:pt x="3472" y="231"/>
                    <a:pt x="3460" y="224"/>
                  </a:cubicBezTo>
                  <a:cubicBezTo>
                    <a:pt x="3455" y="221"/>
                    <a:pt x="3448" y="223"/>
                    <a:pt x="3444" y="228"/>
                  </a:cubicBezTo>
                  <a:cubicBezTo>
                    <a:pt x="3440" y="233"/>
                    <a:pt x="3438" y="240"/>
                    <a:pt x="3437" y="248"/>
                  </a:cubicBezTo>
                  <a:cubicBezTo>
                    <a:pt x="3438" y="273"/>
                    <a:pt x="3441" y="298"/>
                    <a:pt x="3444" y="323"/>
                  </a:cubicBezTo>
                  <a:cubicBezTo>
                    <a:pt x="3446" y="333"/>
                    <a:pt x="3447" y="342"/>
                    <a:pt x="3449" y="352"/>
                  </a:cubicBezTo>
                  <a:close/>
                  <a:moveTo>
                    <a:pt x="3516" y="381"/>
                  </a:moveTo>
                  <a:cubicBezTo>
                    <a:pt x="3503" y="387"/>
                    <a:pt x="3492" y="401"/>
                    <a:pt x="3483" y="415"/>
                  </a:cubicBezTo>
                  <a:cubicBezTo>
                    <a:pt x="3471" y="432"/>
                    <a:pt x="3456" y="468"/>
                    <a:pt x="3459" y="474"/>
                  </a:cubicBezTo>
                  <a:cubicBezTo>
                    <a:pt x="3462" y="480"/>
                    <a:pt x="3500" y="455"/>
                    <a:pt x="3515" y="435"/>
                  </a:cubicBezTo>
                  <a:cubicBezTo>
                    <a:pt x="3523" y="424"/>
                    <a:pt x="3538" y="402"/>
                    <a:pt x="3529" y="386"/>
                  </a:cubicBezTo>
                  <a:cubicBezTo>
                    <a:pt x="3528" y="385"/>
                    <a:pt x="3527" y="383"/>
                    <a:pt x="3525" y="382"/>
                  </a:cubicBezTo>
                  <a:cubicBezTo>
                    <a:pt x="3525" y="382"/>
                    <a:pt x="3524" y="382"/>
                    <a:pt x="3524" y="381"/>
                  </a:cubicBezTo>
                  <a:cubicBezTo>
                    <a:pt x="3522" y="380"/>
                    <a:pt x="3519" y="380"/>
                    <a:pt x="3516" y="381"/>
                  </a:cubicBezTo>
                  <a:close/>
                  <a:moveTo>
                    <a:pt x="3418" y="380"/>
                  </a:moveTo>
                  <a:cubicBezTo>
                    <a:pt x="3423" y="390"/>
                    <a:pt x="3428" y="399"/>
                    <a:pt x="3434" y="407"/>
                  </a:cubicBezTo>
                  <a:cubicBezTo>
                    <a:pt x="3437" y="411"/>
                    <a:pt x="3451" y="435"/>
                    <a:pt x="3451" y="425"/>
                  </a:cubicBezTo>
                  <a:cubicBezTo>
                    <a:pt x="3451" y="414"/>
                    <a:pt x="3448" y="401"/>
                    <a:pt x="3445" y="390"/>
                  </a:cubicBezTo>
                  <a:cubicBezTo>
                    <a:pt x="3442" y="372"/>
                    <a:pt x="3437" y="355"/>
                    <a:pt x="3432" y="338"/>
                  </a:cubicBezTo>
                  <a:cubicBezTo>
                    <a:pt x="3427" y="324"/>
                    <a:pt x="3422" y="300"/>
                    <a:pt x="3408" y="296"/>
                  </a:cubicBezTo>
                  <a:cubicBezTo>
                    <a:pt x="3404" y="294"/>
                    <a:pt x="3399" y="295"/>
                    <a:pt x="3396" y="300"/>
                  </a:cubicBezTo>
                  <a:cubicBezTo>
                    <a:pt x="3392" y="305"/>
                    <a:pt x="3392" y="314"/>
                    <a:pt x="3394" y="320"/>
                  </a:cubicBezTo>
                  <a:cubicBezTo>
                    <a:pt x="3400" y="342"/>
                    <a:pt x="3408" y="362"/>
                    <a:pt x="3418" y="380"/>
                  </a:cubicBezTo>
                  <a:close/>
                  <a:moveTo>
                    <a:pt x="3457" y="1074"/>
                  </a:moveTo>
                  <a:cubicBezTo>
                    <a:pt x="3459" y="1069"/>
                    <a:pt x="3460" y="1063"/>
                    <a:pt x="3461" y="1058"/>
                  </a:cubicBezTo>
                  <a:cubicBezTo>
                    <a:pt x="3463" y="1048"/>
                    <a:pt x="3464" y="1038"/>
                    <a:pt x="3465" y="1028"/>
                  </a:cubicBezTo>
                  <a:cubicBezTo>
                    <a:pt x="3468" y="1011"/>
                    <a:pt x="3469" y="994"/>
                    <a:pt x="3470" y="977"/>
                  </a:cubicBezTo>
                  <a:cubicBezTo>
                    <a:pt x="3471" y="963"/>
                    <a:pt x="3472" y="940"/>
                    <a:pt x="3460" y="932"/>
                  </a:cubicBezTo>
                  <a:cubicBezTo>
                    <a:pt x="3455" y="929"/>
                    <a:pt x="3448" y="931"/>
                    <a:pt x="3444" y="937"/>
                  </a:cubicBezTo>
                  <a:cubicBezTo>
                    <a:pt x="3440" y="942"/>
                    <a:pt x="3438" y="949"/>
                    <a:pt x="3437" y="956"/>
                  </a:cubicBezTo>
                  <a:cubicBezTo>
                    <a:pt x="3438" y="981"/>
                    <a:pt x="3441" y="1006"/>
                    <a:pt x="3444" y="1031"/>
                  </a:cubicBezTo>
                  <a:cubicBezTo>
                    <a:pt x="3446" y="1041"/>
                    <a:pt x="3447" y="1051"/>
                    <a:pt x="3449" y="1061"/>
                  </a:cubicBezTo>
                  <a:cubicBezTo>
                    <a:pt x="3450" y="1064"/>
                    <a:pt x="3453" y="1082"/>
                    <a:pt x="3457" y="1074"/>
                  </a:cubicBezTo>
                  <a:close/>
                  <a:moveTo>
                    <a:pt x="3432" y="1047"/>
                  </a:moveTo>
                  <a:cubicBezTo>
                    <a:pt x="3427" y="1032"/>
                    <a:pt x="3422" y="1009"/>
                    <a:pt x="3408" y="1004"/>
                  </a:cubicBezTo>
                  <a:cubicBezTo>
                    <a:pt x="3404" y="1003"/>
                    <a:pt x="3399" y="1004"/>
                    <a:pt x="3396" y="1008"/>
                  </a:cubicBezTo>
                  <a:cubicBezTo>
                    <a:pt x="3392" y="1014"/>
                    <a:pt x="3392" y="1022"/>
                    <a:pt x="3394" y="1029"/>
                  </a:cubicBezTo>
                  <a:cubicBezTo>
                    <a:pt x="3400" y="1050"/>
                    <a:pt x="3408" y="1070"/>
                    <a:pt x="3418" y="1089"/>
                  </a:cubicBezTo>
                  <a:cubicBezTo>
                    <a:pt x="3423" y="1098"/>
                    <a:pt x="3428" y="1107"/>
                    <a:pt x="3434" y="1116"/>
                  </a:cubicBezTo>
                  <a:cubicBezTo>
                    <a:pt x="3437" y="1120"/>
                    <a:pt x="3451" y="1144"/>
                    <a:pt x="3451" y="1134"/>
                  </a:cubicBezTo>
                  <a:cubicBezTo>
                    <a:pt x="3451" y="1122"/>
                    <a:pt x="3448" y="1109"/>
                    <a:pt x="3445" y="1098"/>
                  </a:cubicBezTo>
                  <a:cubicBezTo>
                    <a:pt x="3442" y="1081"/>
                    <a:pt x="3437" y="1064"/>
                    <a:pt x="3432" y="1047"/>
                  </a:cubicBezTo>
                  <a:close/>
                  <a:moveTo>
                    <a:pt x="2308" y="1285"/>
                  </a:moveTo>
                  <a:cubicBezTo>
                    <a:pt x="2303" y="1282"/>
                    <a:pt x="2296" y="1284"/>
                    <a:pt x="2292" y="1289"/>
                  </a:cubicBezTo>
                  <a:cubicBezTo>
                    <a:pt x="2288" y="1294"/>
                    <a:pt x="2286" y="1302"/>
                    <a:pt x="2285" y="1309"/>
                  </a:cubicBezTo>
                  <a:cubicBezTo>
                    <a:pt x="2286" y="1334"/>
                    <a:pt x="2289" y="1359"/>
                    <a:pt x="2292" y="1384"/>
                  </a:cubicBezTo>
                  <a:cubicBezTo>
                    <a:pt x="2294" y="1394"/>
                    <a:pt x="2295" y="1404"/>
                    <a:pt x="2297" y="1413"/>
                  </a:cubicBezTo>
                  <a:cubicBezTo>
                    <a:pt x="2298" y="1416"/>
                    <a:pt x="2301" y="1435"/>
                    <a:pt x="2305" y="1427"/>
                  </a:cubicBezTo>
                  <a:cubicBezTo>
                    <a:pt x="2307" y="1422"/>
                    <a:pt x="2308" y="1416"/>
                    <a:pt x="2309" y="1411"/>
                  </a:cubicBezTo>
                  <a:cubicBezTo>
                    <a:pt x="2311" y="1401"/>
                    <a:pt x="2312" y="1391"/>
                    <a:pt x="2313" y="1381"/>
                  </a:cubicBezTo>
                  <a:cubicBezTo>
                    <a:pt x="2316" y="1364"/>
                    <a:pt x="2317" y="1347"/>
                    <a:pt x="2318" y="1330"/>
                  </a:cubicBezTo>
                  <a:cubicBezTo>
                    <a:pt x="2319" y="1315"/>
                    <a:pt x="2320" y="1293"/>
                    <a:pt x="2308" y="1285"/>
                  </a:cubicBezTo>
                  <a:close/>
                  <a:moveTo>
                    <a:pt x="2305" y="1486"/>
                  </a:moveTo>
                  <a:cubicBezTo>
                    <a:pt x="2308" y="1490"/>
                    <a:pt x="2318" y="1475"/>
                    <a:pt x="2323" y="1467"/>
                  </a:cubicBezTo>
                  <a:cubicBezTo>
                    <a:pt x="2329" y="1460"/>
                    <a:pt x="2335" y="1451"/>
                    <a:pt x="2340" y="1443"/>
                  </a:cubicBezTo>
                  <a:cubicBezTo>
                    <a:pt x="2347" y="1432"/>
                    <a:pt x="2353" y="1420"/>
                    <a:pt x="2359" y="1407"/>
                  </a:cubicBezTo>
                  <a:cubicBezTo>
                    <a:pt x="2364" y="1395"/>
                    <a:pt x="2370" y="1382"/>
                    <a:pt x="2368" y="1367"/>
                  </a:cubicBezTo>
                  <a:cubicBezTo>
                    <a:pt x="2368" y="1364"/>
                    <a:pt x="2367" y="1361"/>
                    <a:pt x="2366" y="1359"/>
                  </a:cubicBezTo>
                  <a:cubicBezTo>
                    <a:pt x="2363" y="1356"/>
                    <a:pt x="2360" y="1356"/>
                    <a:pt x="2357" y="1357"/>
                  </a:cubicBezTo>
                  <a:cubicBezTo>
                    <a:pt x="2350" y="1359"/>
                    <a:pt x="2346" y="1365"/>
                    <a:pt x="2342" y="1371"/>
                  </a:cubicBezTo>
                  <a:cubicBezTo>
                    <a:pt x="2337" y="1379"/>
                    <a:pt x="2332" y="1387"/>
                    <a:pt x="2329" y="1396"/>
                  </a:cubicBezTo>
                  <a:cubicBezTo>
                    <a:pt x="2323" y="1410"/>
                    <a:pt x="2319" y="1425"/>
                    <a:pt x="2314" y="1441"/>
                  </a:cubicBezTo>
                  <a:cubicBezTo>
                    <a:pt x="2310" y="1455"/>
                    <a:pt x="2301" y="1482"/>
                    <a:pt x="2305" y="1486"/>
                  </a:cubicBezTo>
                  <a:close/>
                  <a:moveTo>
                    <a:pt x="2280" y="1400"/>
                  </a:moveTo>
                  <a:cubicBezTo>
                    <a:pt x="2275" y="1385"/>
                    <a:pt x="2270" y="1362"/>
                    <a:pt x="2256" y="1357"/>
                  </a:cubicBezTo>
                  <a:cubicBezTo>
                    <a:pt x="2252" y="1355"/>
                    <a:pt x="2247" y="1357"/>
                    <a:pt x="2244" y="1361"/>
                  </a:cubicBezTo>
                  <a:cubicBezTo>
                    <a:pt x="2240" y="1366"/>
                    <a:pt x="2240" y="1375"/>
                    <a:pt x="2242" y="1382"/>
                  </a:cubicBezTo>
                  <a:cubicBezTo>
                    <a:pt x="2248" y="1403"/>
                    <a:pt x="2256" y="1423"/>
                    <a:pt x="2266" y="1442"/>
                  </a:cubicBezTo>
                  <a:cubicBezTo>
                    <a:pt x="2271" y="1451"/>
                    <a:pt x="2276" y="1460"/>
                    <a:pt x="2282" y="1468"/>
                  </a:cubicBezTo>
                  <a:cubicBezTo>
                    <a:pt x="2285" y="1473"/>
                    <a:pt x="2299" y="1497"/>
                    <a:pt x="2299" y="1487"/>
                  </a:cubicBezTo>
                  <a:cubicBezTo>
                    <a:pt x="2299" y="1475"/>
                    <a:pt x="2296" y="1462"/>
                    <a:pt x="2293" y="1451"/>
                  </a:cubicBezTo>
                  <a:cubicBezTo>
                    <a:pt x="2290" y="1434"/>
                    <a:pt x="2285" y="1416"/>
                    <a:pt x="2280" y="1400"/>
                  </a:cubicBezTo>
                  <a:close/>
                  <a:moveTo>
                    <a:pt x="3386" y="408"/>
                  </a:moveTo>
                  <a:cubicBezTo>
                    <a:pt x="3397" y="437"/>
                    <a:pt x="3417" y="457"/>
                    <a:pt x="3437" y="474"/>
                  </a:cubicBezTo>
                  <a:cubicBezTo>
                    <a:pt x="3439" y="475"/>
                    <a:pt x="3441" y="477"/>
                    <a:pt x="3443" y="477"/>
                  </a:cubicBezTo>
                  <a:cubicBezTo>
                    <a:pt x="3444" y="478"/>
                    <a:pt x="3445" y="478"/>
                    <a:pt x="3445" y="477"/>
                  </a:cubicBezTo>
                  <a:cubicBezTo>
                    <a:pt x="3447" y="477"/>
                    <a:pt x="3448" y="477"/>
                    <a:pt x="3449" y="475"/>
                  </a:cubicBezTo>
                  <a:cubicBezTo>
                    <a:pt x="3453" y="470"/>
                    <a:pt x="3447" y="457"/>
                    <a:pt x="3446" y="452"/>
                  </a:cubicBezTo>
                  <a:cubicBezTo>
                    <a:pt x="3442" y="444"/>
                    <a:pt x="3438" y="436"/>
                    <a:pt x="3434" y="428"/>
                  </a:cubicBezTo>
                  <a:cubicBezTo>
                    <a:pt x="3428" y="415"/>
                    <a:pt x="3421" y="402"/>
                    <a:pt x="3412" y="390"/>
                  </a:cubicBezTo>
                  <a:cubicBezTo>
                    <a:pt x="3409" y="385"/>
                    <a:pt x="3405" y="380"/>
                    <a:pt x="3400" y="379"/>
                  </a:cubicBezTo>
                  <a:cubicBezTo>
                    <a:pt x="3395" y="377"/>
                    <a:pt x="3389" y="379"/>
                    <a:pt x="3386" y="384"/>
                  </a:cubicBezTo>
                  <a:cubicBezTo>
                    <a:pt x="3384" y="387"/>
                    <a:pt x="3383" y="392"/>
                    <a:pt x="3384" y="396"/>
                  </a:cubicBezTo>
                  <a:cubicBezTo>
                    <a:pt x="3384" y="400"/>
                    <a:pt x="3385" y="404"/>
                    <a:pt x="3386" y="408"/>
                  </a:cubicBezTo>
                  <a:close/>
                  <a:moveTo>
                    <a:pt x="2280" y="694"/>
                  </a:moveTo>
                  <a:cubicBezTo>
                    <a:pt x="2275" y="680"/>
                    <a:pt x="2270" y="656"/>
                    <a:pt x="2256" y="651"/>
                  </a:cubicBezTo>
                  <a:cubicBezTo>
                    <a:pt x="2252" y="650"/>
                    <a:pt x="2247" y="651"/>
                    <a:pt x="2244" y="655"/>
                  </a:cubicBezTo>
                  <a:cubicBezTo>
                    <a:pt x="2240" y="661"/>
                    <a:pt x="2240" y="669"/>
                    <a:pt x="2242" y="676"/>
                  </a:cubicBezTo>
                  <a:cubicBezTo>
                    <a:pt x="2248" y="697"/>
                    <a:pt x="2256" y="718"/>
                    <a:pt x="2266" y="736"/>
                  </a:cubicBezTo>
                  <a:cubicBezTo>
                    <a:pt x="2271" y="745"/>
                    <a:pt x="2276" y="754"/>
                    <a:pt x="2282" y="763"/>
                  </a:cubicBezTo>
                  <a:cubicBezTo>
                    <a:pt x="2285" y="767"/>
                    <a:pt x="2299" y="791"/>
                    <a:pt x="2299" y="781"/>
                  </a:cubicBezTo>
                  <a:cubicBezTo>
                    <a:pt x="2299" y="769"/>
                    <a:pt x="2296" y="757"/>
                    <a:pt x="2293" y="745"/>
                  </a:cubicBezTo>
                  <a:cubicBezTo>
                    <a:pt x="2290" y="728"/>
                    <a:pt x="2285" y="711"/>
                    <a:pt x="2280" y="694"/>
                  </a:cubicBezTo>
                  <a:close/>
                  <a:moveTo>
                    <a:pt x="3386" y="1116"/>
                  </a:moveTo>
                  <a:cubicBezTo>
                    <a:pt x="3397" y="1145"/>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2"/>
                    <a:pt x="3438" y="1145"/>
                    <a:pt x="3434" y="1137"/>
                  </a:cubicBezTo>
                  <a:cubicBezTo>
                    <a:pt x="3428" y="1123"/>
                    <a:pt x="3421" y="1110"/>
                    <a:pt x="3412" y="1098"/>
                  </a:cubicBezTo>
                  <a:cubicBezTo>
                    <a:pt x="3409" y="1093"/>
                    <a:pt x="3405" y="1089"/>
                    <a:pt x="3400" y="1087"/>
                  </a:cubicBezTo>
                  <a:cubicBezTo>
                    <a:pt x="3395" y="1085"/>
                    <a:pt x="3389" y="1087"/>
                    <a:pt x="3386" y="1092"/>
                  </a:cubicBezTo>
                  <a:cubicBezTo>
                    <a:pt x="3384" y="1096"/>
                    <a:pt x="3383" y="1100"/>
                    <a:pt x="3384" y="1104"/>
                  </a:cubicBezTo>
                  <a:cubicBezTo>
                    <a:pt x="3384" y="1108"/>
                    <a:pt x="3385" y="1112"/>
                    <a:pt x="3386" y="1116"/>
                  </a:cubicBezTo>
                  <a:close/>
                  <a:moveTo>
                    <a:pt x="2323" y="762"/>
                  </a:moveTo>
                  <a:cubicBezTo>
                    <a:pt x="2329" y="754"/>
                    <a:pt x="2335" y="746"/>
                    <a:pt x="2340" y="737"/>
                  </a:cubicBezTo>
                  <a:cubicBezTo>
                    <a:pt x="2347" y="726"/>
                    <a:pt x="2353" y="714"/>
                    <a:pt x="2359" y="701"/>
                  </a:cubicBezTo>
                  <a:cubicBezTo>
                    <a:pt x="2364" y="689"/>
                    <a:pt x="2370" y="677"/>
                    <a:pt x="2368" y="662"/>
                  </a:cubicBezTo>
                  <a:cubicBezTo>
                    <a:pt x="2368" y="659"/>
                    <a:pt x="2367" y="655"/>
                    <a:pt x="2366" y="653"/>
                  </a:cubicBezTo>
                  <a:cubicBezTo>
                    <a:pt x="2363" y="650"/>
                    <a:pt x="2360" y="650"/>
                    <a:pt x="2357" y="651"/>
                  </a:cubicBezTo>
                  <a:cubicBezTo>
                    <a:pt x="2350" y="653"/>
                    <a:pt x="2346" y="659"/>
                    <a:pt x="2342" y="666"/>
                  </a:cubicBezTo>
                  <a:cubicBezTo>
                    <a:pt x="2337" y="673"/>
                    <a:pt x="2332" y="681"/>
                    <a:pt x="2329" y="690"/>
                  </a:cubicBezTo>
                  <a:cubicBezTo>
                    <a:pt x="2323" y="705"/>
                    <a:pt x="2319" y="720"/>
                    <a:pt x="2314" y="735"/>
                  </a:cubicBezTo>
                  <a:cubicBezTo>
                    <a:pt x="2310" y="750"/>
                    <a:pt x="2301" y="776"/>
                    <a:pt x="2305" y="780"/>
                  </a:cubicBezTo>
                  <a:cubicBezTo>
                    <a:pt x="2308" y="784"/>
                    <a:pt x="2318" y="769"/>
                    <a:pt x="2323" y="762"/>
                  </a:cubicBezTo>
                  <a:close/>
                  <a:moveTo>
                    <a:pt x="2305" y="75"/>
                  </a:moveTo>
                  <a:cubicBezTo>
                    <a:pt x="2308" y="79"/>
                    <a:pt x="2318" y="63"/>
                    <a:pt x="2323" y="56"/>
                  </a:cubicBezTo>
                  <a:cubicBezTo>
                    <a:pt x="2329" y="48"/>
                    <a:pt x="2335" y="40"/>
                    <a:pt x="2340" y="32"/>
                  </a:cubicBezTo>
                  <a:cubicBezTo>
                    <a:pt x="2346" y="22"/>
                    <a:pt x="2352" y="11"/>
                    <a:pt x="2357" y="0"/>
                  </a:cubicBezTo>
                  <a:cubicBezTo>
                    <a:pt x="2323" y="0"/>
                    <a:pt x="2323" y="0"/>
                    <a:pt x="2323" y="0"/>
                  </a:cubicBezTo>
                  <a:cubicBezTo>
                    <a:pt x="2320" y="10"/>
                    <a:pt x="2317" y="20"/>
                    <a:pt x="2314" y="29"/>
                  </a:cubicBezTo>
                  <a:cubicBezTo>
                    <a:pt x="2310" y="44"/>
                    <a:pt x="2301" y="71"/>
                    <a:pt x="2305" y="75"/>
                  </a:cubicBezTo>
                  <a:close/>
                  <a:moveTo>
                    <a:pt x="2285" y="1535"/>
                  </a:moveTo>
                  <a:cubicBezTo>
                    <a:pt x="2287" y="1536"/>
                    <a:pt x="2289" y="1538"/>
                    <a:pt x="2291" y="1539"/>
                  </a:cubicBezTo>
                  <a:cubicBezTo>
                    <a:pt x="2292" y="1539"/>
                    <a:pt x="2293" y="1539"/>
                    <a:pt x="2293" y="1539"/>
                  </a:cubicBezTo>
                  <a:cubicBezTo>
                    <a:pt x="2295" y="1539"/>
                    <a:pt x="2296" y="1538"/>
                    <a:pt x="2297" y="1537"/>
                  </a:cubicBezTo>
                  <a:cubicBezTo>
                    <a:pt x="2301" y="1532"/>
                    <a:pt x="2295" y="1518"/>
                    <a:pt x="2294" y="1514"/>
                  </a:cubicBezTo>
                  <a:cubicBezTo>
                    <a:pt x="2290" y="1505"/>
                    <a:pt x="2286" y="1497"/>
                    <a:pt x="2282" y="1490"/>
                  </a:cubicBezTo>
                  <a:cubicBezTo>
                    <a:pt x="2276" y="1476"/>
                    <a:pt x="2269" y="1463"/>
                    <a:pt x="2260" y="1451"/>
                  </a:cubicBezTo>
                  <a:cubicBezTo>
                    <a:pt x="2257" y="1446"/>
                    <a:pt x="2253" y="1442"/>
                    <a:pt x="2248" y="1440"/>
                  </a:cubicBezTo>
                  <a:cubicBezTo>
                    <a:pt x="2243" y="1438"/>
                    <a:pt x="2237" y="1440"/>
                    <a:pt x="2234" y="1445"/>
                  </a:cubicBezTo>
                  <a:cubicBezTo>
                    <a:pt x="2232" y="1448"/>
                    <a:pt x="2231" y="1453"/>
                    <a:pt x="2232" y="1457"/>
                  </a:cubicBezTo>
                  <a:cubicBezTo>
                    <a:pt x="2232" y="1461"/>
                    <a:pt x="2233" y="1465"/>
                    <a:pt x="2234" y="1469"/>
                  </a:cubicBezTo>
                  <a:cubicBezTo>
                    <a:pt x="2245" y="1498"/>
                    <a:pt x="2265" y="1518"/>
                    <a:pt x="2285" y="1535"/>
                  </a:cubicBezTo>
                  <a:close/>
                  <a:moveTo>
                    <a:pt x="19" y="762"/>
                  </a:moveTo>
                  <a:cubicBezTo>
                    <a:pt x="25" y="754"/>
                    <a:pt x="31" y="746"/>
                    <a:pt x="36" y="737"/>
                  </a:cubicBezTo>
                  <a:cubicBezTo>
                    <a:pt x="43" y="726"/>
                    <a:pt x="49" y="714"/>
                    <a:pt x="55" y="701"/>
                  </a:cubicBezTo>
                  <a:cubicBezTo>
                    <a:pt x="60" y="689"/>
                    <a:pt x="66" y="677"/>
                    <a:pt x="64" y="662"/>
                  </a:cubicBezTo>
                  <a:cubicBezTo>
                    <a:pt x="64" y="659"/>
                    <a:pt x="63" y="655"/>
                    <a:pt x="62" y="653"/>
                  </a:cubicBezTo>
                  <a:cubicBezTo>
                    <a:pt x="59" y="650"/>
                    <a:pt x="56" y="650"/>
                    <a:pt x="53" y="651"/>
                  </a:cubicBezTo>
                  <a:cubicBezTo>
                    <a:pt x="46" y="653"/>
                    <a:pt x="42" y="659"/>
                    <a:pt x="38" y="666"/>
                  </a:cubicBezTo>
                  <a:cubicBezTo>
                    <a:pt x="33" y="673"/>
                    <a:pt x="28" y="681"/>
                    <a:pt x="25" y="690"/>
                  </a:cubicBezTo>
                  <a:cubicBezTo>
                    <a:pt x="19" y="705"/>
                    <a:pt x="15" y="720"/>
                    <a:pt x="10" y="735"/>
                  </a:cubicBezTo>
                  <a:cubicBezTo>
                    <a:pt x="8" y="743"/>
                    <a:pt x="4" y="755"/>
                    <a:pt x="2" y="765"/>
                  </a:cubicBezTo>
                  <a:cubicBezTo>
                    <a:pt x="2" y="781"/>
                    <a:pt x="2" y="781"/>
                    <a:pt x="2" y="781"/>
                  </a:cubicBezTo>
                  <a:cubicBezTo>
                    <a:pt x="6" y="782"/>
                    <a:pt x="14" y="768"/>
                    <a:pt x="19" y="762"/>
                  </a:cubicBezTo>
                  <a:close/>
                  <a:moveTo>
                    <a:pt x="2373" y="1443"/>
                  </a:moveTo>
                  <a:cubicBezTo>
                    <a:pt x="2373" y="1443"/>
                    <a:pt x="2372" y="1443"/>
                    <a:pt x="2372" y="1443"/>
                  </a:cubicBezTo>
                  <a:cubicBezTo>
                    <a:pt x="2370" y="1441"/>
                    <a:pt x="2367" y="1442"/>
                    <a:pt x="2364" y="1443"/>
                  </a:cubicBezTo>
                  <a:cubicBezTo>
                    <a:pt x="2351" y="1448"/>
                    <a:pt x="2340" y="1463"/>
                    <a:pt x="2331" y="1476"/>
                  </a:cubicBezTo>
                  <a:cubicBezTo>
                    <a:pt x="2319" y="1493"/>
                    <a:pt x="2304" y="1529"/>
                    <a:pt x="2307" y="1535"/>
                  </a:cubicBezTo>
                  <a:cubicBezTo>
                    <a:pt x="2310" y="1542"/>
                    <a:pt x="2348" y="1517"/>
                    <a:pt x="2363" y="1496"/>
                  </a:cubicBezTo>
                  <a:cubicBezTo>
                    <a:pt x="2371" y="1485"/>
                    <a:pt x="2386" y="1463"/>
                    <a:pt x="2377" y="1448"/>
                  </a:cubicBezTo>
                  <a:cubicBezTo>
                    <a:pt x="2376" y="1446"/>
                    <a:pt x="2375" y="1444"/>
                    <a:pt x="2373" y="1443"/>
                  </a:cubicBezTo>
                  <a:close/>
                  <a:moveTo>
                    <a:pt x="2368" y="2073"/>
                  </a:moveTo>
                  <a:cubicBezTo>
                    <a:pt x="2368" y="2070"/>
                    <a:pt x="2367" y="2067"/>
                    <a:pt x="2366" y="2064"/>
                  </a:cubicBezTo>
                  <a:cubicBezTo>
                    <a:pt x="2363" y="2062"/>
                    <a:pt x="2360" y="2061"/>
                    <a:pt x="2357" y="2062"/>
                  </a:cubicBezTo>
                  <a:cubicBezTo>
                    <a:pt x="2350" y="2064"/>
                    <a:pt x="2346" y="2070"/>
                    <a:pt x="2342" y="2077"/>
                  </a:cubicBezTo>
                  <a:cubicBezTo>
                    <a:pt x="2337" y="2085"/>
                    <a:pt x="2332" y="2092"/>
                    <a:pt x="2329" y="2101"/>
                  </a:cubicBezTo>
                  <a:cubicBezTo>
                    <a:pt x="2323" y="2116"/>
                    <a:pt x="2319" y="2131"/>
                    <a:pt x="2314" y="2146"/>
                  </a:cubicBezTo>
                  <a:cubicBezTo>
                    <a:pt x="2313" y="2150"/>
                    <a:pt x="2312" y="2154"/>
                    <a:pt x="2310" y="2158"/>
                  </a:cubicBezTo>
                  <a:cubicBezTo>
                    <a:pt x="2333" y="2158"/>
                    <a:pt x="2333" y="2158"/>
                    <a:pt x="2333" y="2158"/>
                  </a:cubicBezTo>
                  <a:cubicBezTo>
                    <a:pt x="2336" y="2155"/>
                    <a:pt x="2338" y="2152"/>
                    <a:pt x="2340" y="2149"/>
                  </a:cubicBezTo>
                  <a:cubicBezTo>
                    <a:pt x="2347" y="2137"/>
                    <a:pt x="2353" y="2125"/>
                    <a:pt x="2359" y="2112"/>
                  </a:cubicBezTo>
                  <a:cubicBezTo>
                    <a:pt x="2364" y="2100"/>
                    <a:pt x="2370" y="2088"/>
                    <a:pt x="2368" y="2073"/>
                  </a:cubicBezTo>
                  <a:close/>
                  <a:moveTo>
                    <a:pt x="2373" y="738"/>
                  </a:moveTo>
                  <a:cubicBezTo>
                    <a:pt x="2373" y="738"/>
                    <a:pt x="2372" y="737"/>
                    <a:pt x="2372" y="737"/>
                  </a:cubicBezTo>
                  <a:cubicBezTo>
                    <a:pt x="2370" y="736"/>
                    <a:pt x="2367" y="736"/>
                    <a:pt x="2364" y="737"/>
                  </a:cubicBezTo>
                  <a:cubicBezTo>
                    <a:pt x="2351" y="742"/>
                    <a:pt x="2340" y="757"/>
                    <a:pt x="2331" y="770"/>
                  </a:cubicBezTo>
                  <a:cubicBezTo>
                    <a:pt x="2319" y="787"/>
                    <a:pt x="2304" y="823"/>
                    <a:pt x="2307" y="830"/>
                  </a:cubicBezTo>
                  <a:cubicBezTo>
                    <a:pt x="2310" y="836"/>
                    <a:pt x="2348" y="811"/>
                    <a:pt x="2363" y="791"/>
                  </a:cubicBezTo>
                  <a:cubicBezTo>
                    <a:pt x="2371" y="780"/>
                    <a:pt x="2386" y="758"/>
                    <a:pt x="2377" y="742"/>
                  </a:cubicBezTo>
                  <a:cubicBezTo>
                    <a:pt x="2376" y="740"/>
                    <a:pt x="2375" y="739"/>
                    <a:pt x="2373" y="738"/>
                  </a:cubicBezTo>
                  <a:close/>
                  <a:moveTo>
                    <a:pt x="2318" y="2035"/>
                  </a:moveTo>
                  <a:cubicBezTo>
                    <a:pt x="2319" y="2021"/>
                    <a:pt x="2320" y="1998"/>
                    <a:pt x="2308" y="1991"/>
                  </a:cubicBezTo>
                  <a:cubicBezTo>
                    <a:pt x="2303" y="1988"/>
                    <a:pt x="2296" y="1990"/>
                    <a:pt x="2292" y="1995"/>
                  </a:cubicBezTo>
                  <a:cubicBezTo>
                    <a:pt x="2288" y="2000"/>
                    <a:pt x="2286" y="2007"/>
                    <a:pt x="2285" y="2015"/>
                  </a:cubicBezTo>
                  <a:cubicBezTo>
                    <a:pt x="2286" y="2040"/>
                    <a:pt x="2289" y="2065"/>
                    <a:pt x="2292" y="2089"/>
                  </a:cubicBezTo>
                  <a:cubicBezTo>
                    <a:pt x="2294" y="2099"/>
                    <a:pt x="2295" y="2109"/>
                    <a:pt x="2297" y="2119"/>
                  </a:cubicBezTo>
                  <a:cubicBezTo>
                    <a:pt x="2298" y="2122"/>
                    <a:pt x="2301" y="2140"/>
                    <a:pt x="2305" y="2132"/>
                  </a:cubicBezTo>
                  <a:cubicBezTo>
                    <a:pt x="2307" y="2128"/>
                    <a:pt x="2308" y="2122"/>
                    <a:pt x="2309" y="2117"/>
                  </a:cubicBezTo>
                  <a:cubicBezTo>
                    <a:pt x="2311" y="2106"/>
                    <a:pt x="2312" y="2096"/>
                    <a:pt x="2313" y="2086"/>
                  </a:cubicBezTo>
                  <a:cubicBezTo>
                    <a:pt x="2316" y="2069"/>
                    <a:pt x="2317" y="2052"/>
                    <a:pt x="2318" y="2035"/>
                  </a:cubicBezTo>
                  <a:close/>
                  <a:moveTo>
                    <a:pt x="2248" y="2146"/>
                  </a:moveTo>
                  <a:cubicBezTo>
                    <a:pt x="2243" y="2144"/>
                    <a:pt x="2237" y="2145"/>
                    <a:pt x="2234" y="2151"/>
                  </a:cubicBezTo>
                  <a:cubicBezTo>
                    <a:pt x="2233" y="2153"/>
                    <a:pt x="2232" y="2156"/>
                    <a:pt x="2232" y="2158"/>
                  </a:cubicBezTo>
                  <a:cubicBezTo>
                    <a:pt x="2262" y="2158"/>
                    <a:pt x="2262" y="2158"/>
                    <a:pt x="2262" y="2158"/>
                  </a:cubicBezTo>
                  <a:cubicBezTo>
                    <a:pt x="2261" y="2158"/>
                    <a:pt x="2261" y="2157"/>
                    <a:pt x="2260" y="2157"/>
                  </a:cubicBezTo>
                  <a:cubicBezTo>
                    <a:pt x="2257" y="2152"/>
                    <a:pt x="2253" y="2147"/>
                    <a:pt x="2248" y="2146"/>
                  </a:cubicBezTo>
                  <a:close/>
                  <a:moveTo>
                    <a:pt x="2280" y="2105"/>
                  </a:moveTo>
                  <a:cubicBezTo>
                    <a:pt x="2275" y="2091"/>
                    <a:pt x="2270" y="2067"/>
                    <a:pt x="2256" y="2063"/>
                  </a:cubicBezTo>
                  <a:cubicBezTo>
                    <a:pt x="2252" y="2061"/>
                    <a:pt x="2247" y="2062"/>
                    <a:pt x="2244" y="2067"/>
                  </a:cubicBezTo>
                  <a:cubicBezTo>
                    <a:pt x="2240" y="2072"/>
                    <a:pt x="2240" y="2080"/>
                    <a:pt x="2242" y="2087"/>
                  </a:cubicBezTo>
                  <a:cubicBezTo>
                    <a:pt x="2248" y="2108"/>
                    <a:pt x="2256" y="2129"/>
                    <a:pt x="2266" y="2147"/>
                  </a:cubicBezTo>
                  <a:cubicBezTo>
                    <a:pt x="2268" y="2151"/>
                    <a:pt x="2270" y="2155"/>
                    <a:pt x="2272" y="2158"/>
                  </a:cubicBezTo>
                  <a:cubicBezTo>
                    <a:pt x="2294" y="2158"/>
                    <a:pt x="2294" y="2158"/>
                    <a:pt x="2294" y="2158"/>
                  </a:cubicBezTo>
                  <a:cubicBezTo>
                    <a:pt x="2293" y="2158"/>
                    <a:pt x="2293" y="2157"/>
                    <a:pt x="2293" y="2156"/>
                  </a:cubicBezTo>
                  <a:cubicBezTo>
                    <a:pt x="2290" y="2139"/>
                    <a:pt x="2285" y="2122"/>
                    <a:pt x="2280" y="2105"/>
                  </a:cubicBezTo>
                  <a:close/>
                  <a:moveTo>
                    <a:pt x="2373" y="2149"/>
                  </a:moveTo>
                  <a:cubicBezTo>
                    <a:pt x="2373" y="2149"/>
                    <a:pt x="2372" y="2148"/>
                    <a:pt x="2372" y="2148"/>
                  </a:cubicBezTo>
                  <a:cubicBezTo>
                    <a:pt x="2370" y="2147"/>
                    <a:pt x="2367" y="2147"/>
                    <a:pt x="2364" y="2148"/>
                  </a:cubicBezTo>
                  <a:cubicBezTo>
                    <a:pt x="2359" y="2150"/>
                    <a:pt x="2354" y="2154"/>
                    <a:pt x="2349" y="2158"/>
                  </a:cubicBezTo>
                  <a:cubicBezTo>
                    <a:pt x="2379" y="2158"/>
                    <a:pt x="2379" y="2158"/>
                    <a:pt x="2379" y="2158"/>
                  </a:cubicBezTo>
                  <a:cubicBezTo>
                    <a:pt x="2378" y="2157"/>
                    <a:pt x="2378" y="2155"/>
                    <a:pt x="2377" y="2153"/>
                  </a:cubicBezTo>
                  <a:cubicBezTo>
                    <a:pt x="2376" y="2151"/>
                    <a:pt x="2375" y="2150"/>
                    <a:pt x="2373" y="2149"/>
                  </a:cubicBezTo>
                  <a:close/>
                  <a:moveTo>
                    <a:pt x="2373" y="32"/>
                  </a:moveTo>
                  <a:cubicBezTo>
                    <a:pt x="2373" y="32"/>
                    <a:pt x="2372" y="32"/>
                    <a:pt x="2372" y="32"/>
                  </a:cubicBezTo>
                  <a:cubicBezTo>
                    <a:pt x="2370" y="30"/>
                    <a:pt x="2367" y="31"/>
                    <a:pt x="2364" y="32"/>
                  </a:cubicBezTo>
                  <a:cubicBezTo>
                    <a:pt x="2351" y="37"/>
                    <a:pt x="2340" y="51"/>
                    <a:pt x="2331" y="65"/>
                  </a:cubicBezTo>
                  <a:cubicBezTo>
                    <a:pt x="2319" y="82"/>
                    <a:pt x="2304" y="118"/>
                    <a:pt x="2307" y="124"/>
                  </a:cubicBezTo>
                  <a:cubicBezTo>
                    <a:pt x="2310" y="130"/>
                    <a:pt x="2348" y="105"/>
                    <a:pt x="2363" y="85"/>
                  </a:cubicBezTo>
                  <a:cubicBezTo>
                    <a:pt x="2371" y="74"/>
                    <a:pt x="2386" y="52"/>
                    <a:pt x="2377" y="36"/>
                  </a:cubicBezTo>
                  <a:cubicBezTo>
                    <a:pt x="2376" y="35"/>
                    <a:pt x="2375" y="33"/>
                    <a:pt x="2373" y="32"/>
                  </a:cubicBezTo>
                  <a:close/>
                  <a:moveTo>
                    <a:pt x="3525" y="1794"/>
                  </a:moveTo>
                  <a:cubicBezTo>
                    <a:pt x="3525" y="1794"/>
                    <a:pt x="3524" y="1794"/>
                    <a:pt x="3524" y="1794"/>
                  </a:cubicBezTo>
                  <a:cubicBezTo>
                    <a:pt x="3522" y="1792"/>
                    <a:pt x="3519" y="1793"/>
                    <a:pt x="3516" y="1794"/>
                  </a:cubicBezTo>
                  <a:cubicBezTo>
                    <a:pt x="3503" y="1799"/>
                    <a:pt x="3492" y="1813"/>
                    <a:pt x="3483" y="1827"/>
                  </a:cubicBezTo>
                  <a:cubicBezTo>
                    <a:pt x="3471" y="1844"/>
                    <a:pt x="3456" y="1880"/>
                    <a:pt x="3459" y="1886"/>
                  </a:cubicBezTo>
                  <a:cubicBezTo>
                    <a:pt x="3462" y="1892"/>
                    <a:pt x="3500" y="1868"/>
                    <a:pt x="3515" y="1847"/>
                  </a:cubicBezTo>
                  <a:cubicBezTo>
                    <a:pt x="3523" y="1836"/>
                    <a:pt x="3538" y="1814"/>
                    <a:pt x="3529" y="1799"/>
                  </a:cubicBezTo>
                  <a:cubicBezTo>
                    <a:pt x="3528" y="1797"/>
                    <a:pt x="3527" y="1795"/>
                    <a:pt x="3525" y="1794"/>
                  </a:cubicBezTo>
                  <a:close/>
                  <a:moveTo>
                    <a:pt x="3525" y="1091"/>
                  </a:moveTo>
                  <a:cubicBezTo>
                    <a:pt x="3525" y="1090"/>
                    <a:pt x="3524" y="1090"/>
                    <a:pt x="3524" y="1090"/>
                  </a:cubicBezTo>
                  <a:cubicBezTo>
                    <a:pt x="3522" y="1089"/>
                    <a:pt x="3519" y="1089"/>
                    <a:pt x="3516" y="1090"/>
                  </a:cubicBezTo>
                  <a:cubicBezTo>
                    <a:pt x="3503" y="1095"/>
                    <a:pt x="3492" y="1110"/>
                    <a:pt x="3483" y="1123"/>
                  </a:cubicBezTo>
                  <a:cubicBezTo>
                    <a:pt x="3471" y="1140"/>
                    <a:pt x="3456" y="1176"/>
                    <a:pt x="3459" y="1182"/>
                  </a:cubicBezTo>
                  <a:cubicBezTo>
                    <a:pt x="3462" y="1189"/>
                    <a:pt x="3500" y="1164"/>
                    <a:pt x="3515" y="1143"/>
                  </a:cubicBezTo>
                  <a:cubicBezTo>
                    <a:pt x="3523" y="1132"/>
                    <a:pt x="3538" y="1111"/>
                    <a:pt x="3529" y="1095"/>
                  </a:cubicBezTo>
                  <a:cubicBezTo>
                    <a:pt x="3528" y="1093"/>
                    <a:pt x="3527" y="1092"/>
                    <a:pt x="3525" y="1091"/>
                  </a:cubicBezTo>
                  <a:close/>
                  <a:moveTo>
                    <a:pt x="3475" y="1818"/>
                  </a:moveTo>
                  <a:cubicBezTo>
                    <a:pt x="3481" y="1810"/>
                    <a:pt x="3487" y="1802"/>
                    <a:pt x="3492" y="1794"/>
                  </a:cubicBezTo>
                  <a:cubicBezTo>
                    <a:pt x="3499" y="1782"/>
                    <a:pt x="3505" y="1770"/>
                    <a:pt x="3511" y="1758"/>
                  </a:cubicBezTo>
                  <a:cubicBezTo>
                    <a:pt x="3516" y="1745"/>
                    <a:pt x="3522" y="1733"/>
                    <a:pt x="3520" y="1718"/>
                  </a:cubicBezTo>
                  <a:cubicBezTo>
                    <a:pt x="3520" y="1715"/>
                    <a:pt x="3519" y="1712"/>
                    <a:pt x="3517" y="1710"/>
                  </a:cubicBezTo>
                  <a:cubicBezTo>
                    <a:pt x="3515" y="1707"/>
                    <a:pt x="3512" y="1707"/>
                    <a:pt x="3509" y="1708"/>
                  </a:cubicBezTo>
                  <a:cubicBezTo>
                    <a:pt x="3502" y="1710"/>
                    <a:pt x="3498" y="1716"/>
                    <a:pt x="3494" y="1722"/>
                  </a:cubicBezTo>
                  <a:cubicBezTo>
                    <a:pt x="3489" y="1730"/>
                    <a:pt x="3484" y="1738"/>
                    <a:pt x="3481" y="1746"/>
                  </a:cubicBezTo>
                  <a:cubicBezTo>
                    <a:pt x="3475" y="1761"/>
                    <a:pt x="3471" y="1776"/>
                    <a:pt x="3466" y="1792"/>
                  </a:cubicBezTo>
                  <a:cubicBezTo>
                    <a:pt x="3462" y="1806"/>
                    <a:pt x="3453" y="1833"/>
                    <a:pt x="3457" y="1837"/>
                  </a:cubicBezTo>
                  <a:cubicBezTo>
                    <a:pt x="3460" y="1841"/>
                    <a:pt x="3470" y="1826"/>
                    <a:pt x="3475" y="1818"/>
                  </a:cubicBezTo>
                  <a:close/>
                  <a:moveTo>
                    <a:pt x="3434" y="1840"/>
                  </a:moveTo>
                  <a:cubicBezTo>
                    <a:pt x="3428" y="1827"/>
                    <a:pt x="3421" y="1814"/>
                    <a:pt x="3412" y="1802"/>
                  </a:cubicBezTo>
                  <a:cubicBezTo>
                    <a:pt x="3409" y="1797"/>
                    <a:pt x="3405" y="1793"/>
                    <a:pt x="3400" y="1791"/>
                  </a:cubicBezTo>
                  <a:cubicBezTo>
                    <a:pt x="3395" y="1789"/>
                    <a:pt x="3389" y="1791"/>
                    <a:pt x="3386" y="1796"/>
                  </a:cubicBezTo>
                  <a:cubicBezTo>
                    <a:pt x="3384" y="1799"/>
                    <a:pt x="3383" y="1804"/>
                    <a:pt x="3384" y="1808"/>
                  </a:cubicBezTo>
                  <a:cubicBezTo>
                    <a:pt x="3384" y="1812"/>
                    <a:pt x="3385" y="1816"/>
                    <a:pt x="3386" y="1820"/>
                  </a:cubicBezTo>
                  <a:cubicBezTo>
                    <a:pt x="3397" y="1849"/>
                    <a:pt x="3417" y="1869"/>
                    <a:pt x="3437" y="1886"/>
                  </a:cubicBezTo>
                  <a:cubicBezTo>
                    <a:pt x="3439" y="1887"/>
                    <a:pt x="3441" y="1889"/>
                    <a:pt x="3443" y="1889"/>
                  </a:cubicBezTo>
                  <a:cubicBezTo>
                    <a:pt x="3444" y="1890"/>
                    <a:pt x="3445" y="1890"/>
                    <a:pt x="3445" y="1890"/>
                  </a:cubicBezTo>
                  <a:cubicBezTo>
                    <a:pt x="3447" y="1889"/>
                    <a:pt x="3448" y="1889"/>
                    <a:pt x="3449" y="1888"/>
                  </a:cubicBezTo>
                  <a:cubicBezTo>
                    <a:pt x="3453" y="1883"/>
                    <a:pt x="3447" y="1869"/>
                    <a:pt x="3446" y="1865"/>
                  </a:cubicBezTo>
                  <a:cubicBezTo>
                    <a:pt x="3442" y="1856"/>
                    <a:pt x="3438" y="1848"/>
                    <a:pt x="3434" y="1840"/>
                  </a:cubicBezTo>
                  <a:close/>
                  <a:moveTo>
                    <a:pt x="3457" y="1778"/>
                  </a:moveTo>
                  <a:cubicBezTo>
                    <a:pt x="3459" y="1773"/>
                    <a:pt x="3460" y="1767"/>
                    <a:pt x="3461" y="1762"/>
                  </a:cubicBezTo>
                  <a:cubicBezTo>
                    <a:pt x="3463" y="1752"/>
                    <a:pt x="3464" y="1742"/>
                    <a:pt x="3465" y="1731"/>
                  </a:cubicBezTo>
                  <a:cubicBezTo>
                    <a:pt x="3468" y="1715"/>
                    <a:pt x="3469" y="1698"/>
                    <a:pt x="3470" y="1680"/>
                  </a:cubicBezTo>
                  <a:cubicBezTo>
                    <a:pt x="3471" y="1666"/>
                    <a:pt x="3472" y="1643"/>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4"/>
                  </a:cubicBezTo>
                  <a:cubicBezTo>
                    <a:pt x="3450" y="1767"/>
                    <a:pt x="3453" y="1786"/>
                    <a:pt x="3457" y="1778"/>
                  </a:cubicBezTo>
                  <a:close/>
                  <a:moveTo>
                    <a:pt x="3432" y="1751"/>
                  </a:moveTo>
                  <a:cubicBezTo>
                    <a:pt x="3427" y="1736"/>
                    <a:pt x="3422" y="1713"/>
                    <a:pt x="3408" y="1708"/>
                  </a:cubicBezTo>
                  <a:cubicBezTo>
                    <a:pt x="3404" y="1706"/>
                    <a:pt x="3399" y="1707"/>
                    <a:pt x="3396" y="1712"/>
                  </a:cubicBezTo>
                  <a:cubicBezTo>
                    <a:pt x="3392" y="1717"/>
                    <a:pt x="3392" y="1726"/>
                    <a:pt x="3394" y="1733"/>
                  </a:cubicBezTo>
                  <a:cubicBezTo>
                    <a:pt x="3400" y="1754"/>
                    <a:pt x="3408" y="1774"/>
                    <a:pt x="3418" y="1793"/>
                  </a:cubicBezTo>
                  <a:cubicBezTo>
                    <a:pt x="3423" y="1802"/>
                    <a:pt x="3428" y="1811"/>
                    <a:pt x="3434" y="1819"/>
                  </a:cubicBezTo>
                  <a:cubicBezTo>
                    <a:pt x="3437" y="1823"/>
                    <a:pt x="3451" y="1848"/>
                    <a:pt x="3451" y="1838"/>
                  </a:cubicBezTo>
                  <a:cubicBezTo>
                    <a:pt x="3451" y="1826"/>
                    <a:pt x="3448" y="1813"/>
                    <a:pt x="3445" y="1802"/>
                  </a:cubicBezTo>
                  <a:cubicBezTo>
                    <a:pt x="3442" y="1784"/>
                    <a:pt x="3437" y="1767"/>
                    <a:pt x="3432" y="1751"/>
                  </a:cubicBezTo>
                  <a:close/>
                  <a:moveTo>
                    <a:pt x="1221" y="382"/>
                  </a:moveTo>
                  <a:cubicBezTo>
                    <a:pt x="1221" y="382"/>
                    <a:pt x="1220" y="382"/>
                    <a:pt x="1220" y="381"/>
                  </a:cubicBezTo>
                  <a:cubicBezTo>
                    <a:pt x="1218" y="380"/>
                    <a:pt x="1215" y="380"/>
                    <a:pt x="1212" y="381"/>
                  </a:cubicBezTo>
                  <a:cubicBezTo>
                    <a:pt x="1199" y="387"/>
                    <a:pt x="1188" y="401"/>
                    <a:pt x="1179" y="415"/>
                  </a:cubicBezTo>
                  <a:cubicBezTo>
                    <a:pt x="1168" y="432"/>
                    <a:pt x="1152" y="468"/>
                    <a:pt x="1155" y="474"/>
                  </a:cubicBezTo>
                  <a:cubicBezTo>
                    <a:pt x="1158" y="480"/>
                    <a:pt x="1196" y="455"/>
                    <a:pt x="1211" y="435"/>
                  </a:cubicBezTo>
                  <a:cubicBezTo>
                    <a:pt x="1219" y="424"/>
                    <a:pt x="1234" y="402"/>
                    <a:pt x="1225" y="386"/>
                  </a:cubicBezTo>
                  <a:cubicBezTo>
                    <a:pt x="1224" y="385"/>
                    <a:pt x="1223" y="383"/>
                    <a:pt x="1221" y="382"/>
                  </a:cubicBezTo>
                  <a:close/>
                  <a:moveTo>
                    <a:pt x="69" y="2149"/>
                  </a:moveTo>
                  <a:cubicBezTo>
                    <a:pt x="69" y="2149"/>
                    <a:pt x="68" y="2148"/>
                    <a:pt x="68" y="2148"/>
                  </a:cubicBezTo>
                  <a:cubicBezTo>
                    <a:pt x="66" y="2147"/>
                    <a:pt x="63" y="2147"/>
                    <a:pt x="60" y="2148"/>
                  </a:cubicBezTo>
                  <a:cubicBezTo>
                    <a:pt x="55" y="2150"/>
                    <a:pt x="50" y="2154"/>
                    <a:pt x="45" y="2158"/>
                  </a:cubicBezTo>
                  <a:cubicBezTo>
                    <a:pt x="75" y="2158"/>
                    <a:pt x="75" y="2158"/>
                    <a:pt x="75" y="2158"/>
                  </a:cubicBezTo>
                  <a:cubicBezTo>
                    <a:pt x="74" y="2157"/>
                    <a:pt x="74" y="2155"/>
                    <a:pt x="73" y="2153"/>
                  </a:cubicBezTo>
                  <a:cubicBezTo>
                    <a:pt x="72" y="2151"/>
                    <a:pt x="71" y="2150"/>
                    <a:pt x="69" y="2149"/>
                  </a:cubicBezTo>
                  <a:close/>
                  <a:moveTo>
                    <a:pt x="69" y="1443"/>
                  </a:moveTo>
                  <a:cubicBezTo>
                    <a:pt x="69" y="1443"/>
                    <a:pt x="68" y="1443"/>
                    <a:pt x="68" y="1443"/>
                  </a:cubicBezTo>
                  <a:cubicBezTo>
                    <a:pt x="66" y="1441"/>
                    <a:pt x="63" y="1442"/>
                    <a:pt x="60" y="1443"/>
                  </a:cubicBezTo>
                  <a:cubicBezTo>
                    <a:pt x="47" y="1448"/>
                    <a:pt x="36" y="1463"/>
                    <a:pt x="27" y="1476"/>
                  </a:cubicBezTo>
                  <a:cubicBezTo>
                    <a:pt x="16" y="1493"/>
                    <a:pt x="0" y="1529"/>
                    <a:pt x="3" y="1535"/>
                  </a:cubicBezTo>
                  <a:cubicBezTo>
                    <a:pt x="6" y="1542"/>
                    <a:pt x="44" y="1517"/>
                    <a:pt x="59" y="1496"/>
                  </a:cubicBezTo>
                  <a:cubicBezTo>
                    <a:pt x="67" y="1485"/>
                    <a:pt x="82" y="1463"/>
                    <a:pt x="73" y="1448"/>
                  </a:cubicBezTo>
                  <a:cubicBezTo>
                    <a:pt x="72" y="1446"/>
                    <a:pt x="71" y="1444"/>
                    <a:pt x="69" y="1443"/>
                  </a:cubicBezTo>
                  <a:close/>
                  <a:moveTo>
                    <a:pt x="64" y="2073"/>
                  </a:moveTo>
                  <a:cubicBezTo>
                    <a:pt x="64" y="2070"/>
                    <a:pt x="63" y="2067"/>
                    <a:pt x="62" y="2064"/>
                  </a:cubicBezTo>
                  <a:cubicBezTo>
                    <a:pt x="59" y="2062"/>
                    <a:pt x="56" y="2061"/>
                    <a:pt x="53" y="2062"/>
                  </a:cubicBezTo>
                  <a:cubicBezTo>
                    <a:pt x="46" y="2064"/>
                    <a:pt x="42" y="2070"/>
                    <a:pt x="38" y="2077"/>
                  </a:cubicBezTo>
                  <a:cubicBezTo>
                    <a:pt x="33" y="2085"/>
                    <a:pt x="28" y="2092"/>
                    <a:pt x="25" y="2101"/>
                  </a:cubicBezTo>
                  <a:cubicBezTo>
                    <a:pt x="19" y="2116"/>
                    <a:pt x="15" y="2131"/>
                    <a:pt x="10" y="2146"/>
                  </a:cubicBezTo>
                  <a:cubicBezTo>
                    <a:pt x="9" y="2150"/>
                    <a:pt x="8" y="2154"/>
                    <a:pt x="6" y="2158"/>
                  </a:cubicBezTo>
                  <a:cubicBezTo>
                    <a:pt x="30" y="2158"/>
                    <a:pt x="30" y="2158"/>
                    <a:pt x="30" y="2158"/>
                  </a:cubicBezTo>
                  <a:cubicBezTo>
                    <a:pt x="32" y="2155"/>
                    <a:pt x="34" y="2152"/>
                    <a:pt x="36" y="2149"/>
                  </a:cubicBezTo>
                  <a:cubicBezTo>
                    <a:pt x="43" y="2137"/>
                    <a:pt x="49" y="2125"/>
                    <a:pt x="55" y="2112"/>
                  </a:cubicBezTo>
                  <a:cubicBezTo>
                    <a:pt x="60" y="2100"/>
                    <a:pt x="66" y="2088"/>
                    <a:pt x="64" y="2073"/>
                  </a:cubicBezTo>
                  <a:close/>
                  <a:moveTo>
                    <a:pt x="19" y="1467"/>
                  </a:moveTo>
                  <a:cubicBezTo>
                    <a:pt x="25" y="1460"/>
                    <a:pt x="31" y="1451"/>
                    <a:pt x="36" y="1443"/>
                  </a:cubicBezTo>
                  <a:cubicBezTo>
                    <a:pt x="43" y="1432"/>
                    <a:pt x="49" y="1420"/>
                    <a:pt x="55" y="1407"/>
                  </a:cubicBezTo>
                  <a:cubicBezTo>
                    <a:pt x="60" y="1395"/>
                    <a:pt x="66" y="1382"/>
                    <a:pt x="64" y="1367"/>
                  </a:cubicBezTo>
                  <a:cubicBezTo>
                    <a:pt x="64" y="1364"/>
                    <a:pt x="63" y="1361"/>
                    <a:pt x="62" y="1359"/>
                  </a:cubicBezTo>
                  <a:cubicBezTo>
                    <a:pt x="59" y="1356"/>
                    <a:pt x="56" y="1356"/>
                    <a:pt x="53" y="1357"/>
                  </a:cubicBezTo>
                  <a:cubicBezTo>
                    <a:pt x="46" y="1359"/>
                    <a:pt x="42" y="1365"/>
                    <a:pt x="38" y="1371"/>
                  </a:cubicBezTo>
                  <a:cubicBezTo>
                    <a:pt x="33" y="1379"/>
                    <a:pt x="28" y="1387"/>
                    <a:pt x="25" y="1396"/>
                  </a:cubicBezTo>
                  <a:cubicBezTo>
                    <a:pt x="19" y="1410"/>
                    <a:pt x="15" y="1425"/>
                    <a:pt x="10" y="1441"/>
                  </a:cubicBezTo>
                  <a:cubicBezTo>
                    <a:pt x="8" y="1449"/>
                    <a:pt x="4" y="1461"/>
                    <a:pt x="2" y="1470"/>
                  </a:cubicBezTo>
                  <a:cubicBezTo>
                    <a:pt x="2" y="1487"/>
                    <a:pt x="2" y="1487"/>
                    <a:pt x="2" y="1487"/>
                  </a:cubicBezTo>
                  <a:cubicBezTo>
                    <a:pt x="6" y="1488"/>
                    <a:pt x="14" y="1474"/>
                    <a:pt x="19" y="1467"/>
                  </a:cubicBezTo>
                  <a:close/>
                  <a:moveTo>
                    <a:pt x="9" y="1381"/>
                  </a:moveTo>
                  <a:cubicBezTo>
                    <a:pt x="12" y="1364"/>
                    <a:pt x="14" y="1347"/>
                    <a:pt x="14" y="1330"/>
                  </a:cubicBezTo>
                  <a:cubicBezTo>
                    <a:pt x="15" y="1315"/>
                    <a:pt x="16" y="1293"/>
                    <a:pt x="4" y="1285"/>
                  </a:cubicBezTo>
                  <a:cubicBezTo>
                    <a:pt x="3" y="1285"/>
                    <a:pt x="2" y="1285"/>
                    <a:pt x="2" y="1284"/>
                  </a:cubicBezTo>
                  <a:cubicBezTo>
                    <a:pt x="2" y="1425"/>
                    <a:pt x="2" y="1425"/>
                    <a:pt x="2" y="1425"/>
                  </a:cubicBezTo>
                  <a:cubicBezTo>
                    <a:pt x="3" y="1421"/>
                    <a:pt x="4" y="1415"/>
                    <a:pt x="5" y="1411"/>
                  </a:cubicBezTo>
                  <a:cubicBezTo>
                    <a:pt x="7" y="1401"/>
                    <a:pt x="8" y="1391"/>
                    <a:pt x="9" y="1381"/>
                  </a:cubicBezTo>
                  <a:close/>
                  <a:moveTo>
                    <a:pt x="69" y="738"/>
                  </a:moveTo>
                  <a:cubicBezTo>
                    <a:pt x="69" y="738"/>
                    <a:pt x="68" y="737"/>
                    <a:pt x="68" y="737"/>
                  </a:cubicBezTo>
                  <a:cubicBezTo>
                    <a:pt x="66" y="736"/>
                    <a:pt x="63" y="736"/>
                    <a:pt x="60" y="737"/>
                  </a:cubicBezTo>
                  <a:cubicBezTo>
                    <a:pt x="47" y="742"/>
                    <a:pt x="36" y="757"/>
                    <a:pt x="27" y="770"/>
                  </a:cubicBezTo>
                  <a:cubicBezTo>
                    <a:pt x="16" y="787"/>
                    <a:pt x="0" y="823"/>
                    <a:pt x="3" y="830"/>
                  </a:cubicBezTo>
                  <a:cubicBezTo>
                    <a:pt x="6" y="836"/>
                    <a:pt x="44" y="811"/>
                    <a:pt x="59" y="791"/>
                  </a:cubicBezTo>
                  <a:cubicBezTo>
                    <a:pt x="67" y="780"/>
                    <a:pt x="82" y="758"/>
                    <a:pt x="73" y="742"/>
                  </a:cubicBezTo>
                  <a:cubicBezTo>
                    <a:pt x="72" y="740"/>
                    <a:pt x="71" y="739"/>
                    <a:pt x="69" y="738"/>
                  </a:cubicBezTo>
                  <a:close/>
                  <a:moveTo>
                    <a:pt x="14" y="2035"/>
                  </a:moveTo>
                  <a:cubicBezTo>
                    <a:pt x="15" y="2021"/>
                    <a:pt x="16" y="1998"/>
                    <a:pt x="4" y="1991"/>
                  </a:cubicBezTo>
                  <a:cubicBezTo>
                    <a:pt x="3" y="1990"/>
                    <a:pt x="2" y="1990"/>
                    <a:pt x="2" y="1990"/>
                  </a:cubicBezTo>
                  <a:cubicBezTo>
                    <a:pt x="2" y="2131"/>
                    <a:pt x="2" y="2131"/>
                    <a:pt x="2" y="2131"/>
                  </a:cubicBezTo>
                  <a:cubicBezTo>
                    <a:pt x="3" y="2126"/>
                    <a:pt x="4" y="2121"/>
                    <a:pt x="5" y="2117"/>
                  </a:cubicBezTo>
                  <a:cubicBezTo>
                    <a:pt x="7" y="2106"/>
                    <a:pt x="8" y="2096"/>
                    <a:pt x="9" y="2086"/>
                  </a:cubicBezTo>
                  <a:cubicBezTo>
                    <a:pt x="12" y="2069"/>
                    <a:pt x="14" y="2052"/>
                    <a:pt x="14" y="2035"/>
                  </a:cubicBezTo>
                  <a:close/>
                  <a:moveTo>
                    <a:pt x="1153" y="1778"/>
                  </a:moveTo>
                  <a:cubicBezTo>
                    <a:pt x="1155" y="1773"/>
                    <a:pt x="1156" y="1767"/>
                    <a:pt x="1157" y="1762"/>
                  </a:cubicBezTo>
                  <a:cubicBezTo>
                    <a:pt x="1159" y="1752"/>
                    <a:pt x="1160" y="1742"/>
                    <a:pt x="1161" y="1731"/>
                  </a:cubicBezTo>
                  <a:cubicBezTo>
                    <a:pt x="1164" y="1715"/>
                    <a:pt x="1165" y="1698"/>
                    <a:pt x="1166" y="1680"/>
                  </a:cubicBezTo>
                  <a:cubicBezTo>
                    <a:pt x="1167" y="1666"/>
                    <a:pt x="1168" y="1643"/>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4"/>
                  </a:cubicBezTo>
                  <a:cubicBezTo>
                    <a:pt x="1146" y="1767"/>
                    <a:pt x="1149" y="1786"/>
                    <a:pt x="1153" y="1778"/>
                  </a:cubicBezTo>
                  <a:close/>
                  <a:moveTo>
                    <a:pt x="1171" y="1818"/>
                  </a:moveTo>
                  <a:cubicBezTo>
                    <a:pt x="1177" y="1810"/>
                    <a:pt x="1183" y="1802"/>
                    <a:pt x="1188" y="1794"/>
                  </a:cubicBezTo>
                  <a:cubicBezTo>
                    <a:pt x="1195" y="1782"/>
                    <a:pt x="1201" y="1770"/>
                    <a:pt x="1207" y="1758"/>
                  </a:cubicBezTo>
                  <a:cubicBezTo>
                    <a:pt x="1212" y="1745"/>
                    <a:pt x="1218" y="1733"/>
                    <a:pt x="1216" y="1718"/>
                  </a:cubicBezTo>
                  <a:cubicBezTo>
                    <a:pt x="1216" y="1715"/>
                    <a:pt x="1215" y="1712"/>
                    <a:pt x="1214" y="1710"/>
                  </a:cubicBezTo>
                  <a:cubicBezTo>
                    <a:pt x="1211" y="1707"/>
                    <a:pt x="1208" y="1707"/>
                    <a:pt x="1205" y="1708"/>
                  </a:cubicBezTo>
                  <a:cubicBezTo>
                    <a:pt x="1198" y="1710"/>
                    <a:pt x="1194" y="1716"/>
                    <a:pt x="1190" y="1722"/>
                  </a:cubicBezTo>
                  <a:cubicBezTo>
                    <a:pt x="1185" y="1730"/>
                    <a:pt x="1180" y="1738"/>
                    <a:pt x="1177" y="1746"/>
                  </a:cubicBezTo>
                  <a:cubicBezTo>
                    <a:pt x="1171" y="1761"/>
                    <a:pt x="1167" y="1776"/>
                    <a:pt x="1162" y="1792"/>
                  </a:cubicBezTo>
                  <a:cubicBezTo>
                    <a:pt x="1158" y="1806"/>
                    <a:pt x="1149" y="1833"/>
                    <a:pt x="1153" y="1837"/>
                  </a:cubicBezTo>
                  <a:cubicBezTo>
                    <a:pt x="1156" y="1841"/>
                    <a:pt x="1166" y="1826"/>
                    <a:pt x="1171" y="1818"/>
                  </a:cubicBezTo>
                  <a:close/>
                  <a:moveTo>
                    <a:pt x="1221" y="1091"/>
                  </a:moveTo>
                  <a:cubicBezTo>
                    <a:pt x="1221" y="1090"/>
                    <a:pt x="1220" y="1090"/>
                    <a:pt x="1220" y="1090"/>
                  </a:cubicBezTo>
                  <a:cubicBezTo>
                    <a:pt x="1218" y="1089"/>
                    <a:pt x="1215" y="1089"/>
                    <a:pt x="1212" y="1090"/>
                  </a:cubicBezTo>
                  <a:cubicBezTo>
                    <a:pt x="1199" y="1095"/>
                    <a:pt x="1188" y="1110"/>
                    <a:pt x="1179" y="1123"/>
                  </a:cubicBezTo>
                  <a:cubicBezTo>
                    <a:pt x="1168" y="1140"/>
                    <a:pt x="1152" y="1176"/>
                    <a:pt x="1155" y="1182"/>
                  </a:cubicBezTo>
                  <a:cubicBezTo>
                    <a:pt x="1158" y="1189"/>
                    <a:pt x="1196" y="1164"/>
                    <a:pt x="1211" y="1143"/>
                  </a:cubicBezTo>
                  <a:cubicBezTo>
                    <a:pt x="1219" y="1132"/>
                    <a:pt x="1234" y="1111"/>
                    <a:pt x="1225" y="1095"/>
                  </a:cubicBezTo>
                  <a:cubicBezTo>
                    <a:pt x="1224" y="1093"/>
                    <a:pt x="1223" y="1092"/>
                    <a:pt x="1221" y="1091"/>
                  </a:cubicBezTo>
                  <a:close/>
                  <a:moveTo>
                    <a:pt x="69" y="32"/>
                  </a:moveTo>
                  <a:cubicBezTo>
                    <a:pt x="69" y="32"/>
                    <a:pt x="68" y="32"/>
                    <a:pt x="68" y="32"/>
                  </a:cubicBezTo>
                  <a:cubicBezTo>
                    <a:pt x="66" y="30"/>
                    <a:pt x="63" y="31"/>
                    <a:pt x="60" y="32"/>
                  </a:cubicBezTo>
                  <a:cubicBezTo>
                    <a:pt x="47" y="37"/>
                    <a:pt x="36" y="51"/>
                    <a:pt x="27" y="65"/>
                  </a:cubicBezTo>
                  <a:cubicBezTo>
                    <a:pt x="16" y="82"/>
                    <a:pt x="0" y="118"/>
                    <a:pt x="3" y="124"/>
                  </a:cubicBezTo>
                  <a:cubicBezTo>
                    <a:pt x="6" y="130"/>
                    <a:pt x="44" y="105"/>
                    <a:pt x="59" y="85"/>
                  </a:cubicBezTo>
                  <a:cubicBezTo>
                    <a:pt x="67" y="74"/>
                    <a:pt x="82" y="52"/>
                    <a:pt x="73" y="36"/>
                  </a:cubicBezTo>
                  <a:cubicBezTo>
                    <a:pt x="72" y="35"/>
                    <a:pt x="71" y="33"/>
                    <a:pt x="69" y="32"/>
                  </a:cubicBezTo>
                  <a:close/>
                  <a:moveTo>
                    <a:pt x="1221" y="1794"/>
                  </a:moveTo>
                  <a:cubicBezTo>
                    <a:pt x="1221" y="1794"/>
                    <a:pt x="1220" y="1794"/>
                    <a:pt x="1220" y="1794"/>
                  </a:cubicBezTo>
                  <a:cubicBezTo>
                    <a:pt x="1218" y="1792"/>
                    <a:pt x="1215" y="1793"/>
                    <a:pt x="1212" y="1794"/>
                  </a:cubicBezTo>
                  <a:cubicBezTo>
                    <a:pt x="1199" y="1799"/>
                    <a:pt x="1188" y="1813"/>
                    <a:pt x="1179" y="1827"/>
                  </a:cubicBezTo>
                  <a:cubicBezTo>
                    <a:pt x="1168" y="1844"/>
                    <a:pt x="1152" y="1880"/>
                    <a:pt x="1155" y="1886"/>
                  </a:cubicBezTo>
                  <a:cubicBezTo>
                    <a:pt x="1158" y="1892"/>
                    <a:pt x="1196" y="1868"/>
                    <a:pt x="1211" y="1847"/>
                  </a:cubicBezTo>
                  <a:cubicBezTo>
                    <a:pt x="1219" y="1836"/>
                    <a:pt x="1234" y="1814"/>
                    <a:pt x="1225" y="1799"/>
                  </a:cubicBezTo>
                  <a:cubicBezTo>
                    <a:pt x="1224" y="1797"/>
                    <a:pt x="1223" y="1795"/>
                    <a:pt x="1221" y="1794"/>
                  </a:cubicBezTo>
                  <a:close/>
                  <a:moveTo>
                    <a:pt x="1130" y="1840"/>
                  </a:moveTo>
                  <a:cubicBezTo>
                    <a:pt x="1124" y="1827"/>
                    <a:pt x="1117" y="1814"/>
                    <a:pt x="1108" y="1802"/>
                  </a:cubicBezTo>
                  <a:cubicBezTo>
                    <a:pt x="1105" y="1797"/>
                    <a:pt x="1101" y="1793"/>
                    <a:pt x="1096" y="1791"/>
                  </a:cubicBezTo>
                  <a:cubicBezTo>
                    <a:pt x="1091" y="1789"/>
                    <a:pt x="1085" y="1791"/>
                    <a:pt x="1082" y="1796"/>
                  </a:cubicBezTo>
                  <a:cubicBezTo>
                    <a:pt x="1080" y="1799"/>
                    <a:pt x="1079" y="1804"/>
                    <a:pt x="1080" y="1808"/>
                  </a:cubicBezTo>
                  <a:cubicBezTo>
                    <a:pt x="1080" y="1812"/>
                    <a:pt x="1081" y="1816"/>
                    <a:pt x="1082" y="1820"/>
                  </a:cubicBezTo>
                  <a:cubicBezTo>
                    <a:pt x="1093" y="1849"/>
                    <a:pt x="1113" y="1869"/>
                    <a:pt x="1133" y="1886"/>
                  </a:cubicBezTo>
                  <a:cubicBezTo>
                    <a:pt x="1135" y="1887"/>
                    <a:pt x="1137" y="1889"/>
                    <a:pt x="1139" y="1889"/>
                  </a:cubicBezTo>
                  <a:cubicBezTo>
                    <a:pt x="1140" y="1890"/>
                    <a:pt x="1141" y="1890"/>
                    <a:pt x="1142" y="1890"/>
                  </a:cubicBezTo>
                  <a:cubicBezTo>
                    <a:pt x="1143" y="1889"/>
                    <a:pt x="1144" y="1889"/>
                    <a:pt x="1145" y="1888"/>
                  </a:cubicBezTo>
                  <a:cubicBezTo>
                    <a:pt x="1149" y="1883"/>
                    <a:pt x="1143" y="1869"/>
                    <a:pt x="1142" y="1865"/>
                  </a:cubicBezTo>
                  <a:cubicBezTo>
                    <a:pt x="1138" y="1856"/>
                    <a:pt x="1134" y="1848"/>
                    <a:pt x="1130" y="1840"/>
                  </a:cubicBezTo>
                  <a:close/>
                  <a:moveTo>
                    <a:pt x="1128" y="1751"/>
                  </a:moveTo>
                  <a:cubicBezTo>
                    <a:pt x="1124" y="1736"/>
                    <a:pt x="1118" y="1713"/>
                    <a:pt x="1104" y="1708"/>
                  </a:cubicBezTo>
                  <a:cubicBezTo>
                    <a:pt x="1100" y="1706"/>
                    <a:pt x="1095" y="1707"/>
                    <a:pt x="1092" y="1712"/>
                  </a:cubicBezTo>
                  <a:cubicBezTo>
                    <a:pt x="1088" y="1717"/>
                    <a:pt x="1088" y="1726"/>
                    <a:pt x="1090" y="1733"/>
                  </a:cubicBezTo>
                  <a:cubicBezTo>
                    <a:pt x="1096" y="1754"/>
                    <a:pt x="1104" y="1774"/>
                    <a:pt x="1114" y="1793"/>
                  </a:cubicBezTo>
                  <a:cubicBezTo>
                    <a:pt x="1119" y="1802"/>
                    <a:pt x="1125" y="1811"/>
                    <a:pt x="1130" y="1819"/>
                  </a:cubicBezTo>
                  <a:cubicBezTo>
                    <a:pt x="1133" y="1823"/>
                    <a:pt x="1147" y="1848"/>
                    <a:pt x="1147" y="1838"/>
                  </a:cubicBezTo>
                  <a:cubicBezTo>
                    <a:pt x="1147" y="1826"/>
                    <a:pt x="1144" y="1813"/>
                    <a:pt x="1141" y="1802"/>
                  </a:cubicBezTo>
                  <a:cubicBezTo>
                    <a:pt x="1138" y="1784"/>
                    <a:pt x="1133" y="1767"/>
                    <a:pt x="1128" y="1751"/>
                  </a:cubicBezTo>
                  <a:close/>
                </a:path>
              </a:pathLst>
            </a:custGeom>
            <a:solidFill>
              <a:schemeClr val="accent1"/>
            </a:solidFill>
            <a:ln w="9525">
              <a:noFill/>
              <a:round/>
              <a:headEnd/>
              <a:tailEnd/>
            </a:ln>
          </p:spPr>
        </p:sp>
        <p:sp>
          <p:nvSpPr>
            <p:cNvPr id="19" name="Freeform 9"/>
            <p:cNvSpPr>
              <a:spLocks noEditPoints="1"/>
            </p:cNvSpPr>
            <p:nvPr/>
          </p:nvSpPr>
          <p:spPr bwMode="auto">
            <a:xfrm>
              <a:off x="982493" y="3378"/>
              <a:ext cx="11205925" cy="6851347"/>
            </a:xfrm>
            <a:custGeom>
              <a:avLst/>
              <a:gdLst/>
              <a:ahLst/>
              <a:cxnLst/>
              <a:rect l="0" t="0" r="r" b="b"/>
              <a:pathLst>
                <a:path w="3531" h="2158">
                  <a:moveTo>
                    <a:pt x="1203" y="57"/>
                  </a:moveTo>
                  <a:cubicBezTo>
                    <a:pt x="1206" y="61"/>
                    <a:pt x="1220" y="86"/>
                    <a:pt x="1220" y="75"/>
                  </a:cubicBezTo>
                  <a:cubicBezTo>
                    <a:pt x="1220" y="64"/>
                    <a:pt x="1217" y="51"/>
                    <a:pt x="1214" y="40"/>
                  </a:cubicBezTo>
                  <a:cubicBezTo>
                    <a:pt x="1211" y="26"/>
                    <a:pt x="1208" y="13"/>
                    <a:pt x="1205" y="0"/>
                  </a:cubicBezTo>
                  <a:cubicBezTo>
                    <a:pt x="1173" y="0"/>
                    <a:pt x="1173" y="0"/>
                    <a:pt x="1173" y="0"/>
                  </a:cubicBezTo>
                  <a:cubicBezTo>
                    <a:pt x="1177" y="11"/>
                    <a:pt x="1182" y="21"/>
                    <a:pt x="1187" y="31"/>
                  </a:cubicBezTo>
                  <a:cubicBezTo>
                    <a:pt x="1192" y="40"/>
                    <a:pt x="1198" y="49"/>
                    <a:pt x="1203" y="57"/>
                  </a:cubicBezTo>
                  <a:close/>
                  <a:moveTo>
                    <a:pt x="1226" y="16"/>
                  </a:moveTo>
                  <a:cubicBezTo>
                    <a:pt x="1228" y="11"/>
                    <a:pt x="1229" y="5"/>
                    <a:pt x="1230" y="0"/>
                  </a:cubicBezTo>
                  <a:cubicBezTo>
                    <a:pt x="1218" y="0"/>
                    <a:pt x="1218" y="0"/>
                    <a:pt x="1218" y="0"/>
                  </a:cubicBezTo>
                  <a:cubicBezTo>
                    <a:pt x="1218" y="1"/>
                    <a:pt x="1218" y="2"/>
                    <a:pt x="1218" y="2"/>
                  </a:cubicBezTo>
                  <a:cubicBezTo>
                    <a:pt x="1219" y="5"/>
                    <a:pt x="1222" y="24"/>
                    <a:pt x="1226" y="16"/>
                  </a:cubicBezTo>
                  <a:close/>
                  <a:moveTo>
                    <a:pt x="1155" y="58"/>
                  </a:moveTo>
                  <a:cubicBezTo>
                    <a:pt x="1166" y="87"/>
                    <a:pt x="1186" y="107"/>
                    <a:pt x="1206" y="124"/>
                  </a:cubicBezTo>
                  <a:cubicBezTo>
                    <a:pt x="1208" y="125"/>
                    <a:pt x="1210" y="127"/>
                    <a:pt x="1212" y="127"/>
                  </a:cubicBezTo>
                  <a:cubicBezTo>
                    <a:pt x="1213" y="128"/>
                    <a:pt x="1214" y="128"/>
                    <a:pt x="1215" y="128"/>
                  </a:cubicBezTo>
                  <a:cubicBezTo>
                    <a:pt x="1216" y="127"/>
                    <a:pt x="1217" y="127"/>
                    <a:pt x="1218" y="125"/>
                  </a:cubicBezTo>
                  <a:cubicBezTo>
                    <a:pt x="1222" y="121"/>
                    <a:pt x="1216" y="107"/>
                    <a:pt x="1215" y="102"/>
                  </a:cubicBezTo>
                  <a:cubicBezTo>
                    <a:pt x="1211" y="94"/>
                    <a:pt x="1207" y="86"/>
                    <a:pt x="1203" y="78"/>
                  </a:cubicBezTo>
                  <a:cubicBezTo>
                    <a:pt x="1197" y="65"/>
                    <a:pt x="1190" y="52"/>
                    <a:pt x="1181" y="40"/>
                  </a:cubicBezTo>
                  <a:cubicBezTo>
                    <a:pt x="1178" y="35"/>
                    <a:pt x="1174" y="31"/>
                    <a:pt x="1169" y="29"/>
                  </a:cubicBezTo>
                  <a:cubicBezTo>
                    <a:pt x="1164" y="27"/>
                    <a:pt x="1158" y="29"/>
                    <a:pt x="1155" y="34"/>
                  </a:cubicBezTo>
                  <a:cubicBezTo>
                    <a:pt x="1153" y="37"/>
                    <a:pt x="1152" y="42"/>
                    <a:pt x="1153" y="46"/>
                  </a:cubicBezTo>
                  <a:cubicBezTo>
                    <a:pt x="1153" y="50"/>
                    <a:pt x="1154" y="54"/>
                    <a:pt x="1155" y="58"/>
                  </a:cubicBezTo>
                  <a:close/>
                  <a:moveTo>
                    <a:pt x="1229" y="580"/>
                  </a:moveTo>
                  <a:cubicBezTo>
                    <a:pt x="1224" y="577"/>
                    <a:pt x="1217" y="579"/>
                    <a:pt x="1213" y="584"/>
                  </a:cubicBezTo>
                  <a:cubicBezTo>
                    <a:pt x="1209" y="589"/>
                    <a:pt x="1207" y="596"/>
                    <a:pt x="1206" y="603"/>
                  </a:cubicBezTo>
                  <a:cubicBezTo>
                    <a:pt x="1207" y="629"/>
                    <a:pt x="1210" y="653"/>
                    <a:pt x="1213" y="678"/>
                  </a:cubicBezTo>
                  <a:cubicBezTo>
                    <a:pt x="1215" y="688"/>
                    <a:pt x="1216" y="698"/>
                    <a:pt x="1218" y="708"/>
                  </a:cubicBezTo>
                  <a:cubicBezTo>
                    <a:pt x="1219" y="711"/>
                    <a:pt x="1222" y="729"/>
                    <a:pt x="1226" y="721"/>
                  </a:cubicBezTo>
                  <a:cubicBezTo>
                    <a:pt x="1228" y="717"/>
                    <a:pt x="1229" y="710"/>
                    <a:pt x="1230" y="705"/>
                  </a:cubicBezTo>
                  <a:cubicBezTo>
                    <a:pt x="1232" y="695"/>
                    <a:pt x="1233" y="685"/>
                    <a:pt x="1234" y="675"/>
                  </a:cubicBezTo>
                  <a:cubicBezTo>
                    <a:pt x="1237" y="658"/>
                    <a:pt x="1238" y="641"/>
                    <a:pt x="1239" y="624"/>
                  </a:cubicBezTo>
                  <a:cubicBezTo>
                    <a:pt x="1240" y="610"/>
                    <a:pt x="1241" y="587"/>
                    <a:pt x="1229" y="580"/>
                  </a:cubicBezTo>
                  <a:close/>
                  <a:moveTo>
                    <a:pt x="1201" y="694"/>
                  </a:moveTo>
                  <a:cubicBezTo>
                    <a:pt x="1197" y="680"/>
                    <a:pt x="1191" y="656"/>
                    <a:pt x="1177" y="651"/>
                  </a:cubicBezTo>
                  <a:cubicBezTo>
                    <a:pt x="1173" y="650"/>
                    <a:pt x="1168" y="651"/>
                    <a:pt x="1165" y="655"/>
                  </a:cubicBezTo>
                  <a:cubicBezTo>
                    <a:pt x="1161" y="661"/>
                    <a:pt x="1161" y="669"/>
                    <a:pt x="1163" y="676"/>
                  </a:cubicBezTo>
                  <a:cubicBezTo>
                    <a:pt x="1169" y="697"/>
                    <a:pt x="1177" y="718"/>
                    <a:pt x="1187" y="736"/>
                  </a:cubicBezTo>
                  <a:cubicBezTo>
                    <a:pt x="1192" y="745"/>
                    <a:pt x="1198" y="754"/>
                    <a:pt x="1203" y="763"/>
                  </a:cubicBezTo>
                  <a:cubicBezTo>
                    <a:pt x="1206" y="767"/>
                    <a:pt x="1220" y="791"/>
                    <a:pt x="1220" y="781"/>
                  </a:cubicBezTo>
                  <a:cubicBezTo>
                    <a:pt x="1220" y="769"/>
                    <a:pt x="1217" y="757"/>
                    <a:pt x="1214" y="745"/>
                  </a:cubicBezTo>
                  <a:cubicBezTo>
                    <a:pt x="1211" y="728"/>
                    <a:pt x="1206" y="711"/>
                    <a:pt x="1201" y="694"/>
                  </a:cubicBezTo>
                  <a:close/>
                  <a:moveTo>
                    <a:pt x="1244" y="762"/>
                  </a:moveTo>
                  <a:cubicBezTo>
                    <a:pt x="1250" y="754"/>
                    <a:pt x="1256" y="746"/>
                    <a:pt x="1261" y="737"/>
                  </a:cubicBezTo>
                  <a:cubicBezTo>
                    <a:pt x="1268" y="726"/>
                    <a:pt x="1274" y="714"/>
                    <a:pt x="1280" y="701"/>
                  </a:cubicBezTo>
                  <a:cubicBezTo>
                    <a:pt x="1285" y="689"/>
                    <a:pt x="1291" y="677"/>
                    <a:pt x="1289" y="662"/>
                  </a:cubicBezTo>
                  <a:cubicBezTo>
                    <a:pt x="1289" y="659"/>
                    <a:pt x="1288" y="655"/>
                    <a:pt x="1287" y="653"/>
                  </a:cubicBezTo>
                  <a:cubicBezTo>
                    <a:pt x="1284" y="650"/>
                    <a:pt x="1281" y="650"/>
                    <a:pt x="1278" y="651"/>
                  </a:cubicBezTo>
                  <a:cubicBezTo>
                    <a:pt x="1271" y="653"/>
                    <a:pt x="1267" y="659"/>
                    <a:pt x="1263" y="666"/>
                  </a:cubicBezTo>
                  <a:cubicBezTo>
                    <a:pt x="1258" y="673"/>
                    <a:pt x="1253" y="681"/>
                    <a:pt x="1250" y="690"/>
                  </a:cubicBezTo>
                  <a:cubicBezTo>
                    <a:pt x="1244" y="705"/>
                    <a:pt x="1240" y="720"/>
                    <a:pt x="1235" y="735"/>
                  </a:cubicBezTo>
                  <a:cubicBezTo>
                    <a:pt x="1231" y="750"/>
                    <a:pt x="1222" y="776"/>
                    <a:pt x="1226" y="780"/>
                  </a:cubicBezTo>
                  <a:cubicBezTo>
                    <a:pt x="1229" y="784"/>
                    <a:pt x="1239" y="769"/>
                    <a:pt x="1244" y="762"/>
                  </a:cubicBezTo>
                  <a:close/>
                  <a:moveTo>
                    <a:pt x="3" y="408"/>
                  </a:moveTo>
                  <a:cubicBezTo>
                    <a:pt x="14" y="437"/>
                    <a:pt x="34" y="457"/>
                    <a:pt x="54" y="474"/>
                  </a:cubicBezTo>
                  <a:cubicBezTo>
                    <a:pt x="56" y="475"/>
                    <a:pt x="58" y="477"/>
                    <a:pt x="60" y="477"/>
                  </a:cubicBezTo>
                  <a:cubicBezTo>
                    <a:pt x="61" y="478"/>
                    <a:pt x="62" y="478"/>
                    <a:pt x="63" y="477"/>
                  </a:cubicBezTo>
                  <a:cubicBezTo>
                    <a:pt x="64" y="477"/>
                    <a:pt x="65" y="477"/>
                    <a:pt x="66" y="475"/>
                  </a:cubicBezTo>
                  <a:cubicBezTo>
                    <a:pt x="70" y="470"/>
                    <a:pt x="64" y="457"/>
                    <a:pt x="63" y="452"/>
                  </a:cubicBezTo>
                  <a:cubicBezTo>
                    <a:pt x="59" y="444"/>
                    <a:pt x="55" y="436"/>
                    <a:pt x="51" y="428"/>
                  </a:cubicBezTo>
                  <a:cubicBezTo>
                    <a:pt x="45" y="415"/>
                    <a:pt x="38" y="402"/>
                    <a:pt x="29" y="390"/>
                  </a:cubicBezTo>
                  <a:cubicBezTo>
                    <a:pt x="26" y="385"/>
                    <a:pt x="22" y="380"/>
                    <a:pt x="17" y="379"/>
                  </a:cubicBezTo>
                  <a:cubicBezTo>
                    <a:pt x="12" y="377"/>
                    <a:pt x="6" y="379"/>
                    <a:pt x="3" y="384"/>
                  </a:cubicBezTo>
                  <a:cubicBezTo>
                    <a:pt x="1" y="387"/>
                    <a:pt x="0" y="392"/>
                    <a:pt x="1" y="396"/>
                  </a:cubicBezTo>
                  <a:cubicBezTo>
                    <a:pt x="1" y="400"/>
                    <a:pt x="2" y="404"/>
                    <a:pt x="3" y="408"/>
                  </a:cubicBezTo>
                  <a:close/>
                  <a:moveTo>
                    <a:pt x="1155" y="763"/>
                  </a:moveTo>
                  <a:cubicBezTo>
                    <a:pt x="1166" y="793"/>
                    <a:pt x="1186" y="812"/>
                    <a:pt x="1206" y="829"/>
                  </a:cubicBezTo>
                  <a:cubicBezTo>
                    <a:pt x="1208" y="831"/>
                    <a:pt x="1210" y="832"/>
                    <a:pt x="1212" y="833"/>
                  </a:cubicBezTo>
                  <a:cubicBezTo>
                    <a:pt x="1213" y="833"/>
                    <a:pt x="1214" y="833"/>
                    <a:pt x="1215" y="833"/>
                  </a:cubicBezTo>
                  <a:cubicBezTo>
                    <a:pt x="1216" y="833"/>
                    <a:pt x="1217" y="832"/>
                    <a:pt x="1218" y="831"/>
                  </a:cubicBezTo>
                  <a:cubicBezTo>
                    <a:pt x="1222" y="826"/>
                    <a:pt x="1216" y="813"/>
                    <a:pt x="1215" y="808"/>
                  </a:cubicBezTo>
                  <a:cubicBezTo>
                    <a:pt x="1211" y="800"/>
                    <a:pt x="1207" y="792"/>
                    <a:pt x="1203" y="784"/>
                  </a:cubicBezTo>
                  <a:cubicBezTo>
                    <a:pt x="1197" y="771"/>
                    <a:pt x="1190" y="757"/>
                    <a:pt x="1181" y="746"/>
                  </a:cubicBezTo>
                  <a:cubicBezTo>
                    <a:pt x="1178" y="741"/>
                    <a:pt x="1174" y="736"/>
                    <a:pt x="1169" y="734"/>
                  </a:cubicBezTo>
                  <a:cubicBezTo>
                    <a:pt x="1164" y="733"/>
                    <a:pt x="1158" y="734"/>
                    <a:pt x="1155" y="740"/>
                  </a:cubicBezTo>
                  <a:cubicBezTo>
                    <a:pt x="1153" y="743"/>
                    <a:pt x="1152" y="747"/>
                    <a:pt x="1153" y="751"/>
                  </a:cubicBezTo>
                  <a:cubicBezTo>
                    <a:pt x="1153" y="756"/>
                    <a:pt x="1154" y="759"/>
                    <a:pt x="1155" y="763"/>
                  </a:cubicBezTo>
                  <a:close/>
                  <a:moveTo>
                    <a:pt x="49" y="1047"/>
                  </a:moveTo>
                  <a:cubicBezTo>
                    <a:pt x="45" y="1032"/>
                    <a:pt x="39" y="1009"/>
                    <a:pt x="26" y="1004"/>
                  </a:cubicBezTo>
                  <a:cubicBezTo>
                    <a:pt x="21" y="1003"/>
                    <a:pt x="16" y="1004"/>
                    <a:pt x="13" y="1008"/>
                  </a:cubicBezTo>
                  <a:cubicBezTo>
                    <a:pt x="9" y="1014"/>
                    <a:pt x="9" y="1022"/>
                    <a:pt x="11" y="1029"/>
                  </a:cubicBezTo>
                  <a:cubicBezTo>
                    <a:pt x="17" y="1050"/>
                    <a:pt x="25" y="1070"/>
                    <a:pt x="35" y="1089"/>
                  </a:cubicBezTo>
                  <a:cubicBezTo>
                    <a:pt x="40" y="1098"/>
                    <a:pt x="46" y="1107"/>
                    <a:pt x="51" y="1116"/>
                  </a:cubicBezTo>
                  <a:cubicBezTo>
                    <a:pt x="54" y="1120"/>
                    <a:pt x="68" y="1144"/>
                    <a:pt x="68" y="1134"/>
                  </a:cubicBezTo>
                  <a:cubicBezTo>
                    <a:pt x="68" y="1122"/>
                    <a:pt x="65" y="1109"/>
                    <a:pt x="62" y="1098"/>
                  </a:cubicBezTo>
                  <a:cubicBezTo>
                    <a:pt x="59" y="1081"/>
                    <a:pt x="54" y="1064"/>
                    <a:pt x="49" y="1047"/>
                  </a:cubicBezTo>
                  <a:close/>
                  <a:moveTo>
                    <a:pt x="74" y="425"/>
                  </a:moveTo>
                  <a:cubicBezTo>
                    <a:pt x="77" y="429"/>
                    <a:pt x="87" y="413"/>
                    <a:pt x="92" y="406"/>
                  </a:cubicBezTo>
                  <a:cubicBezTo>
                    <a:pt x="98" y="398"/>
                    <a:pt x="104" y="390"/>
                    <a:pt x="109" y="382"/>
                  </a:cubicBezTo>
                  <a:cubicBezTo>
                    <a:pt x="116" y="370"/>
                    <a:pt x="122" y="358"/>
                    <a:pt x="128" y="346"/>
                  </a:cubicBezTo>
                  <a:cubicBezTo>
                    <a:pt x="133" y="333"/>
                    <a:pt x="139" y="321"/>
                    <a:pt x="137" y="306"/>
                  </a:cubicBezTo>
                  <a:cubicBezTo>
                    <a:pt x="137" y="303"/>
                    <a:pt x="136" y="300"/>
                    <a:pt x="135" y="298"/>
                  </a:cubicBezTo>
                  <a:cubicBezTo>
                    <a:pt x="132" y="295"/>
                    <a:pt x="129" y="295"/>
                    <a:pt x="126" y="295"/>
                  </a:cubicBezTo>
                  <a:cubicBezTo>
                    <a:pt x="119" y="297"/>
                    <a:pt x="115" y="303"/>
                    <a:pt x="111" y="310"/>
                  </a:cubicBezTo>
                  <a:cubicBezTo>
                    <a:pt x="106" y="318"/>
                    <a:pt x="101" y="325"/>
                    <a:pt x="98" y="334"/>
                  </a:cubicBezTo>
                  <a:cubicBezTo>
                    <a:pt x="92" y="349"/>
                    <a:pt x="88" y="364"/>
                    <a:pt x="83" y="379"/>
                  </a:cubicBezTo>
                  <a:cubicBezTo>
                    <a:pt x="79" y="394"/>
                    <a:pt x="70" y="420"/>
                    <a:pt x="74" y="425"/>
                  </a:cubicBezTo>
                  <a:close/>
                  <a:moveTo>
                    <a:pt x="35" y="380"/>
                  </a:moveTo>
                  <a:cubicBezTo>
                    <a:pt x="40" y="390"/>
                    <a:pt x="46" y="399"/>
                    <a:pt x="51" y="407"/>
                  </a:cubicBezTo>
                  <a:cubicBezTo>
                    <a:pt x="54" y="411"/>
                    <a:pt x="68" y="435"/>
                    <a:pt x="68" y="425"/>
                  </a:cubicBezTo>
                  <a:cubicBezTo>
                    <a:pt x="68" y="414"/>
                    <a:pt x="65" y="401"/>
                    <a:pt x="62" y="390"/>
                  </a:cubicBezTo>
                  <a:cubicBezTo>
                    <a:pt x="59" y="372"/>
                    <a:pt x="54" y="355"/>
                    <a:pt x="49" y="338"/>
                  </a:cubicBezTo>
                  <a:cubicBezTo>
                    <a:pt x="45" y="324"/>
                    <a:pt x="39" y="300"/>
                    <a:pt x="26" y="296"/>
                  </a:cubicBezTo>
                  <a:cubicBezTo>
                    <a:pt x="21" y="294"/>
                    <a:pt x="16" y="295"/>
                    <a:pt x="13" y="300"/>
                  </a:cubicBezTo>
                  <a:cubicBezTo>
                    <a:pt x="9" y="305"/>
                    <a:pt x="9" y="314"/>
                    <a:pt x="11" y="320"/>
                  </a:cubicBezTo>
                  <a:cubicBezTo>
                    <a:pt x="17" y="342"/>
                    <a:pt x="25" y="362"/>
                    <a:pt x="35" y="380"/>
                  </a:cubicBezTo>
                  <a:close/>
                  <a:moveTo>
                    <a:pt x="66" y="352"/>
                  </a:moveTo>
                  <a:cubicBezTo>
                    <a:pt x="67" y="355"/>
                    <a:pt x="70" y="374"/>
                    <a:pt x="74" y="366"/>
                  </a:cubicBezTo>
                  <a:cubicBezTo>
                    <a:pt x="76" y="361"/>
                    <a:pt x="77" y="355"/>
                    <a:pt x="78" y="350"/>
                  </a:cubicBezTo>
                  <a:cubicBezTo>
                    <a:pt x="80" y="340"/>
                    <a:pt x="81" y="329"/>
                    <a:pt x="82" y="319"/>
                  </a:cubicBezTo>
                  <a:cubicBezTo>
                    <a:pt x="85" y="302"/>
                    <a:pt x="87" y="285"/>
                    <a:pt x="87" y="268"/>
                  </a:cubicBezTo>
                  <a:cubicBezTo>
                    <a:pt x="88" y="254"/>
                    <a:pt x="89" y="231"/>
                    <a:pt x="77" y="224"/>
                  </a:cubicBezTo>
                  <a:cubicBezTo>
                    <a:pt x="72" y="221"/>
                    <a:pt x="65" y="223"/>
                    <a:pt x="61" y="228"/>
                  </a:cubicBezTo>
                  <a:cubicBezTo>
                    <a:pt x="57" y="233"/>
                    <a:pt x="55" y="240"/>
                    <a:pt x="54" y="248"/>
                  </a:cubicBezTo>
                  <a:cubicBezTo>
                    <a:pt x="55" y="273"/>
                    <a:pt x="58" y="298"/>
                    <a:pt x="61" y="323"/>
                  </a:cubicBezTo>
                  <a:cubicBezTo>
                    <a:pt x="63" y="333"/>
                    <a:pt x="64" y="342"/>
                    <a:pt x="66" y="352"/>
                  </a:cubicBezTo>
                  <a:close/>
                  <a:moveTo>
                    <a:pt x="77" y="932"/>
                  </a:moveTo>
                  <a:cubicBezTo>
                    <a:pt x="72" y="929"/>
                    <a:pt x="65" y="931"/>
                    <a:pt x="61" y="937"/>
                  </a:cubicBezTo>
                  <a:cubicBezTo>
                    <a:pt x="57" y="942"/>
                    <a:pt x="55" y="949"/>
                    <a:pt x="54" y="956"/>
                  </a:cubicBezTo>
                  <a:cubicBezTo>
                    <a:pt x="55" y="981"/>
                    <a:pt x="58" y="1006"/>
                    <a:pt x="61" y="1031"/>
                  </a:cubicBezTo>
                  <a:cubicBezTo>
                    <a:pt x="63" y="1041"/>
                    <a:pt x="64" y="1051"/>
                    <a:pt x="66" y="1061"/>
                  </a:cubicBezTo>
                  <a:cubicBezTo>
                    <a:pt x="67" y="1064"/>
                    <a:pt x="70" y="1082"/>
                    <a:pt x="74" y="1074"/>
                  </a:cubicBezTo>
                  <a:cubicBezTo>
                    <a:pt x="76" y="1069"/>
                    <a:pt x="77" y="1063"/>
                    <a:pt x="78" y="1058"/>
                  </a:cubicBezTo>
                  <a:cubicBezTo>
                    <a:pt x="80" y="1048"/>
                    <a:pt x="81" y="1038"/>
                    <a:pt x="82" y="1028"/>
                  </a:cubicBezTo>
                  <a:cubicBezTo>
                    <a:pt x="85" y="1011"/>
                    <a:pt x="87" y="994"/>
                    <a:pt x="87" y="977"/>
                  </a:cubicBezTo>
                  <a:cubicBezTo>
                    <a:pt x="88" y="963"/>
                    <a:pt x="89" y="940"/>
                    <a:pt x="77" y="932"/>
                  </a:cubicBezTo>
                  <a:close/>
                  <a:moveTo>
                    <a:pt x="74" y="1133"/>
                  </a:moveTo>
                  <a:cubicBezTo>
                    <a:pt x="77" y="1137"/>
                    <a:pt x="87" y="1122"/>
                    <a:pt x="92" y="1115"/>
                  </a:cubicBezTo>
                  <a:cubicBezTo>
                    <a:pt x="98" y="1107"/>
                    <a:pt x="104" y="1099"/>
                    <a:pt x="109" y="1090"/>
                  </a:cubicBezTo>
                  <a:cubicBezTo>
                    <a:pt x="116" y="1079"/>
                    <a:pt x="122" y="1067"/>
                    <a:pt x="128" y="1054"/>
                  </a:cubicBezTo>
                  <a:cubicBezTo>
                    <a:pt x="133" y="1042"/>
                    <a:pt x="139" y="1029"/>
                    <a:pt x="137" y="1015"/>
                  </a:cubicBezTo>
                  <a:cubicBezTo>
                    <a:pt x="137" y="1011"/>
                    <a:pt x="136" y="1008"/>
                    <a:pt x="135" y="1006"/>
                  </a:cubicBezTo>
                  <a:cubicBezTo>
                    <a:pt x="132" y="1003"/>
                    <a:pt x="129" y="1003"/>
                    <a:pt x="126" y="1004"/>
                  </a:cubicBezTo>
                  <a:cubicBezTo>
                    <a:pt x="119" y="1006"/>
                    <a:pt x="115" y="1012"/>
                    <a:pt x="111" y="1019"/>
                  </a:cubicBezTo>
                  <a:cubicBezTo>
                    <a:pt x="106" y="1026"/>
                    <a:pt x="101" y="1034"/>
                    <a:pt x="98" y="1043"/>
                  </a:cubicBezTo>
                  <a:cubicBezTo>
                    <a:pt x="92" y="1058"/>
                    <a:pt x="88" y="1073"/>
                    <a:pt x="83" y="1088"/>
                  </a:cubicBezTo>
                  <a:cubicBezTo>
                    <a:pt x="79" y="1103"/>
                    <a:pt x="70" y="1129"/>
                    <a:pt x="74" y="1133"/>
                  </a:cubicBezTo>
                  <a:close/>
                  <a:moveTo>
                    <a:pt x="1201" y="1400"/>
                  </a:moveTo>
                  <a:cubicBezTo>
                    <a:pt x="1197" y="1385"/>
                    <a:pt x="1191" y="1362"/>
                    <a:pt x="1177" y="1357"/>
                  </a:cubicBezTo>
                  <a:cubicBezTo>
                    <a:pt x="1173" y="1355"/>
                    <a:pt x="1168" y="1357"/>
                    <a:pt x="1165" y="1361"/>
                  </a:cubicBezTo>
                  <a:cubicBezTo>
                    <a:pt x="1161" y="1366"/>
                    <a:pt x="1161" y="1375"/>
                    <a:pt x="1163" y="1382"/>
                  </a:cubicBezTo>
                  <a:cubicBezTo>
                    <a:pt x="1169" y="1403"/>
                    <a:pt x="1177" y="1423"/>
                    <a:pt x="1187" y="1442"/>
                  </a:cubicBezTo>
                  <a:cubicBezTo>
                    <a:pt x="1192" y="1451"/>
                    <a:pt x="1198" y="1460"/>
                    <a:pt x="1203" y="1468"/>
                  </a:cubicBezTo>
                  <a:cubicBezTo>
                    <a:pt x="1206" y="1473"/>
                    <a:pt x="1220" y="1497"/>
                    <a:pt x="1220" y="1487"/>
                  </a:cubicBezTo>
                  <a:cubicBezTo>
                    <a:pt x="1220" y="1475"/>
                    <a:pt x="1217" y="1462"/>
                    <a:pt x="1214" y="1451"/>
                  </a:cubicBezTo>
                  <a:cubicBezTo>
                    <a:pt x="1211" y="1434"/>
                    <a:pt x="1206" y="1416"/>
                    <a:pt x="1201" y="1400"/>
                  </a:cubicBezTo>
                  <a:close/>
                  <a:moveTo>
                    <a:pt x="2339" y="380"/>
                  </a:moveTo>
                  <a:cubicBezTo>
                    <a:pt x="2344" y="390"/>
                    <a:pt x="2349" y="399"/>
                    <a:pt x="2355" y="407"/>
                  </a:cubicBezTo>
                  <a:cubicBezTo>
                    <a:pt x="2358" y="411"/>
                    <a:pt x="2372" y="435"/>
                    <a:pt x="2372" y="425"/>
                  </a:cubicBezTo>
                  <a:cubicBezTo>
                    <a:pt x="2372" y="414"/>
                    <a:pt x="2369" y="401"/>
                    <a:pt x="2366" y="390"/>
                  </a:cubicBezTo>
                  <a:cubicBezTo>
                    <a:pt x="2363" y="372"/>
                    <a:pt x="2358" y="355"/>
                    <a:pt x="2353" y="338"/>
                  </a:cubicBezTo>
                  <a:cubicBezTo>
                    <a:pt x="2348" y="324"/>
                    <a:pt x="2343" y="300"/>
                    <a:pt x="2329" y="296"/>
                  </a:cubicBezTo>
                  <a:cubicBezTo>
                    <a:pt x="2325" y="294"/>
                    <a:pt x="2320" y="295"/>
                    <a:pt x="2317" y="300"/>
                  </a:cubicBezTo>
                  <a:cubicBezTo>
                    <a:pt x="2313" y="305"/>
                    <a:pt x="2313" y="314"/>
                    <a:pt x="2315" y="320"/>
                  </a:cubicBezTo>
                  <a:cubicBezTo>
                    <a:pt x="2321" y="342"/>
                    <a:pt x="2329" y="362"/>
                    <a:pt x="2339" y="380"/>
                  </a:cubicBezTo>
                  <a:close/>
                  <a:moveTo>
                    <a:pt x="2378" y="425"/>
                  </a:moveTo>
                  <a:cubicBezTo>
                    <a:pt x="2381" y="429"/>
                    <a:pt x="2391" y="413"/>
                    <a:pt x="2396" y="406"/>
                  </a:cubicBezTo>
                  <a:cubicBezTo>
                    <a:pt x="2402" y="398"/>
                    <a:pt x="2408" y="390"/>
                    <a:pt x="2413" y="382"/>
                  </a:cubicBezTo>
                  <a:cubicBezTo>
                    <a:pt x="2420" y="370"/>
                    <a:pt x="2426" y="358"/>
                    <a:pt x="2432" y="346"/>
                  </a:cubicBezTo>
                  <a:cubicBezTo>
                    <a:pt x="2437" y="333"/>
                    <a:pt x="2443" y="321"/>
                    <a:pt x="2441" y="306"/>
                  </a:cubicBezTo>
                  <a:cubicBezTo>
                    <a:pt x="2441" y="303"/>
                    <a:pt x="2440" y="300"/>
                    <a:pt x="2439" y="298"/>
                  </a:cubicBezTo>
                  <a:cubicBezTo>
                    <a:pt x="2436" y="295"/>
                    <a:pt x="2433" y="295"/>
                    <a:pt x="2430" y="295"/>
                  </a:cubicBezTo>
                  <a:cubicBezTo>
                    <a:pt x="2423" y="297"/>
                    <a:pt x="2419" y="303"/>
                    <a:pt x="2415" y="310"/>
                  </a:cubicBezTo>
                  <a:cubicBezTo>
                    <a:pt x="2410" y="318"/>
                    <a:pt x="2405" y="325"/>
                    <a:pt x="2402" y="334"/>
                  </a:cubicBezTo>
                  <a:cubicBezTo>
                    <a:pt x="2396" y="349"/>
                    <a:pt x="2392" y="364"/>
                    <a:pt x="2387" y="379"/>
                  </a:cubicBezTo>
                  <a:cubicBezTo>
                    <a:pt x="2383" y="394"/>
                    <a:pt x="2374" y="420"/>
                    <a:pt x="2378" y="425"/>
                  </a:cubicBezTo>
                  <a:close/>
                  <a:moveTo>
                    <a:pt x="3481" y="1357"/>
                  </a:moveTo>
                  <a:cubicBezTo>
                    <a:pt x="3477" y="1355"/>
                    <a:pt x="3472" y="1357"/>
                    <a:pt x="3469" y="1361"/>
                  </a:cubicBezTo>
                  <a:cubicBezTo>
                    <a:pt x="3465" y="1366"/>
                    <a:pt x="3465" y="1375"/>
                    <a:pt x="3467" y="1382"/>
                  </a:cubicBezTo>
                  <a:cubicBezTo>
                    <a:pt x="3473" y="1403"/>
                    <a:pt x="3481" y="1423"/>
                    <a:pt x="3491" y="1442"/>
                  </a:cubicBezTo>
                  <a:cubicBezTo>
                    <a:pt x="3496" y="1451"/>
                    <a:pt x="3501" y="1460"/>
                    <a:pt x="3507" y="1468"/>
                  </a:cubicBezTo>
                  <a:cubicBezTo>
                    <a:pt x="3510" y="1473"/>
                    <a:pt x="3524" y="1497"/>
                    <a:pt x="3524" y="1487"/>
                  </a:cubicBezTo>
                  <a:cubicBezTo>
                    <a:pt x="3524" y="1475"/>
                    <a:pt x="3521" y="1462"/>
                    <a:pt x="3518" y="1451"/>
                  </a:cubicBezTo>
                  <a:cubicBezTo>
                    <a:pt x="3515" y="1434"/>
                    <a:pt x="3510" y="1416"/>
                    <a:pt x="3505" y="1400"/>
                  </a:cubicBezTo>
                  <a:cubicBezTo>
                    <a:pt x="3500" y="1385"/>
                    <a:pt x="3495" y="1362"/>
                    <a:pt x="3481" y="1357"/>
                  </a:cubicBezTo>
                  <a:close/>
                  <a:moveTo>
                    <a:pt x="1226" y="1486"/>
                  </a:moveTo>
                  <a:cubicBezTo>
                    <a:pt x="1229" y="1490"/>
                    <a:pt x="1239" y="1475"/>
                    <a:pt x="1244" y="1467"/>
                  </a:cubicBezTo>
                  <a:cubicBezTo>
                    <a:pt x="1250" y="1460"/>
                    <a:pt x="1256" y="1451"/>
                    <a:pt x="1261" y="1443"/>
                  </a:cubicBezTo>
                  <a:cubicBezTo>
                    <a:pt x="1268" y="1432"/>
                    <a:pt x="1274" y="1420"/>
                    <a:pt x="1280" y="1407"/>
                  </a:cubicBezTo>
                  <a:cubicBezTo>
                    <a:pt x="1285" y="1395"/>
                    <a:pt x="1291" y="1382"/>
                    <a:pt x="1289" y="1367"/>
                  </a:cubicBezTo>
                  <a:cubicBezTo>
                    <a:pt x="1289" y="1364"/>
                    <a:pt x="1288" y="1361"/>
                    <a:pt x="1287" y="1359"/>
                  </a:cubicBezTo>
                  <a:cubicBezTo>
                    <a:pt x="1284" y="1356"/>
                    <a:pt x="1281" y="1356"/>
                    <a:pt x="1278" y="1357"/>
                  </a:cubicBezTo>
                  <a:cubicBezTo>
                    <a:pt x="1271" y="1359"/>
                    <a:pt x="1267" y="1365"/>
                    <a:pt x="1263" y="1371"/>
                  </a:cubicBezTo>
                  <a:cubicBezTo>
                    <a:pt x="1258" y="1379"/>
                    <a:pt x="1253" y="1387"/>
                    <a:pt x="1250" y="1396"/>
                  </a:cubicBezTo>
                  <a:cubicBezTo>
                    <a:pt x="1244" y="1410"/>
                    <a:pt x="1240" y="1425"/>
                    <a:pt x="1235" y="1441"/>
                  </a:cubicBezTo>
                  <a:cubicBezTo>
                    <a:pt x="1231" y="1455"/>
                    <a:pt x="1222" y="1482"/>
                    <a:pt x="1226" y="1486"/>
                  </a:cubicBezTo>
                  <a:close/>
                  <a:moveTo>
                    <a:pt x="3459" y="763"/>
                  </a:moveTo>
                  <a:cubicBezTo>
                    <a:pt x="3470" y="793"/>
                    <a:pt x="3490" y="812"/>
                    <a:pt x="3510" y="829"/>
                  </a:cubicBezTo>
                  <a:cubicBezTo>
                    <a:pt x="3512" y="831"/>
                    <a:pt x="3514" y="832"/>
                    <a:pt x="3516" y="833"/>
                  </a:cubicBezTo>
                  <a:cubicBezTo>
                    <a:pt x="3517" y="833"/>
                    <a:pt x="3518" y="833"/>
                    <a:pt x="3518" y="833"/>
                  </a:cubicBezTo>
                  <a:cubicBezTo>
                    <a:pt x="3520" y="833"/>
                    <a:pt x="3521" y="832"/>
                    <a:pt x="3522" y="831"/>
                  </a:cubicBezTo>
                  <a:cubicBezTo>
                    <a:pt x="3526" y="826"/>
                    <a:pt x="3520" y="813"/>
                    <a:pt x="3519" y="808"/>
                  </a:cubicBezTo>
                  <a:cubicBezTo>
                    <a:pt x="3515" y="800"/>
                    <a:pt x="3511" y="792"/>
                    <a:pt x="3507" y="784"/>
                  </a:cubicBezTo>
                  <a:cubicBezTo>
                    <a:pt x="3501" y="771"/>
                    <a:pt x="3494" y="757"/>
                    <a:pt x="3485" y="746"/>
                  </a:cubicBezTo>
                  <a:cubicBezTo>
                    <a:pt x="3482" y="741"/>
                    <a:pt x="3478" y="736"/>
                    <a:pt x="3473" y="734"/>
                  </a:cubicBezTo>
                  <a:cubicBezTo>
                    <a:pt x="3468" y="733"/>
                    <a:pt x="3462" y="734"/>
                    <a:pt x="3459" y="740"/>
                  </a:cubicBezTo>
                  <a:cubicBezTo>
                    <a:pt x="3457" y="743"/>
                    <a:pt x="3456" y="747"/>
                    <a:pt x="3457" y="751"/>
                  </a:cubicBezTo>
                  <a:cubicBezTo>
                    <a:pt x="3457" y="756"/>
                    <a:pt x="3458" y="759"/>
                    <a:pt x="3459" y="763"/>
                  </a:cubicBezTo>
                  <a:close/>
                  <a:moveTo>
                    <a:pt x="3507" y="57"/>
                  </a:moveTo>
                  <a:cubicBezTo>
                    <a:pt x="3510" y="61"/>
                    <a:pt x="3524" y="86"/>
                    <a:pt x="3524" y="75"/>
                  </a:cubicBezTo>
                  <a:cubicBezTo>
                    <a:pt x="3524" y="64"/>
                    <a:pt x="3521" y="51"/>
                    <a:pt x="3518" y="40"/>
                  </a:cubicBezTo>
                  <a:cubicBezTo>
                    <a:pt x="3515" y="26"/>
                    <a:pt x="3512" y="13"/>
                    <a:pt x="3508" y="0"/>
                  </a:cubicBezTo>
                  <a:cubicBezTo>
                    <a:pt x="3477" y="0"/>
                    <a:pt x="3477" y="0"/>
                    <a:pt x="3477" y="0"/>
                  </a:cubicBezTo>
                  <a:cubicBezTo>
                    <a:pt x="3481" y="11"/>
                    <a:pt x="3486" y="21"/>
                    <a:pt x="3491" y="31"/>
                  </a:cubicBezTo>
                  <a:cubicBezTo>
                    <a:pt x="3496" y="40"/>
                    <a:pt x="3501" y="49"/>
                    <a:pt x="3507" y="57"/>
                  </a:cubicBezTo>
                  <a:close/>
                  <a:moveTo>
                    <a:pt x="2378" y="1133"/>
                  </a:moveTo>
                  <a:cubicBezTo>
                    <a:pt x="2381" y="1137"/>
                    <a:pt x="2391" y="1122"/>
                    <a:pt x="2396" y="1115"/>
                  </a:cubicBezTo>
                  <a:cubicBezTo>
                    <a:pt x="2402" y="1107"/>
                    <a:pt x="2408" y="1099"/>
                    <a:pt x="2413" y="1090"/>
                  </a:cubicBezTo>
                  <a:cubicBezTo>
                    <a:pt x="2420" y="1079"/>
                    <a:pt x="2426" y="1067"/>
                    <a:pt x="2432" y="1054"/>
                  </a:cubicBezTo>
                  <a:cubicBezTo>
                    <a:pt x="2437" y="1042"/>
                    <a:pt x="2443" y="1029"/>
                    <a:pt x="2441" y="1015"/>
                  </a:cubicBezTo>
                  <a:cubicBezTo>
                    <a:pt x="2441" y="1011"/>
                    <a:pt x="2440" y="1008"/>
                    <a:pt x="2439" y="1006"/>
                  </a:cubicBezTo>
                  <a:cubicBezTo>
                    <a:pt x="2436" y="1003"/>
                    <a:pt x="2433" y="1003"/>
                    <a:pt x="2430" y="1004"/>
                  </a:cubicBezTo>
                  <a:cubicBezTo>
                    <a:pt x="2423" y="1006"/>
                    <a:pt x="2419" y="1012"/>
                    <a:pt x="2415" y="1019"/>
                  </a:cubicBezTo>
                  <a:cubicBezTo>
                    <a:pt x="2410" y="1026"/>
                    <a:pt x="2405" y="1034"/>
                    <a:pt x="2402" y="1043"/>
                  </a:cubicBezTo>
                  <a:cubicBezTo>
                    <a:pt x="2396" y="1058"/>
                    <a:pt x="2392" y="1073"/>
                    <a:pt x="2387" y="1088"/>
                  </a:cubicBezTo>
                  <a:cubicBezTo>
                    <a:pt x="2383" y="1103"/>
                    <a:pt x="2374" y="1129"/>
                    <a:pt x="2378" y="1133"/>
                  </a:cubicBezTo>
                  <a:close/>
                  <a:moveTo>
                    <a:pt x="3481" y="651"/>
                  </a:moveTo>
                  <a:cubicBezTo>
                    <a:pt x="3477" y="650"/>
                    <a:pt x="3472" y="651"/>
                    <a:pt x="3469" y="655"/>
                  </a:cubicBezTo>
                  <a:cubicBezTo>
                    <a:pt x="3465" y="661"/>
                    <a:pt x="3465" y="669"/>
                    <a:pt x="3467" y="676"/>
                  </a:cubicBezTo>
                  <a:cubicBezTo>
                    <a:pt x="3473" y="697"/>
                    <a:pt x="3481" y="718"/>
                    <a:pt x="3491" y="736"/>
                  </a:cubicBezTo>
                  <a:cubicBezTo>
                    <a:pt x="3496" y="745"/>
                    <a:pt x="3501" y="754"/>
                    <a:pt x="3507" y="763"/>
                  </a:cubicBezTo>
                  <a:cubicBezTo>
                    <a:pt x="3510" y="767"/>
                    <a:pt x="3524" y="791"/>
                    <a:pt x="3524" y="781"/>
                  </a:cubicBezTo>
                  <a:cubicBezTo>
                    <a:pt x="3524" y="769"/>
                    <a:pt x="3521" y="757"/>
                    <a:pt x="3518" y="745"/>
                  </a:cubicBezTo>
                  <a:cubicBezTo>
                    <a:pt x="3515" y="728"/>
                    <a:pt x="3510" y="711"/>
                    <a:pt x="3505" y="694"/>
                  </a:cubicBezTo>
                  <a:cubicBezTo>
                    <a:pt x="3500" y="680"/>
                    <a:pt x="3495" y="656"/>
                    <a:pt x="3481" y="651"/>
                  </a:cubicBezTo>
                  <a:close/>
                  <a:moveTo>
                    <a:pt x="3459" y="58"/>
                  </a:moveTo>
                  <a:cubicBezTo>
                    <a:pt x="3470" y="87"/>
                    <a:pt x="3490" y="107"/>
                    <a:pt x="3510" y="124"/>
                  </a:cubicBezTo>
                  <a:cubicBezTo>
                    <a:pt x="3512" y="125"/>
                    <a:pt x="3514" y="127"/>
                    <a:pt x="3516" y="127"/>
                  </a:cubicBezTo>
                  <a:cubicBezTo>
                    <a:pt x="3517" y="128"/>
                    <a:pt x="3518" y="128"/>
                    <a:pt x="3518" y="128"/>
                  </a:cubicBezTo>
                  <a:cubicBezTo>
                    <a:pt x="3520" y="127"/>
                    <a:pt x="3521" y="127"/>
                    <a:pt x="3522" y="125"/>
                  </a:cubicBezTo>
                  <a:cubicBezTo>
                    <a:pt x="3526" y="121"/>
                    <a:pt x="3520" y="107"/>
                    <a:pt x="3519" y="102"/>
                  </a:cubicBezTo>
                  <a:cubicBezTo>
                    <a:pt x="3515" y="94"/>
                    <a:pt x="3511" y="86"/>
                    <a:pt x="3507" y="78"/>
                  </a:cubicBezTo>
                  <a:cubicBezTo>
                    <a:pt x="3501" y="65"/>
                    <a:pt x="3494" y="52"/>
                    <a:pt x="3485" y="40"/>
                  </a:cubicBezTo>
                  <a:cubicBezTo>
                    <a:pt x="3482" y="35"/>
                    <a:pt x="3478" y="31"/>
                    <a:pt x="3473" y="29"/>
                  </a:cubicBezTo>
                  <a:cubicBezTo>
                    <a:pt x="3468" y="27"/>
                    <a:pt x="3462" y="29"/>
                    <a:pt x="3459" y="34"/>
                  </a:cubicBezTo>
                  <a:cubicBezTo>
                    <a:pt x="3457" y="37"/>
                    <a:pt x="3456" y="42"/>
                    <a:pt x="3457" y="46"/>
                  </a:cubicBezTo>
                  <a:cubicBezTo>
                    <a:pt x="3457" y="50"/>
                    <a:pt x="3458" y="54"/>
                    <a:pt x="3459" y="58"/>
                  </a:cubicBezTo>
                  <a:close/>
                  <a:moveTo>
                    <a:pt x="2381" y="932"/>
                  </a:moveTo>
                  <a:cubicBezTo>
                    <a:pt x="2376" y="929"/>
                    <a:pt x="2369" y="931"/>
                    <a:pt x="2365" y="937"/>
                  </a:cubicBezTo>
                  <a:cubicBezTo>
                    <a:pt x="2361" y="942"/>
                    <a:pt x="2359" y="949"/>
                    <a:pt x="2358" y="956"/>
                  </a:cubicBezTo>
                  <a:cubicBezTo>
                    <a:pt x="2359" y="981"/>
                    <a:pt x="2362" y="1006"/>
                    <a:pt x="2365" y="1031"/>
                  </a:cubicBezTo>
                  <a:cubicBezTo>
                    <a:pt x="2367" y="1041"/>
                    <a:pt x="2368" y="1051"/>
                    <a:pt x="2370" y="1061"/>
                  </a:cubicBezTo>
                  <a:cubicBezTo>
                    <a:pt x="2371" y="1064"/>
                    <a:pt x="2374" y="1082"/>
                    <a:pt x="2378" y="1074"/>
                  </a:cubicBezTo>
                  <a:cubicBezTo>
                    <a:pt x="2380" y="1069"/>
                    <a:pt x="2381" y="1063"/>
                    <a:pt x="2382" y="1058"/>
                  </a:cubicBezTo>
                  <a:cubicBezTo>
                    <a:pt x="2384" y="1048"/>
                    <a:pt x="2385" y="1038"/>
                    <a:pt x="2386" y="1028"/>
                  </a:cubicBezTo>
                  <a:cubicBezTo>
                    <a:pt x="2389" y="1011"/>
                    <a:pt x="2390" y="994"/>
                    <a:pt x="2391" y="977"/>
                  </a:cubicBezTo>
                  <a:cubicBezTo>
                    <a:pt x="2392" y="963"/>
                    <a:pt x="2393" y="940"/>
                    <a:pt x="2381" y="932"/>
                  </a:cubicBezTo>
                  <a:close/>
                  <a:moveTo>
                    <a:pt x="2307" y="1116"/>
                  </a:moveTo>
                  <a:cubicBezTo>
                    <a:pt x="2318" y="1145"/>
                    <a:pt x="2338" y="1165"/>
                    <a:pt x="2358" y="1182"/>
                  </a:cubicBezTo>
                  <a:cubicBezTo>
                    <a:pt x="2360" y="1184"/>
                    <a:pt x="2362" y="1185"/>
                    <a:pt x="2364" y="1186"/>
                  </a:cubicBezTo>
                  <a:cubicBezTo>
                    <a:pt x="2365" y="1186"/>
                    <a:pt x="2366" y="1186"/>
                    <a:pt x="2366" y="1186"/>
                  </a:cubicBezTo>
                  <a:cubicBezTo>
                    <a:pt x="2368" y="1186"/>
                    <a:pt x="2369" y="1185"/>
                    <a:pt x="2370" y="1184"/>
                  </a:cubicBezTo>
                  <a:cubicBezTo>
                    <a:pt x="2374" y="1179"/>
                    <a:pt x="2368" y="1166"/>
                    <a:pt x="2367" y="1161"/>
                  </a:cubicBezTo>
                  <a:cubicBezTo>
                    <a:pt x="2363" y="1152"/>
                    <a:pt x="2359" y="1145"/>
                    <a:pt x="2355" y="1137"/>
                  </a:cubicBezTo>
                  <a:cubicBezTo>
                    <a:pt x="2349" y="1123"/>
                    <a:pt x="2342" y="1110"/>
                    <a:pt x="2333" y="1098"/>
                  </a:cubicBezTo>
                  <a:cubicBezTo>
                    <a:pt x="2330" y="1093"/>
                    <a:pt x="2326" y="1089"/>
                    <a:pt x="2321" y="1087"/>
                  </a:cubicBezTo>
                  <a:cubicBezTo>
                    <a:pt x="2316" y="1085"/>
                    <a:pt x="2310" y="1087"/>
                    <a:pt x="2307" y="1092"/>
                  </a:cubicBezTo>
                  <a:cubicBezTo>
                    <a:pt x="2305" y="1096"/>
                    <a:pt x="2304" y="1100"/>
                    <a:pt x="2305" y="1104"/>
                  </a:cubicBezTo>
                  <a:cubicBezTo>
                    <a:pt x="2305" y="1108"/>
                    <a:pt x="2306" y="1112"/>
                    <a:pt x="2307" y="1116"/>
                  </a:cubicBezTo>
                  <a:close/>
                  <a:moveTo>
                    <a:pt x="1226" y="75"/>
                  </a:moveTo>
                  <a:cubicBezTo>
                    <a:pt x="1229" y="79"/>
                    <a:pt x="1239" y="63"/>
                    <a:pt x="1244" y="56"/>
                  </a:cubicBezTo>
                  <a:cubicBezTo>
                    <a:pt x="1250" y="48"/>
                    <a:pt x="1256" y="40"/>
                    <a:pt x="1261" y="32"/>
                  </a:cubicBezTo>
                  <a:cubicBezTo>
                    <a:pt x="1267" y="22"/>
                    <a:pt x="1273" y="11"/>
                    <a:pt x="1278" y="0"/>
                  </a:cubicBezTo>
                  <a:cubicBezTo>
                    <a:pt x="1244" y="0"/>
                    <a:pt x="1244" y="0"/>
                    <a:pt x="1244" y="0"/>
                  </a:cubicBezTo>
                  <a:cubicBezTo>
                    <a:pt x="1241" y="10"/>
                    <a:pt x="1238" y="20"/>
                    <a:pt x="1235" y="29"/>
                  </a:cubicBezTo>
                  <a:cubicBezTo>
                    <a:pt x="1231" y="44"/>
                    <a:pt x="1222" y="71"/>
                    <a:pt x="1226" y="75"/>
                  </a:cubicBezTo>
                  <a:close/>
                  <a:moveTo>
                    <a:pt x="1229" y="1285"/>
                  </a:moveTo>
                  <a:cubicBezTo>
                    <a:pt x="1224" y="1282"/>
                    <a:pt x="1217" y="1284"/>
                    <a:pt x="1213" y="1289"/>
                  </a:cubicBezTo>
                  <a:cubicBezTo>
                    <a:pt x="1209" y="1294"/>
                    <a:pt x="1207" y="1302"/>
                    <a:pt x="1206" y="1309"/>
                  </a:cubicBezTo>
                  <a:cubicBezTo>
                    <a:pt x="1207" y="1334"/>
                    <a:pt x="1210" y="1359"/>
                    <a:pt x="1213" y="1384"/>
                  </a:cubicBezTo>
                  <a:cubicBezTo>
                    <a:pt x="1215" y="1394"/>
                    <a:pt x="1216" y="1404"/>
                    <a:pt x="1218" y="1413"/>
                  </a:cubicBezTo>
                  <a:cubicBezTo>
                    <a:pt x="1219" y="1416"/>
                    <a:pt x="1222" y="1435"/>
                    <a:pt x="1226" y="1427"/>
                  </a:cubicBezTo>
                  <a:cubicBezTo>
                    <a:pt x="1228" y="1422"/>
                    <a:pt x="1229" y="1416"/>
                    <a:pt x="1230" y="1411"/>
                  </a:cubicBezTo>
                  <a:cubicBezTo>
                    <a:pt x="1232" y="1401"/>
                    <a:pt x="1233" y="1391"/>
                    <a:pt x="1234" y="1381"/>
                  </a:cubicBezTo>
                  <a:cubicBezTo>
                    <a:pt x="1237" y="1364"/>
                    <a:pt x="1238" y="1347"/>
                    <a:pt x="1239" y="1330"/>
                  </a:cubicBezTo>
                  <a:cubicBezTo>
                    <a:pt x="1240" y="1315"/>
                    <a:pt x="1241" y="1293"/>
                    <a:pt x="1229" y="1285"/>
                  </a:cubicBezTo>
                  <a:close/>
                  <a:moveTo>
                    <a:pt x="2307" y="408"/>
                  </a:moveTo>
                  <a:cubicBezTo>
                    <a:pt x="2318" y="437"/>
                    <a:pt x="2338" y="457"/>
                    <a:pt x="2358" y="474"/>
                  </a:cubicBezTo>
                  <a:cubicBezTo>
                    <a:pt x="2360" y="475"/>
                    <a:pt x="2362" y="477"/>
                    <a:pt x="2364" y="477"/>
                  </a:cubicBezTo>
                  <a:cubicBezTo>
                    <a:pt x="2365" y="478"/>
                    <a:pt x="2366" y="478"/>
                    <a:pt x="2366" y="477"/>
                  </a:cubicBezTo>
                  <a:cubicBezTo>
                    <a:pt x="2368" y="477"/>
                    <a:pt x="2369" y="477"/>
                    <a:pt x="2370" y="475"/>
                  </a:cubicBezTo>
                  <a:cubicBezTo>
                    <a:pt x="2374" y="470"/>
                    <a:pt x="2368" y="457"/>
                    <a:pt x="2367" y="452"/>
                  </a:cubicBezTo>
                  <a:cubicBezTo>
                    <a:pt x="2363" y="444"/>
                    <a:pt x="2359" y="436"/>
                    <a:pt x="2355" y="428"/>
                  </a:cubicBezTo>
                  <a:cubicBezTo>
                    <a:pt x="2349" y="415"/>
                    <a:pt x="2342" y="402"/>
                    <a:pt x="2333" y="390"/>
                  </a:cubicBezTo>
                  <a:cubicBezTo>
                    <a:pt x="2330" y="385"/>
                    <a:pt x="2326" y="380"/>
                    <a:pt x="2321" y="379"/>
                  </a:cubicBezTo>
                  <a:cubicBezTo>
                    <a:pt x="2316" y="377"/>
                    <a:pt x="2310" y="379"/>
                    <a:pt x="2307" y="384"/>
                  </a:cubicBezTo>
                  <a:cubicBezTo>
                    <a:pt x="2305" y="387"/>
                    <a:pt x="2304" y="392"/>
                    <a:pt x="2305" y="396"/>
                  </a:cubicBezTo>
                  <a:cubicBezTo>
                    <a:pt x="2305" y="400"/>
                    <a:pt x="2306" y="404"/>
                    <a:pt x="2307" y="408"/>
                  </a:cubicBezTo>
                  <a:close/>
                  <a:moveTo>
                    <a:pt x="2370" y="352"/>
                  </a:moveTo>
                  <a:cubicBezTo>
                    <a:pt x="2371" y="355"/>
                    <a:pt x="2374" y="374"/>
                    <a:pt x="2378" y="366"/>
                  </a:cubicBezTo>
                  <a:cubicBezTo>
                    <a:pt x="2380" y="361"/>
                    <a:pt x="2381" y="355"/>
                    <a:pt x="2382" y="350"/>
                  </a:cubicBezTo>
                  <a:cubicBezTo>
                    <a:pt x="2384" y="340"/>
                    <a:pt x="2385" y="329"/>
                    <a:pt x="2386" y="319"/>
                  </a:cubicBezTo>
                  <a:cubicBezTo>
                    <a:pt x="2389" y="302"/>
                    <a:pt x="2390" y="285"/>
                    <a:pt x="2391" y="268"/>
                  </a:cubicBezTo>
                  <a:cubicBezTo>
                    <a:pt x="2392" y="254"/>
                    <a:pt x="2393" y="231"/>
                    <a:pt x="2381" y="224"/>
                  </a:cubicBezTo>
                  <a:cubicBezTo>
                    <a:pt x="2376" y="221"/>
                    <a:pt x="2369" y="223"/>
                    <a:pt x="2365" y="228"/>
                  </a:cubicBezTo>
                  <a:cubicBezTo>
                    <a:pt x="2361" y="233"/>
                    <a:pt x="2359" y="240"/>
                    <a:pt x="2358" y="248"/>
                  </a:cubicBezTo>
                  <a:cubicBezTo>
                    <a:pt x="2359" y="273"/>
                    <a:pt x="2362" y="298"/>
                    <a:pt x="2365" y="323"/>
                  </a:cubicBezTo>
                  <a:cubicBezTo>
                    <a:pt x="2367" y="333"/>
                    <a:pt x="2368" y="342"/>
                    <a:pt x="2370" y="352"/>
                  </a:cubicBezTo>
                  <a:close/>
                  <a:moveTo>
                    <a:pt x="3" y="1116"/>
                  </a:moveTo>
                  <a:cubicBezTo>
                    <a:pt x="14" y="1145"/>
                    <a:pt x="34" y="1165"/>
                    <a:pt x="54" y="1182"/>
                  </a:cubicBezTo>
                  <a:cubicBezTo>
                    <a:pt x="56" y="1184"/>
                    <a:pt x="58" y="1185"/>
                    <a:pt x="60" y="1186"/>
                  </a:cubicBezTo>
                  <a:cubicBezTo>
                    <a:pt x="61" y="1186"/>
                    <a:pt x="62" y="1186"/>
                    <a:pt x="63" y="1186"/>
                  </a:cubicBezTo>
                  <a:cubicBezTo>
                    <a:pt x="64" y="1186"/>
                    <a:pt x="65" y="1185"/>
                    <a:pt x="66" y="1184"/>
                  </a:cubicBezTo>
                  <a:cubicBezTo>
                    <a:pt x="70" y="1179"/>
                    <a:pt x="64" y="1166"/>
                    <a:pt x="63" y="1161"/>
                  </a:cubicBezTo>
                  <a:cubicBezTo>
                    <a:pt x="59" y="1152"/>
                    <a:pt x="55" y="1145"/>
                    <a:pt x="51" y="1137"/>
                  </a:cubicBezTo>
                  <a:cubicBezTo>
                    <a:pt x="45" y="1123"/>
                    <a:pt x="38" y="1110"/>
                    <a:pt x="29" y="1098"/>
                  </a:cubicBezTo>
                  <a:cubicBezTo>
                    <a:pt x="26" y="1093"/>
                    <a:pt x="22" y="1089"/>
                    <a:pt x="17" y="1087"/>
                  </a:cubicBezTo>
                  <a:cubicBezTo>
                    <a:pt x="12" y="1085"/>
                    <a:pt x="6" y="1087"/>
                    <a:pt x="3" y="1092"/>
                  </a:cubicBezTo>
                  <a:cubicBezTo>
                    <a:pt x="1" y="1096"/>
                    <a:pt x="0" y="1100"/>
                    <a:pt x="1" y="1104"/>
                  </a:cubicBezTo>
                  <a:cubicBezTo>
                    <a:pt x="1" y="1108"/>
                    <a:pt x="2" y="1112"/>
                    <a:pt x="3" y="1116"/>
                  </a:cubicBezTo>
                  <a:close/>
                  <a:moveTo>
                    <a:pt x="2353" y="1047"/>
                  </a:moveTo>
                  <a:cubicBezTo>
                    <a:pt x="2348" y="1032"/>
                    <a:pt x="2343" y="1009"/>
                    <a:pt x="2329" y="1004"/>
                  </a:cubicBezTo>
                  <a:cubicBezTo>
                    <a:pt x="2325" y="1003"/>
                    <a:pt x="2320" y="1004"/>
                    <a:pt x="2317" y="1008"/>
                  </a:cubicBezTo>
                  <a:cubicBezTo>
                    <a:pt x="2313" y="1014"/>
                    <a:pt x="2313" y="1022"/>
                    <a:pt x="2315" y="1029"/>
                  </a:cubicBezTo>
                  <a:cubicBezTo>
                    <a:pt x="2321" y="1050"/>
                    <a:pt x="2329" y="1070"/>
                    <a:pt x="2339" y="1089"/>
                  </a:cubicBezTo>
                  <a:cubicBezTo>
                    <a:pt x="2344" y="1098"/>
                    <a:pt x="2349" y="1107"/>
                    <a:pt x="2355" y="1116"/>
                  </a:cubicBezTo>
                  <a:cubicBezTo>
                    <a:pt x="2358" y="1120"/>
                    <a:pt x="2372" y="1144"/>
                    <a:pt x="2372" y="1134"/>
                  </a:cubicBezTo>
                  <a:cubicBezTo>
                    <a:pt x="2372" y="1122"/>
                    <a:pt x="2369" y="1109"/>
                    <a:pt x="2366" y="1098"/>
                  </a:cubicBezTo>
                  <a:cubicBezTo>
                    <a:pt x="2363" y="1081"/>
                    <a:pt x="2358" y="1064"/>
                    <a:pt x="2353" y="1047"/>
                  </a:cubicBezTo>
                  <a:close/>
                  <a:moveTo>
                    <a:pt x="142" y="1091"/>
                  </a:moveTo>
                  <a:cubicBezTo>
                    <a:pt x="142" y="1090"/>
                    <a:pt x="141" y="1090"/>
                    <a:pt x="141" y="1090"/>
                  </a:cubicBezTo>
                  <a:cubicBezTo>
                    <a:pt x="139" y="1089"/>
                    <a:pt x="136" y="1089"/>
                    <a:pt x="133" y="1090"/>
                  </a:cubicBezTo>
                  <a:cubicBezTo>
                    <a:pt x="120" y="1095"/>
                    <a:pt x="109" y="1110"/>
                    <a:pt x="100" y="1123"/>
                  </a:cubicBezTo>
                  <a:cubicBezTo>
                    <a:pt x="89" y="1140"/>
                    <a:pt x="73" y="1176"/>
                    <a:pt x="76" y="1182"/>
                  </a:cubicBezTo>
                  <a:cubicBezTo>
                    <a:pt x="79" y="1189"/>
                    <a:pt x="117" y="1164"/>
                    <a:pt x="132" y="1143"/>
                  </a:cubicBezTo>
                  <a:cubicBezTo>
                    <a:pt x="140" y="1132"/>
                    <a:pt x="155" y="1111"/>
                    <a:pt x="146" y="1095"/>
                  </a:cubicBezTo>
                  <a:cubicBezTo>
                    <a:pt x="145" y="1093"/>
                    <a:pt x="144" y="1092"/>
                    <a:pt x="142" y="1091"/>
                  </a:cubicBezTo>
                  <a:close/>
                  <a:moveTo>
                    <a:pt x="3510" y="1535"/>
                  </a:moveTo>
                  <a:cubicBezTo>
                    <a:pt x="3512" y="1536"/>
                    <a:pt x="3514" y="1538"/>
                    <a:pt x="3516" y="1539"/>
                  </a:cubicBezTo>
                  <a:cubicBezTo>
                    <a:pt x="3517" y="1539"/>
                    <a:pt x="3518" y="1539"/>
                    <a:pt x="3518" y="1539"/>
                  </a:cubicBezTo>
                  <a:cubicBezTo>
                    <a:pt x="3520" y="1539"/>
                    <a:pt x="3521" y="1538"/>
                    <a:pt x="3522" y="1537"/>
                  </a:cubicBezTo>
                  <a:cubicBezTo>
                    <a:pt x="3526" y="1532"/>
                    <a:pt x="3520" y="1518"/>
                    <a:pt x="3519" y="1514"/>
                  </a:cubicBezTo>
                  <a:cubicBezTo>
                    <a:pt x="3515" y="1505"/>
                    <a:pt x="3511" y="1497"/>
                    <a:pt x="3507" y="1490"/>
                  </a:cubicBezTo>
                  <a:cubicBezTo>
                    <a:pt x="3501" y="1476"/>
                    <a:pt x="3494" y="1463"/>
                    <a:pt x="3485" y="1451"/>
                  </a:cubicBezTo>
                  <a:cubicBezTo>
                    <a:pt x="3482" y="1446"/>
                    <a:pt x="3478" y="1442"/>
                    <a:pt x="3473" y="1440"/>
                  </a:cubicBezTo>
                  <a:cubicBezTo>
                    <a:pt x="3468" y="1438"/>
                    <a:pt x="3462" y="1440"/>
                    <a:pt x="3459" y="1445"/>
                  </a:cubicBezTo>
                  <a:cubicBezTo>
                    <a:pt x="3457" y="1448"/>
                    <a:pt x="3456" y="1453"/>
                    <a:pt x="3457" y="1457"/>
                  </a:cubicBezTo>
                  <a:cubicBezTo>
                    <a:pt x="3457" y="1461"/>
                    <a:pt x="3458" y="1465"/>
                    <a:pt x="3459" y="1469"/>
                  </a:cubicBezTo>
                  <a:cubicBezTo>
                    <a:pt x="3470" y="1498"/>
                    <a:pt x="3490" y="1518"/>
                    <a:pt x="3510" y="1535"/>
                  </a:cubicBezTo>
                  <a:close/>
                  <a:moveTo>
                    <a:pt x="2446" y="382"/>
                  </a:moveTo>
                  <a:cubicBezTo>
                    <a:pt x="2446" y="382"/>
                    <a:pt x="2445" y="382"/>
                    <a:pt x="2445" y="381"/>
                  </a:cubicBezTo>
                  <a:cubicBezTo>
                    <a:pt x="2443" y="380"/>
                    <a:pt x="2440" y="380"/>
                    <a:pt x="2437" y="381"/>
                  </a:cubicBezTo>
                  <a:cubicBezTo>
                    <a:pt x="2424" y="387"/>
                    <a:pt x="2413" y="401"/>
                    <a:pt x="2404" y="415"/>
                  </a:cubicBezTo>
                  <a:cubicBezTo>
                    <a:pt x="2392" y="432"/>
                    <a:pt x="2377" y="468"/>
                    <a:pt x="2380" y="474"/>
                  </a:cubicBezTo>
                  <a:cubicBezTo>
                    <a:pt x="2383" y="480"/>
                    <a:pt x="2421" y="455"/>
                    <a:pt x="2436" y="435"/>
                  </a:cubicBezTo>
                  <a:cubicBezTo>
                    <a:pt x="2444" y="424"/>
                    <a:pt x="2459" y="402"/>
                    <a:pt x="2450" y="386"/>
                  </a:cubicBezTo>
                  <a:cubicBezTo>
                    <a:pt x="2449" y="385"/>
                    <a:pt x="2448" y="383"/>
                    <a:pt x="2446" y="382"/>
                  </a:cubicBezTo>
                  <a:close/>
                  <a:moveTo>
                    <a:pt x="3473" y="2146"/>
                  </a:moveTo>
                  <a:cubicBezTo>
                    <a:pt x="3468" y="2144"/>
                    <a:pt x="3462" y="2145"/>
                    <a:pt x="3459" y="2151"/>
                  </a:cubicBezTo>
                  <a:cubicBezTo>
                    <a:pt x="3458" y="2153"/>
                    <a:pt x="3457" y="2156"/>
                    <a:pt x="3457" y="2158"/>
                  </a:cubicBezTo>
                  <a:cubicBezTo>
                    <a:pt x="3487" y="2158"/>
                    <a:pt x="3487" y="2158"/>
                    <a:pt x="3487" y="2158"/>
                  </a:cubicBezTo>
                  <a:cubicBezTo>
                    <a:pt x="3486" y="2158"/>
                    <a:pt x="3486" y="2157"/>
                    <a:pt x="3485" y="2157"/>
                  </a:cubicBezTo>
                  <a:cubicBezTo>
                    <a:pt x="3482" y="2152"/>
                    <a:pt x="3478" y="2147"/>
                    <a:pt x="3473" y="2146"/>
                  </a:cubicBezTo>
                  <a:close/>
                  <a:moveTo>
                    <a:pt x="2446" y="1091"/>
                  </a:moveTo>
                  <a:cubicBezTo>
                    <a:pt x="2446" y="1090"/>
                    <a:pt x="2445" y="1090"/>
                    <a:pt x="2445" y="1090"/>
                  </a:cubicBezTo>
                  <a:cubicBezTo>
                    <a:pt x="2443" y="1089"/>
                    <a:pt x="2440" y="1089"/>
                    <a:pt x="2437" y="1090"/>
                  </a:cubicBezTo>
                  <a:cubicBezTo>
                    <a:pt x="2424" y="1095"/>
                    <a:pt x="2413" y="1110"/>
                    <a:pt x="2404" y="1123"/>
                  </a:cubicBezTo>
                  <a:cubicBezTo>
                    <a:pt x="2392" y="1140"/>
                    <a:pt x="2377" y="1176"/>
                    <a:pt x="2380" y="1182"/>
                  </a:cubicBezTo>
                  <a:cubicBezTo>
                    <a:pt x="2383" y="1189"/>
                    <a:pt x="2421" y="1164"/>
                    <a:pt x="2436" y="1143"/>
                  </a:cubicBezTo>
                  <a:cubicBezTo>
                    <a:pt x="2444" y="1132"/>
                    <a:pt x="2459" y="1111"/>
                    <a:pt x="2450" y="1095"/>
                  </a:cubicBezTo>
                  <a:cubicBezTo>
                    <a:pt x="2449" y="1093"/>
                    <a:pt x="2448" y="1092"/>
                    <a:pt x="2446" y="1091"/>
                  </a:cubicBezTo>
                  <a:close/>
                  <a:moveTo>
                    <a:pt x="3505" y="2105"/>
                  </a:moveTo>
                  <a:cubicBezTo>
                    <a:pt x="3500" y="2091"/>
                    <a:pt x="3495" y="2067"/>
                    <a:pt x="3481" y="2063"/>
                  </a:cubicBezTo>
                  <a:cubicBezTo>
                    <a:pt x="3477" y="2061"/>
                    <a:pt x="3472" y="2062"/>
                    <a:pt x="3469" y="2067"/>
                  </a:cubicBezTo>
                  <a:cubicBezTo>
                    <a:pt x="3465" y="2072"/>
                    <a:pt x="3465" y="2080"/>
                    <a:pt x="3467" y="2087"/>
                  </a:cubicBezTo>
                  <a:cubicBezTo>
                    <a:pt x="3473" y="2108"/>
                    <a:pt x="3481" y="2129"/>
                    <a:pt x="3491" y="2147"/>
                  </a:cubicBezTo>
                  <a:cubicBezTo>
                    <a:pt x="3493" y="2151"/>
                    <a:pt x="3495" y="2155"/>
                    <a:pt x="3497" y="2158"/>
                  </a:cubicBezTo>
                  <a:cubicBezTo>
                    <a:pt x="3519" y="2158"/>
                    <a:pt x="3519" y="2158"/>
                    <a:pt x="3519" y="2158"/>
                  </a:cubicBezTo>
                  <a:cubicBezTo>
                    <a:pt x="3518" y="2158"/>
                    <a:pt x="3518" y="2157"/>
                    <a:pt x="3518" y="2156"/>
                  </a:cubicBezTo>
                  <a:cubicBezTo>
                    <a:pt x="3515" y="2139"/>
                    <a:pt x="3510" y="2122"/>
                    <a:pt x="3505" y="2105"/>
                  </a:cubicBezTo>
                  <a:close/>
                  <a:moveTo>
                    <a:pt x="2378" y="1778"/>
                  </a:moveTo>
                  <a:cubicBezTo>
                    <a:pt x="2380" y="1773"/>
                    <a:pt x="2381" y="1767"/>
                    <a:pt x="2382" y="1762"/>
                  </a:cubicBezTo>
                  <a:cubicBezTo>
                    <a:pt x="2384" y="1752"/>
                    <a:pt x="2385" y="1742"/>
                    <a:pt x="2386" y="1731"/>
                  </a:cubicBezTo>
                  <a:cubicBezTo>
                    <a:pt x="2389" y="1715"/>
                    <a:pt x="2390" y="1698"/>
                    <a:pt x="2391" y="1680"/>
                  </a:cubicBezTo>
                  <a:cubicBezTo>
                    <a:pt x="2392" y="1666"/>
                    <a:pt x="2393" y="1643"/>
                    <a:pt x="2381" y="1636"/>
                  </a:cubicBezTo>
                  <a:cubicBezTo>
                    <a:pt x="2376" y="1633"/>
                    <a:pt x="2369" y="1635"/>
                    <a:pt x="2365" y="1640"/>
                  </a:cubicBezTo>
                  <a:cubicBezTo>
                    <a:pt x="2361" y="1645"/>
                    <a:pt x="2359" y="1653"/>
                    <a:pt x="2358" y="1660"/>
                  </a:cubicBezTo>
                  <a:cubicBezTo>
                    <a:pt x="2359" y="1685"/>
                    <a:pt x="2362" y="1710"/>
                    <a:pt x="2365" y="1735"/>
                  </a:cubicBezTo>
                  <a:cubicBezTo>
                    <a:pt x="2367" y="1745"/>
                    <a:pt x="2368" y="1755"/>
                    <a:pt x="2370" y="1764"/>
                  </a:cubicBezTo>
                  <a:cubicBezTo>
                    <a:pt x="2371" y="1767"/>
                    <a:pt x="2374" y="1786"/>
                    <a:pt x="2378" y="1778"/>
                  </a:cubicBezTo>
                  <a:close/>
                  <a:moveTo>
                    <a:pt x="2446" y="1794"/>
                  </a:moveTo>
                  <a:cubicBezTo>
                    <a:pt x="2446" y="1794"/>
                    <a:pt x="2445" y="1794"/>
                    <a:pt x="2445" y="1794"/>
                  </a:cubicBezTo>
                  <a:cubicBezTo>
                    <a:pt x="2443" y="1792"/>
                    <a:pt x="2440" y="1793"/>
                    <a:pt x="2437" y="1794"/>
                  </a:cubicBezTo>
                  <a:cubicBezTo>
                    <a:pt x="2424" y="1799"/>
                    <a:pt x="2413" y="1813"/>
                    <a:pt x="2404" y="1827"/>
                  </a:cubicBezTo>
                  <a:cubicBezTo>
                    <a:pt x="2392" y="1844"/>
                    <a:pt x="2377" y="1880"/>
                    <a:pt x="2380" y="1886"/>
                  </a:cubicBezTo>
                  <a:cubicBezTo>
                    <a:pt x="2383" y="1892"/>
                    <a:pt x="2421" y="1868"/>
                    <a:pt x="2436" y="1847"/>
                  </a:cubicBezTo>
                  <a:cubicBezTo>
                    <a:pt x="2444" y="1836"/>
                    <a:pt x="2459" y="1814"/>
                    <a:pt x="2450" y="1799"/>
                  </a:cubicBezTo>
                  <a:cubicBezTo>
                    <a:pt x="2449" y="1797"/>
                    <a:pt x="2448" y="1795"/>
                    <a:pt x="2446" y="1794"/>
                  </a:cubicBezTo>
                  <a:close/>
                  <a:moveTo>
                    <a:pt x="2396" y="1818"/>
                  </a:moveTo>
                  <a:cubicBezTo>
                    <a:pt x="2402" y="1810"/>
                    <a:pt x="2408" y="1802"/>
                    <a:pt x="2413" y="1794"/>
                  </a:cubicBezTo>
                  <a:cubicBezTo>
                    <a:pt x="2420" y="1782"/>
                    <a:pt x="2426" y="1770"/>
                    <a:pt x="2432" y="1758"/>
                  </a:cubicBezTo>
                  <a:cubicBezTo>
                    <a:pt x="2437" y="1745"/>
                    <a:pt x="2443" y="1733"/>
                    <a:pt x="2441" y="1718"/>
                  </a:cubicBezTo>
                  <a:cubicBezTo>
                    <a:pt x="2441" y="1715"/>
                    <a:pt x="2440" y="1712"/>
                    <a:pt x="2439" y="1710"/>
                  </a:cubicBezTo>
                  <a:cubicBezTo>
                    <a:pt x="2436" y="1707"/>
                    <a:pt x="2433" y="1707"/>
                    <a:pt x="2430" y="1708"/>
                  </a:cubicBezTo>
                  <a:cubicBezTo>
                    <a:pt x="2423" y="1710"/>
                    <a:pt x="2419" y="1716"/>
                    <a:pt x="2415" y="1722"/>
                  </a:cubicBezTo>
                  <a:cubicBezTo>
                    <a:pt x="2410" y="1730"/>
                    <a:pt x="2405" y="1738"/>
                    <a:pt x="2402" y="1746"/>
                  </a:cubicBezTo>
                  <a:cubicBezTo>
                    <a:pt x="2396" y="1761"/>
                    <a:pt x="2392" y="1776"/>
                    <a:pt x="2387" y="1792"/>
                  </a:cubicBezTo>
                  <a:cubicBezTo>
                    <a:pt x="2383" y="1806"/>
                    <a:pt x="2374" y="1833"/>
                    <a:pt x="2378" y="1837"/>
                  </a:cubicBezTo>
                  <a:cubicBezTo>
                    <a:pt x="2381" y="1841"/>
                    <a:pt x="2391" y="1826"/>
                    <a:pt x="2396" y="1818"/>
                  </a:cubicBezTo>
                  <a:close/>
                  <a:moveTo>
                    <a:pt x="3517" y="584"/>
                  </a:moveTo>
                  <a:cubicBezTo>
                    <a:pt x="3513" y="589"/>
                    <a:pt x="3511" y="596"/>
                    <a:pt x="3510" y="603"/>
                  </a:cubicBezTo>
                  <a:cubicBezTo>
                    <a:pt x="3511" y="629"/>
                    <a:pt x="3514" y="653"/>
                    <a:pt x="3517" y="678"/>
                  </a:cubicBezTo>
                  <a:cubicBezTo>
                    <a:pt x="3519" y="688"/>
                    <a:pt x="3520" y="698"/>
                    <a:pt x="3522" y="708"/>
                  </a:cubicBezTo>
                  <a:cubicBezTo>
                    <a:pt x="3523" y="711"/>
                    <a:pt x="3526" y="729"/>
                    <a:pt x="3530" y="721"/>
                  </a:cubicBezTo>
                  <a:cubicBezTo>
                    <a:pt x="3530" y="721"/>
                    <a:pt x="3530" y="720"/>
                    <a:pt x="3531" y="719"/>
                  </a:cubicBezTo>
                  <a:cubicBezTo>
                    <a:pt x="3531" y="579"/>
                    <a:pt x="3531" y="579"/>
                    <a:pt x="3531" y="579"/>
                  </a:cubicBezTo>
                  <a:cubicBezTo>
                    <a:pt x="3526" y="577"/>
                    <a:pt x="3521" y="579"/>
                    <a:pt x="3517" y="584"/>
                  </a:cubicBezTo>
                  <a:close/>
                  <a:moveTo>
                    <a:pt x="3517" y="1995"/>
                  </a:moveTo>
                  <a:cubicBezTo>
                    <a:pt x="3513" y="2000"/>
                    <a:pt x="3511" y="2007"/>
                    <a:pt x="3510" y="2015"/>
                  </a:cubicBezTo>
                  <a:cubicBezTo>
                    <a:pt x="3511" y="2040"/>
                    <a:pt x="3514" y="2065"/>
                    <a:pt x="3517" y="2089"/>
                  </a:cubicBezTo>
                  <a:cubicBezTo>
                    <a:pt x="3519" y="2099"/>
                    <a:pt x="3520" y="2109"/>
                    <a:pt x="3522" y="2119"/>
                  </a:cubicBezTo>
                  <a:cubicBezTo>
                    <a:pt x="3523" y="2122"/>
                    <a:pt x="3526" y="2140"/>
                    <a:pt x="3530" y="2132"/>
                  </a:cubicBezTo>
                  <a:cubicBezTo>
                    <a:pt x="3530" y="2132"/>
                    <a:pt x="3530" y="2131"/>
                    <a:pt x="3531" y="2131"/>
                  </a:cubicBezTo>
                  <a:cubicBezTo>
                    <a:pt x="3531" y="1990"/>
                    <a:pt x="3531" y="1990"/>
                    <a:pt x="3531" y="1990"/>
                  </a:cubicBezTo>
                  <a:cubicBezTo>
                    <a:pt x="3526" y="1988"/>
                    <a:pt x="3521" y="1991"/>
                    <a:pt x="3517" y="1995"/>
                  </a:cubicBezTo>
                  <a:close/>
                  <a:moveTo>
                    <a:pt x="3522" y="0"/>
                  </a:moveTo>
                  <a:cubicBezTo>
                    <a:pt x="3522" y="1"/>
                    <a:pt x="3522" y="2"/>
                    <a:pt x="3522" y="2"/>
                  </a:cubicBezTo>
                  <a:cubicBezTo>
                    <a:pt x="3523" y="5"/>
                    <a:pt x="3526" y="24"/>
                    <a:pt x="3530" y="16"/>
                  </a:cubicBezTo>
                  <a:cubicBezTo>
                    <a:pt x="3530" y="15"/>
                    <a:pt x="3530" y="14"/>
                    <a:pt x="3531" y="14"/>
                  </a:cubicBezTo>
                  <a:cubicBezTo>
                    <a:pt x="3531" y="0"/>
                    <a:pt x="3531" y="0"/>
                    <a:pt x="3531" y="0"/>
                  </a:cubicBezTo>
                  <a:lnTo>
                    <a:pt x="3522" y="0"/>
                  </a:lnTo>
                  <a:close/>
                  <a:moveTo>
                    <a:pt x="51" y="1840"/>
                  </a:moveTo>
                  <a:cubicBezTo>
                    <a:pt x="45" y="1827"/>
                    <a:pt x="38" y="1814"/>
                    <a:pt x="29" y="1802"/>
                  </a:cubicBezTo>
                  <a:cubicBezTo>
                    <a:pt x="26" y="1797"/>
                    <a:pt x="22" y="1793"/>
                    <a:pt x="17" y="1791"/>
                  </a:cubicBezTo>
                  <a:cubicBezTo>
                    <a:pt x="12" y="1789"/>
                    <a:pt x="6" y="1791"/>
                    <a:pt x="3" y="1796"/>
                  </a:cubicBezTo>
                  <a:cubicBezTo>
                    <a:pt x="1" y="1799"/>
                    <a:pt x="0" y="1804"/>
                    <a:pt x="1" y="1808"/>
                  </a:cubicBezTo>
                  <a:cubicBezTo>
                    <a:pt x="1" y="1812"/>
                    <a:pt x="2" y="1816"/>
                    <a:pt x="3" y="1820"/>
                  </a:cubicBezTo>
                  <a:cubicBezTo>
                    <a:pt x="14" y="1849"/>
                    <a:pt x="34" y="1869"/>
                    <a:pt x="54" y="1886"/>
                  </a:cubicBezTo>
                  <a:cubicBezTo>
                    <a:pt x="56" y="1887"/>
                    <a:pt x="58" y="1889"/>
                    <a:pt x="60" y="1889"/>
                  </a:cubicBezTo>
                  <a:cubicBezTo>
                    <a:pt x="61" y="1890"/>
                    <a:pt x="62" y="1890"/>
                    <a:pt x="63" y="1890"/>
                  </a:cubicBezTo>
                  <a:cubicBezTo>
                    <a:pt x="64" y="1889"/>
                    <a:pt x="65" y="1889"/>
                    <a:pt x="66" y="1888"/>
                  </a:cubicBezTo>
                  <a:cubicBezTo>
                    <a:pt x="70" y="1883"/>
                    <a:pt x="64" y="1869"/>
                    <a:pt x="63" y="1865"/>
                  </a:cubicBezTo>
                  <a:cubicBezTo>
                    <a:pt x="59" y="1856"/>
                    <a:pt x="55" y="1848"/>
                    <a:pt x="51" y="1840"/>
                  </a:cubicBezTo>
                  <a:close/>
                  <a:moveTo>
                    <a:pt x="3530" y="75"/>
                  </a:moveTo>
                  <a:cubicBezTo>
                    <a:pt x="3530" y="75"/>
                    <a:pt x="3530" y="75"/>
                    <a:pt x="3531" y="75"/>
                  </a:cubicBezTo>
                  <a:cubicBezTo>
                    <a:pt x="3531" y="59"/>
                    <a:pt x="3531" y="59"/>
                    <a:pt x="3531" y="59"/>
                  </a:cubicBezTo>
                  <a:cubicBezTo>
                    <a:pt x="3529" y="67"/>
                    <a:pt x="3528" y="73"/>
                    <a:pt x="3530" y="75"/>
                  </a:cubicBezTo>
                  <a:close/>
                  <a:moveTo>
                    <a:pt x="3530" y="1486"/>
                  </a:moveTo>
                  <a:cubicBezTo>
                    <a:pt x="3530" y="1486"/>
                    <a:pt x="3530" y="1486"/>
                    <a:pt x="3531" y="1487"/>
                  </a:cubicBezTo>
                  <a:cubicBezTo>
                    <a:pt x="3531" y="1470"/>
                    <a:pt x="3531" y="1470"/>
                    <a:pt x="3531" y="1470"/>
                  </a:cubicBezTo>
                  <a:cubicBezTo>
                    <a:pt x="3529" y="1478"/>
                    <a:pt x="3528" y="1484"/>
                    <a:pt x="3530" y="1486"/>
                  </a:cubicBezTo>
                  <a:close/>
                  <a:moveTo>
                    <a:pt x="3517" y="1289"/>
                  </a:moveTo>
                  <a:cubicBezTo>
                    <a:pt x="3513" y="1294"/>
                    <a:pt x="3511" y="1302"/>
                    <a:pt x="3510" y="1309"/>
                  </a:cubicBezTo>
                  <a:cubicBezTo>
                    <a:pt x="3511" y="1334"/>
                    <a:pt x="3514" y="1359"/>
                    <a:pt x="3517" y="1384"/>
                  </a:cubicBezTo>
                  <a:cubicBezTo>
                    <a:pt x="3519" y="1394"/>
                    <a:pt x="3520" y="1404"/>
                    <a:pt x="3522" y="1413"/>
                  </a:cubicBezTo>
                  <a:cubicBezTo>
                    <a:pt x="3523" y="1416"/>
                    <a:pt x="3526" y="1435"/>
                    <a:pt x="3530" y="1427"/>
                  </a:cubicBezTo>
                  <a:cubicBezTo>
                    <a:pt x="3530" y="1426"/>
                    <a:pt x="3530" y="1426"/>
                    <a:pt x="3531" y="1425"/>
                  </a:cubicBezTo>
                  <a:cubicBezTo>
                    <a:pt x="3531" y="1284"/>
                    <a:pt x="3531" y="1284"/>
                    <a:pt x="3531" y="1284"/>
                  </a:cubicBezTo>
                  <a:cubicBezTo>
                    <a:pt x="3526" y="1283"/>
                    <a:pt x="3521" y="1285"/>
                    <a:pt x="3517" y="1289"/>
                  </a:cubicBezTo>
                  <a:close/>
                  <a:moveTo>
                    <a:pt x="3530" y="780"/>
                  </a:moveTo>
                  <a:cubicBezTo>
                    <a:pt x="3530" y="781"/>
                    <a:pt x="3530" y="781"/>
                    <a:pt x="3531" y="781"/>
                  </a:cubicBezTo>
                  <a:cubicBezTo>
                    <a:pt x="3531" y="765"/>
                    <a:pt x="3531" y="765"/>
                    <a:pt x="3531" y="765"/>
                  </a:cubicBezTo>
                  <a:cubicBezTo>
                    <a:pt x="3529" y="772"/>
                    <a:pt x="3528" y="778"/>
                    <a:pt x="3530" y="780"/>
                  </a:cubicBezTo>
                  <a:close/>
                  <a:moveTo>
                    <a:pt x="2353" y="1751"/>
                  </a:moveTo>
                  <a:cubicBezTo>
                    <a:pt x="2348" y="1736"/>
                    <a:pt x="2343" y="1713"/>
                    <a:pt x="2329" y="1708"/>
                  </a:cubicBezTo>
                  <a:cubicBezTo>
                    <a:pt x="2325" y="1706"/>
                    <a:pt x="2320" y="1707"/>
                    <a:pt x="2317" y="1712"/>
                  </a:cubicBezTo>
                  <a:cubicBezTo>
                    <a:pt x="2313" y="1717"/>
                    <a:pt x="2313" y="1726"/>
                    <a:pt x="2315" y="1733"/>
                  </a:cubicBezTo>
                  <a:cubicBezTo>
                    <a:pt x="2321" y="1754"/>
                    <a:pt x="2329" y="1774"/>
                    <a:pt x="2339" y="1793"/>
                  </a:cubicBezTo>
                  <a:cubicBezTo>
                    <a:pt x="2344" y="1802"/>
                    <a:pt x="2349" y="1811"/>
                    <a:pt x="2355" y="1819"/>
                  </a:cubicBezTo>
                  <a:cubicBezTo>
                    <a:pt x="2358" y="1823"/>
                    <a:pt x="2372" y="1848"/>
                    <a:pt x="2372" y="1838"/>
                  </a:cubicBezTo>
                  <a:cubicBezTo>
                    <a:pt x="2372" y="1826"/>
                    <a:pt x="2369" y="1813"/>
                    <a:pt x="2366" y="1802"/>
                  </a:cubicBezTo>
                  <a:cubicBezTo>
                    <a:pt x="2363" y="1784"/>
                    <a:pt x="2358" y="1767"/>
                    <a:pt x="2353" y="1751"/>
                  </a:cubicBezTo>
                  <a:close/>
                  <a:moveTo>
                    <a:pt x="142" y="382"/>
                  </a:moveTo>
                  <a:cubicBezTo>
                    <a:pt x="142" y="382"/>
                    <a:pt x="141" y="382"/>
                    <a:pt x="141" y="381"/>
                  </a:cubicBezTo>
                  <a:cubicBezTo>
                    <a:pt x="139" y="380"/>
                    <a:pt x="136" y="380"/>
                    <a:pt x="133" y="381"/>
                  </a:cubicBezTo>
                  <a:cubicBezTo>
                    <a:pt x="120" y="387"/>
                    <a:pt x="109" y="401"/>
                    <a:pt x="100" y="415"/>
                  </a:cubicBezTo>
                  <a:cubicBezTo>
                    <a:pt x="89" y="432"/>
                    <a:pt x="73" y="468"/>
                    <a:pt x="76" y="474"/>
                  </a:cubicBezTo>
                  <a:cubicBezTo>
                    <a:pt x="79" y="480"/>
                    <a:pt x="117" y="455"/>
                    <a:pt x="132" y="435"/>
                  </a:cubicBezTo>
                  <a:cubicBezTo>
                    <a:pt x="140" y="424"/>
                    <a:pt x="155" y="402"/>
                    <a:pt x="146" y="386"/>
                  </a:cubicBezTo>
                  <a:cubicBezTo>
                    <a:pt x="145" y="385"/>
                    <a:pt x="144" y="383"/>
                    <a:pt x="142" y="382"/>
                  </a:cubicBezTo>
                  <a:close/>
                  <a:moveTo>
                    <a:pt x="1169" y="2146"/>
                  </a:moveTo>
                  <a:cubicBezTo>
                    <a:pt x="1164" y="2144"/>
                    <a:pt x="1158" y="2145"/>
                    <a:pt x="1155" y="2151"/>
                  </a:cubicBezTo>
                  <a:cubicBezTo>
                    <a:pt x="1154" y="2153"/>
                    <a:pt x="1153" y="2156"/>
                    <a:pt x="1153" y="2158"/>
                  </a:cubicBezTo>
                  <a:cubicBezTo>
                    <a:pt x="1183" y="2158"/>
                    <a:pt x="1183" y="2158"/>
                    <a:pt x="1183" y="2158"/>
                  </a:cubicBezTo>
                  <a:cubicBezTo>
                    <a:pt x="1182" y="2158"/>
                    <a:pt x="1182" y="2157"/>
                    <a:pt x="1181" y="2157"/>
                  </a:cubicBezTo>
                  <a:cubicBezTo>
                    <a:pt x="1178" y="2152"/>
                    <a:pt x="1174" y="2147"/>
                    <a:pt x="1169" y="2146"/>
                  </a:cubicBezTo>
                  <a:close/>
                  <a:moveTo>
                    <a:pt x="1206" y="1535"/>
                  </a:moveTo>
                  <a:cubicBezTo>
                    <a:pt x="1208" y="1536"/>
                    <a:pt x="1210" y="1538"/>
                    <a:pt x="1212" y="1539"/>
                  </a:cubicBezTo>
                  <a:cubicBezTo>
                    <a:pt x="1213" y="1539"/>
                    <a:pt x="1214" y="1539"/>
                    <a:pt x="1215" y="1539"/>
                  </a:cubicBezTo>
                  <a:cubicBezTo>
                    <a:pt x="1216" y="1539"/>
                    <a:pt x="1217" y="1538"/>
                    <a:pt x="1218" y="1537"/>
                  </a:cubicBezTo>
                  <a:cubicBezTo>
                    <a:pt x="1222" y="1532"/>
                    <a:pt x="1216" y="1518"/>
                    <a:pt x="1215" y="1514"/>
                  </a:cubicBezTo>
                  <a:cubicBezTo>
                    <a:pt x="1211" y="1505"/>
                    <a:pt x="1207" y="1497"/>
                    <a:pt x="1203" y="1490"/>
                  </a:cubicBezTo>
                  <a:cubicBezTo>
                    <a:pt x="1197" y="1476"/>
                    <a:pt x="1190" y="1463"/>
                    <a:pt x="1181" y="1451"/>
                  </a:cubicBezTo>
                  <a:cubicBezTo>
                    <a:pt x="1178" y="1446"/>
                    <a:pt x="1174" y="1442"/>
                    <a:pt x="1169" y="1440"/>
                  </a:cubicBezTo>
                  <a:cubicBezTo>
                    <a:pt x="1164" y="1438"/>
                    <a:pt x="1158" y="1440"/>
                    <a:pt x="1155" y="1445"/>
                  </a:cubicBezTo>
                  <a:cubicBezTo>
                    <a:pt x="1153" y="1448"/>
                    <a:pt x="1152" y="1453"/>
                    <a:pt x="1153" y="1457"/>
                  </a:cubicBezTo>
                  <a:cubicBezTo>
                    <a:pt x="1153" y="1461"/>
                    <a:pt x="1154" y="1465"/>
                    <a:pt x="1155" y="1469"/>
                  </a:cubicBezTo>
                  <a:cubicBezTo>
                    <a:pt x="1166" y="1498"/>
                    <a:pt x="1186" y="1518"/>
                    <a:pt x="1206" y="1535"/>
                  </a:cubicBezTo>
                  <a:close/>
                  <a:moveTo>
                    <a:pt x="2355" y="1840"/>
                  </a:moveTo>
                  <a:cubicBezTo>
                    <a:pt x="2349" y="1827"/>
                    <a:pt x="2342" y="1814"/>
                    <a:pt x="2333" y="1802"/>
                  </a:cubicBezTo>
                  <a:cubicBezTo>
                    <a:pt x="2330" y="1797"/>
                    <a:pt x="2326" y="1793"/>
                    <a:pt x="2321" y="1791"/>
                  </a:cubicBezTo>
                  <a:cubicBezTo>
                    <a:pt x="2316" y="1789"/>
                    <a:pt x="2310" y="1791"/>
                    <a:pt x="2307" y="1796"/>
                  </a:cubicBezTo>
                  <a:cubicBezTo>
                    <a:pt x="2305" y="1799"/>
                    <a:pt x="2304" y="1804"/>
                    <a:pt x="2305" y="1808"/>
                  </a:cubicBezTo>
                  <a:cubicBezTo>
                    <a:pt x="2305" y="1812"/>
                    <a:pt x="2306" y="1816"/>
                    <a:pt x="2307" y="1820"/>
                  </a:cubicBezTo>
                  <a:cubicBezTo>
                    <a:pt x="2318" y="1849"/>
                    <a:pt x="2338" y="1869"/>
                    <a:pt x="2358" y="1886"/>
                  </a:cubicBezTo>
                  <a:cubicBezTo>
                    <a:pt x="2360" y="1887"/>
                    <a:pt x="2362" y="1889"/>
                    <a:pt x="2364" y="1889"/>
                  </a:cubicBezTo>
                  <a:cubicBezTo>
                    <a:pt x="2365" y="1890"/>
                    <a:pt x="2366" y="1890"/>
                    <a:pt x="2366" y="1890"/>
                  </a:cubicBezTo>
                  <a:cubicBezTo>
                    <a:pt x="2368" y="1889"/>
                    <a:pt x="2369" y="1889"/>
                    <a:pt x="2370" y="1888"/>
                  </a:cubicBezTo>
                  <a:cubicBezTo>
                    <a:pt x="2374" y="1883"/>
                    <a:pt x="2368" y="1869"/>
                    <a:pt x="2367" y="1865"/>
                  </a:cubicBezTo>
                  <a:cubicBezTo>
                    <a:pt x="2363" y="1856"/>
                    <a:pt x="2359" y="1848"/>
                    <a:pt x="2355" y="1840"/>
                  </a:cubicBezTo>
                  <a:close/>
                  <a:moveTo>
                    <a:pt x="92" y="1818"/>
                  </a:moveTo>
                  <a:cubicBezTo>
                    <a:pt x="98" y="1810"/>
                    <a:pt x="104" y="1802"/>
                    <a:pt x="109" y="1794"/>
                  </a:cubicBezTo>
                  <a:cubicBezTo>
                    <a:pt x="116" y="1782"/>
                    <a:pt x="122" y="1770"/>
                    <a:pt x="128" y="1758"/>
                  </a:cubicBezTo>
                  <a:cubicBezTo>
                    <a:pt x="133" y="1745"/>
                    <a:pt x="139" y="1733"/>
                    <a:pt x="137" y="1718"/>
                  </a:cubicBezTo>
                  <a:cubicBezTo>
                    <a:pt x="137" y="1715"/>
                    <a:pt x="136" y="1712"/>
                    <a:pt x="135" y="1710"/>
                  </a:cubicBezTo>
                  <a:cubicBezTo>
                    <a:pt x="132" y="1707"/>
                    <a:pt x="129" y="1707"/>
                    <a:pt x="126" y="1708"/>
                  </a:cubicBezTo>
                  <a:cubicBezTo>
                    <a:pt x="119" y="1710"/>
                    <a:pt x="115" y="1716"/>
                    <a:pt x="111" y="1722"/>
                  </a:cubicBezTo>
                  <a:cubicBezTo>
                    <a:pt x="106" y="1730"/>
                    <a:pt x="101" y="1738"/>
                    <a:pt x="98" y="1746"/>
                  </a:cubicBezTo>
                  <a:cubicBezTo>
                    <a:pt x="92" y="1761"/>
                    <a:pt x="88" y="1776"/>
                    <a:pt x="83" y="1792"/>
                  </a:cubicBezTo>
                  <a:cubicBezTo>
                    <a:pt x="79" y="1806"/>
                    <a:pt x="70" y="1833"/>
                    <a:pt x="74" y="1837"/>
                  </a:cubicBezTo>
                  <a:cubicBezTo>
                    <a:pt x="77" y="1841"/>
                    <a:pt x="87" y="1826"/>
                    <a:pt x="92" y="1818"/>
                  </a:cubicBezTo>
                  <a:close/>
                  <a:moveTo>
                    <a:pt x="49" y="1751"/>
                  </a:moveTo>
                  <a:cubicBezTo>
                    <a:pt x="45" y="1736"/>
                    <a:pt x="39" y="1713"/>
                    <a:pt x="26" y="1708"/>
                  </a:cubicBezTo>
                  <a:cubicBezTo>
                    <a:pt x="21" y="1706"/>
                    <a:pt x="16" y="1707"/>
                    <a:pt x="13" y="1712"/>
                  </a:cubicBezTo>
                  <a:cubicBezTo>
                    <a:pt x="9" y="1717"/>
                    <a:pt x="9" y="1726"/>
                    <a:pt x="11" y="1733"/>
                  </a:cubicBezTo>
                  <a:cubicBezTo>
                    <a:pt x="17" y="1754"/>
                    <a:pt x="25" y="1774"/>
                    <a:pt x="35" y="1793"/>
                  </a:cubicBezTo>
                  <a:cubicBezTo>
                    <a:pt x="40" y="1802"/>
                    <a:pt x="46" y="1811"/>
                    <a:pt x="51" y="1819"/>
                  </a:cubicBezTo>
                  <a:cubicBezTo>
                    <a:pt x="54" y="1823"/>
                    <a:pt x="68" y="1848"/>
                    <a:pt x="68" y="1838"/>
                  </a:cubicBezTo>
                  <a:cubicBezTo>
                    <a:pt x="68" y="1826"/>
                    <a:pt x="65" y="1813"/>
                    <a:pt x="62" y="1802"/>
                  </a:cubicBezTo>
                  <a:cubicBezTo>
                    <a:pt x="59" y="1784"/>
                    <a:pt x="54" y="1767"/>
                    <a:pt x="49" y="1751"/>
                  </a:cubicBezTo>
                  <a:close/>
                  <a:moveTo>
                    <a:pt x="74" y="1778"/>
                  </a:moveTo>
                  <a:cubicBezTo>
                    <a:pt x="76" y="1773"/>
                    <a:pt x="77" y="1767"/>
                    <a:pt x="78" y="1762"/>
                  </a:cubicBezTo>
                  <a:cubicBezTo>
                    <a:pt x="80" y="1752"/>
                    <a:pt x="81" y="1742"/>
                    <a:pt x="82" y="1731"/>
                  </a:cubicBezTo>
                  <a:cubicBezTo>
                    <a:pt x="85" y="1715"/>
                    <a:pt x="87" y="1698"/>
                    <a:pt x="87" y="1680"/>
                  </a:cubicBezTo>
                  <a:cubicBezTo>
                    <a:pt x="88" y="1666"/>
                    <a:pt x="89" y="1643"/>
                    <a:pt x="77" y="1636"/>
                  </a:cubicBezTo>
                  <a:cubicBezTo>
                    <a:pt x="72" y="1633"/>
                    <a:pt x="65" y="1635"/>
                    <a:pt x="61" y="1640"/>
                  </a:cubicBezTo>
                  <a:cubicBezTo>
                    <a:pt x="57" y="1645"/>
                    <a:pt x="55" y="1653"/>
                    <a:pt x="54" y="1660"/>
                  </a:cubicBezTo>
                  <a:cubicBezTo>
                    <a:pt x="55" y="1685"/>
                    <a:pt x="58" y="1710"/>
                    <a:pt x="61" y="1735"/>
                  </a:cubicBezTo>
                  <a:cubicBezTo>
                    <a:pt x="63" y="1745"/>
                    <a:pt x="64" y="1755"/>
                    <a:pt x="66" y="1764"/>
                  </a:cubicBezTo>
                  <a:cubicBezTo>
                    <a:pt x="67" y="1767"/>
                    <a:pt x="70" y="1786"/>
                    <a:pt x="74" y="1778"/>
                  </a:cubicBezTo>
                  <a:close/>
                  <a:moveTo>
                    <a:pt x="142" y="1794"/>
                  </a:moveTo>
                  <a:cubicBezTo>
                    <a:pt x="142" y="1794"/>
                    <a:pt x="141" y="1794"/>
                    <a:pt x="141" y="1794"/>
                  </a:cubicBezTo>
                  <a:cubicBezTo>
                    <a:pt x="139" y="1792"/>
                    <a:pt x="136" y="1793"/>
                    <a:pt x="133" y="1794"/>
                  </a:cubicBezTo>
                  <a:cubicBezTo>
                    <a:pt x="120" y="1799"/>
                    <a:pt x="109" y="1813"/>
                    <a:pt x="100" y="1827"/>
                  </a:cubicBezTo>
                  <a:cubicBezTo>
                    <a:pt x="89" y="1844"/>
                    <a:pt x="73" y="1880"/>
                    <a:pt x="76" y="1886"/>
                  </a:cubicBezTo>
                  <a:cubicBezTo>
                    <a:pt x="79" y="1892"/>
                    <a:pt x="117" y="1868"/>
                    <a:pt x="132" y="1847"/>
                  </a:cubicBezTo>
                  <a:cubicBezTo>
                    <a:pt x="140" y="1836"/>
                    <a:pt x="155" y="1814"/>
                    <a:pt x="146" y="1799"/>
                  </a:cubicBezTo>
                  <a:cubicBezTo>
                    <a:pt x="145" y="1797"/>
                    <a:pt x="144" y="1795"/>
                    <a:pt x="142" y="1794"/>
                  </a:cubicBezTo>
                  <a:close/>
                  <a:moveTo>
                    <a:pt x="1294" y="738"/>
                  </a:moveTo>
                  <a:cubicBezTo>
                    <a:pt x="1294" y="738"/>
                    <a:pt x="1293" y="737"/>
                    <a:pt x="1293" y="737"/>
                  </a:cubicBezTo>
                  <a:cubicBezTo>
                    <a:pt x="1291" y="736"/>
                    <a:pt x="1288" y="736"/>
                    <a:pt x="1285" y="737"/>
                  </a:cubicBezTo>
                  <a:cubicBezTo>
                    <a:pt x="1272" y="742"/>
                    <a:pt x="1261" y="757"/>
                    <a:pt x="1252" y="770"/>
                  </a:cubicBezTo>
                  <a:cubicBezTo>
                    <a:pt x="1241" y="787"/>
                    <a:pt x="1225" y="823"/>
                    <a:pt x="1228" y="830"/>
                  </a:cubicBezTo>
                  <a:cubicBezTo>
                    <a:pt x="1231" y="836"/>
                    <a:pt x="1269" y="811"/>
                    <a:pt x="1284" y="791"/>
                  </a:cubicBezTo>
                  <a:cubicBezTo>
                    <a:pt x="1292" y="780"/>
                    <a:pt x="1307" y="758"/>
                    <a:pt x="1298" y="742"/>
                  </a:cubicBezTo>
                  <a:cubicBezTo>
                    <a:pt x="1297" y="740"/>
                    <a:pt x="1296" y="739"/>
                    <a:pt x="1294" y="738"/>
                  </a:cubicBezTo>
                  <a:close/>
                  <a:moveTo>
                    <a:pt x="1294" y="32"/>
                  </a:moveTo>
                  <a:cubicBezTo>
                    <a:pt x="1294" y="32"/>
                    <a:pt x="1293" y="32"/>
                    <a:pt x="1293" y="32"/>
                  </a:cubicBezTo>
                  <a:cubicBezTo>
                    <a:pt x="1291" y="30"/>
                    <a:pt x="1288" y="31"/>
                    <a:pt x="1285" y="32"/>
                  </a:cubicBezTo>
                  <a:cubicBezTo>
                    <a:pt x="1272" y="37"/>
                    <a:pt x="1261" y="51"/>
                    <a:pt x="1252" y="65"/>
                  </a:cubicBezTo>
                  <a:cubicBezTo>
                    <a:pt x="1241" y="82"/>
                    <a:pt x="1225" y="118"/>
                    <a:pt x="1228" y="124"/>
                  </a:cubicBezTo>
                  <a:cubicBezTo>
                    <a:pt x="1231" y="130"/>
                    <a:pt x="1269" y="105"/>
                    <a:pt x="1284" y="85"/>
                  </a:cubicBezTo>
                  <a:cubicBezTo>
                    <a:pt x="1292" y="74"/>
                    <a:pt x="1307" y="52"/>
                    <a:pt x="1298" y="36"/>
                  </a:cubicBezTo>
                  <a:cubicBezTo>
                    <a:pt x="1297" y="35"/>
                    <a:pt x="1296" y="33"/>
                    <a:pt x="1294" y="32"/>
                  </a:cubicBezTo>
                  <a:close/>
                  <a:moveTo>
                    <a:pt x="1294" y="1443"/>
                  </a:moveTo>
                  <a:cubicBezTo>
                    <a:pt x="1294" y="1443"/>
                    <a:pt x="1293" y="1443"/>
                    <a:pt x="1293" y="1443"/>
                  </a:cubicBezTo>
                  <a:cubicBezTo>
                    <a:pt x="1291" y="1441"/>
                    <a:pt x="1288" y="1442"/>
                    <a:pt x="1285" y="1443"/>
                  </a:cubicBezTo>
                  <a:cubicBezTo>
                    <a:pt x="1272" y="1448"/>
                    <a:pt x="1261" y="1463"/>
                    <a:pt x="1252" y="1476"/>
                  </a:cubicBezTo>
                  <a:cubicBezTo>
                    <a:pt x="1241" y="1493"/>
                    <a:pt x="1225" y="1529"/>
                    <a:pt x="1228" y="1535"/>
                  </a:cubicBezTo>
                  <a:cubicBezTo>
                    <a:pt x="1231" y="1542"/>
                    <a:pt x="1269" y="1517"/>
                    <a:pt x="1284" y="1496"/>
                  </a:cubicBezTo>
                  <a:cubicBezTo>
                    <a:pt x="1292" y="1485"/>
                    <a:pt x="1307" y="1463"/>
                    <a:pt x="1298" y="1448"/>
                  </a:cubicBezTo>
                  <a:cubicBezTo>
                    <a:pt x="1297" y="1446"/>
                    <a:pt x="1296" y="1444"/>
                    <a:pt x="1294" y="1443"/>
                  </a:cubicBezTo>
                  <a:close/>
                  <a:moveTo>
                    <a:pt x="1294" y="2149"/>
                  </a:moveTo>
                  <a:cubicBezTo>
                    <a:pt x="1294" y="2149"/>
                    <a:pt x="1293" y="2148"/>
                    <a:pt x="1293" y="2148"/>
                  </a:cubicBezTo>
                  <a:cubicBezTo>
                    <a:pt x="1291" y="2147"/>
                    <a:pt x="1288" y="2147"/>
                    <a:pt x="1285" y="2148"/>
                  </a:cubicBezTo>
                  <a:cubicBezTo>
                    <a:pt x="1280" y="2150"/>
                    <a:pt x="1275" y="2154"/>
                    <a:pt x="1270" y="2158"/>
                  </a:cubicBezTo>
                  <a:cubicBezTo>
                    <a:pt x="1300" y="2158"/>
                    <a:pt x="1300" y="2158"/>
                    <a:pt x="1300" y="2158"/>
                  </a:cubicBezTo>
                  <a:cubicBezTo>
                    <a:pt x="1299" y="2157"/>
                    <a:pt x="1299" y="2155"/>
                    <a:pt x="1298" y="2153"/>
                  </a:cubicBezTo>
                  <a:cubicBezTo>
                    <a:pt x="1297" y="2151"/>
                    <a:pt x="1296" y="2150"/>
                    <a:pt x="1294" y="2149"/>
                  </a:cubicBezTo>
                  <a:close/>
                  <a:moveTo>
                    <a:pt x="1239" y="2035"/>
                  </a:moveTo>
                  <a:cubicBezTo>
                    <a:pt x="1240" y="2021"/>
                    <a:pt x="1241" y="1998"/>
                    <a:pt x="1229" y="1991"/>
                  </a:cubicBezTo>
                  <a:cubicBezTo>
                    <a:pt x="1224" y="1988"/>
                    <a:pt x="1217" y="1990"/>
                    <a:pt x="1213" y="1995"/>
                  </a:cubicBezTo>
                  <a:cubicBezTo>
                    <a:pt x="1209" y="2000"/>
                    <a:pt x="1207" y="2007"/>
                    <a:pt x="1206" y="2015"/>
                  </a:cubicBezTo>
                  <a:cubicBezTo>
                    <a:pt x="1207" y="2040"/>
                    <a:pt x="1210" y="2065"/>
                    <a:pt x="1213" y="2089"/>
                  </a:cubicBezTo>
                  <a:cubicBezTo>
                    <a:pt x="1215" y="2099"/>
                    <a:pt x="1216" y="2109"/>
                    <a:pt x="1218" y="2119"/>
                  </a:cubicBezTo>
                  <a:cubicBezTo>
                    <a:pt x="1219" y="2122"/>
                    <a:pt x="1222" y="2140"/>
                    <a:pt x="1226" y="2132"/>
                  </a:cubicBezTo>
                  <a:cubicBezTo>
                    <a:pt x="1228" y="2128"/>
                    <a:pt x="1229" y="2122"/>
                    <a:pt x="1230" y="2117"/>
                  </a:cubicBezTo>
                  <a:cubicBezTo>
                    <a:pt x="1232" y="2106"/>
                    <a:pt x="1233" y="2096"/>
                    <a:pt x="1234" y="2086"/>
                  </a:cubicBezTo>
                  <a:cubicBezTo>
                    <a:pt x="1237" y="2069"/>
                    <a:pt x="1238" y="2052"/>
                    <a:pt x="1239" y="2035"/>
                  </a:cubicBezTo>
                  <a:close/>
                  <a:moveTo>
                    <a:pt x="1289" y="2073"/>
                  </a:moveTo>
                  <a:cubicBezTo>
                    <a:pt x="1289" y="2070"/>
                    <a:pt x="1288" y="2067"/>
                    <a:pt x="1287" y="2064"/>
                  </a:cubicBezTo>
                  <a:cubicBezTo>
                    <a:pt x="1284" y="2062"/>
                    <a:pt x="1281" y="2061"/>
                    <a:pt x="1278" y="2062"/>
                  </a:cubicBezTo>
                  <a:cubicBezTo>
                    <a:pt x="1271" y="2064"/>
                    <a:pt x="1267" y="2070"/>
                    <a:pt x="1263" y="2077"/>
                  </a:cubicBezTo>
                  <a:cubicBezTo>
                    <a:pt x="1258" y="2085"/>
                    <a:pt x="1253" y="2092"/>
                    <a:pt x="1250" y="2101"/>
                  </a:cubicBezTo>
                  <a:cubicBezTo>
                    <a:pt x="1244" y="2116"/>
                    <a:pt x="1240" y="2131"/>
                    <a:pt x="1235" y="2146"/>
                  </a:cubicBezTo>
                  <a:cubicBezTo>
                    <a:pt x="1234" y="2150"/>
                    <a:pt x="1233" y="2154"/>
                    <a:pt x="1231" y="2158"/>
                  </a:cubicBezTo>
                  <a:cubicBezTo>
                    <a:pt x="1254" y="2158"/>
                    <a:pt x="1254" y="2158"/>
                    <a:pt x="1254" y="2158"/>
                  </a:cubicBezTo>
                  <a:cubicBezTo>
                    <a:pt x="1257" y="2155"/>
                    <a:pt x="1259" y="2152"/>
                    <a:pt x="1261" y="2149"/>
                  </a:cubicBezTo>
                  <a:cubicBezTo>
                    <a:pt x="1268" y="2137"/>
                    <a:pt x="1274" y="2125"/>
                    <a:pt x="1280" y="2112"/>
                  </a:cubicBezTo>
                  <a:cubicBezTo>
                    <a:pt x="1285" y="2100"/>
                    <a:pt x="1291" y="2088"/>
                    <a:pt x="1289" y="2073"/>
                  </a:cubicBezTo>
                  <a:close/>
                  <a:moveTo>
                    <a:pt x="1201" y="2105"/>
                  </a:moveTo>
                  <a:cubicBezTo>
                    <a:pt x="1197" y="2091"/>
                    <a:pt x="1191" y="2067"/>
                    <a:pt x="1177" y="2063"/>
                  </a:cubicBezTo>
                  <a:cubicBezTo>
                    <a:pt x="1173" y="2061"/>
                    <a:pt x="1168" y="2062"/>
                    <a:pt x="1165" y="2067"/>
                  </a:cubicBezTo>
                  <a:cubicBezTo>
                    <a:pt x="1161" y="2072"/>
                    <a:pt x="1161" y="2080"/>
                    <a:pt x="1163" y="2087"/>
                  </a:cubicBezTo>
                  <a:cubicBezTo>
                    <a:pt x="1169" y="2108"/>
                    <a:pt x="1177" y="2129"/>
                    <a:pt x="1187" y="2147"/>
                  </a:cubicBezTo>
                  <a:cubicBezTo>
                    <a:pt x="1189" y="2151"/>
                    <a:pt x="1191" y="2155"/>
                    <a:pt x="1194" y="2158"/>
                  </a:cubicBezTo>
                  <a:cubicBezTo>
                    <a:pt x="1215" y="2158"/>
                    <a:pt x="1215" y="2158"/>
                    <a:pt x="1215" y="2158"/>
                  </a:cubicBezTo>
                  <a:cubicBezTo>
                    <a:pt x="1215" y="2158"/>
                    <a:pt x="1214" y="2157"/>
                    <a:pt x="1214" y="2156"/>
                  </a:cubicBezTo>
                  <a:cubicBezTo>
                    <a:pt x="1211" y="2139"/>
                    <a:pt x="1206" y="2122"/>
                    <a:pt x="1201" y="2105"/>
                  </a:cubicBezTo>
                  <a:close/>
                </a:path>
              </a:pathLst>
            </a:custGeom>
            <a:solidFill>
              <a:schemeClr val="accent3"/>
            </a:solidFill>
            <a:ln>
              <a:noFill/>
            </a:ln>
          </p:spPr>
        </p:sp>
        <p:sp>
          <p:nvSpPr>
            <p:cNvPr id="24" name="Freeform 13"/>
            <p:cNvSpPr>
              <a:spLocks noEditPoints="1"/>
            </p:cNvSpPr>
            <p:nvPr/>
          </p:nvSpPr>
          <p:spPr bwMode="auto">
            <a:xfrm>
              <a:off x="2135956" y="3379"/>
              <a:ext cx="7809487" cy="6854622"/>
            </a:xfrm>
            <a:custGeom>
              <a:avLst/>
              <a:gdLst/>
              <a:ahLst/>
              <a:cxnLst/>
              <a:rect l="0" t="0" r="r" b="b"/>
              <a:pathLst>
                <a:path w="2459" h="2158">
                  <a:moveTo>
                    <a:pt x="1155" y="408"/>
                  </a:moveTo>
                  <a:cubicBezTo>
                    <a:pt x="1166" y="437"/>
                    <a:pt x="1186" y="457"/>
                    <a:pt x="1206" y="474"/>
                  </a:cubicBezTo>
                  <a:cubicBezTo>
                    <a:pt x="1208" y="475"/>
                    <a:pt x="1210" y="477"/>
                    <a:pt x="1212" y="477"/>
                  </a:cubicBezTo>
                  <a:cubicBezTo>
                    <a:pt x="1213" y="478"/>
                    <a:pt x="1214" y="478"/>
                    <a:pt x="1215" y="477"/>
                  </a:cubicBezTo>
                  <a:cubicBezTo>
                    <a:pt x="1216" y="477"/>
                    <a:pt x="1217" y="477"/>
                    <a:pt x="1218" y="475"/>
                  </a:cubicBezTo>
                  <a:cubicBezTo>
                    <a:pt x="1222" y="470"/>
                    <a:pt x="1216" y="457"/>
                    <a:pt x="1215" y="452"/>
                  </a:cubicBezTo>
                  <a:cubicBezTo>
                    <a:pt x="1211" y="444"/>
                    <a:pt x="1207" y="436"/>
                    <a:pt x="1203" y="428"/>
                  </a:cubicBezTo>
                  <a:cubicBezTo>
                    <a:pt x="1197" y="415"/>
                    <a:pt x="1190" y="402"/>
                    <a:pt x="1181" y="390"/>
                  </a:cubicBezTo>
                  <a:cubicBezTo>
                    <a:pt x="1178" y="385"/>
                    <a:pt x="1174" y="380"/>
                    <a:pt x="1169" y="379"/>
                  </a:cubicBezTo>
                  <a:cubicBezTo>
                    <a:pt x="1164" y="377"/>
                    <a:pt x="1158" y="379"/>
                    <a:pt x="1155" y="384"/>
                  </a:cubicBezTo>
                  <a:cubicBezTo>
                    <a:pt x="1153" y="387"/>
                    <a:pt x="1152" y="392"/>
                    <a:pt x="1153" y="396"/>
                  </a:cubicBezTo>
                  <a:cubicBezTo>
                    <a:pt x="1153" y="400"/>
                    <a:pt x="1154" y="404"/>
                    <a:pt x="1155" y="408"/>
                  </a:cubicBezTo>
                  <a:close/>
                  <a:moveTo>
                    <a:pt x="1187" y="380"/>
                  </a:moveTo>
                  <a:cubicBezTo>
                    <a:pt x="1192" y="390"/>
                    <a:pt x="1197" y="399"/>
                    <a:pt x="1203" y="407"/>
                  </a:cubicBezTo>
                  <a:cubicBezTo>
                    <a:pt x="1206" y="411"/>
                    <a:pt x="1220" y="435"/>
                    <a:pt x="1220" y="425"/>
                  </a:cubicBezTo>
                  <a:cubicBezTo>
                    <a:pt x="1220" y="414"/>
                    <a:pt x="1217" y="401"/>
                    <a:pt x="1214" y="390"/>
                  </a:cubicBezTo>
                  <a:cubicBezTo>
                    <a:pt x="1211" y="372"/>
                    <a:pt x="1206" y="355"/>
                    <a:pt x="1201" y="338"/>
                  </a:cubicBezTo>
                  <a:cubicBezTo>
                    <a:pt x="1197" y="324"/>
                    <a:pt x="1191" y="300"/>
                    <a:pt x="1177" y="296"/>
                  </a:cubicBezTo>
                  <a:cubicBezTo>
                    <a:pt x="1173" y="294"/>
                    <a:pt x="1168" y="295"/>
                    <a:pt x="1165" y="300"/>
                  </a:cubicBezTo>
                  <a:cubicBezTo>
                    <a:pt x="1161" y="305"/>
                    <a:pt x="1161" y="314"/>
                    <a:pt x="1163" y="320"/>
                  </a:cubicBezTo>
                  <a:cubicBezTo>
                    <a:pt x="1169" y="342"/>
                    <a:pt x="1177" y="362"/>
                    <a:pt x="1187" y="380"/>
                  </a:cubicBezTo>
                  <a:close/>
                  <a:moveTo>
                    <a:pt x="1155" y="1116"/>
                  </a:moveTo>
                  <a:cubicBezTo>
                    <a:pt x="1166" y="1145"/>
                    <a:pt x="1186" y="1165"/>
                    <a:pt x="1206" y="1182"/>
                  </a:cubicBezTo>
                  <a:cubicBezTo>
                    <a:pt x="1208" y="1184"/>
                    <a:pt x="1210" y="1185"/>
                    <a:pt x="1212" y="1186"/>
                  </a:cubicBezTo>
                  <a:cubicBezTo>
                    <a:pt x="1213" y="1186"/>
                    <a:pt x="1214" y="1186"/>
                    <a:pt x="1215" y="1186"/>
                  </a:cubicBezTo>
                  <a:cubicBezTo>
                    <a:pt x="1216" y="1186"/>
                    <a:pt x="1217" y="1185"/>
                    <a:pt x="1218" y="1184"/>
                  </a:cubicBezTo>
                  <a:cubicBezTo>
                    <a:pt x="1222" y="1179"/>
                    <a:pt x="1216" y="1166"/>
                    <a:pt x="1215" y="1161"/>
                  </a:cubicBezTo>
                  <a:cubicBezTo>
                    <a:pt x="1211" y="1152"/>
                    <a:pt x="1207" y="1145"/>
                    <a:pt x="1203" y="1137"/>
                  </a:cubicBezTo>
                  <a:cubicBezTo>
                    <a:pt x="1197" y="1123"/>
                    <a:pt x="1190" y="1110"/>
                    <a:pt x="1181" y="1098"/>
                  </a:cubicBezTo>
                  <a:cubicBezTo>
                    <a:pt x="1178" y="1093"/>
                    <a:pt x="1174" y="1089"/>
                    <a:pt x="1169" y="1087"/>
                  </a:cubicBezTo>
                  <a:cubicBezTo>
                    <a:pt x="1164" y="1085"/>
                    <a:pt x="1158" y="1087"/>
                    <a:pt x="1155" y="1092"/>
                  </a:cubicBezTo>
                  <a:cubicBezTo>
                    <a:pt x="1153" y="1096"/>
                    <a:pt x="1152" y="1100"/>
                    <a:pt x="1153" y="1104"/>
                  </a:cubicBezTo>
                  <a:cubicBezTo>
                    <a:pt x="1153" y="1108"/>
                    <a:pt x="1154" y="1112"/>
                    <a:pt x="1155" y="1116"/>
                  </a:cubicBezTo>
                  <a:close/>
                  <a:moveTo>
                    <a:pt x="1218" y="352"/>
                  </a:moveTo>
                  <a:cubicBezTo>
                    <a:pt x="1219" y="355"/>
                    <a:pt x="1222" y="374"/>
                    <a:pt x="1226" y="366"/>
                  </a:cubicBezTo>
                  <a:cubicBezTo>
                    <a:pt x="1228" y="361"/>
                    <a:pt x="1229" y="355"/>
                    <a:pt x="1230" y="350"/>
                  </a:cubicBezTo>
                  <a:cubicBezTo>
                    <a:pt x="1232" y="340"/>
                    <a:pt x="1233" y="329"/>
                    <a:pt x="1234" y="319"/>
                  </a:cubicBezTo>
                  <a:cubicBezTo>
                    <a:pt x="1237" y="302"/>
                    <a:pt x="1238" y="285"/>
                    <a:pt x="1239" y="268"/>
                  </a:cubicBezTo>
                  <a:cubicBezTo>
                    <a:pt x="1240" y="254"/>
                    <a:pt x="1241" y="231"/>
                    <a:pt x="1229" y="224"/>
                  </a:cubicBezTo>
                  <a:cubicBezTo>
                    <a:pt x="1224" y="221"/>
                    <a:pt x="1217" y="223"/>
                    <a:pt x="1213" y="228"/>
                  </a:cubicBezTo>
                  <a:cubicBezTo>
                    <a:pt x="1209" y="233"/>
                    <a:pt x="1207" y="240"/>
                    <a:pt x="1206" y="248"/>
                  </a:cubicBezTo>
                  <a:cubicBezTo>
                    <a:pt x="1207" y="273"/>
                    <a:pt x="1210" y="298"/>
                    <a:pt x="1213" y="323"/>
                  </a:cubicBezTo>
                  <a:cubicBezTo>
                    <a:pt x="1215" y="333"/>
                    <a:pt x="1216" y="342"/>
                    <a:pt x="1218" y="352"/>
                  </a:cubicBezTo>
                  <a:close/>
                  <a:moveTo>
                    <a:pt x="74" y="75"/>
                  </a:moveTo>
                  <a:cubicBezTo>
                    <a:pt x="77" y="79"/>
                    <a:pt x="87" y="63"/>
                    <a:pt x="92" y="56"/>
                  </a:cubicBezTo>
                  <a:cubicBezTo>
                    <a:pt x="98" y="48"/>
                    <a:pt x="104" y="40"/>
                    <a:pt x="109" y="32"/>
                  </a:cubicBezTo>
                  <a:cubicBezTo>
                    <a:pt x="115" y="22"/>
                    <a:pt x="121" y="11"/>
                    <a:pt x="126" y="0"/>
                  </a:cubicBezTo>
                  <a:cubicBezTo>
                    <a:pt x="92" y="0"/>
                    <a:pt x="92" y="0"/>
                    <a:pt x="92" y="0"/>
                  </a:cubicBezTo>
                  <a:cubicBezTo>
                    <a:pt x="89" y="10"/>
                    <a:pt x="86" y="20"/>
                    <a:pt x="83" y="29"/>
                  </a:cubicBezTo>
                  <a:cubicBezTo>
                    <a:pt x="79" y="44"/>
                    <a:pt x="70" y="71"/>
                    <a:pt x="74" y="75"/>
                  </a:cubicBezTo>
                  <a:close/>
                  <a:moveTo>
                    <a:pt x="1226" y="1133"/>
                  </a:moveTo>
                  <a:cubicBezTo>
                    <a:pt x="1229" y="1137"/>
                    <a:pt x="1239" y="1122"/>
                    <a:pt x="1244" y="1115"/>
                  </a:cubicBezTo>
                  <a:cubicBezTo>
                    <a:pt x="1250" y="1107"/>
                    <a:pt x="1256" y="1099"/>
                    <a:pt x="1261" y="1090"/>
                  </a:cubicBezTo>
                  <a:cubicBezTo>
                    <a:pt x="1268" y="1079"/>
                    <a:pt x="1274" y="1067"/>
                    <a:pt x="1280" y="1054"/>
                  </a:cubicBezTo>
                  <a:cubicBezTo>
                    <a:pt x="1285" y="1042"/>
                    <a:pt x="1291" y="1029"/>
                    <a:pt x="1289" y="1015"/>
                  </a:cubicBezTo>
                  <a:cubicBezTo>
                    <a:pt x="1289" y="1011"/>
                    <a:pt x="1288" y="1008"/>
                    <a:pt x="1287" y="1006"/>
                  </a:cubicBezTo>
                  <a:cubicBezTo>
                    <a:pt x="1284" y="1003"/>
                    <a:pt x="1281" y="1003"/>
                    <a:pt x="1278" y="1004"/>
                  </a:cubicBezTo>
                  <a:cubicBezTo>
                    <a:pt x="1271" y="1006"/>
                    <a:pt x="1267" y="1012"/>
                    <a:pt x="1263" y="1019"/>
                  </a:cubicBezTo>
                  <a:cubicBezTo>
                    <a:pt x="1258" y="1026"/>
                    <a:pt x="1253" y="1034"/>
                    <a:pt x="1250" y="1043"/>
                  </a:cubicBezTo>
                  <a:cubicBezTo>
                    <a:pt x="1244" y="1058"/>
                    <a:pt x="1240" y="1073"/>
                    <a:pt x="1235" y="1088"/>
                  </a:cubicBezTo>
                  <a:cubicBezTo>
                    <a:pt x="1231" y="1103"/>
                    <a:pt x="1222" y="1129"/>
                    <a:pt x="1226" y="1133"/>
                  </a:cubicBezTo>
                  <a:close/>
                  <a:moveTo>
                    <a:pt x="1201" y="1047"/>
                  </a:moveTo>
                  <a:cubicBezTo>
                    <a:pt x="1197" y="1032"/>
                    <a:pt x="1191" y="1009"/>
                    <a:pt x="1177" y="1004"/>
                  </a:cubicBezTo>
                  <a:cubicBezTo>
                    <a:pt x="1173" y="1003"/>
                    <a:pt x="1168" y="1004"/>
                    <a:pt x="1165" y="1008"/>
                  </a:cubicBezTo>
                  <a:cubicBezTo>
                    <a:pt x="1161" y="1014"/>
                    <a:pt x="1161" y="1022"/>
                    <a:pt x="1163" y="1029"/>
                  </a:cubicBezTo>
                  <a:cubicBezTo>
                    <a:pt x="1169" y="1050"/>
                    <a:pt x="1177" y="1070"/>
                    <a:pt x="1187" y="1089"/>
                  </a:cubicBezTo>
                  <a:cubicBezTo>
                    <a:pt x="1192" y="1098"/>
                    <a:pt x="1197" y="1107"/>
                    <a:pt x="1203" y="1116"/>
                  </a:cubicBezTo>
                  <a:cubicBezTo>
                    <a:pt x="1206" y="1120"/>
                    <a:pt x="1220" y="1144"/>
                    <a:pt x="1220" y="1134"/>
                  </a:cubicBezTo>
                  <a:cubicBezTo>
                    <a:pt x="1220" y="1122"/>
                    <a:pt x="1217" y="1109"/>
                    <a:pt x="1214" y="1098"/>
                  </a:cubicBezTo>
                  <a:cubicBezTo>
                    <a:pt x="1211" y="1081"/>
                    <a:pt x="1206" y="1064"/>
                    <a:pt x="1201" y="1047"/>
                  </a:cubicBezTo>
                  <a:close/>
                  <a:moveTo>
                    <a:pt x="77" y="1285"/>
                  </a:moveTo>
                  <a:cubicBezTo>
                    <a:pt x="72" y="1282"/>
                    <a:pt x="65" y="1284"/>
                    <a:pt x="61" y="1289"/>
                  </a:cubicBezTo>
                  <a:cubicBezTo>
                    <a:pt x="57" y="1294"/>
                    <a:pt x="55" y="1302"/>
                    <a:pt x="54" y="1309"/>
                  </a:cubicBezTo>
                  <a:cubicBezTo>
                    <a:pt x="55" y="1334"/>
                    <a:pt x="58" y="1359"/>
                    <a:pt x="61" y="1384"/>
                  </a:cubicBezTo>
                  <a:cubicBezTo>
                    <a:pt x="63" y="1394"/>
                    <a:pt x="64" y="1404"/>
                    <a:pt x="66" y="1413"/>
                  </a:cubicBezTo>
                  <a:cubicBezTo>
                    <a:pt x="67" y="1416"/>
                    <a:pt x="70" y="1435"/>
                    <a:pt x="74" y="1427"/>
                  </a:cubicBezTo>
                  <a:cubicBezTo>
                    <a:pt x="76" y="1422"/>
                    <a:pt x="77" y="1416"/>
                    <a:pt x="78" y="1411"/>
                  </a:cubicBezTo>
                  <a:cubicBezTo>
                    <a:pt x="80" y="1401"/>
                    <a:pt x="81" y="1391"/>
                    <a:pt x="82" y="1381"/>
                  </a:cubicBezTo>
                  <a:cubicBezTo>
                    <a:pt x="85" y="1364"/>
                    <a:pt x="87" y="1347"/>
                    <a:pt x="87" y="1330"/>
                  </a:cubicBezTo>
                  <a:cubicBezTo>
                    <a:pt x="88" y="1315"/>
                    <a:pt x="89" y="1293"/>
                    <a:pt x="77" y="1285"/>
                  </a:cubicBezTo>
                  <a:close/>
                  <a:moveTo>
                    <a:pt x="49" y="694"/>
                  </a:moveTo>
                  <a:cubicBezTo>
                    <a:pt x="45" y="680"/>
                    <a:pt x="39" y="656"/>
                    <a:pt x="25" y="651"/>
                  </a:cubicBezTo>
                  <a:cubicBezTo>
                    <a:pt x="21" y="650"/>
                    <a:pt x="16" y="651"/>
                    <a:pt x="13" y="655"/>
                  </a:cubicBezTo>
                  <a:cubicBezTo>
                    <a:pt x="9" y="661"/>
                    <a:pt x="9" y="669"/>
                    <a:pt x="11" y="676"/>
                  </a:cubicBezTo>
                  <a:cubicBezTo>
                    <a:pt x="17" y="697"/>
                    <a:pt x="25" y="718"/>
                    <a:pt x="35" y="736"/>
                  </a:cubicBezTo>
                  <a:cubicBezTo>
                    <a:pt x="40" y="745"/>
                    <a:pt x="46" y="754"/>
                    <a:pt x="51" y="763"/>
                  </a:cubicBezTo>
                  <a:cubicBezTo>
                    <a:pt x="54" y="767"/>
                    <a:pt x="68" y="791"/>
                    <a:pt x="68" y="781"/>
                  </a:cubicBezTo>
                  <a:cubicBezTo>
                    <a:pt x="68" y="769"/>
                    <a:pt x="65" y="757"/>
                    <a:pt x="62" y="745"/>
                  </a:cubicBezTo>
                  <a:cubicBezTo>
                    <a:pt x="59" y="728"/>
                    <a:pt x="54" y="711"/>
                    <a:pt x="49" y="694"/>
                  </a:cubicBezTo>
                  <a:close/>
                  <a:moveTo>
                    <a:pt x="77" y="580"/>
                  </a:moveTo>
                  <a:cubicBezTo>
                    <a:pt x="72" y="577"/>
                    <a:pt x="65" y="579"/>
                    <a:pt x="61" y="584"/>
                  </a:cubicBezTo>
                  <a:cubicBezTo>
                    <a:pt x="57" y="589"/>
                    <a:pt x="55" y="596"/>
                    <a:pt x="54" y="603"/>
                  </a:cubicBezTo>
                  <a:cubicBezTo>
                    <a:pt x="55" y="629"/>
                    <a:pt x="58" y="653"/>
                    <a:pt x="61" y="678"/>
                  </a:cubicBezTo>
                  <a:cubicBezTo>
                    <a:pt x="63" y="688"/>
                    <a:pt x="64" y="698"/>
                    <a:pt x="66" y="708"/>
                  </a:cubicBezTo>
                  <a:cubicBezTo>
                    <a:pt x="67" y="711"/>
                    <a:pt x="70" y="729"/>
                    <a:pt x="74" y="721"/>
                  </a:cubicBezTo>
                  <a:cubicBezTo>
                    <a:pt x="76" y="717"/>
                    <a:pt x="77" y="710"/>
                    <a:pt x="78" y="705"/>
                  </a:cubicBezTo>
                  <a:cubicBezTo>
                    <a:pt x="80" y="695"/>
                    <a:pt x="81" y="685"/>
                    <a:pt x="82" y="675"/>
                  </a:cubicBezTo>
                  <a:cubicBezTo>
                    <a:pt x="85" y="658"/>
                    <a:pt x="87" y="641"/>
                    <a:pt x="87" y="624"/>
                  </a:cubicBezTo>
                  <a:cubicBezTo>
                    <a:pt x="88" y="610"/>
                    <a:pt x="89" y="587"/>
                    <a:pt x="77" y="580"/>
                  </a:cubicBezTo>
                  <a:close/>
                  <a:moveTo>
                    <a:pt x="92" y="762"/>
                  </a:moveTo>
                  <a:cubicBezTo>
                    <a:pt x="98" y="754"/>
                    <a:pt x="104" y="746"/>
                    <a:pt x="109" y="737"/>
                  </a:cubicBezTo>
                  <a:cubicBezTo>
                    <a:pt x="116" y="726"/>
                    <a:pt x="122" y="714"/>
                    <a:pt x="128" y="701"/>
                  </a:cubicBezTo>
                  <a:cubicBezTo>
                    <a:pt x="133" y="689"/>
                    <a:pt x="139" y="677"/>
                    <a:pt x="137" y="662"/>
                  </a:cubicBezTo>
                  <a:cubicBezTo>
                    <a:pt x="137" y="659"/>
                    <a:pt x="136" y="655"/>
                    <a:pt x="135" y="653"/>
                  </a:cubicBezTo>
                  <a:cubicBezTo>
                    <a:pt x="132" y="650"/>
                    <a:pt x="129" y="650"/>
                    <a:pt x="126" y="651"/>
                  </a:cubicBezTo>
                  <a:cubicBezTo>
                    <a:pt x="119" y="653"/>
                    <a:pt x="115" y="659"/>
                    <a:pt x="111" y="666"/>
                  </a:cubicBezTo>
                  <a:cubicBezTo>
                    <a:pt x="106" y="673"/>
                    <a:pt x="101" y="681"/>
                    <a:pt x="98" y="690"/>
                  </a:cubicBezTo>
                  <a:cubicBezTo>
                    <a:pt x="92" y="705"/>
                    <a:pt x="88" y="720"/>
                    <a:pt x="83" y="735"/>
                  </a:cubicBezTo>
                  <a:cubicBezTo>
                    <a:pt x="79" y="750"/>
                    <a:pt x="70" y="776"/>
                    <a:pt x="74" y="780"/>
                  </a:cubicBezTo>
                  <a:cubicBezTo>
                    <a:pt x="77" y="784"/>
                    <a:pt x="87" y="769"/>
                    <a:pt x="92" y="762"/>
                  </a:cubicBezTo>
                  <a:close/>
                  <a:moveTo>
                    <a:pt x="74" y="16"/>
                  </a:moveTo>
                  <a:cubicBezTo>
                    <a:pt x="76" y="11"/>
                    <a:pt x="77" y="5"/>
                    <a:pt x="78" y="0"/>
                  </a:cubicBezTo>
                  <a:cubicBezTo>
                    <a:pt x="66" y="0"/>
                    <a:pt x="66" y="0"/>
                    <a:pt x="66" y="0"/>
                  </a:cubicBezTo>
                  <a:cubicBezTo>
                    <a:pt x="66" y="1"/>
                    <a:pt x="66" y="2"/>
                    <a:pt x="66" y="2"/>
                  </a:cubicBezTo>
                  <a:cubicBezTo>
                    <a:pt x="67" y="5"/>
                    <a:pt x="70" y="24"/>
                    <a:pt x="74" y="16"/>
                  </a:cubicBezTo>
                  <a:close/>
                  <a:moveTo>
                    <a:pt x="74" y="1486"/>
                  </a:moveTo>
                  <a:cubicBezTo>
                    <a:pt x="77" y="1490"/>
                    <a:pt x="87" y="1475"/>
                    <a:pt x="92" y="1467"/>
                  </a:cubicBezTo>
                  <a:cubicBezTo>
                    <a:pt x="98" y="1460"/>
                    <a:pt x="104" y="1451"/>
                    <a:pt x="109" y="1443"/>
                  </a:cubicBezTo>
                  <a:cubicBezTo>
                    <a:pt x="116" y="1432"/>
                    <a:pt x="122" y="1420"/>
                    <a:pt x="128" y="1407"/>
                  </a:cubicBezTo>
                  <a:cubicBezTo>
                    <a:pt x="133" y="1395"/>
                    <a:pt x="139" y="1382"/>
                    <a:pt x="137" y="1367"/>
                  </a:cubicBezTo>
                  <a:cubicBezTo>
                    <a:pt x="137" y="1364"/>
                    <a:pt x="136" y="1361"/>
                    <a:pt x="135" y="1359"/>
                  </a:cubicBezTo>
                  <a:cubicBezTo>
                    <a:pt x="132" y="1356"/>
                    <a:pt x="129" y="1356"/>
                    <a:pt x="126" y="1357"/>
                  </a:cubicBezTo>
                  <a:cubicBezTo>
                    <a:pt x="119" y="1359"/>
                    <a:pt x="115" y="1365"/>
                    <a:pt x="111" y="1371"/>
                  </a:cubicBezTo>
                  <a:cubicBezTo>
                    <a:pt x="106" y="1379"/>
                    <a:pt x="101" y="1387"/>
                    <a:pt x="98" y="1396"/>
                  </a:cubicBezTo>
                  <a:cubicBezTo>
                    <a:pt x="92" y="1410"/>
                    <a:pt x="88" y="1425"/>
                    <a:pt x="83" y="1441"/>
                  </a:cubicBezTo>
                  <a:cubicBezTo>
                    <a:pt x="79" y="1455"/>
                    <a:pt x="70" y="1482"/>
                    <a:pt x="74" y="1486"/>
                  </a:cubicBezTo>
                  <a:close/>
                  <a:moveTo>
                    <a:pt x="49" y="1400"/>
                  </a:moveTo>
                  <a:cubicBezTo>
                    <a:pt x="45" y="1385"/>
                    <a:pt x="39" y="1362"/>
                    <a:pt x="25" y="1357"/>
                  </a:cubicBezTo>
                  <a:cubicBezTo>
                    <a:pt x="21" y="1355"/>
                    <a:pt x="16" y="1357"/>
                    <a:pt x="13" y="1361"/>
                  </a:cubicBezTo>
                  <a:cubicBezTo>
                    <a:pt x="9" y="1366"/>
                    <a:pt x="9" y="1375"/>
                    <a:pt x="11" y="1382"/>
                  </a:cubicBezTo>
                  <a:cubicBezTo>
                    <a:pt x="17" y="1403"/>
                    <a:pt x="25" y="1423"/>
                    <a:pt x="35" y="1442"/>
                  </a:cubicBezTo>
                  <a:cubicBezTo>
                    <a:pt x="40" y="1451"/>
                    <a:pt x="46" y="1460"/>
                    <a:pt x="51" y="1468"/>
                  </a:cubicBezTo>
                  <a:cubicBezTo>
                    <a:pt x="54" y="1473"/>
                    <a:pt x="68" y="1497"/>
                    <a:pt x="68" y="1487"/>
                  </a:cubicBezTo>
                  <a:cubicBezTo>
                    <a:pt x="68" y="1475"/>
                    <a:pt x="65" y="1462"/>
                    <a:pt x="62" y="1451"/>
                  </a:cubicBezTo>
                  <a:cubicBezTo>
                    <a:pt x="59" y="1434"/>
                    <a:pt x="54" y="1416"/>
                    <a:pt x="49" y="1400"/>
                  </a:cubicBezTo>
                  <a:close/>
                  <a:moveTo>
                    <a:pt x="2353" y="1400"/>
                  </a:moveTo>
                  <a:cubicBezTo>
                    <a:pt x="2348" y="1385"/>
                    <a:pt x="2343" y="1362"/>
                    <a:pt x="2329" y="1357"/>
                  </a:cubicBezTo>
                  <a:cubicBezTo>
                    <a:pt x="2325" y="1355"/>
                    <a:pt x="2320" y="1357"/>
                    <a:pt x="2317" y="1361"/>
                  </a:cubicBezTo>
                  <a:cubicBezTo>
                    <a:pt x="2313" y="1366"/>
                    <a:pt x="2313" y="1375"/>
                    <a:pt x="2315" y="1382"/>
                  </a:cubicBezTo>
                  <a:cubicBezTo>
                    <a:pt x="2321" y="1403"/>
                    <a:pt x="2329" y="1423"/>
                    <a:pt x="2339" y="1442"/>
                  </a:cubicBezTo>
                  <a:cubicBezTo>
                    <a:pt x="2344" y="1451"/>
                    <a:pt x="2349" y="1460"/>
                    <a:pt x="2355" y="1468"/>
                  </a:cubicBezTo>
                  <a:cubicBezTo>
                    <a:pt x="2358" y="1473"/>
                    <a:pt x="2372" y="1497"/>
                    <a:pt x="2372" y="1487"/>
                  </a:cubicBezTo>
                  <a:cubicBezTo>
                    <a:pt x="2372" y="1475"/>
                    <a:pt x="2369" y="1462"/>
                    <a:pt x="2366" y="1451"/>
                  </a:cubicBezTo>
                  <a:cubicBezTo>
                    <a:pt x="2363" y="1434"/>
                    <a:pt x="2358" y="1416"/>
                    <a:pt x="2353" y="1400"/>
                  </a:cubicBezTo>
                  <a:close/>
                  <a:moveTo>
                    <a:pt x="2396" y="762"/>
                  </a:moveTo>
                  <a:cubicBezTo>
                    <a:pt x="2402" y="754"/>
                    <a:pt x="2408" y="746"/>
                    <a:pt x="2413" y="737"/>
                  </a:cubicBezTo>
                  <a:cubicBezTo>
                    <a:pt x="2420" y="726"/>
                    <a:pt x="2426" y="714"/>
                    <a:pt x="2432" y="701"/>
                  </a:cubicBezTo>
                  <a:cubicBezTo>
                    <a:pt x="2437" y="689"/>
                    <a:pt x="2443" y="677"/>
                    <a:pt x="2441" y="662"/>
                  </a:cubicBezTo>
                  <a:cubicBezTo>
                    <a:pt x="2441" y="659"/>
                    <a:pt x="2440" y="655"/>
                    <a:pt x="2439" y="653"/>
                  </a:cubicBezTo>
                  <a:cubicBezTo>
                    <a:pt x="2436" y="650"/>
                    <a:pt x="2433" y="650"/>
                    <a:pt x="2430" y="651"/>
                  </a:cubicBezTo>
                  <a:cubicBezTo>
                    <a:pt x="2423" y="653"/>
                    <a:pt x="2419" y="659"/>
                    <a:pt x="2415" y="666"/>
                  </a:cubicBezTo>
                  <a:cubicBezTo>
                    <a:pt x="2410" y="673"/>
                    <a:pt x="2405" y="681"/>
                    <a:pt x="2402" y="690"/>
                  </a:cubicBezTo>
                  <a:cubicBezTo>
                    <a:pt x="2396" y="705"/>
                    <a:pt x="2392" y="720"/>
                    <a:pt x="2387" y="735"/>
                  </a:cubicBezTo>
                  <a:cubicBezTo>
                    <a:pt x="2383" y="750"/>
                    <a:pt x="2374" y="776"/>
                    <a:pt x="2378" y="780"/>
                  </a:cubicBezTo>
                  <a:cubicBezTo>
                    <a:pt x="2381" y="784"/>
                    <a:pt x="2391" y="769"/>
                    <a:pt x="2396" y="762"/>
                  </a:cubicBezTo>
                  <a:close/>
                  <a:moveTo>
                    <a:pt x="1229" y="932"/>
                  </a:moveTo>
                  <a:cubicBezTo>
                    <a:pt x="1224" y="929"/>
                    <a:pt x="1217" y="931"/>
                    <a:pt x="1213" y="937"/>
                  </a:cubicBezTo>
                  <a:cubicBezTo>
                    <a:pt x="1209" y="942"/>
                    <a:pt x="1207" y="949"/>
                    <a:pt x="1206" y="956"/>
                  </a:cubicBezTo>
                  <a:cubicBezTo>
                    <a:pt x="1207" y="981"/>
                    <a:pt x="1210" y="1006"/>
                    <a:pt x="1213" y="1031"/>
                  </a:cubicBezTo>
                  <a:cubicBezTo>
                    <a:pt x="1215" y="1041"/>
                    <a:pt x="1216" y="1051"/>
                    <a:pt x="1218" y="1061"/>
                  </a:cubicBezTo>
                  <a:cubicBezTo>
                    <a:pt x="1219" y="1064"/>
                    <a:pt x="1222" y="1082"/>
                    <a:pt x="1226" y="1074"/>
                  </a:cubicBezTo>
                  <a:cubicBezTo>
                    <a:pt x="1228" y="1069"/>
                    <a:pt x="1229" y="1063"/>
                    <a:pt x="1230" y="1058"/>
                  </a:cubicBezTo>
                  <a:cubicBezTo>
                    <a:pt x="1232" y="1048"/>
                    <a:pt x="1233" y="1038"/>
                    <a:pt x="1234" y="1028"/>
                  </a:cubicBezTo>
                  <a:cubicBezTo>
                    <a:pt x="1237" y="1011"/>
                    <a:pt x="1238" y="994"/>
                    <a:pt x="1239" y="977"/>
                  </a:cubicBezTo>
                  <a:cubicBezTo>
                    <a:pt x="1240" y="963"/>
                    <a:pt x="1241" y="940"/>
                    <a:pt x="1229" y="932"/>
                  </a:cubicBezTo>
                  <a:close/>
                  <a:moveTo>
                    <a:pt x="2329" y="651"/>
                  </a:moveTo>
                  <a:cubicBezTo>
                    <a:pt x="2325" y="650"/>
                    <a:pt x="2320" y="651"/>
                    <a:pt x="2317" y="655"/>
                  </a:cubicBezTo>
                  <a:cubicBezTo>
                    <a:pt x="2313" y="661"/>
                    <a:pt x="2313" y="669"/>
                    <a:pt x="2315" y="676"/>
                  </a:cubicBezTo>
                  <a:cubicBezTo>
                    <a:pt x="2321" y="697"/>
                    <a:pt x="2329" y="718"/>
                    <a:pt x="2339" y="736"/>
                  </a:cubicBezTo>
                  <a:cubicBezTo>
                    <a:pt x="2344" y="745"/>
                    <a:pt x="2349" y="754"/>
                    <a:pt x="2355" y="763"/>
                  </a:cubicBezTo>
                  <a:cubicBezTo>
                    <a:pt x="2358" y="767"/>
                    <a:pt x="2372" y="791"/>
                    <a:pt x="2372" y="781"/>
                  </a:cubicBezTo>
                  <a:cubicBezTo>
                    <a:pt x="2372" y="769"/>
                    <a:pt x="2369" y="757"/>
                    <a:pt x="2366" y="745"/>
                  </a:cubicBezTo>
                  <a:cubicBezTo>
                    <a:pt x="2363" y="728"/>
                    <a:pt x="2358" y="711"/>
                    <a:pt x="2353" y="694"/>
                  </a:cubicBezTo>
                  <a:cubicBezTo>
                    <a:pt x="2348" y="680"/>
                    <a:pt x="2343" y="656"/>
                    <a:pt x="2329" y="651"/>
                  </a:cubicBezTo>
                  <a:close/>
                  <a:moveTo>
                    <a:pt x="2381" y="1285"/>
                  </a:moveTo>
                  <a:cubicBezTo>
                    <a:pt x="2376" y="1282"/>
                    <a:pt x="2369" y="1284"/>
                    <a:pt x="2365" y="1289"/>
                  </a:cubicBezTo>
                  <a:cubicBezTo>
                    <a:pt x="2361" y="1294"/>
                    <a:pt x="2359" y="1302"/>
                    <a:pt x="2358" y="1309"/>
                  </a:cubicBezTo>
                  <a:cubicBezTo>
                    <a:pt x="2359" y="1334"/>
                    <a:pt x="2362" y="1359"/>
                    <a:pt x="2365" y="1384"/>
                  </a:cubicBezTo>
                  <a:cubicBezTo>
                    <a:pt x="2367" y="1394"/>
                    <a:pt x="2368" y="1404"/>
                    <a:pt x="2370" y="1413"/>
                  </a:cubicBezTo>
                  <a:cubicBezTo>
                    <a:pt x="2371" y="1416"/>
                    <a:pt x="2374" y="1435"/>
                    <a:pt x="2378" y="1427"/>
                  </a:cubicBezTo>
                  <a:cubicBezTo>
                    <a:pt x="2380" y="1422"/>
                    <a:pt x="2381" y="1416"/>
                    <a:pt x="2382" y="1411"/>
                  </a:cubicBezTo>
                  <a:cubicBezTo>
                    <a:pt x="2384" y="1401"/>
                    <a:pt x="2385" y="1391"/>
                    <a:pt x="2386" y="1381"/>
                  </a:cubicBezTo>
                  <a:cubicBezTo>
                    <a:pt x="2389" y="1364"/>
                    <a:pt x="2390" y="1347"/>
                    <a:pt x="2391" y="1330"/>
                  </a:cubicBezTo>
                  <a:cubicBezTo>
                    <a:pt x="2392" y="1315"/>
                    <a:pt x="2393" y="1293"/>
                    <a:pt x="2381" y="1285"/>
                  </a:cubicBezTo>
                  <a:close/>
                  <a:moveTo>
                    <a:pt x="2378" y="1486"/>
                  </a:moveTo>
                  <a:cubicBezTo>
                    <a:pt x="2381" y="1490"/>
                    <a:pt x="2391" y="1475"/>
                    <a:pt x="2396" y="1467"/>
                  </a:cubicBezTo>
                  <a:cubicBezTo>
                    <a:pt x="2402" y="1460"/>
                    <a:pt x="2408" y="1451"/>
                    <a:pt x="2413" y="1443"/>
                  </a:cubicBezTo>
                  <a:cubicBezTo>
                    <a:pt x="2420" y="1432"/>
                    <a:pt x="2426" y="1420"/>
                    <a:pt x="2432" y="1407"/>
                  </a:cubicBezTo>
                  <a:cubicBezTo>
                    <a:pt x="2437" y="1395"/>
                    <a:pt x="2443" y="1382"/>
                    <a:pt x="2441" y="1367"/>
                  </a:cubicBezTo>
                  <a:cubicBezTo>
                    <a:pt x="2441" y="1364"/>
                    <a:pt x="2440" y="1361"/>
                    <a:pt x="2439" y="1359"/>
                  </a:cubicBezTo>
                  <a:cubicBezTo>
                    <a:pt x="2436" y="1356"/>
                    <a:pt x="2433" y="1356"/>
                    <a:pt x="2430" y="1357"/>
                  </a:cubicBezTo>
                  <a:cubicBezTo>
                    <a:pt x="2423" y="1359"/>
                    <a:pt x="2419" y="1365"/>
                    <a:pt x="2415" y="1371"/>
                  </a:cubicBezTo>
                  <a:cubicBezTo>
                    <a:pt x="2410" y="1379"/>
                    <a:pt x="2405" y="1387"/>
                    <a:pt x="2402" y="1396"/>
                  </a:cubicBezTo>
                  <a:cubicBezTo>
                    <a:pt x="2396" y="1410"/>
                    <a:pt x="2392" y="1425"/>
                    <a:pt x="2387" y="1441"/>
                  </a:cubicBezTo>
                  <a:cubicBezTo>
                    <a:pt x="2383" y="1455"/>
                    <a:pt x="2374" y="1482"/>
                    <a:pt x="2378" y="1486"/>
                  </a:cubicBezTo>
                  <a:close/>
                  <a:moveTo>
                    <a:pt x="2378" y="721"/>
                  </a:moveTo>
                  <a:cubicBezTo>
                    <a:pt x="2380" y="717"/>
                    <a:pt x="2381" y="710"/>
                    <a:pt x="2382" y="705"/>
                  </a:cubicBezTo>
                  <a:cubicBezTo>
                    <a:pt x="2384" y="695"/>
                    <a:pt x="2385" y="685"/>
                    <a:pt x="2386" y="675"/>
                  </a:cubicBezTo>
                  <a:cubicBezTo>
                    <a:pt x="2389" y="658"/>
                    <a:pt x="2390" y="641"/>
                    <a:pt x="2391" y="624"/>
                  </a:cubicBezTo>
                  <a:cubicBezTo>
                    <a:pt x="2392" y="610"/>
                    <a:pt x="2393" y="587"/>
                    <a:pt x="2381" y="580"/>
                  </a:cubicBezTo>
                  <a:cubicBezTo>
                    <a:pt x="2376" y="577"/>
                    <a:pt x="2369" y="579"/>
                    <a:pt x="2365" y="584"/>
                  </a:cubicBezTo>
                  <a:cubicBezTo>
                    <a:pt x="2361" y="589"/>
                    <a:pt x="2359" y="596"/>
                    <a:pt x="2358" y="603"/>
                  </a:cubicBezTo>
                  <a:cubicBezTo>
                    <a:pt x="2359" y="629"/>
                    <a:pt x="2362" y="653"/>
                    <a:pt x="2365" y="678"/>
                  </a:cubicBezTo>
                  <a:cubicBezTo>
                    <a:pt x="2367" y="688"/>
                    <a:pt x="2368" y="698"/>
                    <a:pt x="2370" y="708"/>
                  </a:cubicBezTo>
                  <a:cubicBezTo>
                    <a:pt x="2371" y="711"/>
                    <a:pt x="2374" y="729"/>
                    <a:pt x="2378" y="721"/>
                  </a:cubicBezTo>
                  <a:close/>
                  <a:moveTo>
                    <a:pt x="2307" y="763"/>
                  </a:moveTo>
                  <a:cubicBezTo>
                    <a:pt x="2318" y="793"/>
                    <a:pt x="2338" y="812"/>
                    <a:pt x="2358" y="829"/>
                  </a:cubicBezTo>
                  <a:cubicBezTo>
                    <a:pt x="2360" y="831"/>
                    <a:pt x="2362" y="832"/>
                    <a:pt x="2364" y="833"/>
                  </a:cubicBezTo>
                  <a:cubicBezTo>
                    <a:pt x="2365" y="833"/>
                    <a:pt x="2366" y="833"/>
                    <a:pt x="2366" y="833"/>
                  </a:cubicBezTo>
                  <a:cubicBezTo>
                    <a:pt x="2368" y="833"/>
                    <a:pt x="2369" y="832"/>
                    <a:pt x="2370" y="831"/>
                  </a:cubicBezTo>
                  <a:cubicBezTo>
                    <a:pt x="2374" y="826"/>
                    <a:pt x="2368" y="813"/>
                    <a:pt x="2367" y="808"/>
                  </a:cubicBezTo>
                  <a:cubicBezTo>
                    <a:pt x="2363" y="800"/>
                    <a:pt x="2359" y="792"/>
                    <a:pt x="2355" y="784"/>
                  </a:cubicBezTo>
                  <a:cubicBezTo>
                    <a:pt x="2349" y="771"/>
                    <a:pt x="2342" y="757"/>
                    <a:pt x="2333" y="746"/>
                  </a:cubicBezTo>
                  <a:cubicBezTo>
                    <a:pt x="2330" y="741"/>
                    <a:pt x="2326" y="736"/>
                    <a:pt x="2321" y="734"/>
                  </a:cubicBezTo>
                  <a:cubicBezTo>
                    <a:pt x="2316" y="733"/>
                    <a:pt x="2310" y="734"/>
                    <a:pt x="2307" y="740"/>
                  </a:cubicBezTo>
                  <a:cubicBezTo>
                    <a:pt x="2305" y="743"/>
                    <a:pt x="2304" y="747"/>
                    <a:pt x="2305" y="751"/>
                  </a:cubicBezTo>
                  <a:cubicBezTo>
                    <a:pt x="2305" y="756"/>
                    <a:pt x="2306" y="759"/>
                    <a:pt x="2307" y="763"/>
                  </a:cubicBezTo>
                  <a:close/>
                  <a:moveTo>
                    <a:pt x="2307" y="58"/>
                  </a:moveTo>
                  <a:cubicBezTo>
                    <a:pt x="2318" y="87"/>
                    <a:pt x="2338" y="107"/>
                    <a:pt x="2358" y="124"/>
                  </a:cubicBezTo>
                  <a:cubicBezTo>
                    <a:pt x="2360" y="125"/>
                    <a:pt x="2362" y="127"/>
                    <a:pt x="2364" y="127"/>
                  </a:cubicBezTo>
                  <a:cubicBezTo>
                    <a:pt x="2365" y="128"/>
                    <a:pt x="2366" y="128"/>
                    <a:pt x="2366" y="128"/>
                  </a:cubicBezTo>
                  <a:cubicBezTo>
                    <a:pt x="2368" y="127"/>
                    <a:pt x="2369" y="127"/>
                    <a:pt x="2370" y="125"/>
                  </a:cubicBezTo>
                  <a:cubicBezTo>
                    <a:pt x="2374" y="121"/>
                    <a:pt x="2368" y="107"/>
                    <a:pt x="2367" y="102"/>
                  </a:cubicBezTo>
                  <a:cubicBezTo>
                    <a:pt x="2363" y="94"/>
                    <a:pt x="2359" y="86"/>
                    <a:pt x="2355" y="78"/>
                  </a:cubicBezTo>
                  <a:cubicBezTo>
                    <a:pt x="2349" y="65"/>
                    <a:pt x="2342" y="52"/>
                    <a:pt x="2333" y="40"/>
                  </a:cubicBezTo>
                  <a:cubicBezTo>
                    <a:pt x="2330" y="35"/>
                    <a:pt x="2326" y="31"/>
                    <a:pt x="2321" y="29"/>
                  </a:cubicBezTo>
                  <a:cubicBezTo>
                    <a:pt x="2316" y="27"/>
                    <a:pt x="2310" y="29"/>
                    <a:pt x="2307" y="34"/>
                  </a:cubicBezTo>
                  <a:cubicBezTo>
                    <a:pt x="2305" y="37"/>
                    <a:pt x="2304" y="42"/>
                    <a:pt x="2305" y="46"/>
                  </a:cubicBezTo>
                  <a:cubicBezTo>
                    <a:pt x="2305" y="50"/>
                    <a:pt x="2306" y="54"/>
                    <a:pt x="2307" y="58"/>
                  </a:cubicBezTo>
                  <a:close/>
                  <a:moveTo>
                    <a:pt x="2378" y="75"/>
                  </a:moveTo>
                  <a:cubicBezTo>
                    <a:pt x="2381" y="79"/>
                    <a:pt x="2391" y="63"/>
                    <a:pt x="2396" y="56"/>
                  </a:cubicBezTo>
                  <a:cubicBezTo>
                    <a:pt x="2402" y="48"/>
                    <a:pt x="2408" y="40"/>
                    <a:pt x="2413" y="32"/>
                  </a:cubicBezTo>
                  <a:cubicBezTo>
                    <a:pt x="2419" y="22"/>
                    <a:pt x="2425" y="11"/>
                    <a:pt x="2430" y="0"/>
                  </a:cubicBezTo>
                  <a:cubicBezTo>
                    <a:pt x="2396" y="0"/>
                    <a:pt x="2396" y="0"/>
                    <a:pt x="2396" y="0"/>
                  </a:cubicBezTo>
                  <a:cubicBezTo>
                    <a:pt x="2393" y="10"/>
                    <a:pt x="2390" y="20"/>
                    <a:pt x="2387" y="29"/>
                  </a:cubicBezTo>
                  <a:cubicBezTo>
                    <a:pt x="2383" y="44"/>
                    <a:pt x="2374" y="71"/>
                    <a:pt x="2378" y="75"/>
                  </a:cubicBezTo>
                  <a:close/>
                  <a:moveTo>
                    <a:pt x="1226" y="425"/>
                  </a:moveTo>
                  <a:cubicBezTo>
                    <a:pt x="1229" y="429"/>
                    <a:pt x="1239" y="413"/>
                    <a:pt x="1244" y="406"/>
                  </a:cubicBezTo>
                  <a:cubicBezTo>
                    <a:pt x="1250" y="398"/>
                    <a:pt x="1256" y="390"/>
                    <a:pt x="1261" y="382"/>
                  </a:cubicBezTo>
                  <a:cubicBezTo>
                    <a:pt x="1268" y="370"/>
                    <a:pt x="1274" y="358"/>
                    <a:pt x="1280" y="346"/>
                  </a:cubicBezTo>
                  <a:cubicBezTo>
                    <a:pt x="1285" y="333"/>
                    <a:pt x="1291" y="321"/>
                    <a:pt x="1289" y="306"/>
                  </a:cubicBezTo>
                  <a:cubicBezTo>
                    <a:pt x="1289" y="303"/>
                    <a:pt x="1288" y="300"/>
                    <a:pt x="1287" y="298"/>
                  </a:cubicBezTo>
                  <a:cubicBezTo>
                    <a:pt x="1284" y="295"/>
                    <a:pt x="1281" y="295"/>
                    <a:pt x="1278" y="295"/>
                  </a:cubicBezTo>
                  <a:cubicBezTo>
                    <a:pt x="1271" y="297"/>
                    <a:pt x="1267" y="303"/>
                    <a:pt x="1263" y="310"/>
                  </a:cubicBezTo>
                  <a:cubicBezTo>
                    <a:pt x="1258" y="318"/>
                    <a:pt x="1253" y="325"/>
                    <a:pt x="1250" y="334"/>
                  </a:cubicBezTo>
                  <a:cubicBezTo>
                    <a:pt x="1244" y="349"/>
                    <a:pt x="1240" y="364"/>
                    <a:pt x="1235" y="379"/>
                  </a:cubicBezTo>
                  <a:cubicBezTo>
                    <a:pt x="1231" y="394"/>
                    <a:pt x="1222" y="420"/>
                    <a:pt x="1226" y="425"/>
                  </a:cubicBezTo>
                  <a:close/>
                  <a:moveTo>
                    <a:pt x="2355" y="57"/>
                  </a:moveTo>
                  <a:cubicBezTo>
                    <a:pt x="2358" y="61"/>
                    <a:pt x="2372" y="86"/>
                    <a:pt x="2372" y="75"/>
                  </a:cubicBezTo>
                  <a:cubicBezTo>
                    <a:pt x="2372" y="64"/>
                    <a:pt x="2369" y="51"/>
                    <a:pt x="2366" y="40"/>
                  </a:cubicBezTo>
                  <a:cubicBezTo>
                    <a:pt x="2363" y="26"/>
                    <a:pt x="2360" y="13"/>
                    <a:pt x="2356" y="0"/>
                  </a:cubicBezTo>
                  <a:cubicBezTo>
                    <a:pt x="2325" y="0"/>
                    <a:pt x="2325" y="0"/>
                    <a:pt x="2325" y="0"/>
                  </a:cubicBezTo>
                  <a:cubicBezTo>
                    <a:pt x="2329" y="11"/>
                    <a:pt x="2334" y="21"/>
                    <a:pt x="2339" y="31"/>
                  </a:cubicBezTo>
                  <a:cubicBezTo>
                    <a:pt x="2344" y="40"/>
                    <a:pt x="2349" y="49"/>
                    <a:pt x="2355" y="57"/>
                  </a:cubicBezTo>
                  <a:close/>
                  <a:moveTo>
                    <a:pt x="2378" y="16"/>
                  </a:moveTo>
                  <a:cubicBezTo>
                    <a:pt x="2380" y="11"/>
                    <a:pt x="2381" y="5"/>
                    <a:pt x="2382" y="0"/>
                  </a:cubicBezTo>
                  <a:cubicBezTo>
                    <a:pt x="2370" y="0"/>
                    <a:pt x="2370" y="0"/>
                    <a:pt x="2370" y="0"/>
                  </a:cubicBezTo>
                  <a:cubicBezTo>
                    <a:pt x="2370" y="1"/>
                    <a:pt x="2370" y="2"/>
                    <a:pt x="2370" y="2"/>
                  </a:cubicBezTo>
                  <a:cubicBezTo>
                    <a:pt x="2371" y="5"/>
                    <a:pt x="2374" y="24"/>
                    <a:pt x="2378" y="16"/>
                  </a:cubicBezTo>
                  <a:close/>
                  <a:moveTo>
                    <a:pt x="2404" y="65"/>
                  </a:moveTo>
                  <a:cubicBezTo>
                    <a:pt x="2392" y="82"/>
                    <a:pt x="2377" y="118"/>
                    <a:pt x="2380" y="124"/>
                  </a:cubicBezTo>
                  <a:cubicBezTo>
                    <a:pt x="2383" y="130"/>
                    <a:pt x="2421" y="105"/>
                    <a:pt x="2436" y="85"/>
                  </a:cubicBezTo>
                  <a:cubicBezTo>
                    <a:pt x="2444" y="74"/>
                    <a:pt x="2459" y="52"/>
                    <a:pt x="2450" y="36"/>
                  </a:cubicBezTo>
                  <a:cubicBezTo>
                    <a:pt x="2449" y="35"/>
                    <a:pt x="2448" y="33"/>
                    <a:pt x="2446" y="32"/>
                  </a:cubicBezTo>
                  <a:cubicBezTo>
                    <a:pt x="2446" y="32"/>
                    <a:pt x="2445" y="32"/>
                    <a:pt x="2445" y="32"/>
                  </a:cubicBezTo>
                  <a:cubicBezTo>
                    <a:pt x="2443" y="30"/>
                    <a:pt x="2440" y="31"/>
                    <a:pt x="2437" y="32"/>
                  </a:cubicBezTo>
                  <a:cubicBezTo>
                    <a:pt x="2424" y="37"/>
                    <a:pt x="2413" y="51"/>
                    <a:pt x="2404" y="65"/>
                  </a:cubicBezTo>
                  <a:close/>
                  <a:moveTo>
                    <a:pt x="1226" y="1778"/>
                  </a:moveTo>
                  <a:cubicBezTo>
                    <a:pt x="1228" y="1773"/>
                    <a:pt x="1229" y="1767"/>
                    <a:pt x="1230" y="1762"/>
                  </a:cubicBezTo>
                  <a:cubicBezTo>
                    <a:pt x="1232" y="1752"/>
                    <a:pt x="1233" y="1742"/>
                    <a:pt x="1234" y="1731"/>
                  </a:cubicBezTo>
                  <a:cubicBezTo>
                    <a:pt x="1237" y="1715"/>
                    <a:pt x="1238" y="1698"/>
                    <a:pt x="1239" y="1680"/>
                  </a:cubicBezTo>
                  <a:cubicBezTo>
                    <a:pt x="1240" y="1666"/>
                    <a:pt x="1241" y="1643"/>
                    <a:pt x="1229" y="1636"/>
                  </a:cubicBezTo>
                  <a:cubicBezTo>
                    <a:pt x="1224" y="1633"/>
                    <a:pt x="1217" y="1635"/>
                    <a:pt x="1213" y="1640"/>
                  </a:cubicBezTo>
                  <a:cubicBezTo>
                    <a:pt x="1209" y="1645"/>
                    <a:pt x="1207" y="1653"/>
                    <a:pt x="1206" y="1660"/>
                  </a:cubicBezTo>
                  <a:cubicBezTo>
                    <a:pt x="1207" y="1685"/>
                    <a:pt x="1210" y="1710"/>
                    <a:pt x="1213" y="1735"/>
                  </a:cubicBezTo>
                  <a:cubicBezTo>
                    <a:pt x="1215" y="1745"/>
                    <a:pt x="1216" y="1755"/>
                    <a:pt x="1218" y="1764"/>
                  </a:cubicBezTo>
                  <a:cubicBezTo>
                    <a:pt x="1219" y="1767"/>
                    <a:pt x="1222" y="1786"/>
                    <a:pt x="1226" y="1778"/>
                  </a:cubicBezTo>
                  <a:close/>
                  <a:moveTo>
                    <a:pt x="1294" y="1091"/>
                  </a:moveTo>
                  <a:cubicBezTo>
                    <a:pt x="1294" y="1090"/>
                    <a:pt x="1293" y="1090"/>
                    <a:pt x="1293" y="1090"/>
                  </a:cubicBezTo>
                  <a:cubicBezTo>
                    <a:pt x="1291" y="1089"/>
                    <a:pt x="1288" y="1089"/>
                    <a:pt x="1285" y="1090"/>
                  </a:cubicBezTo>
                  <a:cubicBezTo>
                    <a:pt x="1272" y="1095"/>
                    <a:pt x="1261" y="1110"/>
                    <a:pt x="1252" y="1123"/>
                  </a:cubicBezTo>
                  <a:cubicBezTo>
                    <a:pt x="1240" y="1140"/>
                    <a:pt x="1225" y="1176"/>
                    <a:pt x="1228" y="1182"/>
                  </a:cubicBezTo>
                  <a:cubicBezTo>
                    <a:pt x="1231" y="1189"/>
                    <a:pt x="1269" y="1164"/>
                    <a:pt x="1284" y="1143"/>
                  </a:cubicBezTo>
                  <a:cubicBezTo>
                    <a:pt x="1292" y="1132"/>
                    <a:pt x="1307" y="1111"/>
                    <a:pt x="1298" y="1095"/>
                  </a:cubicBezTo>
                  <a:cubicBezTo>
                    <a:pt x="1297" y="1093"/>
                    <a:pt x="1296" y="1092"/>
                    <a:pt x="1294" y="1091"/>
                  </a:cubicBezTo>
                  <a:close/>
                  <a:moveTo>
                    <a:pt x="2358" y="1535"/>
                  </a:moveTo>
                  <a:cubicBezTo>
                    <a:pt x="2360" y="1536"/>
                    <a:pt x="2362" y="1538"/>
                    <a:pt x="2364" y="1539"/>
                  </a:cubicBezTo>
                  <a:cubicBezTo>
                    <a:pt x="2365" y="1539"/>
                    <a:pt x="2366" y="1539"/>
                    <a:pt x="2366" y="1539"/>
                  </a:cubicBezTo>
                  <a:cubicBezTo>
                    <a:pt x="2368" y="1539"/>
                    <a:pt x="2369" y="1538"/>
                    <a:pt x="2370" y="1537"/>
                  </a:cubicBezTo>
                  <a:cubicBezTo>
                    <a:pt x="2374" y="1532"/>
                    <a:pt x="2368" y="1518"/>
                    <a:pt x="2367" y="1514"/>
                  </a:cubicBezTo>
                  <a:cubicBezTo>
                    <a:pt x="2363" y="1505"/>
                    <a:pt x="2359" y="1497"/>
                    <a:pt x="2355" y="1490"/>
                  </a:cubicBezTo>
                  <a:cubicBezTo>
                    <a:pt x="2349" y="1476"/>
                    <a:pt x="2342" y="1463"/>
                    <a:pt x="2333" y="1451"/>
                  </a:cubicBezTo>
                  <a:cubicBezTo>
                    <a:pt x="2330" y="1446"/>
                    <a:pt x="2326" y="1442"/>
                    <a:pt x="2321" y="1440"/>
                  </a:cubicBezTo>
                  <a:cubicBezTo>
                    <a:pt x="2316" y="1438"/>
                    <a:pt x="2310" y="1440"/>
                    <a:pt x="2307" y="1445"/>
                  </a:cubicBezTo>
                  <a:cubicBezTo>
                    <a:pt x="2305" y="1448"/>
                    <a:pt x="2304" y="1453"/>
                    <a:pt x="2305" y="1457"/>
                  </a:cubicBezTo>
                  <a:cubicBezTo>
                    <a:pt x="2305" y="1461"/>
                    <a:pt x="2306" y="1465"/>
                    <a:pt x="2307" y="1469"/>
                  </a:cubicBezTo>
                  <a:cubicBezTo>
                    <a:pt x="2318" y="1498"/>
                    <a:pt x="2338" y="1518"/>
                    <a:pt x="2358" y="1535"/>
                  </a:cubicBezTo>
                  <a:close/>
                  <a:moveTo>
                    <a:pt x="1244" y="1818"/>
                  </a:moveTo>
                  <a:cubicBezTo>
                    <a:pt x="1250" y="1810"/>
                    <a:pt x="1256" y="1802"/>
                    <a:pt x="1261" y="1794"/>
                  </a:cubicBezTo>
                  <a:cubicBezTo>
                    <a:pt x="1268" y="1782"/>
                    <a:pt x="1274" y="1770"/>
                    <a:pt x="1280" y="1758"/>
                  </a:cubicBezTo>
                  <a:cubicBezTo>
                    <a:pt x="1285" y="1745"/>
                    <a:pt x="1291" y="1733"/>
                    <a:pt x="1289" y="1718"/>
                  </a:cubicBezTo>
                  <a:cubicBezTo>
                    <a:pt x="1289" y="1715"/>
                    <a:pt x="1288" y="1712"/>
                    <a:pt x="1287" y="1710"/>
                  </a:cubicBezTo>
                  <a:cubicBezTo>
                    <a:pt x="1284" y="1707"/>
                    <a:pt x="1281" y="1707"/>
                    <a:pt x="1278" y="1708"/>
                  </a:cubicBezTo>
                  <a:cubicBezTo>
                    <a:pt x="1271" y="1710"/>
                    <a:pt x="1267" y="1716"/>
                    <a:pt x="1263" y="1722"/>
                  </a:cubicBezTo>
                  <a:cubicBezTo>
                    <a:pt x="1258" y="1730"/>
                    <a:pt x="1253" y="1738"/>
                    <a:pt x="1250" y="1746"/>
                  </a:cubicBezTo>
                  <a:cubicBezTo>
                    <a:pt x="1244" y="1761"/>
                    <a:pt x="1240" y="1776"/>
                    <a:pt x="1235" y="1792"/>
                  </a:cubicBezTo>
                  <a:cubicBezTo>
                    <a:pt x="1231" y="1806"/>
                    <a:pt x="1222" y="1833"/>
                    <a:pt x="1226" y="1837"/>
                  </a:cubicBezTo>
                  <a:cubicBezTo>
                    <a:pt x="1229" y="1841"/>
                    <a:pt x="1239" y="1826"/>
                    <a:pt x="1244" y="1818"/>
                  </a:cubicBezTo>
                  <a:close/>
                  <a:moveTo>
                    <a:pt x="2321" y="2146"/>
                  </a:moveTo>
                  <a:cubicBezTo>
                    <a:pt x="2316" y="2144"/>
                    <a:pt x="2310" y="2145"/>
                    <a:pt x="2307" y="2151"/>
                  </a:cubicBezTo>
                  <a:cubicBezTo>
                    <a:pt x="2306" y="2153"/>
                    <a:pt x="2305" y="2156"/>
                    <a:pt x="2305" y="2158"/>
                  </a:cubicBezTo>
                  <a:cubicBezTo>
                    <a:pt x="2335" y="2158"/>
                    <a:pt x="2335" y="2158"/>
                    <a:pt x="2335" y="2158"/>
                  </a:cubicBezTo>
                  <a:cubicBezTo>
                    <a:pt x="2334" y="2158"/>
                    <a:pt x="2334" y="2157"/>
                    <a:pt x="2333" y="2157"/>
                  </a:cubicBezTo>
                  <a:cubicBezTo>
                    <a:pt x="2330" y="2152"/>
                    <a:pt x="2326" y="2147"/>
                    <a:pt x="2321" y="2146"/>
                  </a:cubicBezTo>
                  <a:close/>
                  <a:moveTo>
                    <a:pt x="1294" y="1794"/>
                  </a:moveTo>
                  <a:cubicBezTo>
                    <a:pt x="1294" y="1794"/>
                    <a:pt x="1293" y="1794"/>
                    <a:pt x="1293" y="1794"/>
                  </a:cubicBezTo>
                  <a:cubicBezTo>
                    <a:pt x="1291" y="1792"/>
                    <a:pt x="1288" y="1793"/>
                    <a:pt x="1285" y="1794"/>
                  </a:cubicBezTo>
                  <a:cubicBezTo>
                    <a:pt x="1272" y="1799"/>
                    <a:pt x="1261" y="1813"/>
                    <a:pt x="1252" y="1827"/>
                  </a:cubicBezTo>
                  <a:cubicBezTo>
                    <a:pt x="1240" y="1844"/>
                    <a:pt x="1225" y="1880"/>
                    <a:pt x="1228" y="1886"/>
                  </a:cubicBezTo>
                  <a:cubicBezTo>
                    <a:pt x="1231" y="1892"/>
                    <a:pt x="1269" y="1868"/>
                    <a:pt x="1284" y="1847"/>
                  </a:cubicBezTo>
                  <a:cubicBezTo>
                    <a:pt x="1292" y="1836"/>
                    <a:pt x="1307" y="1814"/>
                    <a:pt x="1298" y="1799"/>
                  </a:cubicBezTo>
                  <a:cubicBezTo>
                    <a:pt x="1297" y="1797"/>
                    <a:pt x="1296" y="1795"/>
                    <a:pt x="1294" y="1794"/>
                  </a:cubicBezTo>
                  <a:close/>
                  <a:moveTo>
                    <a:pt x="1294" y="382"/>
                  </a:moveTo>
                  <a:cubicBezTo>
                    <a:pt x="1294" y="382"/>
                    <a:pt x="1293" y="382"/>
                    <a:pt x="1293" y="381"/>
                  </a:cubicBezTo>
                  <a:cubicBezTo>
                    <a:pt x="1291" y="380"/>
                    <a:pt x="1288" y="380"/>
                    <a:pt x="1285" y="381"/>
                  </a:cubicBezTo>
                  <a:cubicBezTo>
                    <a:pt x="1272" y="387"/>
                    <a:pt x="1261" y="401"/>
                    <a:pt x="1252" y="415"/>
                  </a:cubicBezTo>
                  <a:cubicBezTo>
                    <a:pt x="1240" y="432"/>
                    <a:pt x="1225" y="468"/>
                    <a:pt x="1228" y="474"/>
                  </a:cubicBezTo>
                  <a:cubicBezTo>
                    <a:pt x="1231" y="480"/>
                    <a:pt x="1269" y="455"/>
                    <a:pt x="1284" y="435"/>
                  </a:cubicBezTo>
                  <a:cubicBezTo>
                    <a:pt x="1292" y="424"/>
                    <a:pt x="1307" y="402"/>
                    <a:pt x="1298" y="386"/>
                  </a:cubicBezTo>
                  <a:cubicBezTo>
                    <a:pt x="1297" y="385"/>
                    <a:pt x="1296" y="383"/>
                    <a:pt x="1294" y="382"/>
                  </a:cubicBezTo>
                  <a:close/>
                  <a:moveTo>
                    <a:pt x="2446" y="1443"/>
                  </a:moveTo>
                  <a:cubicBezTo>
                    <a:pt x="2446" y="1443"/>
                    <a:pt x="2445" y="1443"/>
                    <a:pt x="2445" y="1443"/>
                  </a:cubicBezTo>
                  <a:cubicBezTo>
                    <a:pt x="2443" y="1441"/>
                    <a:pt x="2440" y="1442"/>
                    <a:pt x="2437" y="1443"/>
                  </a:cubicBezTo>
                  <a:cubicBezTo>
                    <a:pt x="2424" y="1448"/>
                    <a:pt x="2413" y="1463"/>
                    <a:pt x="2404" y="1476"/>
                  </a:cubicBezTo>
                  <a:cubicBezTo>
                    <a:pt x="2392" y="1493"/>
                    <a:pt x="2377" y="1529"/>
                    <a:pt x="2380" y="1535"/>
                  </a:cubicBezTo>
                  <a:cubicBezTo>
                    <a:pt x="2383" y="1542"/>
                    <a:pt x="2421" y="1517"/>
                    <a:pt x="2436" y="1496"/>
                  </a:cubicBezTo>
                  <a:cubicBezTo>
                    <a:pt x="2444" y="1485"/>
                    <a:pt x="2459" y="1463"/>
                    <a:pt x="2450" y="1448"/>
                  </a:cubicBezTo>
                  <a:cubicBezTo>
                    <a:pt x="2449" y="1446"/>
                    <a:pt x="2448" y="1444"/>
                    <a:pt x="2446" y="1443"/>
                  </a:cubicBezTo>
                  <a:close/>
                  <a:moveTo>
                    <a:pt x="2446" y="2149"/>
                  </a:moveTo>
                  <a:cubicBezTo>
                    <a:pt x="2446" y="2149"/>
                    <a:pt x="2445" y="2148"/>
                    <a:pt x="2445" y="2148"/>
                  </a:cubicBezTo>
                  <a:cubicBezTo>
                    <a:pt x="2443" y="2147"/>
                    <a:pt x="2440" y="2147"/>
                    <a:pt x="2437" y="2148"/>
                  </a:cubicBezTo>
                  <a:cubicBezTo>
                    <a:pt x="2432" y="2150"/>
                    <a:pt x="2427" y="2154"/>
                    <a:pt x="2422" y="2158"/>
                  </a:cubicBezTo>
                  <a:cubicBezTo>
                    <a:pt x="2452" y="2158"/>
                    <a:pt x="2452" y="2158"/>
                    <a:pt x="2452" y="2158"/>
                  </a:cubicBezTo>
                  <a:cubicBezTo>
                    <a:pt x="2451" y="2157"/>
                    <a:pt x="2451" y="2155"/>
                    <a:pt x="2450" y="2153"/>
                  </a:cubicBezTo>
                  <a:cubicBezTo>
                    <a:pt x="2449" y="2151"/>
                    <a:pt x="2448" y="2150"/>
                    <a:pt x="2446" y="2149"/>
                  </a:cubicBezTo>
                  <a:close/>
                  <a:moveTo>
                    <a:pt x="2446" y="738"/>
                  </a:moveTo>
                  <a:cubicBezTo>
                    <a:pt x="2446" y="738"/>
                    <a:pt x="2445" y="737"/>
                    <a:pt x="2445" y="737"/>
                  </a:cubicBezTo>
                  <a:cubicBezTo>
                    <a:pt x="2443" y="736"/>
                    <a:pt x="2440" y="736"/>
                    <a:pt x="2437" y="737"/>
                  </a:cubicBezTo>
                  <a:cubicBezTo>
                    <a:pt x="2424" y="742"/>
                    <a:pt x="2413" y="757"/>
                    <a:pt x="2404" y="770"/>
                  </a:cubicBezTo>
                  <a:cubicBezTo>
                    <a:pt x="2392" y="787"/>
                    <a:pt x="2377" y="823"/>
                    <a:pt x="2380" y="830"/>
                  </a:cubicBezTo>
                  <a:cubicBezTo>
                    <a:pt x="2383" y="836"/>
                    <a:pt x="2421" y="811"/>
                    <a:pt x="2436" y="791"/>
                  </a:cubicBezTo>
                  <a:cubicBezTo>
                    <a:pt x="2444" y="780"/>
                    <a:pt x="2459" y="758"/>
                    <a:pt x="2450" y="742"/>
                  </a:cubicBezTo>
                  <a:cubicBezTo>
                    <a:pt x="2449" y="740"/>
                    <a:pt x="2448" y="739"/>
                    <a:pt x="2446" y="738"/>
                  </a:cubicBezTo>
                  <a:close/>
                  <a:moveTo>
                    <a:pt x="2353" y="2105"/>
                  </a:moveTo>
                  <a:cubicBezTo>
                    <a:pt x="2348" y="2091"/>
                    <a:pt x="2343" y="2067"/>
                    <a:pt x="2329" y="2063"/>
                  </a:cubicBezTo>
                  <a:cubicBezTo>
                    <a:pt x="2325" y="2061"/>
                    <a:pt x="2320" y="2062"/>
                    <a:pt x="2317" y="2067"/>
                  </a:cubicBezTo>
                  <a:cubicBezTo>
                    <a:pt x="2313" y="2072"/>
                    <a:pt x="2313" y="2080"/>
                    <a:pt x="2315" y="2087"/>
                  </a:cubicBezTo>
                  <a:cubicBezTo>
                    <a:pt x="2321" y="2108"/>
                    <a:pt x="2329" y="2129"/>
                    <a:pt x="2339" y="2147"/>
                  </a:cubicBezTo>
                  <a:cubicBezTo>
                    <a:pt x="2341" y="2151"/>
                    <a:pt x="2343" y="2155"/>
                    <a:pt x="2345" y="2158"/>
                  </a:cubicBezTo>
                  <a:cubicBezTo>
                    <a:pt x="2367" y="2158"/>
                    <a:pt x="2367" y="2158"/>
                    <a:pt x="2367" y="2158"/>
                  </a:cubicBezTo>
                  <a:cubicBezTo>
                    <a:pt x="2366" y="2158"/>
                    <a:pt x="2366" y="2157"/>
                    <a:pt x="2366" y="2156"/>
                  </a:cubicBezTo>
                  <a:cubicBezTo>
                    <a:pt x="2363" y="2139"/>
                    <a:pt x="2358" y="2122"/>
                    <a:pt x="2353" y="2105"/>
                  </a:cubicBezTo>
                  <a:close/>
                  <a:moveTo>
                    <a:pt x="2391" y="2035"/>
                  </a:moveTo>
                  <a:cubicBezTo>
                    <a:pt x="2392" y="2021"/>
                    <a:pt x="2393" y="1998"/>
                    <a:pt x="2381" y="1991"/>
                  </a:cubicBezTo>
                  <a:cubicBezTo>
                    <a:pt x="2376" y="1988"/>
                    <a:pt x="2369" y="1990"/>
                    <a:pt x="2365" y="1995"/>
                  </a:cubicBezTo>
                  <a:cubicBezTo>
                    <a:pt x="2361" y="2000"/>
                    <a:pt x="2359" y="2007"/>
                    <a:pt x="2358" y="2015"/>
                  </a:cubicBezTo>
                  <a:cubicBezTo>
                    <a:pt x="2359" y="2040"/>
                    <a:pt x="2362" y="2065"/>
                    <a:pt x="2365" y="2089"/>
                  </a:cubicBezTo>
                  <a:cubicBezTo>
                    <a:pt x="2367" y="2099"/>
                    <a:pt x="2368" y="2109"/>
                    <a:pt x="2370" y="2119"/>
                  </a:cubicBezTo>
                  <a:cubicBezTo>
                    <a:pt x="2371" y="2122"/>
                    <a:pt x="2374" y="2140"/>
                    <a:pt x="2378" y="2132"/>
                  </a:cubicBezTo>
                  <a:cubicBezTo>
                    <a:pt x="2380" y="2128"/>
                    <a:pt x="2381" y="2122"/>
                    <a:pt x="2382" y="2117"/>
                  </a:cubicBezTo>
                  <a:cubicBezTo>
                    <a:pt x="2384" y="2106"/>
                    <a:pt x="2385" y="2096"/>
                    <a:pt x="2386" y="2086"/>
                  </a:cubicBezTo>
                  <a:cubicBezTo>
                    <a:pt x="2389" y="2069"/>
                    <a:pt x="2390" y="2052"/>
                    <a:pt x="2391" y="2035"/>
                  </a:cubicBezTo>
                  <a:close/>
                  <a:moveTo>
                    <a:pt x="51" y="57"/>
                  </a:moveTo>
                  <a:cubicBezTo>
                    <a:pt x="54" y="61"/>
                    <a:pt x="68" y="86"/>
                    <a:pt x="68" y="75"/>
                  </a:cubicBezTo>
                  <a:cubicBezTo>
                    <a:pt x="68" y="64"/>
                    <a:pt x="65" y="51"/>
                    <a:pt x="62" y="40"/>
                  </a:cubicBezTo>
                  <a:cubicBezTo>
                    <a:pt x="59" y="26"/>
                    <a:pt x="56" y="13"/>
                    <a:pt x="53" y="0"/>
                  </a:cubicBezTo>
                  <a:cubicBezTo>
                    <a:pt x="21" y="0"/>
                    <a:pt x="21" y="0"/>
                    <a:pt x="21" y="0"/>
                  </a:cubicBezTo>
                  <a:cubicBezTo>
                    <a:pt x="25" y="11"/>
                    <a:pt x="30" y="21"/>
                    <a:pt x="35" y="31"/>
                  </a:cubicBezTo>
                  <a:cubicBezTo>
                    <a:pt x="40" y="40"/>
                    <a:pt x="46" y="49"/>
                    <a:pt x="51" y="57"/>
                  </a:cubicBezTo>
                  <a:close/>
                  <a:moveTo>
                    <a:pt x="2441" y="2073"/>
                  </a:moveTo>
                  <a:cubicBezTo>
                    <a:pt x="2441" y="2070"/>
                    <a:pt x="2440" y="2067"/>
                    <a:pt x="2439" y="2064"/>
                  </a:cubicBezTo>
                  <a:cubicBezTo>
                    <a:pt x="2436" y="2062"/>
                    <a:pt x="2433" y="2061"/>
                    <a:pt x="2430" y="2062"/>
                  </a:cubicBezTo>
                  <a:cubicBezTo>
                    <a:pt x="2423" y="2064"/>
                    <a:pt x="2419" y="2070"/>
                    <a:pt x="2415" y="2077"/>
                  </a:cubicBezTo>
                  <a:cubicBezTo>
                    <a:pt x="2410" y="2085"/>
                    <a:pt x="2405" y="2092"/>
                    <a:pt x="2402" y="2101"/>
                  </a:cubicBezTo>
                  <a:cubicBezTo>
                    <a:pt x="2396" y="2116"/>
                    <a:pt x="2392" y="2131"/>
                    <a:pt x="2387" y="2146"/>
                  </a:cubicBezTo>
                  <a:cubicBezTo>
                    <a:pt x="2386" y="2150"/>
                    <a:pt x="2385" y="2154"/>
                    <a:pt x="2383" y="2158"/>
                  </a:cubicBezTo>
                  <a:cubicBezTo>
                    <a:pt x="2406" y="2158"/>
                    <a:pt x="2406" y="2158"/>
                    <a:pt x="2406" y="2158"/>
                  </a:cubicBezTo>
                  <a:cubicBezTo>
                    <a:pt x="2409" y="2155"/>
                    <a:pt x="2411" y="2152"/>
                    <a:pt x="2413" y="2149"/>
                  </a:cubicBezTo>
                  <a:cubicBezTo>
                    <a:pt x="2420" y="2137"/>
                    <a:pt x="2426" y="2125"/>
                    <a:pt x="2432" y="2112"/>
                  </a:cubicBezTo>
                  <a:cubicBezTo>
                    <a:pt x="2437" y="2100"/>
                    <a:pt x="2443" y="2088"/>
                    <a:pt x="2441" y="2073"/>
                  </a:cubicBezTo>
                  <a:close/>
                  <a:moveTo>
                    <a:pt x="54" y="1535"/>
                  </a:moveTo>
                  <a:cubicBezTo>
                    <a:pt x="56" y="1536"/>
                    <a:pt x="58" y="1538"/>
                    <a:pt x="60" y="1539"/>
                  </a:cubicBezTo>
                  <a:cubicBezTo>
                    <a:pt x="61" y="1539"/>
                    <a:pt x="62" y="1539"/>
                    <a:pt x="63" y="1539"/>
                  </a:cubicBezTo>
                  <a:cubicBezTo>
                    <a:pt x="64" y="1539"/>
                    <a:pt x="65" y="1538"/>
                    <a:pt x="66" y="1537"/>
                  </a:cubicBezTo>
                  <a:cubicBezTo>
                    <a:pt x="70" y="1532"/>
                    <a:pt x="64" y="1518"/>
                    <a:pt x="63" y="1514"/>
                  </a:cubicBezTo>
                  <a:cubicBezTo>
                    <a:pt x="59" y="1505"/>
                    <a:pt x="55" y="1497"/>
                    <a:pt x="51" y="1490"/>
                  </a:cubicBezTo>
                  <a:cubicBezTo>
                    <a:pt x="45" y="1476"/>
                    <a:pt x="38" y="1463"/>
                    <a:pt x="29" y="1451"/>
                  </a:cubicBezTo>
                  <a:cubicBezTo>
                    <a:pt x="26" y="1446"/>
                    <a:pt x="22" y="1442"/>
                    <a:pt x="17" y="1440"/>
                  </a:cubicBezTo>
                  <a:cubicBezTo>
                    <a:pt x="12" y="1438"/>
                    <a:pt x="6" y="1440"/>
                    <a:pt x="3" y="1445"/>
                  </a:cubicBezTo>
                  <a:cubicBezTo>
                    <a:pt x="1" y="1448"/>
                    <a:pt x="0" y="1453"/>
                    <a:pt x="1" y="1457"/>
                  </a:cubicBezTo>
                  <a:cubicBezTo>
                    <a:pt x="1" y="1461"/>
                    <a:pt x="2" y="1465"/>
                    <a:pt x="3" y="1469"/>
                  </a:cubicBezTo>
                  <a:cubicBezTo>
                    <a:pt x="14" y="1498"/>
                    <a:pt x="34" y="1518"/>
                    <a:pt x="54" y="1535"/>
                  </a:cubicBezTo>
                  <a:close/>
                  <a:moveTo>
                    <a:pt x="87" y="2035"/>
                  </a:moveTo>
                  <a:cubicBezTo>
                    <a:pt x="88" y="2021"/>
                    <a:pt x="89" y="1998"/>
                    <a:pt x="77" y="1991"/>
                  </a:cubicBezTo>
                  <a:cubicBezTo>
                    <a:pt x="72" y="1988"/>
                    <a:pt x="65" y="1990"/>
                    <a:pt x="61" y="1995"/>
                  </a:cubicBezTo>
                  <a:cubicBezTo>
                    <a:pt x="57" y="2000"/>
                    <a:pt x="55" y="2007"/>
                    <a:pt x="54" y="2015"/>
                  </a:cubicBezTo>
                  <a:cubicBezTo>
                    <a:pt x="55" y="2040"/>
                    <a:pt x="58" y="2065"/>
                    <a:pt x="61" y="2089"/>
                  </a:cubicBezTo>
                  <a:cubicBezTo>
                    <a:pt x="63" y="2099"/>
                    <a:pt x="64" y="2109"/>
                    <a:pt x="66" y="2119"/>
                  </a:cubicBezTo>
                  <a:cubicBezTo>
                    <a:pt x="67" y="2122"/>
                    <a:pt x="70" y="2140"/>
                    <a:pt x="74" y="2132"/>
                  </a:cubicBezTo>
                  <a:cubicBezTo>
                    <a:pt x="76" y="2128"/>
                    <a:pt x="77" y="2122"/>
                    <a:pt x="78" y="2117"/>
                  </a:cubicBezTo>
                  <a:cubicBezTo>
                    <a:pt x="80" y="2106"/>
                    <a:pt x="81" y="2096"/>
                    <a:pt x="82" y="2086"/>
                  </a:cubicBezTo>
                  <a:cubicBezTo>
                    <a:pt x="85" y="2069"/>
                    <a:pt x="87" y="2052"/>
                    <a:pt x="87" y="2035"/>
                  </a:cubicBezTo>
                  <a:close/>
                  <a:moveTo>
                    <a:pt x="49" y="2105"/>
                  </a:moveTo>
                  <a:cubicBezTo>
                    <a:pt x="45" y="2091"/>
                    <a:pt x="39" y="2067"/>
                    <a:pt x="25" y="2063"/>
                  </a:cubicBezTo>
                  <a:cubicBezTo>
                    <a:pt x="21" y="2061"/>
                    <a:pt x="16" y="2062"/>
                    <a:pt x="13" y="2067"/>
                  </a:cubicBezTo>
                  <a:cubicBezTo>
                    <a:pt x="9" y="2072"/>
                    <a:pt x="9" y="2080"/>
                    <a:pt x="11" y="2087"/>
                  </a:cubicBezTo>
                  <a:cubicBezTo>
                    <a:pt x="17" y="2108"/>
                    <a:pt x="25" y="2129"/>
                    <a:pt x="35" y="2147"/>
                  </a:cubicBezTo>
                  <a:cubicBezTo>
                    <a:pt x="37" y="2151"/>
                    <a:pt x="39" y="2155"/>
                    <a:pt x="42" y="2158"/>
                  </a:cubicBezTo>
                  <a:cubicBezTo>
                    <a:pt x="63" y="2158"/>
                    <a:pt x="63" y="2158"/>
                    <a:pt x="63" y="2158"/>
                  </a:cubicBezTo>
                  <a:cubicBezTo>
                    <a:pt x="63" y="2158"/>
                    <a:pt x="62" y="2157"/>
                    <a:pt x="62" y="2156"/>
                  </a:cubicBezTo>
                  <a:cubicBezTo>
                    <a:pt x="59" y="2139"/>
                    <a:pt x="54" y="2122"/>
                    <a:pt x="49" y="2105"/>
                  </a:cubicBezTo>
                  <a:close/>
                  <a:moveTo>
                    <a:pt x="17" y="2146"/>
                  </a:moveTo>
                  <a:cubicBezTo>
                    <a:pt x="12" y="2144"/>
                    <a:pt x="6" y="2145"/>
                    <a:pt x="3" y="2151"/>
                  </a:cubicBezTo>
                  <a:cubicBezTo>
                    <a:pt x="2" y="2153"/>
                    <a:pt x="1" y="2156"/>
                    <a:pt x="1" y="2158"/>
                  </a:cubicBezTo>
                  <a:cubicBezTo>
                    <a:pt x="31" y="2158"/>
                    <a:pt x="31" y="2158"/>
                    <a:pt x="31" y="2158"/>
                  </a:cubicBezTo>
                  <a:cubicBezTo>
                    <a:pt x="30" y="2158"/>
                    <a:pt x="30" y="2157"/>
                    <a:pt x="29" y="2157"/>
                  </a:cubicBezTo>
                  <a:cubicBezTo>
                    <a:pt x="26" y="2152"/>
                    <a:pt x="22" y="2147"/>
                    <a:pt x="17" y="2146"/>
                  </a:cubicBezTo>
                  <a:close/>
                  <a:moveTo>
                    <a:pt x="1201" y="1751"/>
                  </a:moveTo>
                  <a:cubicBezTo>
                    <a:pt x="1197" y="1736"/>
                    <a:pt x="1191" y="1713"/>
                    <a:pt x="1177" y="1708"/>
                  </a:cubicBezTo>
                  <a:cubicBezTo>
                    <a:pt x="1173" y="1706"/>
                    <a:pt x="1168" y="1707"/>
                    <a:pt x="1165" y="1712"/>
                  </a:cubicBezTo>
                  <a:cubicBezTo>
                    <a:pt x="1161" y="1717"/>
                    <a:pt x="1161" y="1726"/>
                    <a:pt x="1163" y="1733"/>
                  </a:cubicBezTo>
                  <a:cubicBezTo>
                    <a:pt x="1169" y="1754"/>
                    <a:pt x="1177" y="1774"/>
                    <a:pt x="1187" y="1793"/>
                  </a:cubicBezTo>
                  <a:cubicBezTo>
                    <a:pt x="1192" y="1802"/>
                    <a:pt x="1197" y="1811"/>
                    <a:pt x="1203" y="1819"/>
                  </a:cubicBezTo>
                  <a:cubicBezTo>
                    <a:pt x="1206" y="1823"/>
                    <a:pt x="1220" y="1848"/>
                    <a:pt x="1220" y="1838"/>
                  </a:cubicBezTo>
                  <a:cubicBezTo>
                    <a:pt x="1220" y="1826"/>
                    <a:pt x="1217" y="1813"/>
                    <a:pt x="1214" y="1802"/>
                  </a:cubicBezTo>
                  <a:cubicBezTo>
                    <a:pt x="1211" y="1784"/>
                    <a:pt x="1206" y="1767"/>
                    <a:pt x="1201" y="1751"/>
                  </a:cubicBezTo>
                  <a:close/>
                  <a:moveTo>
                    <a:pt x="3" y="763"/>
                  </a:moveTo>
                  <a:cubicBezTo>
                    <a:pt x="14" y="793"/>
                    <a:pt x="34" y="812"/>
                    <a:pt x="54" y="829"/>
                  </a:cubicBezTo>
                  <a:cubicBezTo>
                    <a:pt x="56" y="831"/>
                    <a:pt x="58" y="832"/>
                    <a:pt x="60" y="833"/>
                  </a:cubicBezTo>
                  <a:cubicBezTo>
                    <a:pt x="61" y="833"/>
                    <a:pt x="62" y="833"/>
                    <a:pt x="63" y="833"/>
                  </a:cubicBezTo>
                  <a:cubicBezTo>
                    <a:pt x="64" y="833"/>
                    <a:pt x="65" y="832"/>
                    <a:pt x="66" y="831"/>
                  </a:cubicBezTo>
                  <a:cubicBezTo>
                    <a:pt x="70" y="826"/>
                    <a:pt x="64" y="813"/>
                    <a:pt x="63" y="808"/>
                  </a:cubicBezTo>
                  <a:cubicBezTo>
                    <a:pt x="59" y="800"/>
                    <a:pt x="55" y="792"/>
                    <a:pt x="51" y="784"/>
                  </a:cubicBezTo>
                  <a:cubicBezTo>
                    <a:pt x="45" y="771"/>
                    <a:pt x="38" y="757"/>
                    <a:pt x="29" y="746"/>
                  </a:cubicBezTo>
                  <a:cubicBezTo>
                    <a:pt x="26" y="741"/>
                    <a:pt x="22" y="736"/>
                    <a:pt x="17" y="734"/>
                  </a:cubicBezTo>
                  <a:cubicBezTo>
                    <a:pt x="12" y="733"/>
                    <a:pt x="6" y="734"/>
                    <a:pt x="3" y="740"/>
                  </a:cubicBezTo>
                  <a:cubicBezTo>
                    <a:pt x="1" y="743"/>
                    <a:pt x="0" y="747"/>
                    <a:pt x="1" y="751"/>
                  </a:cubicBezTo>
                  <a:cubicBezTo>
                    <a:pt x="1" y="756"/>
                    <a:pt x="2" y="759"/>
                    <a:pt x="3" y="763"/>
                  </a:cubicBezTo>
                  <a:close/>
                  <a:moveTo>
                    <a:pt x="3" y="58"/>
                  </a:moveTo>
                  <a:cubicBezTo>
                    <a:pt x="14" y="87"/>
                    <a:pt x="34" y="107"/>
                    <a:pt x="54" y="124"/>
                  </a:cubicBezTo>
                  <a:cubicBezTo>
                    <a:pt x="56" y="125"/>
                    <a:pt x="58" y="127"/>
                    <a:pt x="60" y="127"/>
                  </a:cubicBezTo>
                  <a:cubicBezTo>
                    <a:pt x="61" y="128"/>
                    <a:pt x="62" y="128"/>
                    <a:pt x="63" y="128"/>
                  </a:cubicBezTo>
                  <a:cubicBezTo>
                    <a:pt x="64" y="127"/>
                    <a:pt x="65" y="127"/>
                    <a:pt x="66" y="125"/>
                  </a:cubicBezTo>
                  <a:cubicBezTo>
                    <a:pt x="70" y="121"/>
                    <a:pt x="64" y="107"/>
                    <a:pt x="63" y="102"/>
                  </a:cubicBezTo>
                  <a:cubicBezTo>
                    <a:pt x="59" y="94"/>
                    <a:pt x="55" y="86"/>
                    <a:pt x="51" y="78"/>
                  </a:cubicBezTo>
                  <a:cubicBezTo>
                    <a:pt x="45" y="65"/>
                    <a:pt x="38" y="52"/>
                    <a:pt x="29" y="40"/>
                  </a:cubicBezTo>
                  <a:cubicBezTo>
                    <a:pt x="26" y="35"/>
                    <a:pt x="22" y="31"/>
                    <a:pt x="17" y="29"/>
                  </a:cubicBezTo>
                  <a:cubicBezTo>
                    <a:pt x="12" y="27"/>
                    <a:pt x="6" y="29"/>
                    <a:pt x="3" y="34"/>
                  </a:cubicBezTo>
                  <a:cubicBezTo>
                    <a:pt x="1" y="37"/>
                    <a:pt x="0" y="42"/>
                    <a:pt x="1" y="46"/>
                  </a:cubicBezTo>
                  <a:cubicBezTo>
                    <a:pt x="1" y="50"/>
                    <a:pt x="2" y="54"/>
                    <a:pt x="3" y="58"/>
                  </a:cubicBezTo>
                  <a:close/>
                  <a:moveTo>
                    <a:pt x="142" y="32"/>
                  </a:moveTo>
                  <a:cubicBezTo>
                    <a:pt x="142" y="32"/>
                    <a:pt x="141" y="32"/>
                    <a:pt x="141" y="32"/>
                  </a:cubicBezTo>
                  <a:cubicBezTo>
                    <a:pt x="139" y="30"/>
                    <a:pt x="136" y="31"/>
                    <a:pt x="133" y="32"/>
                  </a:cubicBezTo>
                  <a:cubicBezTo>
                    <a:pt x="120" y="37"/>
                    <a:pt x="109" y="51"/>
                    <a:pt x="100" y="65"/>
                  </a:cubicBezTo>
                  <a:cubicBezTo>
                    <a:pt x="89" y="82"/>
                    <a:pt x="73" y="118"/>
                    <a:pt x="76" y="124"/>
                  </a:cubicBezTo>
                  <a:cubicBezTo>
                    <a:pt x="79" y="130"/>
                    <a:pt x="117" y="105"/>
                    <a:pt x="132" y="85"/>
                  </a:cubicBezTo>
                  <a:cubicBezTo>
                    <a:pt x="140" y="74"/>
                    <a:pt x="155" y="52"/>
                    <a:pt x="146" y="36"/>
                  </a:cubicBezTo>
                  <a:cubicBezTo>
                    <a:pt x="145" y="35"/>
                    <a:pt x="144" y="33"/>
                    <a:pt x="142" y="32"/>
                  </a:cubicBezTo>
                  <a:close/>
                  <a:moveTo>
                    <a:pt x="142" y="738"/>
                  </a:moveTo>
                  <a:cubicBezTo>
                    <a:pt x="142" y="738"/>
                    <a:pt x="141" y="737"/>
                    <a:pt x="141" y="737"/>
                  </a:cubicBezTo>
                  <a:cubicBezTo>
                    <a:pt x="139" y="736"/>
                    <a:pt x="136" y="736"/>
                    <a:pt x="133" y="737"/>
                  </a:cubicBezTo>
                  <a:cubicBezTo>
                    <a:pt x="120" y="742"/>
                    <a:pt x="109" y="757"/>
                    <a:pt x="100" y="770"/>
                  </a:cubicBezTo>
                  <a:cubicBezTo>
                    <a:pt x="89" y="787"/>
                    <a:pt x="73" y="823"/>
                    <a:pt x="76" y="830"/>
                  </a:cubicBezTo>
                  <a:cubicBezTo>
                    <a:pt x="79" y="836"/>
                    <a:pt x="117" y="811"/>
                    <a:pt x="132" y="791"/>
                  </a:cubicBezTo>
                  <a:cubicBezTo>
                    <a:pt x="140" y="780"/>
                    <a:pt x="155" y="758"/>
                    <a:pt x="146" y="742"/>
                  </a:cubicBezTo>
                  <a:cubicBezTo>
                    <a:pt x="145" y="740"/>
                    <a:pt x="144" y="739"/>
                    <a:pt x="142" y="738"/>
                  </a:cubicBezTo>
                  <a:close/>
                  <a:moveTo>
                    <a:pt x="137" y="2073"/>
                  </a:moveTo>
                  <a:cubicBezTo>
                    <a:pt x="137" y="2070"/>
                    <a:pt x="136" y="2067"/>
                    <a:pt x="135" y="2064"/>
                  </a:cubicBezTo>
                  <a:cubicBezTo>
                    <a:pt x="132" y="2062"/>
                    <a:pt x="129" y="2061"/>
                    <a:pt x="126" y="2062"/>
                  </a:cubicBezTo>
                  <a:cubicBezTo>
                    <a:pt x="119" y="2064"/>
                    <a:pt x="115" y="2070"/>
                    <a:pt x="111" y="2077"/>
                  </a:cubicBezTo>
                  <a:cubicBezTo>
                    <a:pt x="106" y="2085"/>
                    <a:pt x="101" y="2092"/>
                    <a:pt x="98" y="2101"/>
                  </a:cubicBezTo>
                  <a:cubicBezTo>
                    <a:pt x="92" y="2116"/>
                    <a:pt x="88" y="2131"/>
                    <a:pt x="83" y="2146"/>
                  </a:cubicBezTo>
                  <a:cubicBezTo>
                    <a:pt x="82" y="2150"/>
                    <a:pt x="81" y="2154"/>
                    <a:pt x="79" y="2158"/>
                  </a:cubicBezTo>
                  <a:cubicBezTo>
                    <a:pt x="102" y="2158"/>
                    <a:pt x="102" y="2158"/>
                    <a:pt x="102" y="2158"/>
                  </a:cubicBezTo>
                  <a:cubicBezTo>
                    <a:pt x="105" y="2155"/>
                    <a:pt x="107" y="2152"/>
                    <a:pt x="109" y="2149"/>
                  </a:cubicBezTo>
                  <a:cubicBezTo>
                    <a:pt x="116" y="2137"/>
                    <a:pt x="122" y="2125"/>
                    <a:pt x="128" y="2112"/>
                  </a:cubicBezTo>
                  <a:cubicBezTo>
                    <a:pt x="133" y="2100"/>
                    <a:pt x="139" y="2088"/>
                    <a:pt x="137" y="2073"/>
                  </a:cubicBezTo>
                  <a:close/>
                  <a:moveTo>
                    <a:pt x="1203" y="1840"/>
                  </a:moveTo>
                  <a:cubicBezTo>
                    <a:pt x="1197" y="1827"/>
                    <a:pt x="1190" y="1814"/>
                    <a:pt x="1181" y="1802"/>
                  </a:cubicBezTo>
                  <a:cubicBezTo>
                    <a:pt x="1178" y="1797"/>
                    <a:pt x="1174" y="1793"/>
                    <a:pt x="1169" y="1791"/>
                  </a:cubicBezTo>
                  <a:cubicBezTo>
                    <a:pt x="1164" y="1789"/>
                    <a:pt x="1158" y="1791"/>
                    <a:pt x="1155" y="1796"/>
                  </a:cubicBezTo>
                  <a:cubicBezTo>
                    <a:pt x="1153" y="1799"/>
                    <a:pt x="1152" y="1804"/>
                    <a:pt x="1153" y="1808"/>
                  </a:cubicBezTo>
                  <a:cubicBezTo>
                    <a:pt x="1153" y="1812"/>
                    <a:pt x="1154" y="1816"/>
                    <a:pt x="1155" y="1820"/>
                  </a:cubicBezTo>
                  <a:cubicBezTo>
                    <a:pt x="1166" y="1849"/>
                    <a:pt x="1186" y="1869"/>
                    <a:pt x="1206" y="1886"/>
                  </a:cubicBezTo>
                  <a:cubicBezTo>
                    <a:pt x="1208" y="1887"/>
                    <a:pt x="1210" y="1889"/>
                    <a:pt x="1212" y="1889"/>
                  </a:cubicBezTo>
                  <a:cubicBezTo>
                    <a:pt x="1213" y="1890"/>
                    <a:pt x="1214" y="1890"/>
                    <a:pt x="1215" y="1890"/>
                  </a:cubicBezTo>
                  <a:cubicBezTo>
                    <a:pt x="1216" y="1889"/>
                    <a:pt x="1217" y="1889"/>
                    <a:pt x="1218" y="1888"/>
                  </a:cubicBezTo>
                  <a:cubicBezTo>
                    <a:pt x="1222" y="1883"/>
                    <a:pt x="1216" y="1869"/>
                    <a:pt x="1215" y="1865"/>
                  </a:cubicBezTo>
                  <a:cubicBezTo>
                    <a:pt x="1211" y="1856"/>
                    <a:pt x="1207" y="1848"/>
                    <a:pt x="1203" y="1840"/>
                  </a:cubicBezTo>
                  <a:close/>
                  <a:moveTo>
                    <a:pt x="142" y="1443"/>
                  </a:moveTo>
                  <a:cubicBezTo>
                    <a:pt x="142" y="1443"/>
                    <a:pt x="141" y="1443"/>
                    <a:pt x="141" y="1443"/>
                  </a:cubicBezTo>
                  <a:cubicBezTo>
                    <a:pt x="139" y="1441"/>
                    <a:pt x="136" y="1442"/>
                    <a:pt x="133" y="1443"/>
                  </a:cubicBezTo>
                  <a:cubicBezTo>
                    <a:pt x="120" y="1448"/>
                    <a:pt x="109" y="1463"/>
                    <a:pt x="100" y="1476"/>
                  </a:cubicBezTo>
                  <a:cubicBezTo>
                    <a:pt x="89" y="1493"/>
                    <a:pt x="73" y="1529"/>
                    <a:pt x="76" y="1535"/>
                  </a:cubicBezTo>
                  <a:cubicBezTo>
                    <a:pt x="79" y="1542"/>
                    <a:pt x="117" y="1517"/>
                    <a:pt x="132" y="1496"/>
                  </a:cubicBezTo>
                  <a:cubicBezTo>
                    <a:pt x="140" y="1485"/>
                    <a:pt x="155" y="1463"/>
                    <a:pt x="146" y="1448"/>
                  </a:cubicBezTo>
                  <a:cubicBezTo>
                    <a:pt x="145" y="1446"/>
                    <a:pt x="144" y="1444"/>
                    <a:pt x="142" y="1443"/>
                  </a:cubicBezTo>
                  <a:close/>
                  <a:moveTo>
                    <a:pt x="142" y="2149"/>
                  </a:moveTo>
                  <a:cubicBezTo>
                    <a:pt x="142" y="2149"/>
                    <a:pt x="141" y="2148"/>
                    <a:pt x="141" y="2148"/>
                  </a:cubicBezTo>
                  <a:cubicBezTo>
                    <a:pt x="139" y="2147"/>
                    <a:pt x="136" y="2147"/>
                    <a:pt x="133" y="2148"/>
                  </a:cubicBezTo>
                  <a:cubicBezTo>
                    <a:pt x="128" y="2150"/>
                    <a:pt x="123" y="2154"/>
                    <a:pt x="118" y="2158"/>
                  </a:cubicBezTo>
                  <a:cubicBezTo>
                    <a:pt x="148" y="2158"/>
                    <a:pt x="148" y="2158"/>
                    <a:pt x="148" y="2158"/>
                  </a:cubicBezTo>
                  <a:cubicBezTo>
                    <a:pt x="147" y="2157"/>
                    <a:pt x="147" y="2155"/>
                    <a:pt x="146" y="2153"/>
                  </a:cubicBezTo>
                  <a:cubicBezTo>
                    <a:pt x="145" y="2151"/>
                    <a:pt x="144" y="2150"/>
                    <a:pt x="142" y="2149"/>
                  </a:cubicBezTo>
                  <a:close/>
                </a:path>
              </a:pathLst>
            </a:custGeom>
            <a:solidFill>
              <a:schemeClr val="accent4"/>
            </a:solidFill>
            <a:ln>
              <a:noFill/>
            </a:ln>
          </p:spPr>
        </p:sp>
      </p:gr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accent1">
                    <a:lumMod val="40000"/>
                    <a:lumOff val="6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accent1">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973319" y="6442524"/>
            <a:ext cx="2743200" cy="365125"/>
          </a:xfrm>
        </p:spPr>
        <p:txBody>
          <a:bodyPr/>
          <a:lstStyle>
            <a:lvl1pPr>
              <a:defRPr>
                <a:solidFill>
                  <a:schemeClr val="accent1">
                    <a:lumMod val="40000"/>
                    <a:lumOff val="60000"/>
                  </a:schemeClr>
                </a:solidFill>
              </a:defRPr>
            </a:lvl1pPr>
          </a:lstStyle>
          <a:p>
            <a:fld id="{BB02557A-7053-4340-A874-8AB926A8EDA1}" type="datetimeFigureOut">
              <a:rPr lang="en-US" dirty="0"/>
              <a:pPr/>
              <a:t>7/10/2020</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solidFill>
                  <a:schemeClr val="accent1">
                    <a:lumMod val="40000"/>
                    <a:lumOff val="60000"/>
                  </a:schemeClr>
                </a:solidFill>
              </a:defRPr>
            </a:lvl1pPr>
          </a:lstStyle>
          <a:p>
            <a:fld id="{FAEF9944-A4F6-4C59-AEBD-678D6480B8EA}"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6"/>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6"/>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77D23D-2ED1-4E35-B8A0-2D9010A4A028}"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17F1E-BDCB-4330-B244-E4341ED46EB2}" type="slidenum">
              <a:rPr lang="en-US" smtClean="0"/>
              <a:t>‹#›</a:t>
            </a:fld>
            <a:endParaRPr lang="en-US"/>
          </a:p>
        </p:txBody>
      </p:sp>
    </p:spTree>
    <p:extLst>
      <p:ext uri="{BB962C8B-B14F-4D97-AF65-F5344CB8AC3E}">
        <p14:creationId xmlns:p14="http://schemas.microsoft.com/office/powerpoint/2010/main" val="11513435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304980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532991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861853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920287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632131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576559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949507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0935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945811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4"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7/10/2020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584644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927597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033102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855103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753550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758572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423520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588593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59570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227780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203201" y="6691682"/>
            <a:ext cx="11777472" cy="16061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Rectangle 11"/>
          <p:cNvSpPr>
            <a:spLocks noChangeArrowheads="1"/>
          </p:cNvSpPr>
          <p:nvPr/>
        </p:nvSpPr>
        <p:spPr bwMode="auto">
          <a:xfrm>
            <a:off x="391363" y="6363385"/>
            <a:ext cx="11377039" cy="326246"/>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3" name="Picture 2"/>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07261" y="2362200"/>
            <a:ext cx="11773411" cy="4684015"/>
          </a:xfrm>
          <a:prstGeom prst="rect">
            <a:avLst/>
          </a:prstGeom>
        </p:spPr>
      </p:pic>
      <p:sp>
        <p:nvSpPr>
          <p:cNvPr id="7" name="Straight Connector 6"/>
          <p:cNvSpPr>
            <a:spLocks noChangeShapeType="1"/>
          </p:cNvSpPr>
          <p:nvPr/>
        </p:nvSpPr>
        <p:spPr bwMode="auto">
          <a:xfrm>
            <a:off x="207264" y="2057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5689600" y="1752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4" name="Oval 13"/>
          <p:cNvSpPr/>
          <p:nvPr userDrawn="1"/>
        </p:nvSpPr>
        <p:spPr>
          <a:xfrm>
            <a:off x="5815584" y="1847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
        <p:nvSpPr>
          <p:cNvPr id="2" name="Rectangle 1"/>
          <p:cNvSpPr/>
          <p:nvPr userDrawn="1"/>
        </p:nvSpPr>
        <p:spPr>
          <a:xfrm>
            <a:off x="207261" y="2362200"/>
            <a:ext cx="11809375" cy="4684014"/>
          </a:xfrm>
          <a:prstGeom prst="rect">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ubtitle 8"/>
          <p:cNvSpPr>
            <a:spLocks noGrp="1"/>
          </p:cNvSpPr>
          <p:nvPr>
            <p:ph type="subTitle" idx="1"/>
          </p:nvPr>
        </p:nvSpPr>
        <p:spPr>
          <a:xfrm>
            <a:off x="1957766" y="5097744"/>
            <a:ext cx="8244231" cy="1836457"/>
          </a:xfrm>
        </p:spPr>
        <p:txBody>
          <a:bodyPr anchor="ctr">
            <a:noAutofit/>
          </a:bodyPr>
          <a:lstStyle>
            <a:lvl1pPr marL="0" indent="0" algn="ctr">
              <a:buNone/>
              <a:defRPr sz="4400" b="1" cap="all" spc="250" baseline="0">
                <a:solidFill>
                  <a:schemeClr val="tx1"/>
                </a:solidFill>
                <a:latin typeface="Copperplate Gothic Bold" panose="020E0705020206020404" pitchFamily="34" charset="0"/>
                <a:cs typeface="Aharoni" panose="02010803020104030203" pitchFamily="2" charset="-79"/>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extLst>
      <p:ext uri="{BB962C8B-B14F-4D97-AF65-F5344CB8AC3E}">
        <p14:creationId xmlns:p14="http://schemas.microsoft.com/office/powerpoint/2010/main" val="80909492"/>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3072592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4197318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9514A9-84D4-4FB1-908B-04E68570963E}" type="datetimeFigureOut">
              <a:rPr lang="en-US" smtClean="0"/>
              <a:t>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980349-6B7F-4D7B-BB3A-EFF64FF1A17D}" type="slidenum">
              <a:rPr lang="en-US" smtClean="0"/>
              <a:t>‹#›</a:t>
            </a:fld>
            <a:endParaRPr lang="en-US" dirty="0"/>
          </a:p>
        </p:txBody>
      </p:sp>
    </p:spTree>
    <p:extLst>
      <p:ext uri="{BB962C8B-B14F-4D97-AF65-F5344CB8AC3E}">
        <p14:creationId xmlns:p14="http://schemas.microsoft.com/office/powerpoint/2010/main" val="1874013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8296D65-F592-4498-81FD-0EC096C1D35F}"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14929321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296D65-F592-4498-81FD-0EC096C1D35F}"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2253238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444"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222">
                <a:solidFill>
                  <a:schemeClr val="tx1">
                    <a:tint val="75000"/>
                  </a:schemeClr>
                </a:solidFill>
              </a:defRPr>
            </a:lvl1pPr>
            <a:lvl2pPr marL="507995" indent="0">
              <a:buNone/>
              <a:defRPr sz="2000">
                <a:solidFill>
                  <a:schemeClr val="tx1">
                    <a:tint val="75000"/>
                  </a:schemeClr>
                </a:solidFill>
              </a:defRPr>
            </a:lvl2pPr>
            <a:lvl3pPr marL="1015990" indent="0">
              <a:buNone/>
              <a:defRPr sz="1778">
                <a:solidFill>
                  <a:schemeClr val="tx1">
                    <a:tint val="75000"/>
                  </a:schemeClr>
                </a:solidFill>
              </a:defRPr>
            </a:lvl3pPr>
            <a:lvl4pPr marL="1523985" indent="0">
              <a:buNone/>
              <a:defRPr sz="1556">
                <a:solidFill>
                  <a:schemeClr val="tx1">
                    <a:tint val="75000"/>
                  </a:schemeClr>
                </a:solidFill>
              </a:defRPr>
            </a:lvl4pPr>
            <a:lvl5pPr marL="2031980" indent="0">
              <a:buNone/>
              <a:defRPr sz="1556">
                <a:solidFill>
                  <a:schemeClr val="tx1">
                    <a:tint val="75000"/>
                  </a:schemeClr>
                </a:solidFill>
              </a:defRPr>
            </a:lvl5pPr>
            <a:lvl6pPr marL="2539975" indent="0">
              <a:buNone/>
              <a:defRPr sz="1556">
                <a:solidFill>
                  <a:schemeClr val="tx1">
                    <a:tint val="75000"/>
                  </a:schemeClr>
                </a:solidFill>
              </a:defRPr>
            </a:lvl6pPr>
            <a:lvl7pPr marL="3047970" indent="0">
              <a:buNone/>
              <a:defRPr sz="1556">
                <a:solidFill>
                  <a:schemeClr val="tx1">
                    <a:tint val="75000"/>
                  </a:schemeClr>
                </a:solidFill>
              </a:defRPr>
            </a:lvl7pPr>
            <a:lvl8pPr marL="3555964" indent="0">
              <a:buNone/>
              <a:defRPr sz="1556">
                <a:solidFill>
                  <a:schemeClr val="tx1">
                    <a:tint val="75000"/>
                  </a:schemeClr>
                </a:solidFill>
              </a:defRPr>
            </a:lvl8pPr>
            <a:lvl9pPr marL="4063959" indent="0">
              <a:buNone/>
              <a:defRPr sz="155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296D65-F592-4498-81FD-0EC096C1D35F}"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18924545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2368" y="1200151"/>
            <a:ext cx="6481233" cy="3394075"/>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1" y="1200151"/>
            <a:ext cx="6481233" cy="3394075"/>
          </a:xfrm>
        </p:spPr>
        <p:txBody>
          <a:bodyPr/>
          <a:lstStyle>
            <a:lvl1pPr>
              <a:defRPr sz="3111"/>
            </a:lvl1pPr>
            <a:lvl2pPr>
              <a:defRPr sz="2667"/>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296D65-F592-4498-81FD-0EC096C1D35F}" type="datetimeFigureOut">
              <a:rPr lang="en-US" smtClean="0"/>
              <a:t>7/10/2020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7821291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3"/>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2667" b="1"/>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96D65-F592-4498-81FD-0EC096C1D35F}" type="datetimeFigureOut">
              <a:rPr lang="en-US" smtClean="0"/>
              <a:t>7/10/2020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22457999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296D65-F592-4498-81FD-0EC096C1D35F}" type="datetimeFigureOut">
              <a:rPr lang="en-US" smtClean="0"/>
              <a:t>7/10/2020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19913663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296D65-F592-4498-81FD-0EC096C1D35F}" type="datetimeFigureOut">
              <a:rPr lang="en-US" smtClean="0"/>
              <a:t>7/10/2020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3094630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402336" y="2209800"/>
            <a:ext cx="11338560" cy="4114800"/>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Straight Connector 3"/>
          <p:cNvSpPr>
            <a:spLocks noChangeShapeType="1"/>
          </p:cNvSpPr>
          <p:nvPr userDrawn="1"/>
        </p:nvSpPr>
        <p:spPr bwMode="auto">
          <a:xfrm>
            <a:off x="207264" y="1905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600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694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Rectangle 1"/>
          <p:cNvSpPr/>
          <p:nvPr userDrawn="1"/>
        </p:nvSpPr>
        <p:spPr>
          <a:xfrm>
            <a:off x="235712" y="7620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Tree>
    <p:extLst>
      <p:ext uri="{BB962C8B-B14F-4D97-AF65-F5344CB8AC3E}">
        <p14:creationId xmlns:p14="http://schemas.microsoft.com/office/powerpoint/2010/main" val="35316920"/>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49"/>
            <a:ext cx="4011084" cy="1162051"/>
          </a:xfrm>
        </p:spPr>
        <p:txBody>
          <a:bodyPr anchor="b"/>
          <a:lstStyle>
            <a:lvl1pPr algn="l">
              <a:defRPr sz="2222"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296D65-F592-4498-81FD-0EC096C1D35F}" type="datetimeFigureOut">
              <a:rPr lang="en-US" smtClean="0"/>
              <a:t>7/10/2020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40612921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222"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endParaRPr lang="en-US"/>
          </a:p>
        </p:txBody>
      </p:sp>
      <p:sp>
        <p:nvSpPr>
          <p:cNvPr id="4" name="Text Placeholder 3"/>
          <p:cNvSpPr>
            <a:spLocks noGrp="1"/>
          </p:cNvSpPr>
          <p:nvPr>
            <p:ph type="body" sz="half" idx="2"/>
          </p:nvPr>
        </p:nvSpPr>
        <p:spPr>
          <a:xfrm>
            <a:off x="2389718" y="5367338"/>
            <a:ext cx="7315200" cy="804863"/>
          </a:xfrm>
        </p:spPr>
        <p:txBody>
          <a:bodyPr/>
          <a:lstStyle>
            <a:lvl1pPr marL="0" indent="0">
              <a:buNone/>
              <a:defRPr sz="1556"/>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296D65-F592-4498-81FD-0EC096C1D35F}" type="datetimeFigureOut">
              <a:rPr lang="en-US" smtClean="0"/>
              <a:t>7/10/2020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1295373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296D65-F592-4498-81FD-0EC096C1D35F}"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25911335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6618" y="206375"/>
            <a:ext cx="3291416"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2367" y="206375"/>
            <a:ext cx="9671051"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296D65-F592-4498-81FD-0EC096C1D35F}"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85E310-2552-4283-A19F-486457F9090F}" type="slidenum">
              <a:rPr lang="en-US" smtClean="0"/>
              <a:t>‹#›</a:t>
            </a:fld>
            <a:endParaRPr lang="en-US"/>
          </a:p>
        </p:txBody>
      </p:sp>
    </p:spTree>
    <p:extLst>
      <p:ext uri="{BB962C8B-B14F-4D97-AF65-F5344CB8AC3E}">
        <p14:creationId xmlns:p14="http://schemas.microsoft.com/office/powerpoint/2010/main" val="13993047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2438400" y="3102341"/>
            <a:ext cx="609600" cy="1148969"/>
          </a:xfrm>
          <a:prstGeom prst="rect">
            <a:avLst/>
          </a:prstGeom>
          <a:noFill/>
        </p:spPr>
        <p:txBody>
          <a:bodyPr wrap="square" lIns="0" tIns="10160" rIns="0" bIns="10160" rtlCol="0" anchor="ctr" anchorCtr="0">
            <a:spAutoFit/>
          </a:bodyPr>
          <a:lstStyle/>
          <a:p>
            <a:r>
              <a:rPr lang="en-US" sz="7333"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1036320" y="1219200"/>
            <a:ext cx="10058400" cy="2152651"/>
          </a:xfrm>
        </p:spPr>
        <p:txBody>
          <a:bodyPr>
            <a:noAutofit/>
          </a:bodyPr>
          <a:lstStyle>
            <a:lvl1pPr>
              <a:defRPr sz="6667">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844800" y="3375491"/>
            <a:ext cx="8229600" cy="685800"/>
          </a:xfrm>
        </p:spPr>
        <p:txBody>
          <a:bodyPr anchor="ctr"/>
          <a:lstStyle>
            <a:lvl1pPr marL="0" indent="0" algn="l">
              <a:buNone/>
              <a:defRPr>
                <a:solidFill>
                  <a:schemeClr val="tx1"/>
                </a:solidFill>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F2FD344E-890A-4483-95AB-BE8EF3E4554B}" type="datetimeFigureOut">
              <a:rPr lang="en-US" smtClean="0"/>
              <a:t>7/10/2020</a:t>
            </a:fld>
            <a:endParaRPr lang="en-US"/>
          </a:p>
        </p:txBody>
      </p:sp>
      <p:sp>
        <p:nvSpPr>
          <p:cNvPr id="16" name="Slide Number Placeholder 15"/>
          <p:cNvSpPr>
            <a:spLocks noGrp="1"/>
          </p:cNvSpPr>
          <p:nvPr>
            <p:ph type="sldNum" sz="quarter" idx="11"/>
          </p:nvPr>
        </p:nvSpPr>
        <p:spPr/>
        <p:txBody>
          <a:bodyPr/>
          <a:lstStyle/>
          <a:p>
            <a:fld id="{8897F32D-7C8A-4E32-B748-BBC569BB0ED1}"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2694333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F2FD344E-890A-4483-95AB-BE8EF3E4554B}" type="datetimeFigureOut">
              <a:rPr lang="en-US" smtClean="0"/>
              <a:t>7/10/2020</a:t>
            </a:fld>
            <a:endParaRPr lang="en-US"/>
          </a:p>
        </p:txBody>
      </p:sp>
      <p:sp>
        <p:nvSpPr>
          <p:cNvPr id="15" name="Slide Number Placeholder 14"/>
          <p:cNvSpPr>
            <a:spLocks noGrp="1"/>
          </p:cNvSpPr>
          <p:nvPr>
            <p:ph type="sldNum" sz="quarter" idx="11"/>
          </p:nvPr>
        </p:nvSpPr>
        <p:spPr/>
        <p:txBody>
          <a:bodyPr/>
          <a:lstStyle/>
          <a:p>
            <a:fld id="{8897F32D-7C8A-4E32-B748-BBC569BB0ED1}"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9375148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5689600" y="4074497"/>
            <a:ext cx="609600" cy="1128450"/>
          </a:xfrm>
          <a:prstGeom prst="rect">
            <a:avLst/>
          </a:prstGeom>
          <a:noFill/>
        </p:spPr>
        <p:txBody>
          <a:bodyPr wrap="square" lIns="0" tIns="0" rIns="0" bIns="0" rtlCol="0" anchor="t" anchorCtr="0">
            <a:spAutoFit/>
          </a:bodyPr>
          <a:lstStyle/>
          <a:p>
            <a:r>
              <a:rPr lang="en-US" sz="7333"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6096000" y="4267368"/>
            <a:ext cx="4978400" cy="731520"/>
          </a:xfrm>
        </p:spPr>
        <p:txBody>
          <a:bodyPr anchor="ctr">
            <a:normAutofit/>
          </a:bodyPr>
          <a:lstStyle>
            <a:lvl1pPr marL="0" indent="0">
              <a:buNone/>
              <a:defRPr sz="2000">
                <a:solidFill>
                  <a:schemeClr val="tx1"/>
                </a:solidFill>
              </a:defRPr>
            </a:lvl1pPr>
            <a:lvl2pPr marL="507995" indent="0">
              <a:buNone/>
              <a:defRPr sz="2000">
                <a:solidFill>
                  <a:schemeClr val="tx1">
                    <a:tint val="75000"/>
                  </a:schemeClr>
                </a:solidFill>
              </a:defRPr>
            </a:lvl2pPr>
            <a:lvl3pPr marL="1015990" indent="0">
              <a:buNone/>
              <a:defRPr sz="1778">
                <a:solidFill>
                  <a:schemeClr val="tx1">
                    <a:tint val="75000"/>
                  </a:schemeClr>
                </a:solidFill>
              </a:defRPr>
            </a:lvl3pPr>
            <a:lvl4pPr marL="1523985" indent="0">
              <a:buNone/>
              <a:defRPr sz="1556">
                <a:solidFill>
                  <a:schemeClr val="tx1">
                    <a:tint val="75000"/>
                  </a:schemeClr>
                </a:solidFill>
              </a:defRPr>
            </a:lvl4pPr>
            <a:lvl5pPr marL="2031980" indent="0">
              <a:buNone/>
              <a:defRPr sz="1556">
                <a:solidFill>
                  <a:schemeClr val="tx1">
                    <a:tint val="75000"/>
                  </a:schemeClr>
                </a:solidFill>
              </a:defRPr>
            </a:lvl5pPr>
            <a:lvl6pPr marL="2539975" indent="0">
              <a:buNone/>
              <a:defRPr sz="1556">
                <a:solidFill>
                  <a:schemeClr val="tx1">
                    <a:tint val="75000"/>
                  </a:schemeClr>
                </a:solidFill>
              </a:defRPr>
            </a:lvl6pPr>
            <a:lvl7pPr marL="3047970" indent="0">
              <a:buNone/>
              <a:defRPr sz="1556">
                <a:solidFill>
                  <a:schemeClr val="tx1">
                    <a:tint val="75000"/>
                  </a:schemeClr>
                </a:solidFill>
              </a:defRPr>
            </a:lvl7pPr>
            <a:lvl8pPr marL="3555964" indent="0">
              <a:buNone/>
              <a:defRPr sz="1556">
                <a:solidFill>
                  <a:schemeClr val="tx1">
                    <a:tint val="75000"/>
                  </a:schemeClr>
                </a:solidFill>
              </a:defRPr>
            </a:lvl8pPr>
            <a:lvl9pPr marL="4063959" indent="0">
              <a:buNone/>
              <a:defRPr sz="1556">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F2FD344E-890A-4483-95AB-BE8EF3E4554B}" type="datetimeFigureOut">
              <a:rPr lang="en-US" smtClean="0"/>
              <a:t>7/10/2020</a:t>
            </a:fld>
            <a:endParaRPr lang="en-US"/>
          </a:p>
        </p:txBody>
      </p:sp>
      <p:sp>
        <p:nvSpPr>
          <p:cNvPr id="13" name="Slide Number Placeholder 12"/>
          <p:cNvSpPr>
            <a:spLocks noGrp="1"/>
          </p:cNvSpPr>
          <p:nvPr>
            <p:ph type="sldNum" sz="quarter" idx="11"/>
          </p:nvPr>
        </p:nvSpPr>
        <p:spPr/>
        <p:txBody>
          <a:bodyPr/>
          <a:lstStyle/>
          <a:p>
            <a:fld id="{8897F32D-7C8A-4E32-B748-BBC569BB0ED1}"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3048000" y="1905000"/>
            <a:ext cx="8046720" cy="2350008"/>
          </a:xfrm>
        </p:spPr>
        <p:txBody>
          <a:bodyPr/>
          <a:lstStyle>
            <a:lvl1pPr marL="0" algn="l" defTabSz="1015990" rtl="0" eaLnBrk="1" latinLnBrk="0" hangingPunct="1">
              <a:spcBef>
                <a:spcPct val="0"/>
              </a:spcBef>
              <a:buNone/>
              <a:defRPr lang="en-US" sz="60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30334922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F2FD344E-890A-4483-95AB-BE8EF3E4554B}" type="datetimeFigureOut">
              <a:rPr lang="en-US" smtClean="0"/>
              <a:t>7/10/2020</a:t>
            </a:fld>
            <a:endParaRPr lang="en-US"/>
          </a:p>
        </p:txBody>
      </p:sp>
      <p:sp>
        <p:nvSpPr>
          <p:cNvPr id="9" name="Slide Number Placeholder 8"/>
          <p:cNvSpPr>
            <a:spLocks noGrp="1"/>
          </p:cNvSpPr>
          <p:nvPr>
            <p:ph type="sldNum" sz="quarter" idx="11"/>
          </p:nvPr>
        </p:nvSpPr>
        <p:spPr/>
        <p:txBody>
          <a:bodyPr/>
          <a:lstStyle/>
          <a:p>
            <a:fld id="{8897F32D-7C8A-4E32-B748-BBC569BB0ED1}"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6705600" y="658370"/>
            <a:ext cx="4364736"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0451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8160" y="661976"/>
            <a:ext cx="4364736" cy="639763"/>
          </a:xfrm>
        </p:spPr>
        <p:txBody>
          <a:bodyPr anchor="ctr">
            <a:noAutofit/>
          </a:bodyPr>
          <a:lstStyle>
            <a:lvl1pPr marL="0" indent="0">
              <a:buNone/>
              <a:defRPr sz="2444" b="0"/>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n-US"/>
              <a:t>Click to edit Master text styles</a:t>
            </a:r>
          </a:p>
        </p:txBody>
      </p:sp>
      <p:sp>
        <p:nvSpPr>
          <p:cNvPr id="4" name="Content Placeholder 3"/>
          <p:cNvSpPr>
            <a:spLocks noGrp="1"/>
          </p:cNvSpPr>
          <p:nvPr>
            <p:ph sz="half" idx="2"/>
          </p:nvPr>
        </p:nvSpPr>
        <p:spPr>
          <a:xfrm>
            <a:off x="1792224" y="1371600"/>
            <a:ext cx="4368800" cy="2743200"/>
          </a:xfrm>
        </p:spPr>
        <p:txBody>
          <a:bodyPr anchor="t"/>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05600" y="661976"/>
            <a:ext cx="4364736" cy="639763"/>
          </a:xfrm>
        </p:spPr>
        <p:txBody>
          <a:bodyPr anchor="ctr">
            <a:noAutofit/>
          </a:bodyPr>
          <a:lstStyle>
            <a:lvl1pPr marL="0" indent="0">
              <a:buNone/>
              <a:defRPr sz="2444" b="0"/>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n-US"/>
              <a:t>Click to edit Master text styles</a:t>
            </a:r>
          </a:p>
        </p:txBody>
      </p:sp>
      <p:sp>
        <p:nvSpPr>
          <p:cNvPr id="6" name="Content Placeholder 5"/>
          <p:cNvSpPr>
            <a:spLocks noGrp="1"/>
          </p:cNvSpPr>
          <p:nvPr>
            <p:ph sz="quarter" idx="4"/>
          </p:nvPr>
        </p:nvSpPr>
        <p:spPr>
          <a:xfrm>
            <a:off x="6705600" y="1371600"/>
            <a:ext cx="4364736" cy="2743200"/>
          </a:xfrm>
        </p:spPr>
        <p:txBody>
          <a:bodyPr anchor="t"/>
          <a:lstStyle>
            <a:lvl1pPr>
              <a:defRPr sz="2667"/>
            </a:lvl1pPr>
            <a:lvl2pPr>
              <a:defRPr sz="2222"/>
            </a:lvl2pPr>
            <a:lvl3pPr>
              <a:defRPr sz="2000"/>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408853" y="520193"/>
            <a:ext cx="609600" cy="1025987"/>
          </a:xfrm>
          <a:prstGeom prst="rect">
            <a:avLst/>
          </a:prstGeom>
          <a:noFill/>
        </p:spPr>
        <p:txBody>
          <a:bodyPr wrap="square" lIns="0" tIns="0" rIns="0" bIns="0" rtlCol="0" anchor="t" anchorCtr="0">
            <a:spAutoFit/>
          </a:bodyPr>
          <a:lstStyle/>
          <a:p>
            <a:r>
              <a:rPr lang="en-US" sz="6667" dirty="0">
                <a:effectLst>
                  <a:outerShdw blurRad="38100" dist="38100" dir="2700000" algn="tl">
                    <a:srgbClr val="000000">
                      <a:alpha val="43137"/>
                    </a:srgbClr>
                  </a:outerShdw>
                </a:effectLst>
                <a:latin typeface="+mn-lt"/>
              </a:rPr>
              <a:t>{</a:t>
            </a:r>
          </a:p>
        </p:txBody>
      </p:sp>
      <p:sp>
        <p:nvSpPr>
          <p:cNvPr id="18" name="TextBox 17"/>
          <p:cNvSpPr txBox="1"/>
          <p:nvPr/>
        </p:nvSpPr>
        <p:spPr>
          <a:xfrm>
            <a:off x="6373707" y="520193"/>
            <a:ext cx="609600" cy="1025987"/>
          </a:xfrm>
          <a:prstGeom prst="rect">
            <a:avLst/>
          </a:prstGeom>
          <a:noFill/>
        </p:spPr>
        <p:txBody>
          <a:bodyPr wrap="square" lIns="0" tIns="0" rIns="0" bIns="0" rtlCol="0" anchor="t" anchorCtr="0">
            <a:spAutoFit/>
          </a:bodyPr>
          <a:lstStyle/>
          <a:p>
            <a:r>
              <a:rPr lang="en-US" sz="6667"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F2FD344E-890A-4483-95AB-BE8EF3E4554B}" type="datetimeFigureOut">
              <a:rPr lang="en-US" smtClean="0"/>
              <a:t>7/10/2020</a:t>
            </a:fld>
            <a:endParaRPr lang="en-US"/>
          </a:p>
        </p:txBody>
      </p:sp>
      <p:sp>
        <p:nvSpPr>
          <p:cNvPr id="15" name="Slide Number Placeholder 14"/>
          <p:cNvSpPr>
            <a:spLocks noGrp="1"/>
          </p:cNvSpPr>
          <p:nvPr>
            <p:ph type="sldNum" sz="quarter" idx="11"/>
          </p:nvPr>
        </p:nvSpPr>
        <p:spPr/>
        <p:txBody>
          <a:bodyPr/>
          <a:lstStyle/>
          <a:p>
            <a:fld id="{8897F32D-7C8A-4E32-B748-BBC569BB0ED1}"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9175346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F2FD344E-890A-4483-95AB-BE8EF3E4554B}" type="datetimeFigureOut">
              <a:rPr lang="en-US" smtClean="0"/>
              <a:t>7/10/2020</a:t>
            </a:fld>
            <a:endParaRPr lang="en-US"/>
          </a:p>
        </p:txBody>
      </p:sp>
      <p:sp>
        <p:nvSpPr>
          <p:cNvPr id="8" name="Slide Number Placeholder 7"/>
          <p:cNvSpPr>
            <a:spLocks noGrp="1"/>
          </p:cNvSpPr>
          <p:nvPr>
            <p:ph type="sldNum" sz="quarter" idx="11"/>
          </p:nvPr>
        </p:nvSpPr>
        <p:spPr/>
        <p:txBody>
          <a:bodyPr/>
          <a:lstStyle/>
          <a:p>
            <a:fld id="{8897F32D-7C8A-4E32-B748-BBC569BB0ED1}"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815734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and Pic">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5583936" y="2209800"/>
            <a:ext cx="6303264" cy="4114800"/>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Straight Connector 3"/>
          <p:cNvSpPr>
            <a:spLocks noChangeShapeType="1"/>
          </p:cNvSpPr>
          <p:nvPr userDrawn="1"/>
        </p:nvSpPr>
        <p:spPr bwMode="auto">
          <a:xfrm>
            <a:off x="207264" y="1905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600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694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Rectangle 1"/>
          <p:cNvSpPr/>
          <p:nvPr userDrawn="1"/>
        </p:nvSpPr>
        <p:spPr>
          <a:xfrm>
            <a:off x="235712" y="7620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1219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 title</a:t>
            </a:r>
          </a:p>
        </p:txBody>
      </p:sp>
    </p:spTree>
    <p:extLst>
      <p:ext uri="{BB962C8B-B14F-4D97-AF65-F5344CB8AC3E}">
        <p14:creationId xmlns:p14="http://schemas.microsoft.com/office/powerpoint/2010/main" val="2430283013"/>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2FD344E-890A-4483-95AB-BE8EF3E4554B}" type="datetimeFigureOut">
              <a:rPr lang="en-US" smtClean="0"/>
              <a:t>7/10/2020</a:t>
            </a:fld>
            <a:endParaRPr lang="en-US"/>
          </a:p>
        </p:txBody>
      </p:sp>
      <p:sp>
        <p:nvSpPr>
          <p:cNvPr id="6" name="Slide Number Placeholder 5"/>
          <p:cNvSpPr>
            <a:spLocks noGrp="1"/>
          </p:cNvSpPr>
          <p:nvPr>
            <p:ph type="sldNum" sz="quarter" idx="11"/>
          </p:nvPr>
        </p:nvSpPr>
        <p:spPr/>
        <p:txBody>
          <a:bodyPr/>
          <a:lstStyle/>
          <a:p>
            <a:fld id="{8897F32D-7C8A-4E32-B748-BBC569BB0ED1}"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0243890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7105227" y="1774589"/>
            <a:ext cx="609600" cy="1367939"/>
          </a:xfrm>
          <a:prstGeom prst="rect">
            <a:avLst/>
          </a:prstGeom>
          <a:noFill/>
        </p:spPr>
        <p:txBody>
          <a:bodyPr wrap="square" lIns="0" tIns="0" rIns="0" bIns="0" rtlCol="0" anchor="t" anchorCtr="0">
            <a:spAutoFit/>
          </a:bodyPr>
          <a:lstStyle/>
          <a:p>
            <a:r>
              <a:rPr lang="en-US" sz="8889"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1117600" y="685801"/>
            <a:ext cx="5791200" cy="3429000"/>
          </a:xfrm>
        </p:spPr>
        <p:txBody>
          <a:bodyPr anchor="ctr"/>
          <a:lstStyle>
            <a:lvl1pPr>
              <a:defRPr sz="2667"/>
            </a:lvl1pPr>
            <a:lvl2pPr>
              <a:defRPr sz="2444"/>
            </a:lvl2pPr>
            <a:lvl3pPr>
              <a:defRPr sz="2222"/>
            </a:lvl3pPr>
            <a:lvl4pPr>
              <a:defRPr sz="2000"/>
            </a:lvl4pPr>
            <a:lvl5pPr>
              <a:defRPr sz="2000"/>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0" y="685801"/>
            <a:ext cx="3454400" cy="3429000"/>
          </a:xfrm>
        </p:spPr>
        <p:txBody>
          <a:bodyPr anchor="ctr">
            <a:normAutofit/>
          </a:bodyPr>
          <a:lstStyle>
            <a:lvl1pPr marL="0" indent="0">
              <a:buNone/>
              <a:defRPr sz="1778"/>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a:t>Click to edit Master text styles</a:t>
            </a:r>
          </a:p>
        </p:txBody>
      </p:sp>
      <p:sp>
        <p:nvSpPr>
          <p:cNvPr id="15" name="Date Placeholder 14"/>
          <p:cNvSpPr>
            <a:spLocks noGrp="1"/>
          </p:cNvSpPr>
          <p:nvPr>
            <p:ph type="dt" sz="half" idx="10"/>
          </p:nvPr>
        </p:nvSpPr>
        <p:spPr/>
        <p:txBody>
          <a:bodyPr/>
          <a:lstStyle/>
          <a:p>
            <a:fld id="{F2FD344E-890A-4483-95AB-BE8EF3E4554B}" type="datetimeFigureOut">
              <a:rPr lang="en-US" smtClean="0"/>
              <a:t>7/10/2020</a:t>
            </a:fld>
            <a:endParaRPr lang="en-US"/>
          </a:p>
        </p:txBody>
      </p:sp>
      <p:sp>
        <p:nvSpPr>
          <p:cNvPr id="16" name="Slide Number Placeholder 15"/>
          <p:cNvSpPr>
            <a:spLocks noGrp="1"/>
          </p:cNvSpPr>
          <p:nvPr>
            <p:ph type="sldNum" sz="quarter" idx="11"/>
          </p:nvPr>
        </p:nvSpPr>
        <p:spPr/>
        <p:txBody>
          <a:bodyPr/>
          <a:lstStyle/>
          <a:p>
            <a:fld id="{8897F32D-7C8A-4E32-B748-BBC569BB0ED1}"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495887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25600" y="612777"/>
            <a:ext cx="8940800" cy="2546985"/>
          </a:xfrm>
          <a:effectLst>
            <a:outerShdw blurRad="152400" dist="317500" dir="5400000" sx="90000" sy="-19000" rotWithShape="0">
              <a:prstClr val="black">
                <a:alpha val="15000"/>
              </a:prstClr>
            </a:outerShdw>
          </a:effectLst>
        </p:spPr>
        <p:txBody>
          <a:bodyPr/>
          <a:lstStyle>
            <a:lvl1pPr marL="0" indent="0">
              <a:buNone/>
              <a:defRPr sz="3556"/>
            </a:lvl1pPr>
            <a:lvl2pPr marL="507995" indent="0">
              <a:buNone/>
              <a:defRPr sz="3111"/>
            </a:lvl2pPr>
            <a:lvl3pPr marL="1015990" indent="0">
              <a:buNone/>
              <a:defRPr sz="2667"/>
            </a:lvl3pPr>
            <a:lvl4pPr marL="1523985" indent="0">
              <a:buNone/>
              <a:defRPr sz="2222"/>
            </a:lvl4pPr>
            <a:lvl5pPr marL="2031980" indent="0">
              <a:buNone/>
              <a:defRPr sz="2222"/>
            </a:lvl5pPr>
            <a:lvl6pPr marL="2539975" indent="0">
              <a:buNone/>
              <a:defRPr sz="2222"/>
            </a:lvl6pPr>
            <a:lvl7pPr marL="3047970" indent="0">
              <a:buNone/>
              <a:defRPr sz="2222"/>
            </a:lvl7pPr>
            <a:lvl8pPr marL="3555964" indent="0">
              <a:buNone/>
              <a:defRPr sz="2222"/>
            </a:lvl8pPr>
            <a:lvl9pPr marL="4063959" indent="0">
              <a:buNone/>
              <a:defRPr sz="2222"/>
            </a:lvl9pPr>
          </a:lstStyle>
          <a:p>
            <a:r>
              <a:rPr lang="en-US"/>
              <a:t>Click icon to add picture</a:t>
            </a:r>
          </a:p>
        </p:txBody>
      </p:sp>
      <p:sp>
        <p:nvSpPr>
          <p:cNvPr id="4" name="Text Placeholder 3"/>
          <p:cNvSpPr>
            <a:spLocks noGrp="1"/>
          </p:cNvSpPr>
          <p:nvPr>
            <p:ph type="body" sz="half" idx="2"/>
          </p:nvPr>
        </p:nvSpPr>
        <p:spPr>
          <a:xfrm>
            <a:off x="3657600" y="3453047"/>
            <a:ext cx="6705600" cy="720804"/>
          </a:xfrm>
        </p:spPr>
        <p:txBody>
          <a:bodyPr anchor="ctr">
            <a:normAutofit/>
          </a:bodyPr>
          <a:lstStyle>
            <a:lvl1pPr marL="0" indent="0">
              <a:buNone/>
              <a:defRPr sz="1778"/>
            </a:lvl1pPr>
            <a:lvl2pPr marL="507995" indent="0">
              <a:buNone/>
              <a:defRPr sz="1333"/>
            </a:lvl2pPr>
            <a:lvl3pPr marL="1015990" indent="0">
              <a:buNone/>
              <a:defRPr sz="1111"/>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a:t>Click to edit Master text styles</a:t>
            </a:r>
          </a:p>
        </p:txBody>
      </p:sp>
      <p:sp>
        <p:nvSpPr>
          <p:cNvPr id="9" name="TextBox 8"/>
          <p:cNvSpPr txBox="1"/>
          <p:nvPr/>
        </p:nvSpPr>
        <p:spPr>
          <a:xfrm>
            <a:off x="3247136" y="3331465"/>
            <a:ext cx="609600" cy="1025987"/>
          </a:xfrm>
          <a:prstGeom prst="rect">
            <a:avLst/>
          </a:prstGeom>
          <a:noFill/>
        </p:spPr>
        <p:txBody>
          <a:bodyPr wrap="square" lIns="0" tIns="0" rIns="0" bIns="0" rtlCol="0" anchor="t" anchorCtr="0">
            <a:spAutoFit/>
          </a:bodyPr>
          <a:lstStyle/>
          <a:p>
            <a:r>
              <a:rPr lang="en-US" sz="6667"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F2FD344E-890A-4483-95AB-BE8EF3E4554B}" type="datetimeFigureOut">
              <a:rPr lang="en-US" smtClean="0"/>
              <a:t>7/10/2020</a:t>
            </a:fld>
            <a:endParaRPr lang="en-US"/>
          </a:p>
        </p:txBody>
      </p:sp>
      <p:sp>
        <p:nvSpPr>
          <p:cNvPr id="14" name="Slide Number Placeholder 13"/>
          <p:cNvSpPr>
            <a:spLocks noGrp="1"/>
          </p:cNvSpPr>
          <p:nvPr>
            <p:ph type="sldNum" sz="quarter" idx="11"/>
          </p:nvPr>
        </p:nvSpPr>
        <p:spPr/>
        <p:txBody>
          <a:bodyPr/>
          <a:lstStyle/>
          <a:p>
            <a:fld id="{8897F32D-7C8A-4E32-B748-BBC569BB0ED1}"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2433097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844800" y="685802"/>
            <a:ext cx="77216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FD344E-890A-4483-95AB-BE8EF3E4554B}"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7F32D-7C8A-4E32-B748-BBC569BB0ED1}" type="slidenum">
              <a:rPr lang="en-US" smtClean="0"/>
              <a:t>‹#›</a:t>
            </a:fld>
            <a:endParaRPr lang="en-US"/>
          </a:p>
        </p:txBody>
      </p:sp>
    </p:spTree>
    <p:extLst>
      <p:ext uri="{BB962C8B-B14F-4D97-AF65-F5344CB8AC3E}">
        <p14:creationId xmlns:p14="http://schemas.microsoft.com/office/powerpoint/2010/main" val="14081488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2800" y="609601"/>
            <a:ext cx="28448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0800" y="685801"/>
            <a:ext cx="67056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FD344E-890A-4483-95AB-BE8EF3E4554B}"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7F32D-7C8A-4E32-B748-BBC569BB0ED1}" type="slidenum">
              <a:rPr lang="en-US" smtClean="0"/>
              <a:t>‹#›</a:t>
            </a:fld>
            <a:endParaRPr lang="en-US"/>
          </a:p>
        </p:txBody>
      </p:sp>
    </p:spTree>
    <p:extLst>
      <p:ext uri="{BB962C8B-B14F-4D97-AF65-F5344CB8AC3E}">
        <p14:creationId xmlns:p14="http://schemas.microsoft.com/office/powerpoint/2010/main" val="20469952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87" name="Text Box 15">
            <a:extLst>
              <a:ext uri="{FF2B5EF4-FFF2-40B4-BE49-F238E27FC236}">
                <a16:creationId xmlns:a16="http://schemas.microsoft.com/office/drawing/2014/main" id="{4061C8BA-ACB3-458F-9F59-BE5CF032A27B}"/>
              </a:ext>
            </a:extLst>
          </p:cNvPr>
          <p:cNvSpPr txBox="1">
            <a:spLocks noChangeAspect="1" noChangeArrowheads="1"/>
          </p:cNvSpPr>
          <p:nvPr userDrawn="1"/>
        </p:nvSpPr>
        <p:spPr bwMode="auto">
          <a:xfrm>
            <a:off x="609600" y="3886200"/>
            <a:ext cx="10769600" cy="1524000"/>
          </a:xfrm>
          <a:prstGeom prst="rect">
            <a:avLst/>
          </a:prstGeom>
          <a:solidFill>
            <a:srgbClr val="CC0000"/>
          </a:solidFill>
          <a:ln w="38100">
            <a:solidFill>
              <a:srgbClr val="CC0000"/>
            </a:solidFill>
            <a:miter lim="800000"/>
            <a:headEnd/>
            <a:tailEnd/>
          </a:ln>
        </p:spPr>
        <p:txBody>
          <a:bodyPr lIns="0" tIns="0" rIns="0" bIns="0"/>
          <a:lstStyle/>
          <a:p>
            <a:pPr algn="ctr"/>
            <a:r>
              <a:rPr lang="en-US" altLang="en-US" sz="2800">
                <a:solidFill>
                  <a:srgbClr val="FFFFFF"/>
                </a:solidFill>
                <a:effectLst>
                  <a:outerShdw blurRad="38100" dist="38100" dir="2700000" algn="tl">
                    <a:srgbClr val="000000"/>
                  </a:outerShdw>
                </a:effectLst>
                <a:latin typeface="Trebuchet MS" panose="020B0603020202020204" pitchFamily="34" charset="0"/>
              </a:rPr>
              <a:t>LESSON ONE:</a:t>
            </a:r>
          </a:p>
          <a:p>
            <a:pPr algn="ctr"/>
            <a:r>
              <a:rPr lang="en-US" altLang="en-US" sz="4000">
                <a:solidFill>
                  <a:srgbClr val="FFFFFF"/>
                </a:solidFill>
                <a:effectLst>
                  <a:outerShdw blurRad="38100" dist="38100" dir="2700000" algn="tl">
                    <a:srgbClr val="000000"/>
                  </a:outerShdw>
                </a:effectLst>
                <a:latin typeface="Trebuchet MS" panose="020B0603020202020204" pitchFamily="34" charset="0"/>
              </a:rPr>
              <a:t>The Beatitudes Describe Character</a:t>
            </a:r>
          </a:p>
          <a:p>
            <a:pPr algn="ctr"/>
            <a:r>
              <a:rPr lang="en-US" altLang="en-US" sz="2400" i="1">
                <a:solidFill>
                  <a:srgbClr val="FFFFFF"/>
                </a:solidFill>
                <a:effectLst>
                  <a:outerShdw blurRad="38100" dist="38100" dir="2700000" algn="tl">
                    <a:srgbClr val="000000"/>
                  </a:outerShdw>
                </a:effectLst>
                <a:latin typeface="Trebuchet MS" panose="020B0603020202020204" pitchFamily="34" charset="0"/>
              </a:rPr>
              <a:t>(Matthew 5:1-12)</a:t>
            </a:r>
            <a:endParaRPr lang="en-US" altLang="en-US" sz="2400" i="1"/>
          </a:p>
        </p:txBody>
      </p:sp>
      <p:grpSp>
        <p:nvGrpSpPr>
          <p:cNvPr id="3091" name="Group 19">
            <a:extLst>
              <a:ext uri="{FF2B5EF4-FFF2-40B4-BE49-F238E27FC236}">
                <a16:creationId xmlns:a16="http://schemas.microsoft.com/office/drawing/2014/main" id="{DB3CB5FA-ED41-4320-8BAF-3ADEBCDFCB1D}"/>
              </a:ext>
            </a:extLst>
          </p:cNvPr>
          <p:cNvGrpSpPr>
            <a:grpSpLocks/>
          </p:cNvGrpSpPr>
          <p:nvPr userDrawn="1"/>
        </p:nvGrpSpPr>
        <p:grpSpPr bwMode="auto">
          <a:xfrm>
            <a:off x="609600" y="1219200"/>
            <a:ext cx="10769600" cy="2686050"/>
            <a:chOff x="288" y="768"/>
            <a:chExt cx="5088" cy="1692"/>
          </a:xfrm>
        </p:grpSpPr>
        <p:sp>
          <p:nvSpPr>
            <p:cNvPr id="3084" name="Rectangle 12">
              <a:extLst>
                <a:ext uri="{FF2B5EF4-FFF2-40B4-BE49-F238E27FC236}">
                  <a16:creationId xmlns:a16="http://schemas.microsoft.com/office/drawing/2014/main" id="{28A3D096-56F9-45A2-A008-8961D0A8CD7C}"/>
                </a:ext>
              </a:extLst>
            </p:cNvPr>
            <p:cNvSpPr>
              <a:spLocks noChangeAspect="1" noChangeArrowheads="1"/>
            </p:cNvSpPr>
            <p:nvPr userDrawn="1"/>
          </p:nvSpPr>
          <p:spPr bwMode="auto">
            <a:xfrm>
              <a:off x="288" y="768"/>
              <a:ext cx="5088" cy="1692"/>
            </a:xfrm>
            <a:prstGeom prst="rect">
              <a:avLst/>
            </a:prstGeom>
            <a:solidFill>
              <a:schemeClr val="bg1"/>
            </a:solidFill>
            <a:ln w="38100" algn="ctr">
              <a:solidFill>
                <a:srgbClr val="CC0000"/>
              </a:solidFill>
              <a:miter lim="800000"/>
              <a:headEnd/>
              <a:tailEnd/>
            </a:ln>
            <a:effectLst/>
            <a:extLst>
              <a:ext uri="{AF507438-7753-43E0-B8FC-AC1667EBCBE1}">
                <a14:hiddenEffects xmlns:a14="http://schemas.microsoft.com/office/drawing/2010/main">
                  <a:effectLst>
                    <a:outerShdw dist="45791" dir="3378596" algn="ctr" rotWithShape="0">
                      <a:srgbClr val="969696"/>
                    </a:outerShdw>
                  </a:effectLst>
                </a14:hiddenEffects>
              </a:ext>
            </a:extLst>
          </p:spPr>
          <p:txBody>
            <a:bodyPr/>
            <a:lstStyle/>
            <a:p>
              <a:endParaRPr lang="en-US" sz="1800"/>
            </a:p>
          </p:txBody>
        </p:sp>
        <p:pic>
          <p:nvPicPr>
            <p:cNvPr id="3085" name="Picture 13">
              <a:extLst>
                <a:ext uri="{FF2B5EF4-FFF2-40B4-BE49-F238E27FC236}">
                  <a16:creationId xmlns:a16="http://schemas.microsoft.com/office/drawing/2014/main" id="{209E749D-E035-489E-B5BB-24E8129BCC48}"/>
                </a:ext>
              </a:extLst>
            </p:cNvPr>
            <p:cNvPicPr preferRelativeResize="0">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1938">
              <a:off x="297" y="854"/>
              <a:ext cx="1503" cy="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Line 14">
              <a:extLst>
                <a:ext uri="{FF2B5EF4-FFF2-40B4-BE49-F238E27FC236}">
                  <a16:creationId xmlns:a16="http://schemas.microsoft.com/office/drawing/2014/main" id="{C16358DF-A24E-4D68-9ED8-BF3C9182CC7B}"/>
                </a:ext>
              </a:extLst>
            </p:cNvPr>
            <p:cNvSpPr>
              <a:spLocks noChangeAspect="1" noChangeShapeType="1"/>
            </p:cNvSpPr>
            <p:nvPr userDrawn="1"/>
          </p:nvSpPr>
          <p:spPr bwMode="auto">
            <a:xfrm>
              <a:off x="1881" y="1217"/>
              <a:ext cx="3186"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cmpd="thinThick">
                  <a:solidFill>
                    <a:srgbClr val="808080"/>
                  </a:solidFill>
                  <a:round/>
                  <a:headEnd/>
                  <a:tailEnd/>
                </a14:hiddenLine>
              </a:ext>
            </a:extLst>
          </p:spPr>
          <p:txBody>
            <a:bodyPr/>
            <a:lstStyle/>
            <a:p>
              <a:endParaRPr lang="en-US" sz="1800"/>
            </a:p>
          </p:txBody>
        </p:sp>
        <p:sp>
          <p:nvSpPr>
            <p:cNvPr id="3088" name="WordArt 16">
              <a:extLst>
                <a:ext uri="{FF2B5EF4-FFF2-40B4-BE49-F238E27FC236}">
                  <a16:creationId xmlns:a16="http://schemas.microsoft.com/office/drawing/2014/main" id="{B241F7D0-F6EF-4DB1-A551-8F392CCE6997}"/>
                </a:ext>
              </a:extLst>
            </p:cNvPr>
            <p:cNvSpPr>
              <a:spLocks noChangeAspect="1" noChangeArrowheads="1" noChangeShapeType="1" noTextEdit="1"/>
            </p:cNvSpPr>
            <p:nvPr userDrawn="1"/>
          </p:nvSpPr>
          <p:spPr bwMode="auto">
            <a:xfrm>
              <a:off x="1934" y="1076"/>
              <a:ext cx="3080" cy="121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sp>
          <p:nvSpPr>
            <p:cNvPr id="3089" name="WordArt 17">
              <a:extLst>
                <a:ext uri="{FF2B5EF4-FFF2-40B4-BE49-F238E27FC236}">
                  <a16:creationId xmlns:a16="http://schemas.microsoft.com/office/drawing/2014/main" id="{F3770E19-15E7-4440-86A5-D83943ED63DF}"/>
                </a:ext>
              </a:extLst>
            </p:cNvPr>
            <p:cNvSpPr>
              <a:spLocks noChangeAspect="1" noChangeArrowheads="1" noChangeShapeType="1" noTextEdit="1"/>
            </p:cNvSpPr>
            <p:nvPr userDrawn="1"/>
          </p:nvSpPr>
          <p:spPr bwMode="auto">
            <a:xfrm>
              <a:off x="2517" y="1047"/>
              <a:ext cx="1568" cy="26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spc="-180">
                  <a:ln w="3175">
                    <a:solidFill>
                      <a:srgbClr val="000000"/>
                    </a:solidFill>
                    <a:round/>
                    <a:headEnd/>
                    <a:tailEnd/>
                  </a:ln>
                  <a:solidFill>
                    <a:srgbClr val="000000"/>
                  </a:solidFill>
                  <a:latin typeface="Andalus" panose="02020603050405020304" pitchFamily="18" charset="-78"/>
                  <a:cs typeface="Andalus" panose="02020603050405020304" pitchFamily="18" charset="-78"/>
                </a:rPr>
                <a:t>BIBLICAL</a:t>
              </a:r>
            </a:p>
          </p:txBody>
        </p:sp>
      </p:grpSp>
    </p:spTree>
    <p:extLst>
      <p:ext uri="{BB962C8B-B14F-4D97-AF65-F5344CB8AC3E}">
        <p14:creationId xmlns:p14="http://schemas.microsoft.com/office/powerpoint/2010/main" val="3730052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5B839-FB31-42C0-B7AB-52C40CB30E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3C052F-4EEC-482A-A889-9D7325DB5F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2913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5205-3529-4408-BC65-E78E15C9C32F}"/>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1A679-86E9-4638-AE17-F25D5302B96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8603224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AE406-E279-4204-A3AD-D727968D4B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D33A9-D181-48D7-A559-B3C8DF339A74}"/>
              </a:ext>
            </a:extLst>
          </p:cNvPr>
          <p:cNvSpPr>
            <a:spLocks noGrp="1"/>
          </p:cNvSpPr>
          <p:nvPr>
            <p:ph sz="half" idx="1"/>
          </p:nvPr>
        </p:nvSpPr>
        <p:spPr>
          <a:xfrm>
            <a:off x="609600" y="1371600"/>
            <a:ext cx="5384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1AB7B2-4BA4-4C8E-9BDD-0CB4069E5712}"/>
              </a:ext>
            </a:extLst>
          </p:cNvPr>
          <p:cNvSpPr>
            <a:spLocks noGrp="1"/>
          </p:cNvSpPr>
          <p:nvPr>
            <p:ph sz="half" idx="2"/>
          </p:nvPr>
        </p:nvSpPr>
        <p:spPr>
          <a:xfrm>
            <a:off x="6197600" y="1371600"/>
            <a:ext cx="5384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34886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C7CA-0F3C-418A-AC37-F28A806D6F02}"/>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468109-5BE8-451F-8325-C7D57F05267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246266-5125-43D2-8CD2-B844E1944CBC}"/>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FE5A5-475F-4E49-B5D7-60338E5C09D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B36FFD-266D-4562-BC9D-DA58386AB158}"/>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8062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Content and Pic">
    <p:bg>
      <p:bgRef idx="1001">
        <a:schemeClr val="bg1"/>
      </p:bgRef>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5583936" y="1923288"/>
            <a:ext cx="6303264" cy="4401312"/>
          </a:xfrm>
        </p:spPr>
        <p:txBody>
          <a:bodyPr/>
          <a:lstStyle>
            <a:lvl1pPr marL="461963" indent="-461963">
              <a:buClr>
                <a:schemeClr val="tx1"/>
              </a:buClr>
              <a:buSzPct val="75000"/>
              <a:buFont typeface="Wingdings" panose="05000000000000000000" pitchFamily="2" charset="2"/>
              <a:buChar char="v"/>
              <a:defRPr sz="3600"/>
            </a:lvl1pPr>
            <a:lvl2pPr marL="796925" indent="-331788">
              <a:buClr>
                <a:schemeClr val="tx1"/>
              </a:buClr>
              <a:buSzPct val="75000"/>
              <a:buFont typeface="Wingdings" panose="05000000000000000000" pitchFamily="2" charset="2"/>
              <a:buChar char="Ø"/>
              <a:defRPr sz="3200"/>
            </a:lvl2pPr>
            <a:lvl3pPr marL="1141413" indent="-338138">
              <a:buClr>
                <a:schemeClr val="tx1"/>
              </a:buClr>
              <a:buSzPct val="75000"/>
              <a:buFont typeface="Wingdings" panose="05000000000000000000" pitchFamily="2" charset="2"/>
              <a:buChar char="q"/>
              <a:defRPr sz="2800"/>
            </a:lvl3pPr>
            <a:lvl4pPr marL="1376363" indent="-228600">
              <a:buClr>
                <a:schemeClr val="tx1"/>
              </a:buClr>
              <a:buSzPct val="75000"/>
              <a:buFont typeface="Wingdings" panose="05000000000000000000" pitchFamily="2" charset="2"/>
              <a:buChar char="q"/>
              <a:defRPr/>
            </a:lvl4pPr>
            <a:lvl5pPr marL="1601788" indent="-233363">
              <a:buClr>
                <a:schemeClr val="tx1"/>
              </a:buClr>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 name="Rectangle 1"/>
          <p:cNvSpPr/>
          <p:nvPr userDrawn="1"/>
        </p:nvSpPr>
        <p:spPr>
          <a:xfrm>
            <a:off x="235712" y="685800"/>
            <a:ext cx="1172870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7"/>
          <p:cNvSpPr>
            <a:spLocks noGrp="1"/>
          </p:cNvSpPr>
          <p:nvPr>
            <p:ph type="ctrTitle"/>
          </p:nvPr>
        </p:nvSpPr>
        <p:spPr>
          <a:xfrm>
            <a:off x="914400" y="381000"/>
            <a:ext cx="10363200" cy="838200"/>
          </a:xfrm>
        </p:spPr>
        <p:txBody>
          <a:bodyPr anchor="ctr">
            <a:normAutofit/>
          </a:bodyPr>
          <a:lstStyle>
            <a:lvl1pPr>
              <a:defRPr sz="4800" b="1" cap="none" spc="0">
                <a:ln w="0"/>
                <a:solidFill>
                  <a:schemeClr val="accent3">
                    <a:lumMod val="50000"/>
                  </a:schemeClr>
                </a:solidFill>
                <a:effectLst>
                  <a:outerShdw blurRad="38100" dist="25400" dir="5400000" algn="ctr" rotWithShape="0">
                    <a:srgbClr val="6E747A">
                      <a:alpha val="43000"/>
                    </a:srgbClr>
                  </a:outerShdw>
                </a:effectLst>
                <a:latin typeface="Copperplate Gothic Bold" panose="020E0705020206020404" pitchFamily="34" charset="0"/>
              </a:defRPr>
            </a:lvl1pPr>
          </a:lstStyle>
          <a:p>
            <a:r>
              <a:rPr kumimoji="0" lang="en-US" dirty="0"/>
              <a:t>Click to edit Master</a:t>
            </a:r>
          </a:p>
        </p:txBody>
      </p:sp>
      <p:sp>
        <p:nvSpPr>
          <p:cNvPr id="4" name="Straight Connector 3"/>
          <p:cNvSpPr>
            <a:spLocks noChangeShapeType="1"/>
          </p:cNvSpPr>
          <p:nvPr userDrawn="1"/>
        </p:nvSpPr>
        <p:spPr bwMode="auto">
          <a:xfrm>
            <a:off x="207264" y="15240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5" name="Oval 4"/>
          <p:cNvSpPr/>
          <p:nvPr userDrawn="1"/>
        </p:nvSpPr>
        <p:spPr>
          <a:xfrm>
            <a:off x="5689600" y="12192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Oval 5"/>
          <p:cNvSpPr/>
          <p:nvPr userDrawn="1"/>
        </p:nvSpPr>
        <p:spPr>
          <a:xfrm>
            <a:off x="5815584" y="13136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val="3572957643"/>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2C286-55EE-44EB-A54F-8960E611790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45717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1580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2D38-982E-46C3-8872-6751053FEE5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48E6A1-2451-4A8B-AB03-EFD7B51479B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719022-2544-45E1-8126-E956F58BE4C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658456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D7040-528F-4EED-B53F-293B2FA4DF3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B7BA00-20D2-4EEC-BA1A-78385D865D3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DDACC9-50A3-428E-8F3F-F0A58EB6CDB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146175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BFAA-3F3F-4301-9440-7FFF5C5FE2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593FB1-7C7A-4CDF-A81B-CCBD392CAD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1994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329A5E-E676-4DC0-B540-086420C7AD95}"/>
              </a:ext>
            </a:extLst>
          </p:cNvPr>
          <p:cNvSpPr>
            <a:spLocks noGrp="1"/>
          </p:cNvSpPr>
          <p:nvPr>
            <p:ph type="title" orient="vert"/>
          </p:nvPr>
        </p:nvSpPr>
        <p:spPr>
          <a:xfrm>
            <a:off x="8839200" y="381000"/>
            <a:ext cx="2743200" cy="5410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69A2DD-9420-44DB-A423-58BBCADCAC89}"/>
              </a:ext>
            </a:extLst>
          </p:cNvPr>
          <p:cNvSpPr>
            <a:spLocks noGrp="1"/>
          </p:cNvSpPr>
          <p:nvPr>
            <p:ph type="body" orient="vert" idx="1"/>
          </p:nvPr>
        </p:nvSpPr>
        <p:spPr>
          <a:xfrm>
            <a:off x="609600" y="381000"/>
            <a:ext cx="80264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12676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D07B34E0-612F-427C-9C13-8049E5BF24C4}"/>
              </a:ext>
            </a:extLst>
          </p:cNvPr>
          <p:cNvGrpSpPr>
            <a:grpSpLocks/>
          </p:cNvGrpSpPr>
          <p:nvPr userDrawn="1"/>
        </p:nvGrpSpPr>
        <p:grpSpPr bwMode="auto">
          <a:xfrm>
            <a:off x="609600" y="1219200"/>
            <a:ext cx="10769600" cy="2686050"/>
            <a:chOff x="288" y="768"/>
            <a:chExt cx="5088" cy="1692"/>
          </a:xfrm>
        </p:grpSpPr>
        <p:sp>
          <p:nvSpPr>
            <p:cNvPr id="3" name="Rectangle 12">
              <a:extLst>
                <a:ext uri="{FF2B5EF4-FFF2-40B4-BE49-F238E27FC236}">
                  <a16:creationId xmlns:a16="http://schemas.microsoft.com/office/drawing/2014/main" id="{17F12616-6C43-425E-8286-0D71545D4139}"/>
                </a:ext>
              </a:extLst>
            </p:cNvPr>
            <p:cNvSpPr>
              <a:spLocks noChangeAspect="1" noChangeArrowheads="1"/>
            </p:cNvSpPr>
            <p:nvPr userDrawn="1"/>
          </p:nvSpPr>
          <p:spPr bwMode="auto">
            <a:xfrm>
              <a:off x="288" y="768"/>
              <a:ext cx="5088" cy="1692"/>
            </a:xfrm>
            <a:prstGeom prst="rect">
              <a:avLst/>
            </a:prstGeom>
            <a:solidFill>
              <a:schemeClr val="bg1"/>
            </a:solidFill>
            <a:ln w="38100" algn="ctr">
              <a:solidFill>
                <a:srgbClr val="CC0000"/>
              </a:solidFill>
              <a:miter lim="800000"/>
              <a:headEnd/>
              <a:tailEnd/>
            </a:ln>
            <a:effectLst/>
          </p:spPr>
          <p:txBody>
            <a:bodyPr/>
            <a:lstStyle/>
            <a:p>
              <a:pPr>
                <a:defRPr/>
              </a:pPr>
              <a:endParaRPr lang="en-US" sz="1800">
                <a:latin typeface="Arial" charset="0"/>
                <a:cs typeface="Arial" charset="0"/>
              </a:endParaRPr>
            </a:p>
          </p:txBody>
        </p:sp>
        <p:pic>
          <p:nvPicPr>
            <p:cNvPr id="4" name="Picture 13" descr="Beatitudes Theme Clip color">
              <a:extLst>
                <a:ext uri="{FF2B5EF4-FFF2-40B4-BE49-F238E27FC236}">
                  <a16:creationId xmlns:a16="http://schemas.microsoft.com/office/drawing/2014/main" id="{A6C2575A-F854-4291-9C2E-EBF1848D4F25}"/>
                </a:ext>
              </a:extLst>
            </p:cNvPr>
            <p:cNvPicPr preferRelativeResize="0">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1938">
              <a:off x="297" y="854"/>
              <a:ext cx="1503" cy="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4">
              <a:extLst>
                <a:ext uri="{FF2B5EF4-FFF2-40B4-BE49-F238E27FC236}">
                  <a16:creationId xmlns:a16="http://schemas.microsoft.com/office/drawing/2014/main" id="{6536CD57-C84D-4430-8B90-B94C26FFBCE8}"/>
                </a:ext>
              </a:extLst>
            </p:cNvPr>
            <p:cNvSpPr>
              <a:spLocks noChangeAspect="1" noChangeShapeType="1"/>
            </p:cNvSpPr>
            <p:nvPr userDrawn="1"/>
          </p:nvSpPr>
          <p:spPr bwMode="auto">
            <a:xfrm>
              <a:off x="1881" y="1217"/>
              <a:ext cx="3186" cy="0"/>
            </a:xfrm>
            <a:prstGeom prst="line">
              <a:avLst/>
            </a:prstGeom>
            <a:noFill/>
            <a:ln w="57150" cmpd="thinThick">
              <a:noFill/>
              <a:round/>
              <a:headEnd/>
              <a:tailEnd/>
            </a:ln>
          </p:spPr>
          <p:txBody>
            <a:bodyPr/>
            <a:lstStyle/>
            <a:p>
              <a:pPr>
                <a:defRPr/>
              </a:pPr>
              <a:endParaRPr lang="en-US" sz="1800">
                <a:latin typeface="Arial" charset="0"/>
                <a:cs typeface="Arial" charset="0"/>
              </a:endParaRPr>
            </a:p>
          </p:txBody>
        </p:sp>
        <p:sp>
          <p:nvSpPr>
            <p:cNvPr id="6" name="WordArt 15">
              <a:extLst>
                <a:ext uri="{FF2B5EF4-FFF2-40B4-BE49-F238E27FC236}">
                  <a16:creationId xmlns:a16="http://schemas.microsoft.com/office/drawing/2014/main" id="{B60BAF4F-54A3-482A-BAD3-CE1BF9FD906C}"/>
                </a:ext>
              </a:extLst>
            </p:cNvPr>
            <p:cNvSpPr>
              <a:spLocks noChangeAspect="1" noChangeArrowheads="1" noChangeShapeType="1" noTextEdit="1"/>
            </p:cNvSpPr>
            <p:nvPr userDrawn="1"/>
          </p:nvSpPr>
          <p:spPr bwMode="auto">
            <a:xfrm>
              <a:off x="1934" y="1076"/>
              <a:ext cx="3080" cy="121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sp>
          <p:nvSpPr>
            <p:cNvPr id="7" name="WordArt 16">
              <a:extLst>
                <a:ext uri="{FF2B5EF4-FFF2-40B4-BE49-F238E27FC236}">
                  <a16:creationId xmlns:a16="http://schemas.microsoft.com/office/drawing/2014/main" id="{78F1AC66-7B4F-4D7C-B6D0-74B2D4F41743}"/>
                </a:ext>
              </a:extLst>
            </p:cNvPr>
            <p:cNvSpPr>
              <a:spLocks noChangeAspect="1" noChangeArrowheads="1" noChangeShapeType="1" noTextEdit="1"/>
            </p:cNvSpPr>
            <p:nvPr userDrawn="1"/>
          </p:nvSpPr>
          <p:spPr bwMode="auto">
            <a:xfrm>
              <a:off x="2517" y="1047"/>
              <a:ext cx="1568" cy="260"/>
            </a:xfrm>
            <a:prstGeom prst="rect">
              <a:avLst/>
            </a:prstGeom>
          </p:spPr>
          <p:txBody>
            <a:bodyPr wrap="none" fromWordArt="1">
              <a:prstTxWarp prst="textPlain">
                <a:avLst>
                  <a:gd name="adj" fmla="val 50000"/>
                </a:avLst>
              </a:prstTxWarp>
            </a:bodyPr>
            <a:lstStyle/>
            <a:p>
              <a:pPr algn="ctr"/>
              <a:r>
                <a:rPr lang="en-US" sz="3600" kern="10" spc="-180">
                  <a:ln w="3175">
                    <a:solidFill>
                      <a:srgbClr val="000000"/>
                    </a:solidFill>
                    <a:round/>
                    <a:headEnd/>
                    <a:tailEnd/>
                  </a:ln>
                  <a:solidFill>
                    <a:srgbClr val="000000"/>
                  </a:solidFill>
                  <a:latin typeface="Andalus" panose="02020603050405020304" pitchFamily="18" charset="-78"/>
                  <a:cs typeface="Andalus" panose="02020603050405020304" pitchFamily="18" charset="-78"/>
                </a:rPr>
                <a:t>BIBLICAL</a:t>
              </a:r>
            </a:p>
          </p:txBody>
        </p:sp>
      </p:grpSp>
      <p:sp>
        <p:nvSpPr>
          <p:cNvPr id="8" name="Text Box 17">
            <a:extLst>
              <a:ext uri="{FF2B5EF4-FFF2-40B4-BE49-F238E27FC236}">
                <a16:creationId xmlns:a16="http://schemas.microsoft.com/office/drawing/2014/main" id="{DD8D46B6-3879-462F-9154-3E5AE036F62A}"/>
              </a:ext>
            </a:extLst>
          </p:cNvPr>
          <p:cNvSpPr txBox="1">
            <a:spLocks noChangeAspect="1" noChangeArrowheads="1"/>
          </p:cNvSpPr>
          <p:nvPr userDrawn="1"/>
        </p:nvSpPr>
        <p:spPr bwMode="auto">
          <a:xfrm>
            <a:off x="609600" y="3886200"/>
            <a:ext cx="10769600" cy="1676400"/>
          </a:xfrm>
          <a:prstGeom prst="rect">
            <a:avLst/>
          </a:prstGeom>
          <a:solidFill>
            <a:srgbClr val="CC0000"/>
          </a:solidFill>
          <a:ln w="38100">
            <a:solidFill>
              <a:srgbClr val="CC0000"/>
            </a:solidFill>
            <a:miter lim="800000"/>
            <a:headEnd/>
            <a:tailEnd/>
          </a:ln>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FFFFFF"/>
                </a:solidFill>
                <a:effectLst>
                  <a:outerShdw blurRad="38100" dist="38100" dir="2700000" algn="tl">
                    <a:srgbClr val="000000"/>
                  </a:outerShdw>
                </a:effectLst>
                <a:latin typeface="Trebuchet MS" panose="020B0603020202020204" pitchFamily="34" charset="0"/>
              </a:rPr>
              <a:t>LESSON SEVEN:</a:t>
            </a:r>
          </a:p>
          <a:p>
            <a:pPr algn="ctr" eaLnBrk="1" hangingPunct="1"/>
            <a:r>
              <a:rPr lang="en-US" altLang="en-US" sz="4000">
                <a:solidFill>
                  <a:srgbClr val="FFFFFF"/>
                </a:solidFill>
                <a:effectLst>
                  <a:outerShdw blurRad="38100" dist="38100" dir="2700000" algn="tl">
                    <a:srgbClr val="000000"/>
                  </a:outerShdw>
                </a:effectLst>
                <a:latin typeface="Trebuchet MS" panose="020B0603020202020204" pitchFamily="34" charset="0"/>
              </a:rPr>
              <a:t>Blessed are the Pure in Heart</a:t>
            </a:r>
          </a:p>
          <a:p>
            <a:pPr algn="ctr" eaLnBrk="1" hangingPunct="1"/>
            <a:r>
              <a:rPr lang="en-US" altLang="en-US" sz="2400" i="1">
                <a:solidFill>
                  <a:srgbClr val="FFFFFF"/>
                </a:solidFill>
                <a:effectLst>
                  <a:outerShdw blurRad="38100" dist="38100" dir="2700000" algn="tl">
                    <a:srgbClr val="000000"/>
                  </a:outerShdw>
                </a:effectLst>
                <a:latin typeface="Trebuchet MS" panose="020B0603020202020204" pitchFamily="34" charset="0"/>
              </a:rPr>
              <a:t>(Matthew 5:8)</a:t>
            </a:r>
            <a:endParaRPr lang="en-US" altLang="en-US" sz="2400" i="1"/>
          </a:p>
        </p:txBody>
      </p:sp>
    </p:spTree>
    <p:extLst>
      <p:ext uri="{BB962C8B-B14F-4D97-AF65-F5344CB8AC3E}">
        <p14:creationId xmlns:p14="http://schemas.microsoft.com/office/powerpoint/2010/main" val="38325412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62980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866927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371600"/>
            <a:ext cx="538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38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5844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normAutofit/>
          </a:bodyPr>
          <a:lstStyle>
            <a:lvl1pPr>
              <a:defRPr sz="4000" b="1">
                <a:solidFill>
                  <a:schemeClr val="tx1"/>
                </a:solidFill>
              </a:defRPr>
            </a:lvl1p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a:prstGeom prst="rect">
            <a:avLst/>
          </a:prstGeom>
        </p:spPr>
        <p:txBody>
          <a:bodyPr/>
          <a:lstStyle/>
          <a:p>
            <a:endParaRPr lang="en-US" dirty="0"/>
          </a:p>
        </p:txBody>
      </p:sp>
      <p:sp>
        <p:nvSpPr>
          <p:cNvPr id="6" name="Footer Placeholder 5"/>
          <p:cNvSpPr>
            <a:spLocks noGrp="1"/>
          </p:cNvSpPr>
          <p:nvPr>
            <p:ph type="ftr" sz="quarter" idx="11"/>
          </p:nvPr>
        </p:nvSpPr>
        <p:spPr>
          <a:xfrm>
            <a:off x="406400" y="6410848"/>
            <a:ext cx="4775200" cy="365760"/>
          </a:xfrm>
          <a:prstGeom prst="rect">
            <a:avLst/>
          </a:prstGeom>
        </p:spPr>
        <p:txBody>
          <a:bodyPr/>
          <a:lstStyle/>
          <a:p>
            <a:endParaRPr lang="en-US" dirty="0"/>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Content Placeholder 9"/>
          <p:cNvSpPr>
            <a:spLocks noGrp="1"/>
          </p:cNvSpPr>
          <p:nvPr>
            <p:ph sz="half" idx="1"/>
          </p:nvPr>
        </p:nvSpPr>
        <p:spPr>
          <a:xfrm>
            <a:off x="402336" y="1371600"/>
            <a:ext cx="5384800" cy="4681728"/>
          </a:xfrm>
        </p:spPr>
        <p:txBody>
          <a:bodyPr/>
          <a:lstStyle>
            <a:lvl1pPr marL="274320" indent="-274320">
              <a:buClrTx/>
              <a:buSzPct val="75000"/>
              <a:buFont typeface="Wingdings" panose="05000000000000000000" pitchFamily="2" charset="2"/>
              <a:buChar char="q"/>
              <a:defRPr sz="2500"/>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marL="274320" indent="-274320">
              <a:buClrTx/>
              <a:buSzPct val="75000"/>
              <a:buFont typeface="Wingdings" panose="05000000000000000000" pitchFamily="2" charset="2"/>
              <a:buChar char="q"/>
              <a:defRPr sz="2500"/>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01264629"/>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80590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233511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1338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6916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451299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00476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5165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516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8431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C6BF7BA8-0F6E-4ADB-B12A-5A7A592AAC5A}"/>
              </a:ext>
            </a:extLst>
          </p:cNvPr>
          <p:cNvGrpSpPr>
            <a:grpSpLocks/>
          </p:cNvGrpSpPr>
          <p:nvPr userDrawn="1"/>
        </p:nvGrpSpPr>
        <p:grpSpPr bwMode="auto">
          <a:xfrm>
            <a:off x="711200" y="1295400"/>
            <a:ext cx="10769600" cy="2686050"/>
            <a:chOff x="288" y="768"/>
            <a:chExt cx="5088" cy="1692"/>
          </a:xfrm>
        </p:grpSpPr>
        <p:sp>
          <p:nvSpPr>
            <p:cNvPr id="3" name="Rectangle 12">
              <a:extLst>
                <a:ext uri="{FF2B5EF4-FFF2-40B4-BE49-F238E27FC236}">
                  <a16:creationId xmlns:a16="http://schemas.microsoft.com/office/drawing/2014/main" id="{F8FAFD39-2113-4109-9550-3E6D25629368}"/>
                </a:ext>
              </a:extLst>
            </p:cNvPr>
            <p:cNvSpPr>
              <a:spLocks noChangeAspect="1" noChangeArrowheads="1"/>
            </p:cNvSpPr>
            <p:nvPr userDrawn="1"/>
          </p:nvSpPr>
          <p:spPr bwMode="auto">
            <a:xfrm>
              <a:off x="288" y="768"/>
              <a:ext cx="5088" cy="1692"/>
            </a:xfrm>
            <a:prstGeom prst="rect">
              <a:avLst/>
            </a:prstGeom>
            <a:solidFill>
              <a:schemeClr val="bg1"/>
            </a:solidFill>
            <a:ln w="38100" algn="ctr">
              <a:solidFill>
                <a:srgbClr val="CC0000"/>
              </a:solidFill>
              <a:miter lim="800000"/>
              <a:headEnd/>
              <a:tailEnd/>
            </a:ln>
            <a:effectLst/>
          </p:spPr>
          <p:txBody>
            <a:bodyPr/>
            <a:lstStyle/>
            <a:p>
              <a:pPr>
                <a:defRPr/>
              </a:pPr>
              <a:endParaRPr lang="en-US" sz="1800">
                <a:latin typeface="Arial" charset="0"/>
                <a:cs typeface="Arial" charset="0"/>
              </a:endParaRPr>
            </a:p>
          </p:txBody>
        </p:sp>
        <p:pic>
          <p:nvPicPr>
            <p:cNvPr id="4" name="Picture 13" descr="Beatitudes Theme Clip color">
              <a:extLst>
                <a:ext uri="{FF2B5EF4-FFF2-40B4-BE49-F238E27FC236}">
                  <a16:creationId xmlns:a16="http://schemas.microsoft.com/office/drawing/2014/main" id="{EE2BD653-9F42-4193-8E97-4DB671D5D4E9}"/>
                </a:ext>
              </a:extLst>
            </p:cNvPr>
            <p:cNvPicPr preferRelativeResize="0">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1938">
              <a:off x="297" y="854"/>
              <a:ext cx="1503" cy="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4">
              <a:extLst>
                <a:ext uri="{FF2B5EF4-FFF2-40B4-BE49-F238E27FC236}">
                  <a16:creationId xmlns:a16="http://schemas.microsoft.com/office/drawing/2014/main" id="{90A8B422-1697-4977-B727-E425BDEB7198}"/>
                </a:ext>
              </a:extLst>
            </p:cNvPr>
            <p:cNvSpPr>
              <a:spLocks noChangeAspect="1" noChangeShapeType="1"/>
            </p:cNvSpPr>
            <p:nvPr userDrawn="1"/>
          </p:nvSpPr>
          <p:spPr bwMode="auto">
            <a:xfrm>
              <a:off x="1881" y="1217"/>
              <a:ext cx="3186" cy="0"/>
            </a:xfrm>
            <a:prstGeom prst="line">
              <a:avLst/>
            </a:prstGeom>
            <a:noFill/>
            <a:ln w="57150" cmpd="thinThick">
              <a:noFill/>
              <a:round/>
              <a:headEnd/>
              <a:tailEnd/>
            </a:ln>
          </p:spPr>
          <p:txBody>
            <a:bodyPr/>
            <a:lstStyle/>
            <a:p>
              <a:pPr>
                <a:defRPr/>
              </a:pPr>
              <a:endParaRPr lang="en-US" sz="1800">
                <a:latin typeface="Arial" charset="0"/>
                <a:cs typeface="Arial" charset="0"/>
              </a:endParaRPr>
            </a:p>
          </p:txBody>
        </p:sp>
        <p:sp>
          <p:nvSpPr>
            <p:cNvPr id="6" name="WordArt 15">
              <a:extLst>
                <a:ext uri="{FF2B5EF4-FFF2-40B4-BE49-F238E27FC236}">
                  <a16:creationId xmlns:a16="http://schemas.microsoft.com/office/drawing/2014/main" id="{7B8D74D5-AC64-45BC-97C2-CDED784248A9}"/>
                </a:ext>
              </a:extLst>
            </p:cNvPr>
            <p:cNvSpPr>
              <a:spLocks noChangeAspect="1" noChangeArrowheads="1" noChangeShapeType="1" noTextEdit="1"/>
            </p:cNvSpPr>
            <p:nvPr userDrawn="1"/>
          </p:nvSpPr>
          <p:spPr bwMode="auto">
            <a:xfrm>
              <a:off x="1934" y="1076"/>
              <a:ext cx="3080" cy="121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sp>
          <p:nvSpPr>
            <p:cNvPr id="7" name="WordArt 16">
              <a:extLst>
                <a:ext uri="{FF2B5EF4-FFF2-40B4-BE49-F238E27FC236}">
                  <a16:creationId xmlns:a16="http://schemas.microsoft.com/office/drawing/2014/main" id="{4A9581B3-4BD2-4028-9C48-38F5CF409CBA}"/>
                </a:ext>
              </a:extLst>
            </p:cNvPr>
            <p:cNvSpPr>
              <a:spLocks noChangeAspect="1" noChangeArrowheads="1" noChangeShapeType="1" noTextEdit="1"/>
            </p:cNvSpPr>
            <p:nvPr userDrawn="1"/>
          </p:nvSpPr>
          <p:spPr bwMode="auto">
            <a:xfrm>
              <a:off x="2517" y="1047"/>
              <a:ext cx="1568" cy="260"/>
            </a:xfrm>
            <a:prstGeom prst="rect">
              <a:avLst/>
            </a:prstGeom>
          </p:spPr>
          <p:txBody>
            <a:bodyPr wrap="none" fromWordArt="1">
              <a:prstTxWarp prst="textPlain">
                <a:avLst>
                  <a:gd name="adj" fmla="val 50000"/>
                </a:avLst>
              </a:prstTxWarp>
            </a:bodyPr>
            <a:lstStyle/>
            <a:p>
              <a:pPr algn="ctr"/>
              <a:r>
                <a:rPr lang="en-US" sz="3600" kern="10" spc="-180">
                  <a:ln w="3175">
                    <a:solidFill>
                      <a:srgbClr val="000000"/>
                    </a:solidFill>
                    <a:round/>
                    <a:headEnd/>
                    <a:tailEnd/>
                  </a:ln>
                  <a:solidFill>
                    <a:srgbClr val="000000"/>
                  </a:solidFill>
                  <a:latin typeface="Andalus" panose="02020603050405020304" pitchFamily="18" charset="-78"/>
                  <a:cs typeface="Andalus" panose="02020603050405020304" pitchFamily="18" charset="-78"/>
                </a:rPr>
                <a:t>BIBLICAL</a:t>
              </a:r>
            </a:p>
          </p:txBody>
        </p:sp>
      </p:grpSp>
      <p:sp>
        <p:nvSpPr>
          <p:cNvPr id="8" name="Text Box 17">
            <a:extLst>
              <a:ext uri="{FF2B5EF4-FFF2-40B4-BE49-F238E27FC236}">
                <a16:creationId xmlns:a16="http://schemas.microsoft.com/office/drawing/2014/main" id="{BCF966C9-ABF6-42B4-80AD-794AD0D95A81}"/>
              </a:ext>
            </a:extLst>
          </p:cNvPr>
          <p:cNvSpPr txBox="1">
            <a:spLocks noChangeAspect="1" noChangeArrowheads="1"/>
          </p:cNvSpPr>
          <p:nvPr userDrawn="1"/>
        </p:nvSpPr>
        <p:spPr bwMode="auto">
          <a:xfrm>
            <a:off x="711200" y="3962400"/>
            <a:ext cx="10769600" cy="1524000"/>
          </a:xfrm>
          <a:prstGeom prst="rect">
            <a:avLst/>
          </a:prstGeom>
          <a:solidFill>
            <a:srgbClr val="CC0000"/>
          </a:solidFill>
          <a:ln w="38100">
            <a:solidFill>
              <a:srgbClr val="CC0000"/>
            </a:solidFill>
            <a:miter lim="800000"/>
            <a:headEnd/>
            <a:tailEnd/>
          </a:ln>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FFFFFF"/>
                </a:solidFill>
                <a:effectLst>
                  <a:outerShdw blurRad="38100" dist="38100" dir="2700000" algn="tl">
                    <a:srgbClr val="000000"/>
                  </a:outerShdw>
                </a:effectLst>
                <a:latin typeface="Trebuchet MS" panose="020B0603020202020204" pitchFamily="34" charset="0"/>
              </a:rPr>
              <a:t>LESSON EIGHT:</a:t>
            </a:r>
          </a:p>
          <a:p>
            <a:pPr algn="ctr" eaLnBrk="1" hangingPunct="1"/>
            <a:r>
              <a:rPr lang="en-US" altLang="en-US" sz="4000">
                <a:solidFill>
                  <a:srgbClr val="FFFFFF"/>
                </a:solidFill>
                <a:effectLst>
                  <a:outerShdw blurRad="38100" dist="38100" dir="2700000" algn="tl">
                    <a:srgbClr val="000000"/>
                  </a:outerShdw>
                </a:effectLst>
                <a:latin typeface="Trebuchet MS" panose="020B0603020202020204" pitchFamily="34" charset="0"/>
              </a:rPr>
              <a:t>Blessed are the Peacemakers</a:t>
            </a:r>
          </a:p>
          <a:p>
            <a:pPr algn="ctr" eaLnBrk="1" hangingPunct="1"/>
            <a:r>
              <a:rPr lang="en-US" altLang="en-US" sz="2400" i="1">
                <a:solidFill>
                  <a:srgbClr val="FFFFFF"/>
                </a:solidFill>
                <a:effectLst>
                  <a:outerShdw blurRad="38100" dist="38100" dir="2700000" algn="tl">
                    <a:srgbClr val="000000"/>
                  </a:outerShdw>
                </a:effectLst>
                <a:latin typeface="Trebuchet MS" panose="020B0603020202020204" pitchFamily="34" charset="0"/>
              </a:rPr>
              <a:t>(Matthew 5:9)</a:t>
            </a:r>
            <a:endParaRPr lang="en-US" altLang="en-US" sz="2400" i="1"/>
          </a:p>
        </p:txBody>
      </p:sp>
    </p:spTree>
    <p:extLst>
      <p:ext uri="{BB962C8B-B14F-4D97-AF65-F5344CB8AC3E}">
        <p14:creationId xmlns:p14="http://schemas.microsoft.com/office/powerpoint/2010/main" val="42429907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70124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67570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Rectangle 10"/>
          <p:cNvSpPr/>
          <p:nvPr/>
        </p:nvSpPr>
        <p:spPr>
          <a:xfrm>
            <a:off x="203200" y="1371600"/>
            <a:ext cx="11777472" cy="914400"/>
          </a:xfrm>
          <a:prstGeom prst="rect">
            <a:avLst/>
          </a:prstGeom>
          <a:solidFill>
            <a:schemeClr val="bg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Rectangle 12"/>
          <p:cNvSpPr>
            <a:spLocks noChangeArrowheads="1"/>
          </p:cNvSpPr>
          <p:nvPr/>
        </p:nvSpPr>
        <p:spPr bwMode="auto">
          <a:xfrm>
            <a:off x="194564" y="6391656"/>
            <a:ext cx="11777472" cy="310896"/>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800" b="1" dirty="0" smtClean="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800" b="1">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7" name="Date Placeholder 6"/>
          <p:cNvSpPr>
            <a:spLocks noGrp="1"/>
          </p:cNvSpPr>
          <p:nvPr>
            <p:ph type="dt" sz="half" idx="10"/>
          </p:nvPr>
        </p:nvSpPr>
        <p:spPr>
          <a:xfrm>
            <a:off x="7721600" y="6404984"/>
            <a:ext cx="4059936" cy="365760"/>
          </a:xfrm>
          <a:prstGeom prst="rect">
            <a:avLst/>
          </a:prstGeom>
        </p:spPr>
        <p:txBody>
          <a:bodyPr/>
          <a:lstStyle/>
          <a:p>
            <a:endParaRPr lang="en-US" dirty="0"/>
          </a:p>
        </p:txBody>
      </p:sp>
      <p:sp>
        <p:nvSpPr>
          <p:cNvPr id="8" name="Footer Placeholder 7"/>
          <p:cNvSpPr>
            <a:spLocks noGrp="1"/>
          </p:cNvSpPr>
          <p:nvPr>
            <p:ph type="ftr" sz="quarter" idx="11"/>
          </p:nvPr>
        </p:nvSpPr>
        <p:spPr>
          <a:xfrm>
            <a:off x="406400" y="6409944"/>
            <a:ext cx="4775200" cy="365760"/>
          </a:xfrm>
          <a:prstGeom prst="rect">
            <a:avLst/>
          </a:prstGeom>
        </p:spPr>
        <p:txBody>
          <a:bodyPr/>
          <a:lstStyle/>
          <a:p>
            <a:endParaRPr lang="en-US" dirty="0"/>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lvl1pPr marL="274320" indent="-274320">
              <a:buClrTx/>
              <a:buSzPct val="75000"/>
              <a:buFont typeface="Wingdings" panose="05000000000000000000" pitchFamily="2" charset="2"/>
              <a:buChar char="q"/>
              <a:defRPr/>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6" name="Content Placeholder 25"/>
          <p:cNvSpPr>
            <a:spLocks noGrp="1"/>
          </p:cNvSpPr>
          <p:nvPr>
            <p:ph sz="quarter" idx="4"/>
          </p:nvPr>
        </p:nvSpPr>
        <p:spPr>
          <a:xfrm>
            <a:off x="6400800" y="2471383"/>
            <a:ext cx="5384800" cy="3822192"/>
          </a:xfrm>
        </p:spPr>
        <p:txBody>
          <a:bodyPr/>
          <a:lstStyle>
            <a:lvl1pPr marL="274320" indent="-274320">
              <a:buClrTx/>
              <a:buSzPct val="75000"/>
              <a:buFont typeface="Wingdings" panose="05000000000000000000" pitchFamily="2" charset="2"/>
              <a:buChar char="q"/>
              <a:defRPr/>
            </a:lvl1pPr>
            <a:lvl2pPr marL="548640" indent="-274320">
              <a:buClrTx/>
              <a:buSzPct val="75000"/>
              <a:buFont typeface="Wingdings" panose="05000000000000000000" pitchFamily="2" charset="2"/>
              <a:buChar char="q"/>
              <a:defRPr/>
            </a:lvl2pPr>
            <a:lvl3pPr marL="822960" indent="-228600">
              <a:buClrTx/>
              <a:buSzPct val="75000"/>
              <a:buFont typeface="Wingdings" panose="05000000000000000000" pitchFamily="2" charset="2"/>
              <a:buChar char="q"/>
              <a:defRPr/>
            </a:lvl3pPr>
            <a:lvl4pPr marL="1097280" indent="-228600">
              <a:buClrTx/>
              <a:buSzPct val="75000"/>
              <a:buFont typeface="Wingdings" panose="05000000000000000000" pitchFamily="2" charset="2"/>
              <a:buChar char="q"/>
              <a:defRPr/>
            </a:lvl4pPr>
            <a:lvl5pPr marL="1371600" indent="-228600">
              <a:buClrTx/>
              <a:buSzPct val="75000"/>
              <a:buFont typeface="Wingdings" panose="05000000000000000000" pitchFamily="2" charset="2"/>
              <a:buChar char="q"/>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Title 22"/>
          <p:cNvSpPr>
            <a:spLocks noGrp="1"/>
          </p:cNvSpPr>
          <p:nvPr>
            <p:ph type="title"/>
          </p:nvPr>
        </p:nvSpPr>
        <p:spPr/>
        <p:txBody>
          <a:bodyPr rtlCol="0" anchor="b" anchorCtr="0">
            <a:normAutofit/>
          </a:bodyPr>
          <a:lstStyle>
            <a:lvl1pPr>
              <a:defRPr sz="4000" b="1">
                <a:solidFill>
                  <a:schemeClr val="tx1"/>
                </a:solidFill>
              </a:defRPr>
            </a:lvl1pPr>
          </a:lstStyle>
          <a:p>
            <a:r>
              <a:rPr kumimoji="0" lang="en-US"/>
              <a:t>Click to edit Master title style</a:t>
            </a:r>
          </a:p>
        </p:txBody>
      </p:sp>
    </p:spTree>
    <p:extLst>
      <p:ext uri="{BB962C8B-B14F-4D97-AF65-F5344CB8AC3E}">
        <p14:creationId xmlns:p14="http://schemas.microsoft.com/office/powerpoint/2010/main" val="3292075937"/>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371600"/>
            <a:ext cx="538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38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80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39165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843668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9119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999323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9810981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0039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5165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516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2681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5EB38FC4-6FD9-450F-9B24-975653D0650C}"/>
              </a:ext>
            </a:extLst>
          </p:cNvPr>
          <p:cNvGrpSpPr>
            <a:grpSpLocks/>
          </p:cNvGrpSpPr>
          <p:nvPr userDrawn="1"/>
        </p:nvGrpSpPr>
        <p:grpSpPr bwMode="auto">
          <a:xfrm>
            <a:off x="711200" y="1219200"/>
            <a:ext cx="10769600" cy="2686050"/>
            <a:chOff x="288" y="768"/>
            <a:chExt cx="5088" cy="1692"/>
          </a:xfrm>
        </p:grpSpPr>
        <p:sp>
          <p:nvSpPr>
            <p:cNvPr id="3" name="Rectangle 12">
              <a:extLst>
                <a:ext uri="{FF2B5EF4-FFF2-40B4-BE49-F238E27FC236}">
                  <a16:creationId xmlns:a16="http://schemas.microsoft.com/office/drawing/2014/main" id="{AF8CD939-D84B-45B5-97C7-70340E20FB6C}"/>
                </a:ext>
              </a:extLst>
            </p:cNvPr>
            <p:cNvSpPr>
              <a:spLocks noChangeAspect="1" noChangeArrowheads="1"/>
            </p:cNvSpPr>
            <p:nvPr userDrawn="1"/>
          </p:nvSpPr>
          <p:spPr bwMode="auto">
            <a:xfrm>
              <a:off x="288" y="768"/>
              <a:ext cx="5088" cy="1692"/>
            </a:xfrm>
            <a:prstGeom prst="rect">
              <a:avLst/>
            </a:prstGeom>
            <a:solidFill>
              <a:schemeClr val="bg1"/>
            </a:solidFill>
            <a:ln w="38100" algn="ctr">
              <a:solidFill>
                <a:srgbClr val="CC0000"/>
              </a:solidFill>
              <a:miter lim="800000"/>
              <a:headEnd/>
              <a:tailEnd/>
            </a:ln>
            <a:effectLst/>
          </p:spPr>
          <p:txBody>
            <a:bodyPr/>
            <a:lstStyle/>
            <a:p>
              <a:pPr>
                <a:defRPr/>
              </a:pPr>
              <a:endParaRPr lang="en-US" sz="1800">
                <a:latin typeface="Arial" charset="0"/>
                <a:cs typeface="Arial" charset="0"/>
              </a:endParaRPr>
            </a:p>
          </p:txBody>
        </p:sp>
        <p:pic>
          <p:nvPicPr>
            <p:cNvPr id="4" name="Picture 13" descr="Beatitudes Theme Clip color">
              <a:extLst>
                <a:ext uri="{FF2B5EF4-FFF2-40B4-BE49-F238E27FC236}">
                  <a16:creationId xmlns:a16="http://schemas.microsoft.com/office/drawing/2014/main" id="{F44FADC2-43AA-475F-85BB-9FC5D9D57398}"/>
                </a:ext>
              </a:extLst>
            </p:cNvPr>
            <p:cNvPicPr preferRelativeResize="0">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1938">
              <a:off x="297" y="854"/>
              <a:ext cx="1503" cy="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4">
              <a:extLst>
                <a:ext uri="{FF2B5EF4-FFF2-40B4-BE49-F238E27FC236}">
                  <a16:creationId xmlns:a16="http://schemas.microsoft.com/office/drawing/2014/main" id="{1A03446E-3045-41CA-9658-75992D8B23A7}"/>
                </a:ext>
              </a:extLst>
            </p:cNvPr>
            <p:cNvSpPr>
              <a:spLocks noChangeAspect="1" noChangeShapeType="1"/>
            </p:cNvSpPr>
            <p:nvPr userDrawn="1"/>
          </p:nvSpPr>
          <p:spPr bwMode="auto">
            <a:xfrm>
              <a:off x="1881" y="1217"/>
              <a:ext cx="3186" cy="0"/>
            </a:xfrm>
            <a:prstGeom prst="line">
              <a:avLst/>
            </a:prstGeom>
            <a:noFill/>
            <a:ln w="57150" cmpd="thinThick">
              <a:noFill/>
              <a:round/>
              <a:headEnd/>
              <a:tailEnd/>
            </a:ln>
          </p:spPr>
          <p:txBody>
            <a:bodyPr/>
            <a:lstStyle/>
            <a:p>
              <a:pPr>
                <a:defRPr/>
              </a:pPr>
              <a:endParaRPr lang="en-US" sz="1800">
                <a:latin typeface="Arial" charset="0"/>
                <a:cs typeface="Arial" charset="0"/>
              </a:endParaRPr>
            </a:p>
          </p:txBody>
        </p:sp>
        <p:sp>
          <p:nvSpPr>
            <p:cNvPr id="6" name="WordArt 15">
              <a:extLst>
                <a:ext uri="{FF2B5EF4-FFF2-40B4-BE49-F238E27FC236}">
                  <a16:creationId xmlns:a16="http://schemas.microsoft.com/office/drawing/2014/main" id="{F25D7D62-3436-40DE-B7C1-10805B30AF77}"/>
                </a:ext>
              </a:extLst>
            </p:cNvPr>
            <p:cNvSpPr>
              <a:spLocks noChangeAspect="1" noChangeArrowheads="1" noChangeShapeType="1" noTextEdit="1"/>
            </p:cNvSpPr>
            <p:nvPr userDrawn="1"/>
          </p:nvSpPr>
          <p:spPr bwMode="auto">
            <a:xfrm>
              <a:off x="1934" y="1076"/>
              <a:ext cx="3080" cy="121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sp>
          <p:nvSpPr>
            <p:cNvPr id="7" name="WordArt 16">
              <a:extLst>
                <a:ext uri="{FF2B5EF4-FFF2-40B4-BE49-F238E27FC236}">
                  <a16:creationId xmlns:a16="http://schemas.microsoft.com/office/drawing/2014/main" id="{72D14381-D6E4-4F02-B098-59C27238C89F}"/>
                </a:ext>
              </a:extLst>
            </p:cNvPr>
            <p:cNvSpPr>
              <a:spLocks noChangeAspect="1" noChangeArrowheads="1" noChangeShapeType="1" noTextEdit="1"/>
            </p:cNvSpPr>
            <p:nvPr userDrawn="1"/>
          </p:nvSpPr>
          <p:spPr bwMode="auto">
            <a:xfrm>
              <a:off x="2517" y="1047"/>
              <a:ext cx="1568" cy="260"/>
            </a:xfrm>
            <a:prstGeom prst="rect">
              <a:avLst/>
            </a:prstGeom>
          </p:spPr>
          <p:txBody>
            <a:bodyPr wrap="none" fromWordArt="1">
              <a:prstTxWarp prst="textPlain">
                <a:avLst>
                  <a:gd name="adj" fmla="val 50000"/>
                </a:avLst>
              </a:prstTxWarp>
            </a:bodyPr>
            <a:lstStyle/>
            <a:p>
              <a:pPr algn="ctr"/>
              <a:r>
                <a:rPr lang="en-US" sz="3600" kern="10" spc="-180">
                  <a:ln w="3175">
                    <a:solidFill>
                      <a:srgbClr val="000000"/>
                    </a:solidFill>
                    <a:round/>
                    <a:headEnd/>
                    <a:tailEnd/>
                  </a:ln>
                  <a:solidFill>
                    <a:srgbClr val="000000"/>
                  </a:solidFill>
                  <a:latin typeface="Andalus" panose="02020603050405020304" pitchFamily="18" charset="-78"/>
                  <a:cs typeface="Andalus" panose="02020603050405020304" pitchFamily="18" charset="-78"/>
                </a:rPr>
                <a:t>BIBLICAL</a:t>
              </a:r>
            </a:p>
          </p:txBody>
        </p:sp>
      </p:grpSp>
      <p:sp>
        <p:nvSpPr>
          <p:cNvPr id="8" name="Text Box 17">
            <a:extLst>
              <a:ext uri="{FF2B5EF4-FFF2-40B4-BE49-F238E27FC236}">
                <a16:creationId xmlns:a16="http://schemas.microsoft.com/office/drawing/2014/main" id="{081B7485-A921-4A16-87D3-B048CEAA357B}"/>
              </a:ext>
            </a:extLst>
          </p:cNvPr>
          <p:cNvSpPr txBox="1">
            <a:spLocks noChangeAspect="1" noChangeArrowheads="1"/>
          </p:cNvSpPr>
          <p:nvPr userDrawn="1"/>
        </p:nvSpPr>
        <p:spPr bwMode="auto">
          <a:xfrm>
            <a:off x="711200" y="3886200"/>
            <a:ext cx="10769600" cy="1600200"/>
          </a:xfrm>
          <a:prstGeom prst="rect">
            <a:avLst/>
          </a:prstGeom>
          <a:solidFill>
            <a:srgbClr val="CC0000"/>
          </a:solidFill>
          <a:ln w="38100">
            <a:solidFill>
              <a:srgbClr val="CC0000"/>
            </a:solidFill>
            <a:miter lim="800000"/>
            <a:headEnd/>
            <a:tailEnd/>
          </a:ln>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FFFFFF"/>
                </a:solidFill>
                <a:effectLst>
                  <a:outerShdw blurRad="38100" dist="38100" dir="2700000" algn="tl">
                    <a:srgbClr val="000000"/>
                  </a:outerShdw>
                </a:effectLst>
                <a:latin typeface="Trebuchet MS" panose="020B0603020202020204" pitchFamily="34" charset="0"/>
              </a:rPr>
              <a:t>LESSON NINE:</a:t>
            </a:r>
          </a:p>
          <a:p>
            <a:pPr algn="ctr" eaLnBrk="1" hangingPunct="1"/>
            <a:r>
              <a:rPr lang="en-US" altLang="en-US" sz="4000">
                <a:solidFill>
                  <a:srgbClr val="FFFFFF"/>
                </a:solidFill>
                <a:effectLst>
                  <a:outerShdw blurRad="38100" dist="38100" dir="2700000" algn="tl">
                    <a:srgbClr val="000000"/>
                  </a:outerShdw>
                </a:effectLst>
                <a:latin typeface="Trebuchet MS" panose="020B0603020202020204" pitchFamily="34" charset="0"/>
              </a:rPr>
              <a:t>Blessed are those Persecuted</a:t>
            </a:r>
          </a:p>
          <a:p>
            <a:pPr algn="ctr" eaLnBrk="1" hangingPunct="1"/>
            <a:r>
              <a:rPr lang="en-US" altLang="en-US" sz="2400" i="1">
                <a:solidFill>
                  <a:srgbClr val="FFFFFF"/>
                </a:solidFill>
                <a:effectLst>
                  <a:outerShdw blurRad="38100" dist="38100" dir="2700000" algn="tl">
                    <a:srgbClr val="000000"/>
                  </a:outerShdw>
                </a:effectLst>
                <a:latin typeface="Trebuchet MS" panose="020B0603020202020204" pitchFamily="34" charset="0"/>
              </a:rPr>
              <a:t>(Matthew 5:10-12)</a:t>
            </a:r>
            <a:endParaRPr lang="en-US" altLang="en-US" sz="2400" i="1"/>
          </a:p>
        </p:txBody>
      </p:sp>
    </p:spTree>
    <p:extLst>
      <p:ext uri="{BB962C8B-B14F-4D97-AF65-F5344CB8AC3E}">
        <p14:creationId xmlns:p14="http://schemas.microsoft.com/office/powerpoint/2010/main" val="28570481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3810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chemeClr val="tx1"/>
                </a:solidFill>
              </a:defRPr>
            </a:lvl1pPr>
          </a:lstStyle>
          <a:p>
            <a:r>
              <a:rPr kumimoji="0" lang="en-US" dirty="0"/>
              <a:t>Click to edit Master title style</a:t>
            </a:r>
          </a:p>
        </p:txBody>
      </p:sp>
    </p:spTree>
    <p:extLst>
      <p:ext uri="{BB962C8B-B14F-4D97-AF65-F5344CB8AC3E}">
        <p14:creationId xmlns:p14="http://schemas.microsoft.com/office/powerpoint/2010/main" val="3874535141"/>
      </p:ext>
    </p:extLst>
  </p:cSld>
  <p:clrMapOvr>
    <a:masterClrMapping/>
  </p:clrMapOvr>
  <p:transition>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187250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371600"/>
            <a:ext cx="538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38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436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7920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842786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743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42421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07363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25028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5165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516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3230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1" y="2286000"/>
            <a:ext cx="11480799"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1"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2356318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Rectangle 4"/>
          <p:cNvSpPr>
            <a:spLocks noChangeArrowheads="1"/>
          </p:cNvSpPr>
          <p:nvPr/>
        </p:nvSpPr>
        <p:spPr bwMode="auto">
          <a:xfrm>
            <a:off x="195072" y="6391657"/>
            <a:ext cx="11777472" cy="309563"/>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1" name="Title 1"/>
          <p:cNvSpPr>
            <a:spLocks noGrp="1"/>
          </p:cNvSpPr>
          <p:nvPr>
            <p:ph type="title" hasCustomPrompt="1"/>
          </p:nvPr>
        </p:nvSpPr>
        <p:spPr>
          <a:xfrm>
            <a:off x="402336" y="228600"/>
            <a:ext cx="11379200" cy="1219200"/>
          </a:xfrm>
        </p:spPr>
        <p:txBody>
          <a:bodyPr>
            <a:normAutofit/>
          </a:bodyPr>
          <a:lstStyle>
            <a:lvl1pPr>
              <a:defRPr sz="4000" b="1">
                <a:solidFill>
                  <a:schemeClr val="tx1"/>
                </a:solidFill>
              </a:defRPr>
            </a:lvl1pPr>
          </a:lstStyle>
          <a:p>
            <a:r>
              <a:rPr kumimoji="0" lang="en-US" dirty="0"/>
              <a:t>Click to edit </a:t>
            </a:r>
            <a:br>
              <a:rPr kumimoji="0" lang="en-US" dirty="0"/>
            </a:br>
            <a:r>
              <a:rPr kumimoji="0" lang="en-US" dirty="0"/>
              <a:t>Master title style</a:t>
            </a:r>
          </a:p>
        </p:txBody>
      </p:sp>
    </p:spTree>
    <p:extLst>
      <p:ext uri="{BB962C8B-B14F-4D97-AF65-F5344CB8AC3E}">
        <p14:creationId xmlns:p14="http://schemas.microsoft.com/office/powerpoint/2010/main" val="2049282573"/>
      </p:ext>
    </p:extLst>
  </p:cSld>
  <p:clrMapOvr>
    <a:masterClrMapping/>
  </p:clrMapOvr>
  <p:transition>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82715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22112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1751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93635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17554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8459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168150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60539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04125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29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101600" y="609600"/>
            <a:ext cx="4267200"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203200" y="914400"/>
            <a:ext cx="4064000" cy="1981201"/>
          </a:xfrm>
        </p:spPr>
        <p:txBody>
          <a:bodyPr anchor="ctr">
            <a:noAutofit/>
          </a:bodyPr>
          <a:lstStyle>
            <a:lvl1pPr algn="l">
              <a:buNone/>
              <a:defRPr sz="3200" b="1">
                <a:solidFill>
                  <a:srgbClr val="FFFFFF"/>
                </a:solidFill>
                <a:latin typeface="Copperplate Gothic Bold" panose="020E0705020206020404" pitchFamily="34" charset="0"/>
              </a:defRPr>
            </a:lvl1pPr>
          </a:lstStyle>
          <a:p>
            <a:r>
              <a:rPr kumimoji="0" lang="en-US" dirty="0"/>
              <a:t>Click to edit Master title style</a:t>
            </a:r>
          </a:p>
        </p:txBody>
      </p:sp>
      <p:sp>
        <p:nvSpPr>
          <p:cNvPr id="3" name="Text Placeholder 2"/>
          <p:cNvSpPr>
            <a:spLocks noGrp="1"/>
          </p:cNvSpPr>
          <p:nvPr>
            <p:ph type="body" idx="2"/>
          </p:nvPr>
        </p:nvSpPr>
        <p:spPr>
          <a:xfrm>
            <a:off x="146304" y="3429001"/>
            <a:ext cx="4222496" cy="2697163"/>
          </a:xfrm>
        </p:spPr>
        <p:txBody>
          <a:bodyPr>
            <a:normAutofit/>
          </a:bodyPr>
          <a:lstStyle>
            <a:lvl1pPr marL="0" indent="0">
              <a:spcAft>
                <a:spcPts val="1000"/>
              </a:spcAft>
              <a:buNone/>
              <a:defRPr sz="3200" b="1">
                <a:solidFill>
                  <a:srgbClr val="FFFFFF"/>
                </a:solidFill>
                <a:latin typeface="Copperplate Gothic Bold" panose="020E0705020206020404"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8" name="Rectangle 7"/>
          <p:cNvSpPr>
            <a:spLocks noChangeArrowheads="1"/>
          </p:cNvSpPr>
          <p:nvPr/>
        </p:nvSpPr>
        <p:spPr bwMode="auto">
          <a:xfrm>
            <a:off x="0" y="152400"/>
            <a:ext cx="12192000"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0" y="515112"/>
            <a:ext cx="11980672" cy="18288"/>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494784" y="685800"/>
            <a:ext cx="7189216" cy="5410200"/>
          </a:xfrm>
        </p:spPr>
        <p:txBody>
          <a:bodyPr/>
          <a:lstStyle>
            <a:lvl1pPr marL="461963" indent="-461963">
              <a:buFont typeface="Wingdings" panose="05000000000000000000" pitchFamily="2" charset="2"/>
              <a:buChar char="v"/>
              <a:defRPr sz="3200"/>
            </a:lvl1pPr>
            <a:lvl2pPr marL="796925" indent="-354013">
              <a:buFont typeface="Wingdings" panose="05000000000000000000" pitchFamily="2" charset="2"/>
              <a:buChar char="Ø"/>
              <a:defRPr sz="3200"/>
            </a:lvl2pPr>
            <a:lvl3pPr marL="1141413" indent="-338138">
              <a:defRPr sz="28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a:spLocks noChangeArrowheads="1"/>
          </p:cNvSpPr>
          <p:nvPr/>
        </p:nvSpPr>
        <p:spPr bwMode="auto">
          <a:xfrm>
            <a:off x="101600" y="6388386"/>
            <a:ext cx="11875008"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Tree>
    <p:extLst>
      <p:ext uri="{BB962C8B-B14F-4D97-AF65-F5344CB8AC3E}">
        <p14:creationId xmlns:p14="http://schemas.microsoft.com/office/powerpoint/2010/main" val="898311980"/>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1" y="1524000"/>
            <a:ext cx="11582400" cy="4495800"/>
          </a:xfrm>
        </p:spPr>
        <p:txBody>
          <a:bodyPr/>
          <a:lstStyle/>
          <a:p>
            <a:pPr lvl="0"/>
            <a:endParaRPr lang="en-US" noProof="0"/>
          </a:p>
        </p:txBody>
      </p:sp>
    </p:spTree>
    <p:extLst>
      <p:ext uri="{BB962C8B-B14F-4D97-AF65-F5344CB8AC3E}">
        <p14:creationId xmlns:p14="http://schemas.microsoft.com/office/powerpoint/2010/main" val="10287237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31505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4908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9570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40522280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3620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1A15F7B4-BB4C-4BC6-BBAF-11C222615593}"/>
              </a:ext>
            </a:extLst>
          </p:cNvPr>
          <p:cNvGrpSpPr>
            <a:grpSpLocks/>
          </p:cNvGrpSpPr>
          <p:nvPr userDrawn="1"/>
        </p:nvGrpSpPr>
        <p:grpSpPr bwMode="auto">
          <a:xfrm>
            <a:off x="812800" y="1219200"/>
            <a:ext cx="10769600" cy="2686050"/>
            <a:chOff x="288" y="768"/>
            <a:chExt cx="5088" cy="1692"/>
          </a:xfrm>
        </p:grpSpPr>
        <p:sp>
          <p:nvSpPr>
            <p:cNvPr id="3" name="Rectangle 12">
              <a:extLst>
                <a:ext uri="{FF2B5EF4-FFF2-40B4-BE49-F238E27FC236}">
                  <a16:creationId xmlns:a16="http://schemas.microsoft.com/office/drawing/2014/main" id="{EC3AC97A-EA72-4F9A-BBF1-0BD81935B5E7}"/>
                </a:ext>
              </a:extLst>
            </p:cNvPr>
            <p:cNvSpPr>
              <a:spLocks noChangeAspect="1" noChangeArrowheads="1"/>
            </p:cNvSpPr>
            <p:nvPr userDrawn="1"/>
          </p:nvSpPr>
          <p:spPr bwMode="auto">
            <a:xfrm>
              <a:off x="288" y="768"/>
              <a:ext cx="5088" cy="1692"/>
            </a:xfrm>
            <a:prstGeom prst="rect">
              <a:avLst/>
            </a:prstGeom>
            <a:solidFill>
              <a:schemeClr val="bg1"/>
            </a:solidFill>
            <a:ln w="38100" algn="ctr">
              <a:solidFill>
                <a:srgbClr val="CC0000"/>
              </a:solidFill>
              <a:miter lim="800000"/>
              <a:headEnd/>
              <a:tailEnd/>
            </a:ln>
            <a:effectLst/>
          </p:spPr>
          <p:txBody>
            <a:bodyPr/>
            <a:lstStyle/>
            <a:p>
              <a:pPr>
                <a:defRPr/>
              </a:pPr>
              <a:endParaRPr lang="en-US" sz="1800">
                <a:latin typeface="Arial" charset="0"/>
                <a:cs typeface="Arial" charset="0"/>
              </a:endParaRPr>
            </a:p>
          </p:txBody>
        </p:sp>
        <p:pic>
          <p:nvPicPr>
            <p:cNvPr id="4" name="Picture 13" descr="Beatitudes Theme Clip color">
              <a:extLst>
                <a:ext uri="{FF2B5EF4-FFF2-40B4-BE49-F238E27FC236}">
                  <a16:creationId xmlns:a16="http://schemas.microsoft.com/office/drawing/2014/main" id="{8D28ED3A-9B3B-4441-831B-857A32B454F3}"/>
                </a:ext>
              </a:extLst>
            </p:cNvPr>
            <p:cNvPicPr preferRelativeResize="0">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1938">
              <a:off x="297" y="854"/>
              <a:ext cx="1503" cy="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4">
              <a:extLst>
                <a:ext uri="{FF2B5EF4-FFF2-40B4-BE49-F238E27FC236}">
                  <a16:creationId xmlns:a16="http://schemas.microsoft.com/office/drawing/2014/main" id="{19205CC5-F63E-4062-88E4-E1CACC8AC811}"/>
                </a:ext>
              </a:extLst>
            </p:cNvPr>
            <p:cNvSpPr>
              <a:spLocks noChangeAspect="1" noChangeShapeType="1"/>
            </p:cNvSpPr>
            <p:nvPr userDrawn="1"/>
          </p:nvSpPr>
          <p:spPr bwMode="auto">
            <a:xfrm>
              <a:off x="1881" y="1217"/>
              <a:ext cx="3186" cy="0"/>
            </a:xfrm>
            <a:prstGeom prst="line">
              <a:avLst/>
            </a:prstGeom>
            <a:noFill/>
            <a:ln w="57150" cmpd="thinThick">
              <a:noFill/>
              <a:round/>
              <a:headEnd/>
              <a:tailEnd/>
            </a:ln>
          </p:spPr>
          <p:txBody>
            <a:bodyPr/>
            <a:lstStyle/>
            <a:p>
              <a:pPr>
                <a:defRPr/>
              </a:pPr>
              <a:endParaRPr lang="en-US" sz="1800">
                <a:latin typeface="Arial" charset="0"/>
                <a:cs typeface="Arial" charset="0"/>
              </a:endParaRPr>
            </a:p>
          </p:txBody>
        </p:sp>
        <p:sp>
          <p:nvSpPr>
            <p:cNvPr id="6" name="WordArt 15">
              <a:extLst>
                <a:ext uri="{FF2B5EF4-FFF2-40B4-BE49-F238E27FC236}">
                  <a16:creationId xmlns:a16="http://schemas.microsoft.com/office/drawing/2014/main" id="{5C89056F-DDCF-40B7-8A67-4CA05E651570}"/>
                </a:ext>
              </a:extLst>
            </p:cNvPr>
            <p:cNvSpPr>
              <a:spLocks noChangeAspect="1" noChangeArrowheads="1" noChangeShapeType="1" noTextEdit="1"/>
            </p:cNvSpPr>
            <p:nvPr userDrawn="1"/>
          </p:nvSpPr>
          <p:spPr bwMode="auto">
            <a:xfrm>
              <a:off x="1934" y="1076"/>
              <a:ext cx="3080" cy="121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sp>
          <p:nvSpPr>
            <p:cNvPr id="7" name="WordArt 16">
              <a:extLst>
                <a:ext uri="{FF2B5EF4-FFF2-40B4-BE49-F238E27FC236}">
                  <a16:creationId xmlns:a16="http://schemas.microsoft.com/office/drawing/2014/main" id="{6EAA6750-4DDD-4FC5-B848-4F732905C9C6}"/>
                </a:ext>
              </a:extLst>
            </p:cNvPr>
            <p:cNvSpPr>
              <a:spLocks noChangeAspect="1" noChangeArrowheads="1" noChangeShapeType="1" noTextEdit="1"/>
            </p:cNvSpPr>
            <p:nvPr userDrawn="1"/>
          </p:nvSpPr>
          <p:spPr bwMode="auto">
            <a:xfrm>
              <a:off x="2517" y="1047"/>
              <a:ext cx="1568" cy="260"/>
            </a:xfrm>
            <a:prstGeom prst="rect">
              <a:avLst/>
            </a:prstGeom>
          </p:spPr>
          <p:txBody>
            <a:bodyPr wrap="none" fromWordArt="1">
              <a:prstTxWarp prst="textPlain">
                <a:avLst>
                  <a:gd name="adj" fmla="val 50000"/>
                </a:avLst>
              </a:prstTxWarp>
            </a:bodyPr>
            <a:lstStyle/>
            <a:p>
              <a:pPr algn="ctr"/>
              <a:r>
                <a:rPr lang="en-US" sz="3600" kern="10" spc="-180">
                  <a:ln w="3175">
                    <a:solidFill>
                      <a:srgbClr val="000000"/>
                    </a:solidFill>
                    <a:round/>
                    <a:headEnd/>
                    <a:tailEnd/>
                  </a:ln>
                  <a:solidFill>
                    <a:srgbClr val="000000"/>
                  </a:solidFill>
                  <a:latin typeface="Andalus" panose="02020603050405020304" pitchFamily="18" charset="-78"/>
                  <a:cs typeface="Andalus" panose="02020603050405020304" pitchFamily="18" charset="-78"/>
                </a:rPr>
                <a:t>BIBLICAL</a:t>
              </a:r>
            </a:p>
          </p:txBody>
        </p:sp>
      </p:grpSp>
      <p:sp>
        <p:nvSpPr>
          <p:cNvPr id="8" name="Text Box 17">
            <a:extLst>
              <a:ext uri="{FF2B5EF4-FFF2-40B4-BE49-F238E27FC236}">
                <a16:creationId xmlns:a16="http://schemas.microsoft.com/office/drawing/2014/main" id="{F0E42880-16EA-499E-B465-BA137932519F}"/>
              </a:ext>
            </a:extLst>
          </p:cNvPr>
          <p:cNvSpPr txBox="1">
            <a:spLocks noChangeAspect="1" noChangeArrowheads="1"/>
          </p:cNvSpPr>
          <p:nvPr userDrawn="1"/>
        </p:nvSpPr>
        <p:spPr bwMode="auto">
          <a:xfrm>
            <a:off x="812800" y="3886200"/>
            <a:ext cx="10769600" cy="1524000"/>
          </a:xfrm>
          <a:prstGeom prst="rect">
            <a:avLst/>
          </a:prstGeom>
          <a:solidFill>
            <a:srgbClr val="CC0000"/>
          </a:solidFill>
          <a:ln w="38100">
            <a:solidFill>
              <a:srgbClr val="CC0000"/>
            </a:solidFill>
            <a:miter lim="800000"/>
            <a:headEnd/>
            <a:tailEnd/>
          </a:ln>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FFFFFF"/>
                </a:solidFill>
                <a:effectLst>
                  <a:outerShdw blurRad="38100" dist="38100" dir="2700000" algn="tl">
                    <a:srgbClr val="000000"/>
                  </a:outerShdw>
                </a:effectLst>
                <a:latin typeface="Trebuchet MS" panose="020B0603020202020204" pitchFamily="34" charset="0"/>
              </a:rPr>
              <a:t>LESSON SIX:</a:t>
            </a:r>
          </a:p>
          <a:p>
            <a:pPr algn="ctr" eaLnBrk="1" hangingPunct="1"/>
            <a:r>
              <a:rPr lang="en-US" altLang="en-US" sz="4000">
                <a:solidFill>
                  <a:srgbClr val="FFFFFF"/>
                </a:solidFill>
                <a:effectLst>
                  <a:outerShdw blurRad="38100" dist="38100" dir="2700000" algn="tl">
                    <a:srgbClr val="000000"/>
                  </a:outerShdw>
                </a:effectLst>
                <a:latin typeface="Trebuchet MS" panose="020B0603020202020204" pitchFamily="34" charset="0"/>
              </a:rPr>
              <a:t>Blessed are the Merciful</a:t>
            </a:r>
          </a:p>
          <a:p>
            <a:pPr algn="ctr" eaLnBrk="1" hangingPunct="1"/>
            <a:r>
              <a:rPr lang="en-US" altLang="en-US" sz="2400" i="1">
                <a:solidFill>
                  <a:srgbClr val="FFFFFF"/>
                </a:solidFill>
                <a:effectLst>
                  <a:outerShdw blurRad="38100" dist="38100" dir="2700000" algn="tl">
                    <a:srgbClr val="000000"/>
                  </a:outerShdw>
                </a:effectLst>
                <a:latin typeface="Trebuchet MS" panose="020B0603020202020204" pitchFamily="34" charset="0"/>
              </a:rPr>
              <a:t>(Matthew 5:7)</a:t>
            </a:r>
            <a:endParaRPr lang="en-US" altLang="en-US" sz="2400" i="1"/>
          </a:p>
        </p:txBody>
      </p:sp>
    </p:spTree>
    <p:extLst>
      <p:ext uri="{BB962C8B-B14F-4D97-AF65-F5344CB8AC3E}">
        <p14:creationId xmlns:p14="http://schemas.microsoft.com/office/powerpoint/2010/main" val="24890369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1570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259323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371600"/>
            <a:ext cx="538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38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4359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with Pic Donkey">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Rectangle 12"/>
          <p:cNvSpPr/>
          <p:nvPr/>
        </p:nvSpPr>
        <p:spPr>
          <a:xfrm>
            <a:off x="49789" y="609600"/>
            <a:ext cx="4319011"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203200" y="914400"/>
            <a:ext cx="4064000" cy="1981201"/>
          </a:xfrm>
        </p:spPr>
        <p:txBody>
          <a:bodyPr anchor="ctr">
            <a:noAutofit/>
          </a:bodyPr>
          <a:lstStyle>
            <a:lvl1pPr algn="ctr">
              <a:buNone/>
              <a:defRPr sz="3200" b="1">
                <a:solidFill>
                  <a:srgbClr val="FFFFFF"/>
                </a:solidFill>
                <a:latin typeface="Copperplate Gothic Bold" panose="020E0705020206020404" pitchFamily="34" charset="0"/>
              </a:defRPr>
            </a:lvl1pPr>
          </a:lstStyle>
          <a:p>
            <a:r>
              <a:rPr kumimoji="0" lang="en-US" dirty="0"/>
              <a:t>Click to edit Master title style</a:t>
            </a:r>
          </a:p>
        </p:txBody>
      </p:sp>
      <p:sp>
        <p:nvSpPr>
          <p:cNvPr id="8" name="Rectangle 7"/>
          <p:cNvSpPr>
            <a:spLocks noChangeArrowheads="1"/>
          </p:cNvSpPr>
          <p:nvPr/>
        </p:nvSpPr>
        <p:spPr bwMode="auto">
          <a:xfrm>
            <a:off x="0" y="152400"/>
            <a:ext cx="12192000"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0" y="515112"/>
            <a:ext cx="11980672" cy="18288"/>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Content Placeholder 19"/>
          <p:cNvSpPr>
            <a:spLocks noGrp="1"/>
          </p:cNvSpPr>
          <p:nvPr>
            <p:ph sz="quarter" idx="1"/>
          </p:nvPr>
        </p:nvSpPr>
        <p:spPr>
          <a:xfrm>
            <a:off x="4482592" y="685800"/>
            <a:ext cx="7709408" cy="5696489"/>
          </a:xfrm>
        </p:spPr>
        <p:txBody>
          <a:bodyPr/>
          <a:lstStyle>
            <a:lvl1pPr marL="0" indent="0">
              <a:buFont typeface="Wingdings" panose="05000000000000000000" pitchFamily="2" charset="2"/>
              <a:buNone/>
              <a:defRPr sz="3200" b="1"/>
            </a:lvl1pPr>
            <a:lvl2pPr marL="354013" indent="-354013">
              <a:buFont typeface="Wingdings" panose="05000000000000000000" pitchFamily="2" charset="2"/>
              <a:buChar char="v"/>
              <a:defRPr sz="3200" b="1"/>
            </a:lvl2pPr>
            <a:lvl3pPr marL="687388" indent="-338138">
              <a:buFont typeface="Wingdings" panose="05000000000000000000" pitchFamily="2" charset="2"/>
              <a:buChar char="Ø"/>
              <a:defRPr sz="2800" b="1"/>
            </a:lvl3pPr>
            <a:lvl4pPr marL="1031875" indent="-336550">
              <a:buSzPct val="70000"/>
              <a:defRPr sz="2800"/>
            </a:lvl4pPr>
            <a:lvl5pPr marL="1258888" indent="-22860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a:spLocks noChangeArrowheads="1"/>
          </p:cNvSpPr>
          <p:nvPr/>
        </p:nvSpPr>
        <p:spPr bwMode="auto">
          <a:xfrm>
            <a:off x="101600" y="6388386"/>
            <a:ext cx="11875008"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pic>
        <p:nvPicPr>
          <p:cNvPr id="22" name="Picture 21"/>
          <p:cNvPicPr>
            <a:picLocks noChangeAspect="1"/>
          </p:cNvPicPr>
          <p:nvPr userDrawn="1"/>
        </p:nvPicPr>
        <p:blipFill rotWithShape="1">
          <a:blip r:embed="rId2">
            <a:extLst>
              <a:ext uri="{28A0092B-C50C-407E-A947-70E740481C1C}">
                <a14:useLocalDpi xmlns:a14="http://schemas.microsoft.com/office/drawing/2010/main" val="0"/>
              </a:ext>
            </a:extLst>
          </a:blip>
          <a:srcRect l="22500" r="15833"/>
          <a:stretch/>
        </p:blipFill>
        <p:spPr>
          <a:xfrm>
            <a:off x="61981" y="3048000"/>
            <a:ext cx="4306819" cy="3657600"/>
          </a:xfrm>
          <a:prstGeom prst="rect">
            <a:avLst/>
          </a:prstGeom>
        </p:spPr>
      </p:pic>
      <p:sp>
        <p:nvSpPr>
          <p:cNvPr id="4" name="Rectangle 3"/>
          <p:cNvSpPr/>
          <p:nvPr userDrawn="1"/>
        </p:nvSpPr>
        <p:spPr>
          <a:xfrm>
            <a:off x="49789" y="3041905"/>
            <a:ext cx="4319011" cy="3651281"/>
          </a:xfrm>
          <a:prstGeom prst="rect">
            <a:avLst/>
          </a:prstGeom>
          <a:solidFill>
            <a:schemeClr val="accent1">
              <a:lumMod val="20000"/>
              <a:lumOff val="80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68516581"/>
      </p:ext>
    </p:extLst>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15612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1764475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18700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061584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000085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52827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5165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516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08171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5417907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376118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1826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p:nvPr/>
        </p:nvSpPr>
        <p:spPr>
          <a:xfrm>
            <a:off x="203200" y="609600"/>
            <a:ext cx="3657600" cy="5867400"/>
          </a:xfrm>
          <a:prstGeom prst="rect">
            <a:avLst/>
          </a:prstGeom>
          <a:solidFill>
            <a:schemeClr val="accent3">
              <a:lumMod val="75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lumMod val="7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Date Placeholder 4"/>
          <p:cNvSpPr>
            <a:spLocks noGrp="1"/>
          </p:cNvSpPr>
          <p:nvPr>
            <p:ph type="dt" sz="half" idx="10"/>
          </p:nvPr>
        </p:nvSpPr>
        <p:spPr>
          <a:xfrm>
            <a:off x="7717536" y="6404984"/>
            <a:ext cx="4059936" cy="365760"/>
          </a:xfrm>
          <a:prstGeom prst="rect">
            <a:avLst/>
          </a:prstGeom>
        </p:spPr>
        <p:txBody>
          <a:bodyPr/>
          <a:lstStyle/>
          <a:p>
            <a:endParaRPr lang="en-US" dirty="0"/>
          </a:p>
        </p:txBody>
      </p:sp>
      <p:sp>
        <p:nvSpPr>
          <p:cNvPr id="6" name="Footer Placeholder 5"/>
          <p:cNvSpPr>
            <a:spLocks noGrp="1"/>
          </p:cNvSpPr>
          <p:nvPr>
            <p:ph type="ftr" sz="quarter" idx="11"/>
          </p:nvPr>
        </p:nvSpPr>
        <p:spPr>
          <a:xfrm>
            <a:off x="402336" y="6410848"/>
            <a:ext cx="4779264" cy="365760"/>
          </a:xfrm>
          <a:prstGeom prst="rect">
            <a:avLst/>
          </a:prstGeom>
        </p:spPr>
        <p:txBody>
          <a:bodyPr/>
          <a:lstStyle/>
          <a:p>
            <a:endParaRPr lang="en-US" dirty="0"/>
          </a:p>
        </p:txBody>
      </p:sp>
    </p:spTree>
    <p:extLst>
      <p:ext uri="{BB962C8B-B14F-4D97-AF65-F5344CB8AC3E}">
        <p14:creationId xmlns:p14="http://schemas.microsoft.com/office/powerpoint/2010/main" val="4207916292"/>
      </p:ext>
    </p:extLst>
  </p:cSld>
  <p:clrMapOvr>
    <a:masterClrMapping/>
  </p:clrMapOvr>
  <p:transition>
    <p:dissolv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710397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5687171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1797606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621283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320549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6878228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6150988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0107807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7618215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73900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58A93-0F41-4D9C-9403-662C1F2DB2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B19F27-D729-4A1C-AC10-9E6D0F70D9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F57A5D-6636-48DA-AAD6-C6559682F4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124B74C-A962-43B7-958C-6AA35F23C5B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6155884-DDBB-4994-B384-4EEDD9B493B6}"/>
              </a:ext>
            </a:extLst>
          </p:cNvPr>
          <p:cNvSpPr>
            <a:spLocks noGrp="1"/>
          </p:cNvSpPr>
          <p:nvPr>
            <p:ph type="sldNum" sz="quarter" idx="12"/>
          </p:nvPr>
        </p:nvSpPr>
        <p:spPr/>
        <p:txBody>
          <a:bodyPr/>
          <a:lstStyle>
            <a:lvl1pPr>
              <a:defRPr/>
            </a:lvl1pPr>
          </a:lstStyle>
          <a:p>
            <a:fld id="{3D669CD0-5781-4F62-B6FF-FC01DE4F5C40}" type="slidenum">
              <a:rPr lang="en-US" altLang="en-US"/>
              <a:pPr/>
              <a:t>‹#›</a:t>
            </a:fld>
            <a:endParaRPr lang="en-US" altLang="en-US"/>
          </a:p>
        </p:txBody>
      </p:sp>
    </p:spTree>
    <p:extLst>
      <p:ext uri="{BB962C8B-B14F-4D97-AF65-F5344CB8AC3E}">
        <p14:creationId xmlns:p14="http://schemas.microsoft.com/office/powerpoint/2010/main" val="162853436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198585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1539358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065214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839867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9390145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773796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801042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7/10/2020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9631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7/10/2020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96289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7/10/2020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343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3A8C2-E701-4550-9528-F4063EB26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F3D98E-68DA-4872-8497-C55E190C60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D86D7-50F8-4AAB-A404-31323816349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6179962-AB58-458D-A55E-14ACEAB4388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5AA699F-3972-4CC5-8E0A-1BCE023A1558}"/>
              </a:ext>
            </a:extLst>
          </p:cNvPr>
          <p:cNvSpPr>
            <a:spLocks noGrp="1"/>
          </p:cNvSpPr>
          <p:nvPr>
            <p:ph type="sldNum" sz="quarter" idx="12"/>
          </p:nvPr>
        </p:nvSpPr>
        <p:spPr/>
        <p:txBody>
          <a:bodyPr/>
          <a:lstStyle>
            <a:lvl1pPr>
              <a:defRPr/>
            </a:lvl1pPr>
          </a:lstStyle>
          <a:p>
            <a:fld id="{E0D8395C-F2C4-467E-834C-18296262FF16}" type="slidenum">
              <a:rPr lang="en-US" altLang="en-US"/>
              <a:pPr/>
              <a:t>‹#›</a:t>
            </a:fld>
            <a:endParaRPr lang="en-US" altLang="en-US"/>
          </a:p>
        </p:txBody>
      </p:sp>
    </p:spTree>
    <p:extLst>
      <p:ext uri="{BB962C8B-B14F-4D97-AF65-F5344CB8AC3E}">
        <p14:creationId xmlns:p14="http://schemas.microsoft.com/office/powerpoint/2010/main" val="79701775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7/10/2020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01986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B9AD5-9A5B-4239-A96C-ED4A7092EB73}" type="datetimeFigureOut">
              <a:rPr lang="en-US" smtClean="0">
                <a:solidFill>
                  <a:prstClr val="black">
                    <a:tint val="75000"/>
                  </a:prstClr>
                </a:solidFill>
              </a:rPr>
              <a:pPr/>
              <a:t>7/10/2020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32371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B9AD5-9A5B-4239-A96C-ED4A7092EB73}" type="datetimeFigureOut">
              <a:rPr lang="en-US" smtClean="0">
                <a:solidFill>
                  <a:prstClr val="black">
                    <a:tint val="75000"/>
                  </a:prstClr>
                </a:solidFill>
              </a:rPr>
              <a:pPr/>
              <a:t>7/10/2020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3860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B9AD5-9A5B-4239-A96C-ED4A7092EB73}" type="datetimeFigureOut">
              <a:rPr lang="en-US" smtClean="0">
                <a:solidFill>
                  <a:prstClr val="black">
                    <a:tint val="75000"/>
                  </a:prstClr>
                </a:solidFill>
              </a:rPr>
              <a:pPr/>
              <a:t>7/10/2020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52157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7/10/2020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07156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7/10/2020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74169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7/10/2020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4386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7/10/2020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9934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872818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3103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16A2-EA11-48ED-843B-B1C91C59722A}"/>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A90105-0A65-49DC-B999-0A414FE380C6}"/>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E494E3D-182D-4297-81BF-52846BE00B7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5AF1300-0D25-40B6-A0BD-B95DBEEBBBD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8E4AC70-9F20-4B2C-927C-842B01614118}"/>
              </a:ext>
            </a:extLst>
          </p:cNvPr>
          <p:cNvSpPr>
            <a:spLocks noGrp="1"/>
          </p:cNvSpPr>
          <p:nvPr>
            <p:ph type="sldNum" sz="quarter" idx="12"/>
          </p:nvPr>
        </p:nvSpPr>
        <p:spPr/>
        <p:txBody>
          <a:bodyPr/>
          <a:lstStyle>
            <a:lvl1pPr>
              <a:defRPr/>
            </a:lvl1pPr>
          </a:lstStyle>
          <a:p>
            <a:fld id="{0FAE4AB7-E202-4B84-9AFA-AC3E3AE8E9A8}" type="slidenum">
              <a:rPr lang="en-US" altLang="en-US"/>
              <a:pPr/>
              <a:t>‹#›</a:t>
            </a:fld>
            <a:endParaRPr lang="en-US" altLang="en-US"/>
          </a:p>
        </p:txBody>
      </p:sp>
    </p:spTree>
    <p:extLst>
      <p:ext uri="{BB962C8B-B14F-4D97-AF65-F5344CB8AC3E}">
        <p14:creationId xmlns:p14="http://schemas.microsoft.com/office/powerpoint/2010/main" val="414423000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91611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22315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60901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669674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91085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132484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94834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51157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064325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4933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C3062-B0E9-448D-8697-599160191D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1C9156-6903-48A6-BF33-490E427C83F8}"/>
              </a:ext>
            </a:extLst>
          </p:cNvPr>
          <p:cNvSpPr>
            <a:spLocks noGrp="1"/>
          </p:cNvSpPr>
          <p:nvPr>
            <p:ph sz="half" idx="1"/>
          </p:nvPr>
        </p:nvSpPr>
        <p:spPr>
          <a:xfrm>
            <a:off x="914400" y="1371600"/>
            <a:ext cx="508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A99A03-6D10-4DD9-A0D6-D290B79BA4A6}"/>
              </a:ext>
            </a:extLst>
          </p:cNvPr>
          <p:cNvSpPr>
            <a:spLocks noGrp="1"/>
          </p:cNvSpPr>
          <p:nvPr>
            <p:ph sz="half" idx="2"/>
          </p:nvPr>
        </p:nvSpPr>
        <p:spPr>
          <a:xfrm>
            <a:off x="6197600" y="1371600"/>
            <a:ext cx="508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172F88-B149-4B44-BACB-076DCECA6E1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11B6C10-B461-4DF8-9ADE-DBDDDD9391F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74AEB73-E3FC-4467-90C4-6DF98C612DA7}"/>
              </a:ext>
            </a:extLst>
          </p:cNvPr>
          <p:cNvSpPr>
            <a:spLocks noGrp="1"/>
          </p:cNvSpPr>
          <p:nvPr>
            <p:ph type="sldNum" sz="quarter" idx="12"/>
          </p:nvPr>
        </p:nvSpPr>
        <p:spPr/>
        <p:txBody>
          <a:bodyPr/>
          <a:lstStyle>
            <a:lvl1pPr>
              <a:defRPr/>
            </a:lvl1pPr>
          </a:lstStyle>
          <a:p>
            <a:fld id="{82BFA0C0-11C5-4314-A5F3-A675AE232B14}" type="slidenum">
              <a:rPr lang="en-US" altLang="en-US"/>
              <a:pPr/>
              <a:t>‹#›</a:t>
            </a:fld>
            <a:endParaRPr lang="en-US" altLang="en-US"/>
          </a:p>
        </p:txBody>
      </p:sp>
    </p:spTree>
    <p:extLst>
      <p:ext uri="{BB962C8B-B14F-4D97-AF65-F5344CB8AC3E}">
        <p14:creationId xmlns:p14="http://schemas.microsoft.com/office/powerpoint/2010/main" val="290589001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28385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40218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558037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827181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323886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450475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240039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495836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183602545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2102094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9ADDE-2D9B-465F-B66B-BDF6D99B623A}"/>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4B326C-BBF1-45E5-A5D8-B09180018E2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192563-2A01-4C15-A4A1-248D4506DBC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29D339-3056-41DA-8737-E2A2FCFC149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D81412-51F2-4249-9BB8-18A3DFFA119D}"/>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84E510-A1F4-4323-9E24-CB86BD2C3A8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52138F9-D583-4D6B-9DE8-B4DBE19D732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D094985-4175-426C-821E-775D9D70506A}"/>
              </a:ext>
            </a:extLst>
          </p:cNvPr>
          <p:cNvSpPr>
            <a:spLocks noGrp="1"/>
          </p:cNvSpPr>
          <p:nvPr>
            <p:ph type="sldNum" sz="quarter" idx="12"/>
          </p:nvPr>
        </p:nvSpPr>
        <p:spPr/>
        <p:txBody>
          <a:bodyPr/>
          <a:lstStyle>
            <a:lvl1pPr>
              <a:defRPr/>
            </a:lvl1pPr>
          </a:lstStyle>
          <a:p>
            <a:fld id="{381D531C-E75C-40C4-ABF0-746A0743B5D8}" type="slidenum">
              <a:rPr lang="en-US" altLang="en-US"/>
              <a:pPr/>
              <a:t>‹#›</a:t>
            </a:fld>
            <a:endParaRPr lang="en-US" altLang="en-US"/>
          </a:p>
        </p:txBody>
      </p:sp>
    </p:spTree>
    <p:extLst>
      <p:ext uri="{BB962C8B-B14F-4D97-AF65-F5344CB8AC3E}">
        <p14:creationId xmlns:p14="http://schemas.microsoft.com/office/powerpoint/2010/main" val="27108791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3358648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198652994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03279143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68087872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27458828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162823650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19303940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11278162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291436374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1306900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31D05-709F-46BF-9113-D4AA794279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F8FC3B-0C18-4A69-8988-764B8D4AEAB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478394C-12AA-4C99-81B8-554A296F216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882F5F8-9804-42AD-ABEF-98216305BAF4}"/>
              </a:ext>
            </a:extLst>
          </p:cNvPr>
          <p:cNvSpPr>
            <a:spLocks noGrp="1"/>
          </p:cNvSpPr>
          <p:nvPr>
            <p:ph type="sldNum" sz="quarter" idx="12"/>
          </p:nvPr>
        </p:nvSpPr>
        <p:spPr/>
        <p:txBody>
          <a:bodyPr/>
          <a:lstStyle>
            <a:lvl1pPr>
              <a:defRPr/>
            </a:lvl1pPr>
          </a:lstStyle>
          <a:p>
            <a:fld id="{5076E540-C88A-452A-A909-3E1141DCC294}" type="slidenum">
              <a:rPr lang="en-US" altLang="en-US"/>
              <a:pPr/>
              <a:t>‹#›</a:t>
            </a:fld>
            <a:endParaRPr lang="en-US" altLang="en-US"/>
          </a:p>
        </p:txBody>
      </p:sp>
    </p:spTree>
    <p:extLst>
      <p:ext uri="{BB962C8B-B14F-4D97-AF65-F5344CB8AC3E}">
        <p14:creationId xmlns:p14="http://schemas.microsoft.com/office/powerpoint/2010/main" val="108024807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85663719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361624771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11745961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294185263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417830225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207472182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161038263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186906617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F0FAE08A-C1CC-46D8-89B6-9FDA2749FDCD}"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017862448"/>
      </p:ext>
    </p:extLst>
  </p:cSld>
  <p:clrMapOvr>
    <a:masterClrMapping/>
  </p:clrMapOvr>
  <p:transition>
    <p:rand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F0572EE8-FA17-46A7-8B5E-5E8E03F31680}"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994226440"/>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B45A56-B03B-4320-AED8-36EF97BE7C0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7F12F77-A602-4107-8A8D-65841AA3F03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83B0BFC-52F1-4A58-8CC6-E0D7647AE870}"/>
              </a:ext>
            </a:extLst>
          </p:cNvPr>
          <p:cNvSpPr>
            <a:spLocks noGrp="1"/>
          </p:cNvSpPr>
          <p:nvPr>
            <p:ph type="sldNum" sz="quarter" idx="12"/>
          </p:nvPr>
        </p:nvSpPr>
        <p:spPr/>
        <p:txBody>
          <a:bodyPr/>
          <a:lstStyle>
            <a:lvl1pPr>
              <a:defRPr/>
            </a:lvl1pPr>
          </a:lstStyle>
          <a:p>
            <a:fld id="{CF65E98B-8938-4532-A7D5-0B7EA252690A}" type="slidenum">
              <a:rPr lang="en-US" altLang="en-US"/>
              <a:pPr/>
              <a:t>‹#›</a:t>
            </a:fld>
            <a:endParaRPr lang="en-US" altLang="en-US"/>
          </a:p>
        </p:txBody>
      </p:sp>
    </p:spTree>
    <p:extLst>
      <p:ext uri="{BB962C8B-B14F-4D97-AF65-F5344CB8AC3E}">
        <p14:creationId xmlns:p14="http://schemas.microsoft.com/office/powerpoint/2010/main" val="401827061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6441A45B-0BAE-4255-8CE2-75F00D06DE97}"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038293742"/>
      </p:ext>
    </p:extLst>
  </p:cSld>
  <p:clrMapOvr>
    <a:masterClrMapping/>
  </p:clrMapOvr>
  <p:transition>
    <p:rand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3BCD780B-7F65-461F-B85F-941F9A608C7F}"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173067110"/>
      </p:ext>
    </p:extLst>
  </p:cSld>
  <p:clrMapOvr>
    <a:masterClrMapping/>
  </p:clrMapOvr>
  <p:transition>
    <p:rand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8"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1E0012E6-F555-4B11-A490-9BF54ACC403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91768843"/>
      </p:ext>
    </p:extLst>
  </p:cSld>
  <p:clrMapOvr>
    <a:masterClrMapping/>
  </p:clrMapOvr>
  <p:transition>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08F5FF95-ACB8-49E3-AE9C-AA86A0CB4A79}"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814636366"/>
      </p:ext>
    </p:extLst>
  </p:cSld>
  <p:clrMapOvr>
    <a:masterClrMapping/>
  </p:clrMapOvr>
  <p:transition>
    <p:rand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3"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488ED139-3E0D-4294-8443-726B226470E6}"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796552021"/>
      </p:ext>
    </p:extLst>
  </p:cSld>
  <p:clrMapOvr>
    <a:masterClrMapping/>
  </p:clrMapOvr>
  <p:transition>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71974C92-E34B-4B4E-857A-F0BE74CA7C5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154858492"/>
      </p:ext>
    </p:extLst>
  </p:cSld>
  <p:clrMapOvr>
    <a:masterClrMapping/>
  </p:clrMapOvr>
  <p:transition>
    <p:rand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1E15050D-6AF7-4FE7-B556-3D016D97CDBC}"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009264038"/>
      </p:ext>
    </p:extLst>
  </p:cSld>
  <p:clrMapOvr>
    <a:masterClrMapping/>
  </p:clrMapOvr>
  <p:transition>
    <p:rand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3C645A77-FFB0-4B1E-AC64-D79FBBE3781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058736815"/>
      </p:ext>
    </p:extLst>
  </p:cSld>
  <p:clrMapOvr>
    <a:masterClrMapping/>
  </p:clrMapOvr>
  <p:transition>
    <p:random/>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A7C0B8BA-04A3-4313-9C6F-1DB9FC50B07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215400368"/>
      </p:ext>
    </p:extLst>
  </p:cSld>
  <p:clrMapOvr>
    <a:masterClrMapping/>
  </p:clrMapOvr>
  <p:transition>
    <p:rand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7254BAF-09D2-4AF5-AF94-A685F6CFFFE8}"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27503314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0" y="1"/>
            <a:ext cx="12194834" cy="6858000"/>
          </a:xfrm>
          <a:custGeom>
            <a:avLst/>
            <a:gdLst/>
            <a:ahLst/>
            <a:cxnLst/>
            <a:rect l="0" t="0" r="r" b="b"/>
            <a:pathLst>
              <a:path w="3842" h="2159">
                <a:moveTo>
                  <a:pt x="1466" y="764"/>
                </a:moveTo>
                <a:cubicBezTo>
                  <a:pt x="1477" y="793"/>
                  <a:pt x="1497" y="813"/>
                  <a:pt x="1517" y="829"/>
                </a:cubicBezTo>
                <a:cubicBezTo>
                  <a:pt x="1519" y="831"/>
                  <a:pt x="1521" y="833"/>
                  <a:pt x="1523" y="833"/>
                </a:cubicBezTo>
                <a:cubicBezTo>
                  <a:pt x="1524" y="833"/>
                  <a:pt x="1525" y="834"/>
                  <a:pt x="1526" y="833"/>
                </a:cubicBezTo>
                <a:cubicBezTo>
                  <a:pt x="1527" y="833"/>
                  <a:pt x="1528" y="833"/>
                  <a:pt x="1529" y="831"/>
                </a:cubicBezTo>
                <a:cubicBezTo>
                  <a:pt x="1533" y="826"/>
                  <a:pt x="1527" y="813"/>
                  <a:pt x="1526" y="808"/>
                </a:cubicBezTo>
                <a:cubicBezTo>
                  <a:pt x="1522" y="800"/>
                  <a:pt x="1518" y="792"/>
                  <a:pt x="1514" y="784"/>
                </a:cubicBezTo>
                <a:cubicBezTo>
                  <a:pt x="1508" y="771"/>
                  <a:pt x="1501" y="758"/>
                  <a:pt x="1492" y="746"/>
                </a:cubicBezTo>
                <a:cubicBezTo>
                  <a:pt x="1489" y="741"/>
                  <a:pt x="1485" y="736"/>
                  <a:pt x="1480" y="735"/>
                </a:cubicBezTo>
                <a:cubicBezTo>
                  <a:pt x="1475" y="733"/>
                  <a:pt x="1469" y="734"/>
                  <a:pt x="1466" y="740"/>
                </a:cubicBezTo>
                <a:cubicBezTo>
                  <a:pt x="1464" y="743"/>
                  <a:pt x="1463" y="747"/>
                  <a:pt x="1464" y="752"/>
                </a:cubicBezTo>
                <a:cubicBezTo>
                  <a:pt x="1464" y="756"/>
                  <a:pt x="1465" y="760"/>
                  <a:pt x="1466" y="764"/>
                </a:cubicBezTo>
                <a:close/>
                <a:moveTo>
                  <a:pt x="1114" y="381"/>
                </a:moveTo>
                <a:cubicBezTo>
                  <a:pt x="1119" y="390"/>
                  <a:pt x="1125" y="399"/>
                  <a:pt x="1130" y="407"/>
                </a:cubicBezTo>
                <a:cubicBezTo>
                  <a:pt x="1133" y="411"/>
                  <a:pt x="1147" y="436"/>
                  <a:pt x="1147" y="426"/>
                </a:cubicBezTo>
                <a:cubicBezTo>
                  <a:pt x="1147" y="414"/>
                  <a:pt x="1144" y="401"/>
                  <a:pt x="1141" y="390"/>
                </a:cubicBezTo>
                <a:cubicBezTo>
                  <a:pt x="1138" y="373"/>
                  <a:pt x="1133" y="355"/>
                  <a:pt x="1128" y="339"/>
                </a:cubicBezTo>
                <a:cubicBezTo>
                  <a:pt x="1124" y="324"/>
                  <a:pt x="1118" y="301"/>
                  <a:pt x="1104" y="296"/>
                </a:cubicBezTo>
                <a:cubicBezTo>
                  <a:pt x="1100" y="294"/>
                  <a:pt x="1095" y="296"/>
                  <a:pt x="1092" y="300"/>
                </a:cubicBezTo>
                <a:cubicBezTo>
                  <a:pt x="1088" y="305"/>
                  <a:pt x="1088" y="314"/>
                  <a:pt x="1090" y="321"/>
                </a:cubicBezTo>
                <a:cubicBezTo>
                  <a:pt x="1096" y="342"/>
                  <a:pt x="1104" y="362"/>
                  <a:pt x="1114" y="381"/>
                </a:cubicBezTo>
                <a:close/>
                <a:moveTo>
                  <a:pt x="1466" y="58"/>
                </a:moveTo>
                <a:cubicBezTo>
                  <a:pt x="1477" y="87"/>
                  <a:pt x="1497" y="107"/>
                  <a:pt x="1517" y="124"/>
                </a:cubicBezTo>
                <a:cubicBezTo>
                  <a:pt x="1519" y="125"/>
                  <a:pt x="1521" y="127"/>
                  <a:pt x="1523" y="128"/>
                </a:cubicBezTo>
                <a:cubicBezTo>
                  <a:pt x="1524" y="128"/>
                  <a:pt x="1525" y="128"/>
                  <a:pt x="1526" y="128"/>
                </a:cubicBezTo>
                <a:cubicBezTo>
                  <a:pt x="1527" y="128"/>
                  <a:pt x="1528" y="127"/>
                  <a:pt x="1529" y="126"/>
                </a:cubicBezTo>
                <a:cubicBezTo>
                  <a:pt x="1533" y="121"/>
                  <a:pt x="1527" y="107"/>
                  <a:pt x="1526" y="103"/>
                </a:cubicBezTo>
                <a:cubicBezTo>
                  <a:pt x="1522" y="94"/>
                  <a:pt x="1518" y="87"/>
                  <a:pt x="1514" y="79"/>
                </a:cubicBezTo>
                <a:cubicBezTo>
                  <a:pt x="1508" y="65"/>
                  <a:pt x="1501" y="52"/>
                  <a:pt x="1492" y="40"/>
                </a:cubicBezTo>
                <a:cubicBezTo>
                  <a:pt x="1489" y="35"/>
                  <a:pt x="1485" y="31"/>
                  <a:pt x="1480" y="29"/>
                </a:cubicBezTo>
                <a:cubicBezTo>
                  <a:pt x="1475" y="27"/>
                  <a:pt x="1469" y="29"/>
                  <a:pt x="1466" y="34"/>
                </a:cubicBezTo>
                <a:cubicBezTo>
                  <a:pt x="1464" y="37"/>
                  <a:pt x="1463" y="42"/>
                  <a:pt x="1464" y="46"/>
                </a:cubicBezTo>
                <a:cubicBezTo>
                  <a:pt x="1464" y="50"/>
                  <a:pt x="1465" y="54"/>
                  <a:pt x="1466" y="58"/>
                </a:cubicBezTo>
                <a:close/>
                <a:moveTo>
                  <a:pt x="1537" y="16"/>
                </a:moveTo>
                <a:cubicBezTo>
                  <a:pt x="1539" y="11"/>
                  <a:pt x="1540" y="5"/>
                  <a:pt x="1541" y="0"/>
                </a:cubicBezTo>
                <a:cubicBezTo>
                  <a:pt x="1529" y="0"/>
                  <a:pt x="1529" y="0"/>
                  <a:pt x="1529" y="0"/>
                </a:cubicBezTo>
                <a:cubicBezTo>
                  <a:pt x="1529" y="1"/>
                  <a:pt x="1529" y="2"/>
                  <a:pt x="1529" y="3"/>
                </a:cubicBezTo>
                <a:cubicBezTo>
                  <a:pt x="1530" y="5"/>
                  <a:pt x="1533" y="24"/>
                  <a:pt x="1537" y="16"/>
                </a:cubicBezTo>
                <a:close/>
                <a:moveTo>
                  <a:pt x="1153" y="425"/>
                </a:moveTo>
                <a:cubicBezTo>
                  <a:pt x="1156" y="429"/>
                  <a:pt x="1166" y="414"/>
                  <a:pt x="1171" y="406"/>
                </a:cubicBezTo>
                <a:cubicBezTo>
                  <a:pt x="1177" y="399"/>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6"/>
                </a:cubicBezTo>
                <a:cubicBezTo>
                  <a:pt x="1198" y="298"/>
                  <a:pt x="1194" y="304"/>
                  <a:pt x="1190" y="310"/>
                </a:cubicBezTo>
                <a:cubicBezTo>
                  <a:pt x="1185" y="318"/>
                  <a:pt x="1180" y="326"/>
                  <a:pt x="1177" y="335"/>
                </a:cubicBezTo>
                <a:cubicBezTo>
                  <a:pt x="1171" y="349"/>
                  <a:pt x="1167" y="364"/>
                  <a:pt x="1162" y="380"/>
                </a:cubicBezTo>
                <a:cubicBezTo>
                  <a:pt x="1158" y="394"/>
                  <a:pt x="1149" y="421"/>
                  <a:pt x="1153" y="425"/>
                </a:cubicBezTo>
                <a:close/>
                <a:moveTo>
                  <a:pt x="1145" y="352"/>
                </a:moveTo>
                <a:cubicBezTo>
                  <a:pt x="1146" y="355"/>
                  <a:pt x="1149" y="374"/>
                  <a:pt x="1153" y="366"/>
                </a:cubicBezTo>
                <a:cubicBezTo>
                  <a:pt x="1155" y="361"/>
                  <a:pt x="1156" y="355"/>
                  <a:pt x="1157" y="350"/>
                </a:cubicBezTo>
                <a:cubicBezTo>
                  <a:pt x="1159" y="340"/>
                  <a:pt x="1160" y="330"/>
                  <a:pt x="1161" y="320"/>
                </a:cubicBezTo>
                <a:cubicBezTo>
                  <a:pt x="1164" y="303"/>
                  <a:pt x="1165" y="286"/>
                  <a:pt x="1166" y="268"/>
                </a:cubicBezTo>
                <a:cubicBezTo>
                  <a:pt x="1167" y="254"/>
                  <a:pt x="1168" y="232"/>
                  <a:pt x="1156" y="224"/>
                </a:cubicBezTo>
                <a:cubicBezTo>
                  <a:pt x="1151" y="221"/>
                  <a:pt x="1144" y="223"/>
                  <a:pt x="1140" y="228"/>
                </a:cubicBezTo>
                <a:cubicBezTo>
                  <a:pt x="1136" y="233"/>
                  <a:pt x="1134" y="241"/>
                  <a:pt x="1133" y="248"/>
                </a:cubicBezTo>
                <a:cubicBezTo>
                  <a:pt x="1134" y="273"/>
                  <a:pt x="1137" y="298"/>
                  <a:pt x="1140" y="323"/>
                </a:cubicBezTo>
                <a:cubicBezTo>
                  <a:pt x="1142" y="333"/>
                  <a:pt x="1143" y="343"/>
                  <a:pt x="1145" y="352"/>
                </a:cubicBezTo>
                <a:close/>
                <a:moveTo>
                  <a:pt x="1540" y="580"/>
                </a:moveTo>
                <a:cubicBezTo>
                  <a:pt x="1535" y="577"/>
                  <a:pt x="1528" y="579"/>
                  <a:pt x="1524" y="584"/>
                </a:cubicBezTo>
                <a:cubicBezTo>
                  <a:pt x="1520" y="589"/>
                  <a:pt x="1518" y="596"/>
                  <a:pt x="1517" y="604"/>
                </a:cubicBezTo>
                <a:cubicBezTo>
                  <a:pt x="1518" y="629"/>
                  <a:pt x="1521" y="654"/>
                  <a:pt x="1524" y="679"/>
                </a:cubicBezTo>
                <a:cubicBezTo>
                  <a:pt x="1526" y="688"/>
                  <a:pt x="1527" y="698"/>
                  <a:pt x="1529" y="708"/>
                </a:cubicBezTo>
                <a:cubicBezTo>
                  <a:pt x="1530" y="711"/>
                  <a:pt x="1533" y="730"/>
                  <a:pt x="1537" y="721"/>
                </a:cubicBezTo>
                <a:cubicBezTo>
                  <a:pt x="1539" y="717"/>
                  <a:pt x="1540" y="711"/>
                  <a:pt x="1541" y="706"/>
                </a:cubicBezTo>
                <a:cubicBezTo>
                  <a:pt x="1543" y="696"/>
                  <a:pt x="1544" y="685"/>
                  <a:pt x="1545" y="675"/>
                </a:cubicBezTo>
                <a:cubicBezTo>
                  <a:pt x="1548" y="658"/>
                  <a:pt x="1549" y="641"/>
                  <a:pt x="1550" y="624"/>
                </a:cubicBezTo>
                <a:cubicBezTo>
                  <a:pt x="1551" y="610"/>
                  <a:pt x="1552" y="587"/>
                  <a:pt x="1540" y="580"/>
                </a:cubicBezTo>
                <a:close/>
                <a:moveTo>
                  <a:pt x="1128" y="1047"/>
                </a:moveTo>
                <a:cubicBezTo>
                  <a:pt x="1124" y="1033"/>
                  <a:pt x="1118" y="1009"/>
                  <a:pt x="1104" y="1004"/>
                </a:cubicBezTo>
                <a:cubicBezTo>
                  <a:pt x="1100" y="1003"/>
                  <a:pt x="1095" y="1004"/>
                  <a:pt x="1092" y="1008"/>
                </a:cubicBezTo>
                <a:cubicBezTo>
                  <a:pt x="1088" y="1014"/>
                  <a:pt x="1088" y="1022"/>
                  <a:pt x="1090" y="1029"/>
                </a:cubicBezTo>
                <a:cubicBezTo>
                  <a:pt x="1096" y="1050"/>
                  <a:pt x="1104" y="1071"/>
                  <a:pt x="1114" y="1089"/>
                </a:cubicBezTo>
                <a:cubicBezTo>
                  <a:pt x="1119" y="1098"/>
                  <a:pt x="1125" y="1107"/>
                  <a:pt x="1130" y="1116"/>
                </a:cubicBezTo>
                <a:cubicBezTo>
                  <a:pt x="1133" y="1120"/>
                  <a:pt x="1147" y="1144"/>
                  <a:pt x="1147" y="1134"/>
                </a:cubicBezTo>
                <a:cubicBezTo>
                  <a:pt x="1147" y="1122"/>
                  <a:pt x="1144" y="1110"/>
                  <a:pt x="1141" y="1098"/>
                </a:cubicBezTo>
                <a:cubicBezTo>
                  <a:pt x="1138" y="1081"/>
                  <a:pt x="1133" y="1064"/>
                  <a:pt x="1128" y="1047"/>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30"/>
                  <a:pt x="1216" y="1015"/>
                </a:cubicBezTo>
                <a:cubicBezTo>
                  <a:pt x="1216" y="1012"/>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3"/>
                </a:moveTo>
                <a:cubicBezTo>
                  <a:pt x="1151" y="930"/>
                  <a:pt x="1144" y="932"/>
                  <a:pt x="1140" y="937"/>
                </a:cubicBezTo>
                <a:cubicBezTo>
                  <a:pt x="1136" y="942"/>
                  <a:pt x="1134" y="949"/>
                  <a:pt x="1133" y="956"/>
                </a:cubicBezTo>
                <a:cubicBezTo>
                  <a:pt x="1134" y="982"/>
                  <a:pt x="1137" y="1006"/>
                  <a:pt x="1140" y="1031"/>
                </a:cubicBezTo>
                <a:cubicBezTo>
                  <a:pt x="1142" y="1041"/>
                  <a:pt x="1143" y="1051"/>
                  <a:pt x="1145" y="1061"/>
                </a:cubicBezTo>
                <a:cubicBezTo>
                  <a:pt x="1146" y="1064"/>
                  <a:pt x="1149" y="1082"/>
                  <a:pt x="1153" y="1074"/>
                </a:cubicBezTo>
                <a:cubicBezTo>
                  <a:pt x="1155" y="1070"/>
                  <a:pt x="1156" y="1063"/>
                  <a:pt x="1157" y="1058"/>
                </a:cubicBezTo>
                <a:cubicBezTo>
                  <a:pt x="1159" y="1048"/>
                  <a:pt x="1160" y="1038"/>
                  <a:pt x="1161" y="1028"/>
                </a:cubicBezTo>
                <a:cubicBezTo>
                  <a:pt x="1164" y="1011"/>
                  <a:pt x="1165" y="994"/>
                  <a:pt x="1166" y="977"/>
                </a:cubicBezTo>
                <a:cubicBezTo>
                  <a:pt x="1167" y="963"/>
                  <a:pt x="1168" y="940"/>
                  <a:pt x="1156" y="933"/>
                </a:cubicBezTo>
                <a:close/>
                <a:moveTo>
                  <a:pt x="1514" y="58"/>
                </a:moveTo>
                <a:cubicBezTo>
                  <a:pt x="1517" y="62"/>
                  <a:pt x="1531" y="86"/>
                  <a:pt x="1531" y="76"/>
                </a:cubicBezTo>
                <a:cubicBezTo>
                  <a:pt x="1531" y="64"/>
                  <a:pt x="1528" y="51"/>
                  <a:pt x="1525" y="40"/>
                </a:cubicBezTo>
                <a:cubicBezTo>
                  <a:pt x="1522" y="27"/>
                  <a:pt x="1519" y="13"/>
                  <a:pt x="1516" y="0"/>
                </a:cubicBezTo>
                <a:cubicBezTo>
                  <a:pt x="1484" y="0"/>
                  <a:pt x="1484" y="0"/>
                  <a:pt x="1484" y="0"/>
                </a:cubicBezTo>
                <a:cubicBezTo>
                  <a:pt x="1488" y="11"/>
                  <a:pt x="1493" y="21"/>
                  <a:pt x="1498" y="31"/>
                </a:cubicBezTo>
                <a:cubicBezTo>
                  <a:pt x="1503" y="40"/>
                  <a:pt x="1509" y="49"/>
                  <a:pt x="1514" y="58"/>
                </a:cubicBezTo>
                <a:close/>
                <a:moveTo>
                  <a:pt x="1882" y="381"/>
                </a:moveTo>
                <a:cubicBezTo>
                  <a:pt x="1887" y="390"/>
                  <a:pt x="1892" y="399"/>
                  <a:pt x="1898" y="407"/>
                </a:cubicBezTo>
                <a:cubicBezTo>
                  <a:pt x="1901" y="411"/>
                  <a:pt x="1915" y="436"/>
                  <a:pt x="1915" y="426"/>
                </a:cubicBezTo>
                <a:cubicBezTo>
                  <a:pt x="1915" y="414"/>
                  <a:pt x="1912" y="401"/>
                  <a:pt x="1909" y="390"/>
                </a:cubicBezTo>
                <a:cubicBezTo>
                  <a:pt x="1906" y="373"/>
                  <a:pt x="1901" y="355"/>
                  <a:pt x="1896" y="339"/>
                </a:cubicBezTo>
                <a:cubicBezTo>
                  <a:pt x="1892" y="324"/>
                  <a:pt x="1886" y="301"/>
                  <a:pt x="1872" y="296"/>
                </a:cubicBezTo>
                <a:cubicBezTo>
                  <a:pt x="1868" y="294"/>
                  <a:pt x="1863" y="296"/>
                  <a:pt x="1860" y="300"/>
                </a:cubicBezTo>
                <a:cubicBezTo>
                  <a:pt x="1856" y="305"/>
                  <a:pt x="1856" y="314"/>
                  <a:pt x="1858" y="321"/>
                </a:cubicBezTo>
                <a:cubicBezTo>
                  <a:pt x="1864" y="342"/>
                  <a:pt x="1872" y="362"/>
                  <a:pt x="1882" y="381"/>
                </a:cubicBezTo>
                <a:close/>
                <a:moveTo>
                  <a:pt x="1850" y="408"/>
                </a:moveTo>
                <a:cubicBezTo>
                  <a:pt x="1861" y="437"/>
                  <a:pt x="1881" y="457"/>
                  <a:pt x="1901" y="474"/>
                </a:cubicBezTo>
                <a:cubicBezTo>
                  <a:pt x="1903" y="475"/>
                  <a:pt x="1905" y="477"/>
                  <a:pt x="1907" y="478"/>
                </a:cubicBezTo>
                <a:cubicBezTo>
                  <a:pt x="1908" y="478"/>
                  <a:pt x="1909" y="478"/>
                  <a:pt x="1910" y="478"/>
                </a:cubicBezTo>
                <a:cubicBezTo>
                  <a:pt x="1911" y="478"/>
                  <a:pt x="1912" y="477"/>
                  <a:pt x="1913" y="476"/>
                </a:cubicBezTo>
                <a:cubicBezTo>
                  <a:pt x="1917" y="471"/>
                  <a:pt x="1911" y="457"/>
                  <a:pt x="1910" y="453"/>
                </a:cubicBezTo>
                <a:cubicBezTo>
                  <a:pt x="1906" y="444"/>
                  <a:pt x="1902" y="436"/>
                  <a:pt x="1898" y="429"/>
                </a:cubicBezTo>
                <a:cubicBezTo>
                  <a:pt x="1892" y="415"/>
                  <a:pt x="1885" y="402"/>
                  <a:pt x="1876" y="390"/>
                </a:cubicBezTo>
                <a:cubicBezTo>
                  <a:pt x="1873" y="385"/>
                  <a:pt x="1869" y="381"/>
                  <a:pt x="1864" y="379"/>
                </a:cubicBezTo>
                <a:cubicBezTo>
                  <a:pt x="1859" y="377"/>
                  <a:pt x="1853" y="379"/>
                  <a:pt x="1850" y="384"/>
                </a:cubicBezTo>
                <a:cubicBezTo>
                  <a:pt x="1848" y="387"/>
                  <a:pt x="1847" y="392"/>
                  <a:pt x="1848" y="396"/>
                </a:cubicBezTo>
                <a:cubicBezTo>
                  <a:pt x="1848" y="400"/>
                  <a:pt x="1849" y="404"/>
                  <a:pt x="1850" y="408"/>
                </a:cubicBezTo>
                <a:close/>
                <a:moveTo>
                  <a:pt x="1913" y="352"/>
                </a:moveTo>
                <a:cubicBezTo>
                  <a:pt x="1914" y="355"/>
                  <a:pt x="1917" y="374"/>
                  <a:pt x="1921" y="366"/>
                </a:cubicBezTo>
                <a:cubicBezTo>
                  <a:pt x="1923" y="361"/>
                  <a:pt x="1924" y="355"/>
                  <a:pt x="1925" y="350"/>
                </a:cubicBezTo>
                <a:cubicBezTo>
                  <a:pt x="1927" y="340"/>
                  <a:pt x="1928" y="330"/>
                  <a:pt x="1929" y="320"/>
                </a:cubicBezTo>
                <a:cubicBezTo>
                  <a:pt x="1932" y="303"/>
                  <a:pt x="1933" y="286"/>
                  <a:pt x="1934" y="268"/>
                </a:cubicBezTo>
                <a:cubicBezTo>
                  <a:pt x="1935" y="254"/>
                  <a:pt x="1936" y="232"/>
                  <a:pt x="1924" y="224"/>
                </a:cubicBezTo>
                <a:cubicBezTo>
                  <a:pt x="1919" y="221"/>
                  <a:pt x="1912" y="223"/>
                  <a:pt x="1908" y="228"/>
                </a:cubicBezTo>
                <a:cubicBezTo>
                  <a:pt x="1904" y="233"/>
                  <a:pt x="1902" y="241"/>
                  <a:pt x="1901" y="248"/>
                </a:cubicBezTo>
                <a:cubicBezTo>
                  <a:pt x="1902" y="273"/>
                  <a:pt x="1905" y="298"/>
                  <a:pt x="1908" y="323"/>
                </a:cubicBezTo>
                <a:cubicBezTo>
                  <a:pt x="1910" y="333"/>
                  <a:pt x="1911" y="343"/>
                  <a:pt x="1913" y="352"/>
                </a:cubicBezTo>
                <a:close/>
                <a:moveTo>
                  <a:pt x="1850" y="1116"/>
                </a:moveTo>
                <a:cubicBezTo>
                  <a:pt x="1861" y="1146"/>
                  <a:pt x="1881" y="1165"/>
                  <a:pt x="1901" y="1182"/>
                </a:cubicBezTo>
                <a:cubicBezTo>
                  <a:pt x="1903" y="1184"/>
                  <a:pt x="1905" y="1185"/>
                  <a:pt x="1907" y="1186"/>
                </a:cubicBezTo>
                <a:cubicBezTo>
                  <a:pt x="1908" y="1186"/>
                  <a:pt x="1909" y="1186"/>
                  <a:pt x="1910" y="1186"/>
                </a:cubicBezTo>
                <a:cubicBezTo>
                  <a:pt x="1911" y="1186"/>
                  <a:pt x="1912" y="1185"/>
                  <a:pt x="1913" y="1184"/>
                </a:cubicBezTo>
                <a:cubicBezTo>
                  <a:pt x="1917" y="1179"/>
                  <a:pt x="1911" y="1166"/>
                  <a:pt x="1910" y="1161"/>
                </a:cubicBezTo>
                <a:cubicBezTo>
                  <a:pt x="1906" y="1153"/>
                  <a:pt x="1902" y="1145"/>
                  <a:pt x="1898" y="1137"/>
                </a:cubicBezTo>
                <a:cubicBezTo>
                  <a:pt x="1892" y="1124"/>
                  <a:pt x="1885" y="1110"/>
                  <a:pt x="1876" y="1099"/>
                </a:cubicBezTo>
                <a:cubicBezTo>
                  <a:pt x="1873" y="1094"/>
                  <a:pt x="1869" y="1089"/>
                  <a:pt x="1864" y="1087"/>
                </a:cubicBezTo>
                <a:cubicBezTo>
                  <a:pt x="1859" y="1086"/>
                  <a:pt x="1853" y="1087"/>
                  <a:pt x="1850" y="1093"/>
                </a:cubicBezTo>
                <a:cubicBezTo>
                  <a:pt x="1848" y="1096"/>
                  <a:pt x="1847" y="1100"/>
                  <a:pt x="1848" y="1104"/>
                </a:cubicBezTo>
                <a:cubicBezTo>
                  <a:pt x="1848" y="1109"/>
                  <a:pt x="1849" y="1112"/>
                  <a:pt x="1850" y="1116"/>
                </a:cubicBezTo>
                <a:close/>
                <a:moveTo>
                  <a:pt x="1896" y="1047"/>
                </a:moveTo>
                <a:cubicBezTo>
                  <a:pt x="1892" y="1033"/>
                  <a:pt x="1886" y="1009"/>
                  <a:pt x="1872" y="1004"/>
                </a:cubicBezTo>
                <a:cubicBezTo>
                  <a:pt x="1868" y="1003"/>
                  <a:pt x="1863" y="1004"/>
                  <a:pt x="1860" y="1008"/>
                </a:cubicBezTo>
                <a:cubicBezTo>
                  <a:pt x="1856" y="1014"/>
                  <a:pt x="1856" y="1022"/>
                  <a:pt x="1858" y="1029"/>
                </a:cubicBezTo>
                <a:cubicBezTo>
                  <a:pt x="1864" y="1050"/>
                  <a:pt x="1872" y="1071"/>
                  <a:pt x="1882" y="1089"/>
                </a:cubicBezTo>
                <a:cubicBezTo>
                  <a:pt x="1887" y="1098"/>
                  <a:pt x="1892" y="1107"/>
                  <a:pt x="1898" y="1116"/>
                </a:cubicBezTo>
                <a:cubicBezTo>
                  <a:pt x="1901" y="1120"/>
                  <a:pt x="1915" y="1144"/>
                  <a:pt x="1915" y="1134"/>
                </a:cubicBezTo>
                <a:cubicBezTo>
                  <a:pt x="1915" y="1122"/>
                  <a:pt x="1912" y="1110"/>
                  <a:pt x="1909" y="1098"/>
                </a:cubicBezTo>
                <a:cubicBezTo>
                  <a:pt x="1906" y="1081"/>
                  <a:pt x="1901" y="1064"/>
                  <a:pt x="1896" y="1047"/>
                </a:cubicBezTo>
                <a:close/>
                <a:moveTo>
                  <a:pt x="1555" y="762"/>
                </a:moveTo>
                <a:cubicBezTo>
                  <a:pt x="1561" y="754"/>
                  <a:pt x="1567" y="746"/>
                  <a:pt x="1572" y="738"/>
                </a:cubicBezTo>
                <a:cubicBezTo>
                  <a:pt x="1579" y="726"/>
                  <a:pt x="1585" y="714"/>
                  <a:pt x="1591" y="702"/>
                </a:cubicBezTo>
                <a:cubicBezTo>
                  <a:pt x="1596" y="689"/>
                  <a:pt x="1602" y="677"/>
                  <a:pt x="1600" y="662"/>
                </a:cubicBezTo>
                <a:cubicBezTo>
                  <a:pt x="1600" y="659"/>
                  <a:pt x="1599" y="656"/>
                  <a:pt x="1598" y="653"/>
                </a:cubicBezTo>
                <a:cubicBezTo>
                  <a:pt x="1595" y="651"/>
                  <a:pt x="1592" y="651"/>
                  <a:pt x="1589" y="651"/>
                </a:cubicBezTo>
                <a:cubicBezTo>
                  <a:pt x="1582" y="653"/>
                  <a:pt x="1578" y="659"/>
                  <a:pt x="1574" y="666"/>
                </a:cubicBezTo>
                <a:cubicBezTo>
                  <a:pt x="1569" y="674"/>
                  <a:pt x="1564" y="681"/>
                  <a:pt x="1561" y="690"/>
                </a:cubicBezTo>
                <a:cubicBezTo>
                  <a:pt x="1555" y="705"/>
                  <a:pt x="1551" y="720"/>
                  <a:pt x="1546" y="735"/>
                </a:cubicBezTo>
                <a:cubicBezTo>
                  <a:pt x="1542" y="750"/>
                  <a:pt x="1533" y="776"/>
                  <a:pt x="1537" y="781"/>
                </a:cubicBezTo>
                <a:cubicBezTo>
                  <a:pt x="1540" y="785"/>
                  <a:pt x="1550" y="769"/>
                  <a:pt x="1555" y="762"/>
                </a:cubicBezTo>
                <a:close/>
                <a:moveTo>
                  <a:pt x="1512" y="694"/>
                </a:moveTo>
                <a:cubicBezTo>
                  <a:pt x="1508" y="680"/>
                  <a:pt x="1502" y="656"/>
                  <a:pt x="1488" y="652"/>
                </a:cubicBezTo>
                <a:cubicBezTo>
                  <a:pt x="1484" y="650"/>
                  <a:pt x="1479" y="651"/>
                  <a:pt x="1476" y="656"/>
                </a:cubicBezTo>
                <a:cubicBezTo>
                  <a:pt x="1472" y="661"/>
                  <a:pt x="1472" y="669"/>
                  <a:pt x="1474" y="676"/>
                </a:cubicBezTo>
                <a:cubicBezTo>
                  <a:pt x="1480" y="698"/>
                  <a:pt x="1488" y="718"/>
                  <a:pt x="1498" y="736"/>
                </a:cubicBezTo>
                <a:cubicBezTo>
                  <a:pt x="1503" y="746"/>
                  <a:pt x="1509" y="755"/>
                  <a:pt x="1514" y="763"/>
                </a:cubicBezTo>
                <a:cubicBezTo>
                  <a:pt x="1517" y="767"/>
                  <a:pt x="1531" y="791"/>
                  <a:pt x="1531" y="781"/>
                </a:cubicBezTo>
                <a:cubicBezTo>
                  <a:pt x="1531" y="769"/>
                  <a:pt x="1528" y="757"/>
                  <a:pt x="1525" y="746"/>
                </a:cubicBezTo>
                <a:cubicBezTo>
                  <a:pt x="1522" y="728"/>
                  <a:pt x="1517" y="711"/>
                  <a:pt x="1512" y="694"/>
                </a:cubicBezTo>
                <a:close/>
                <a:moveTo>
                  <a:pt x="1512" y="1400"/>
                </a:moveTo>
                <a:cubicBezTo>
                  <a:pt x="1508" y="1385"/>
                  <a:pt x="1502" y="1362"/>
                  <a:pt x="1488" y="1357"/>
                </a:cubicBezTo>
                <a:cubicBezTo>
                  <a:pt x="1484" y="1356"/>
                  <a:pt x="1479" y="1357"/>
                  <a:pt x="1476" y="1361"/>
                </a:cubicBezTo>
                <a:cubicBezTo>
                  <a:pt x="1472" y="1367"/>
                  <a:pt x="1472" y="1375"/>
                  <a:pt x="1474" y="1382"/>
                </a:cubicBezTo>
                <a:cubicBezTo>
                  <a:pt x="1480" y="1403"/>
                  <a:pt x="1488" y="1423"/>
                  <a:pt x="1498" y="1442"/>
                </a:cubicBezTo>
                <a:cubicBezTo>
                  <a:pt x="1503" y="1451"/>
                  <a:pt x="1509" y="1460"/>
                  <a:pt x="1514" y="1469"/>
                </a:cubicBezTo>
                <a:cubicBezTo>
                  <a:pt x="1517" y="1473"/>
                  <a:pt x="1531" y="1497"/>
                  <a:pt x="1531" y="1487"/>
                </a:cubicBezTo>
                <a:cubicBezTo>
                  <a:pt x="1531" y="1475"/>
                  <a:pt x="1528" y="1462"/>
                  <a:pt x="1525" y="1451"/>
                </a:cubicBezTo>
                <a:cubicBezTo>
                  <a:pt x="1522" y="1434"/>
                  <a:pt x="1517" y="1417"/>
                  <a:pt x="1512" y="1400"/>
                </a:cubicBezTo>
                <a:close/>
                <a:moveTo>
                  <a:pt x="1537" y="75"/>
                </a:moveTo>
                <a:cubicBezTo>
                  <a:pt x="1540" y="79"/>
                  <a:pt x="1550" y="64"/>
                  <a:pt x="1555" y="56"/>
                </a:cubicBezTo>
                <a:cubicBezTo>
                  <a:pt x="1561" y="49"/>
                  <a:pt x="1567" y="41"/>
                  <a:pt x="1572" y="32"/>
                </a:cubicBezTo>
                <a:cubicBezTo>
                  <a:pt x="1578" y="22"/>
                  <a:pt x="1584" y="11"/>
                  <a:pt x="1589" y="0"/>
                </a:cubicBezTo>
                <a:cubicBezTo>
                  <a:pt x="1555" y="0"/>
                  <a:pt x="1555" y="0"/>
                  <a:pt x="1555" y="0"/>
                </a:cubicBezTo>
                <a:cubicBezTo>
                  <a:pt x="1552" y="10"/>
                  <a:pt x="1549" y="20"/>
                  <a:pt x="1546" y="30"/>
                </a:cubicBezTo>
                <a:cubicBezTo>
                  <a:pt x="1542" y="44"/>
                  <a:pt x="1533" y="71"/>
                  <a:pt x="1537" y="75"/>
                </a:cubicBezTo>
                <a:close/>
                <a:moveTo>
                  <a:pt x="1921" y="1133"/>
                </a:moveTo>
                <a:cubicBezTo>
                  <a:pt x="1924" y="1137"/>
                  <a:pt x="1934" y="1122"/>
                  <a:pt x="1939" y="1115"/>
                </a:cubicBezTo>
                <a:cubicBezTo>
                  <a:pt x="1945" y="1107"/>
                  <a:pt x="1951" y="1099"/>
                  <a:pt x="1956" y="1090"/>
                </a:cubicBezTo>
                <a:cubicBezTo>
                  <a:pt x="1963" y="1079"/>
                  <a:pt x="1969" y="1067"/>
                  <a:pt x="1975" y="1054"/>
                </a:cubicBezTo>
                <a:cubicBezTo>
                  <a:pt x="1980" y="1042"/>
                  <a:pt x="1986" y="1030"/>
                  <a:pt x="1984" y="1015"/>
                </a:cubicBezTo>
                <a:cubicBezTo>
                  <a:pt x="1984" y="1012"/>
                  <a:pt x="1983" y="1008"/>
                  <a:pt x="1982" y="1006"/>
                </a:cubicBezTo>
                <a:cubicBezTo>
                  <a:pt x="1979" y="1003"/>
                  <a:pt x="1976" y="1003"/>
                  <a:pt x="1973" y="1004"/>
                </a:cubicBezTo>
                <a:cubicBezTo>
                  <a:pt x="1966" y="1006"/>
                  <a:pt x="1962" y="1012"/>
                  <a:pt x="1958" y="1019"/>
                </a:cubicBezTo>
                <a:cubicBezTo>
                  <a:pt x="1953" y="1026"/>
                  <a:pt x="1948" y="1034"/>
                  <a:pt x="1945" y="1043"/>
                </a:cubicBezTo>
                <a:cubicBezTo>
                  <a:pt x="1939" y="1058"/>
                  <a:pt x="1935" y="1073"/>
                  <a:pt x="1930" y="1088"/>
                </a:cubicBezTo>
                <a:cubicBezTo>
                  <a:pt x="1926" y="1103"/>
                  <a:pt x="1917" y="1129"/>
                  <a:pt x="1921" y="1133"/>
                </a:cubicBezTo>
                <a:close/>
                <a:moveTo>
                  <a:pt x="1537" y="1486"/>
                </a:moveTo>
                <a:cubicBezTo>
                  <a:pt x="1540" y="1490"/>
                  <a:pt x="1550" y="1475"/>
                  <a:pt x="1555" y="1468"/>
                </a:cubicBezTo>
                <a:cubicBezTo>
                  <a:pt x="1561" y="1460"/>
                  <a:pt x="1567" y="1452"/>
                  <a:pt x="1572" y="1443"/>
                </a:cubicBezTo>
                <a:cubicBezTo>
                  <a:pt x="1579" y="1432"/>
                  <a:pt x="1585" y="1420"/>
                  <a:pt x="1591" y="1407"/>
                </a:cubicBezTo>
                <a:cubicBezTo>
                  <a:pt x="1596" y="1395"/>
                  <a:pt x="1602" y="1382"/>
                  <a:pt x="1600" y="1368"/>
                </a:cubicBezTo>
                <a:cubicBezTo>
                  <a:pt x="1600" y="1364"/>
                  <a:pt x="1599" y="1361"/>
                  <a:pt x="1598" y="1359"/>
                </a:cubicBezTo>
                <a:cubicBezTo>
                  <a:pt x="1595" y="1356"/>
                  <a:pt x="1592" y="1356"/>
                  <a:pt x="1589" y="1357"/>
                </a:cubicBezTo>
                <a:cubicBezTo>
                  <a:pt x="1582" y="1359"/>
                  <a:pt x="1578" y="1365"/>
                  <a:pt x="1574" y="1372"/>
                </a:cubicBezTo>
                <a:cubicBezTo>
                  <a:pt x="1569" y="1379"/>
                  <a:pt x="1564" y="1387"/>
                  <a:pt x="1561" y="1396"/>
                </a:cubicBezTo>
                <a:cubicBezTo>
                  <a:pt x="1555" y="1411"/>
                  <a:pt x="1551" y="1426"/>
                  <a:pt x="1546" y="1441"/>
                </a:cubicBezTo>
                <a:cubicBezTo>
                  <a:pt x="1542" y="1456"/>
                  <a:pt x="1533" y="1482"/>
                  <a:pt x="1537" y="1486"/>
                </a:cubicBezTo>
                <a:close/>
                <a:moveTo>
                  <a:pt x="1540" y="1285"/>
                </a:moveTo>
                <a:cubicBezTo>
                  <a:pt x="1535" y="1282"/>
                  <a:pt x="1528" y="1285"/>
                  <a:pt x="1524" y="1290"/>
                </a:cubicBezTo>
                <a:cubicBezTo>
                  <a:pt x="1520" y="1295"/>
                  <a:pt x="1518" y="1302"/>
                  <a:pt x="1517" y="1309"/>
                </a:cubicBezTo>
                <a:cubicBezTo>
                  <a:pt x="1518" y="1334"/>
                  <a:pt x="1521" y="1359"/>
                  <a:pt x="1524" y="1384"/>
                </a:cubicBezTo>
                <a:cubicBezTo>
                  <a:pt x="1526" y="1394"/>
                  <a:pt x="1527" y="1404"/>
                  <a:pt x="1529" y="1414"/>
                </a:cubicBezTo>
                <a:cubicBezTo>
                  <a:pt x="1530" y="1417"/>
                  <a:pt x="1533" y="1435"/>
                  <a:pt x="1537" y="1427"/>
                </a:cubicBezTo>
                <a:cubicBezTo>
                  <a:pt x="1539" y="1423"/>
                  <a:pt x="1540" y="1416"/>
                  <a:pt x="1541" y="1411"/>
                </a:cubicBezTo>
                <a:cubicBezTo>
                  <a:pt x="1543" y="1401"/>
                  <a:pt x="1544" y="1391"/>
                  <a:pt x="1545" y="1381"/>
                </a:cubicBezTo>
                <a:cubicBezTo>
                  <a:pt x="1548" y="1364"/>
                  <a:pt x="1549" y="1347"/>
                  <a:pt x="1550" y="1330"/>
                </a:cubicBezTo>
                <a:cubicBezTo>
                  <a:pt x="1551" y="1316"/>
                  <a:pt x="1552" y="1293"/>
                  <a:pt x="1540" y="1285"/>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2" y="0"/>
                </a:moveTo>
                <a:cubicBezTo>
                  <a:pt x="2" y="14"/>
                  <a:pt x="2" y="14"/>
                  <a:pt x="2" y="14"/>
                </a:cubicBezTo>
                <a:cubicBezTo>
                  <a:pt x="3" y="10"/>
                  <a:pt x="4" y="5"/>
                  <a:pt x="5" y="0"/>
                </a:cubicBezTo>
                <a:lnTo>
                  <a:pt x="2" y="0"/>
                </a:ln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1082" y="408"/>
                </a:moveTo>
                <a:cubicBezTo>
                  <a:pt x="1093" y="437"/>
                  <a:pt x="1113" y="457"/>
                  <a:pt x="1133" y="474"/>
                </a:cubicBezTo>
                <a:cubicBezTo>
                  <a:pt x="1135" y="475"/>
                  <a:pt x="1137" y="477"/>
                  <a:pt x="1139" y="478"/>
                </a:cubicBezTo>
                <a:cubicBezTo>
                  <a:pt x="1140" y="478"/>
                  <a:pt x="1141" y="478"/>
                  <a:pt x="1142" y="478"/>
                </a:cubicBezTo>
                <a:cubicBezTo>
                  <a:pt x="1143" y="478"/>
                  <a:pt x="1144" y="477"/>
                  <a:pt x="1145" y="476"/>
                </a:cubicBezTo>
                <a:cubicBezTo>
                  <a:pt x="1149" y="471"/>
                  <a:pt x="1143" y="457"/>
                  <a:pt x="1142" y="453"/>
                </a:cubicBezTo>
                <a:cubicBezTo>
                  <a:pt x="1138" y="444"/>
                  <a:pt x="1134" y="436"/>
                  <a:pt x="1130" y="429"/>
                </a:cubicBezTo>
                <a:cubicBezTo>
                  <a:pt x="1124" y="415"/>
                  <a:pt x="1117" y="402"/>
                  <a:pt x="1108" y="390"/>
                </a:cubicBezTo>
                <a:cubicBezTo>
                  <a:pt x="1105" y="385"/>
                  <a:pt x="1101" y="381"/>
                  <a:pt x="1096" y="379"/>
                </a:cubicBezTo>
                <a:cubicBezTo>
                  <a:pt x="1091" y="377"/>
                  <a:pt x="1085" y="379"/>
                  <a:pt x="1082" y="384"/>
                </a:cubicBezTo>
                <a:cubicBezTo>
                  <a:pt x="1080" y="387"/>
                  <a:pt x="1079" y="392"/>
                  <a:pt x="1080" y="396"/>
                </a:cubicBezTo>
                <a:cubicBezTo>
                  <a:pt x="1080" y="400"/>
                  <a:pt x="1081" y="404"/>
                  <a:pt x="1082" y="408"/>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1082" y="1116"/>
                </a:moveTo>
                <a:cubicBezTo>
                  <a:pt x="1093" y="1146"/>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3"/>
                  <a:pt x="1134" y="1145"/>
                  <a:pt x="1130" y="1137"/>
                </a:cubicBezTo>
                <a:cubicBezTo>
                  <a:pt x="1124" y="1124"/>
                  <a:pt x="1117" y="1110"/>
                  <a:pt x="1108" y="1099"/>
                </a:cubicBezTo>
                <a:cubicBezTo>
                  <a:pt x="1105" y="1094"/>
                  <a:pt x="1101" y="1089"/>
                  <a:pt x="1096" y="1087"/>
                </a:cubicBezTo>
                <a:cubicBezTo>
                  <a:pt x="1091" y="1086"/>
                  <a:pt x="1085" y="1087"/>
                  <a:pt x="1082" y="1093"/>
                </a:cubicBezTo>
                <a:cubicBezTo>
                  <a:pt x="1080" y="1096"/>
                  <a:pt x="1079" y="1100"/>
                  <a:pt x="1080" y="1104"/>
                </a:cubicBezTo>
                <a:cubicBezTo>
                  <a:pt x="1080" y="1109"/>
                  <a:pt x="1081" y="1112"/>
                  <a:pt x="1082" y="1116"/>
                </a:cubicBezTo>
                <a:close/>
                <a:moveTo>
                  <a:pt x="744" y="694"/>
                </a:moveTo>
                <a:cubicBezTo>
                  <a:pt x="740" y="680"/>
                  <a:pt x="734" y="656"/>
                  <a:pt x="720" y="652"/>
                </a:cubicBez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72" y="580"/>
                </a:move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ubicBezTo>
                  <a:pt x="771" y="717"/>
                  <a:pt x="772" y="711"/>
                  <a:pt x="773" y="706"/>
                </a:cubicBezTo>
                <a:cubicBezTo>
                  <a:pt x="775" y="696"/>
                  <a:pt x="776" y="685"/>
                  <a:pt x="777" y="675"/>
                </a:cubicBezTo>
                <a:cubicBezTo>
                  <a:pt x="780" y="658"/>
                  <a:pt x="782" y="641"/>
                  <a:pt x="782" y="624"/>
                </a:cubicBezTo>
                <a:cubicBezTo>
                  <a:pt x="783" y="610"/>
                  <a:pt x="784" y="587"/>
                  <a:pt x="772" y="580"/>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3076" y="1285"/>
                </a:moveTo>
                <a:cubicBezTo>
                  <a:pt x="3071" y="1282"/>
                  <a:pt x="3064" y="1285"/>
                  <a:pt x="3060" y="1290"/>
                </a:cubicBezTo>
                <a:cubicBezTo>
                  <a:pt x="3056" y="1295"/>
                  <a:pt x="3054" y="1302"/>
                  <a:pt x="3053" y="1309"/>
                </a:cubicBezTo>
                <a:cubicBezTo>
                  <a:pt x="3054" y="1334"/>
                  <a:pt x="3057" y="1359"/>
                  <a:pt x="3060" y="1384"/>
                </a:cubicBezTo>
                <a:cubicBezTo>
                  <a:pt x="3062" y="1394"/>
                  <a:pt x="3063" y="1404"/>
                  <a:pt x="3065" y="1414"/>
                </a:cubicBezTo>
                <a:cubicBezTo>
                  <a:pt x="3066" y="1417"/>
                  <a:pt x="3069" y="1435"/>
                  <a:pt x="3073" y="1427"/>
                </a:cubicBezTo>
                <a:cubicBezTo>
                  <a:pt x="3075" y="1423"/>
                  <a:pt x="3076" y="1416"/>
                  <a:pt x="3077" y="1411"/>
                </a:cubicBezTo>
                <a:cubicBezTo>
                  <a:pt x="3079" y="1401"/>
                  <a:pt x="3080" y="1391"/>
                  <a:pt x="3081" y="1381"/>
                </a:cubicBezTo>
                <a:cubicBezTo>
                  <a:pt x="3084" y="1364"/>
                  <a:pt x="3085" y="1347"/>
                  <a:pt x="3086" y="1330"/>
                </a:cubicBezTo>
                <a:cubicBezTo>
                  <a:pt x="3087" y="1316"/>
                  <a:pt x="3088" y="1293"/>
                  <a:pt x="3076" y="1285"/>
                </a:cubicBezTo>
                <a:close/>
                <a:moveTo>
                  <a:pt x="3073" y="1486"/>
                </a:moveTo>
                <a:cubicBezTo>
                  <a:pt x="3076" y="1490"/>
                  <a:pt x="3086" y="1475"/>
                  <a:pt x="3091" y="1468"/>
                </a:cubicBezTo>
                <a:cubicBezTo>
                  <a:pt x="3097" y="1460"/>
                  <a:pt x="3103" y="1452"/>
                  <a:pt x="3108" y="1443"/>
                </a:cubicBezTo>
                <a:cubicBezTo>
                  <a:pt x="3115" y="1432"/>
                  <a:pt x="3121" y="1420"/>
                  <a:pt x="3127" y="1407"/>
                </a:cubicBezTo>
                <a:cubicBezTo>
                  <a:pt x="3132" y="1395"/>
                  <a:pt x="3138" y="1382"/>
                  <a:pt x="3136" y="1368"/>
                </a:cubicBezTo>
                <a:cubicBezTo>
                  <a:pt x="3136" y="1364"/>
                  <a:pt x="3135" y="1361"/>
                  <a:pt x="3134" y="1359"/>
                </a:cubicBezTo>
                <a:cubicBezTo>
                  <a:pt x="3131" y="1356"/>
                  <a:pt x="3128" y="1356"/>
                  <a:pt x="3125" y="1357"/>
                </a:cubicBezTo>
                <a:cubicBezTo>
                  <a:pt x="3118" y="1359"/>
                  <a:pt x="3114" y="1365"/>
                  <a:pt x="3110" y="1372"/>
                </a:cubicBezTo>
                <a:cubicBezTo>
                  <a:pt x="3105" y="1379"/>
                  <a:pt x="3100" y="1387"/>
                  <a:pt x="3097" y="1396"/>
                </a:cubicBezTo>
                <a:cubicBezTo>
                  <a:pt x="3091" y="1411"/>
                  <a:pt x="3087" y="1426"/>
                  <a:pt x="3082" y="1441"/>
                </a:cubicBezTo>
                <a:cubicBezTo>
                  <a:pt x="3078" y="1456"/>
                  <a:pt x="3069" y="1482"/>
                  <a:pt x="3073" y="1486"/>
                </a:cubicBezTo>
                <a:close/>
                <a:moveTo>
                  <a:pt x="3073" y="75"/>
                </a:moveTo>
                <a:cubicBezTo>
                  <a:pt x="3076" y="79"/>
                  <a:pt x="3086" y="64"/>
                  <a:pt x="3091" y="56"/>
                </a:cubicBezTo>
                <a:cubicBezTo>
                  <a:pt x="3097" y="49"/>
                  <a:pt x="3103" y="41"/>
                  <a:pt x="3108" y="32"/>
                </a:cubicBezTo>
                <a:cubicBezTo>
                  <a:pt x="3114" y="22"/>
                  <a:pt x="3120" y="11"/>
                  <a:pt x="3125" y="0"/>
                </a:cubicBezTo>
                <a:cubicBezTo>
                  <a:pt x="3091" y="0"/>
                  <a:pt x="3091" y="0"/>
                  <a:pt x="3091" y="0"/>
                </a:cubicBezTo>
                <a:cubicBezTo>
                  <a:pt x="3088" y="10"/>
                  <a:pt x="3085" y="20"/>
                  <a:pt x="3082" y="30"/>
                </a:cubicBezTo>
                <a:cubicBezTo>
                  <a:pt x="3078" y="44"/>
                  <a:pt x="3069" y="71"/>
                  <a:pt x="3073" y="75"/>
                </a:cubicBezTo>
                <a:close/>
                <a:moveTo>
                  <a:pt x="1924" y="933"/>
                </a:moveTo>
                <a:cubicBezTo>
                  <a:pt x="1919" y="930"/>
                  <a:pt x="1912" y="932"/>
                  <a:pt x="1908" y="937"/>
                </a:cubicBezTo>
                <a:cubicBezTo>
                  <a:pt x="1904" y="942"/>
                  <a:pt x="1902" y="949"/>
                  <a:pt x="1901" y="956"/>
                </a:cubicBezTo>
                <a:cubicBezTo>
                  <a:pt x="1902" y="982"/>
                  <a:pt x="1905" y="1006"/>
                  <a:pt x="1908" y="1031"/>
                </a:cubicBezTo>
                <a:cubicBezTo>
                  <a:pt x="1910" y="1041"/>
                  <a:pt x="1911" y="1051"/>
                  <a:pt x="1913" y="1061"/>
                </a:cubicBezTo>
                <a:cubicBezTo>
                  <a:pt x="1914" y="1064"/>
                  <a:pt x="1917" y="1082"/>
                  <a:pt x="1921" y="1074"/>
                </a:cubicBezTo>
                <a:cubicBezTo>
                  <a:pt x="1923" y="1070"/>
                  <a:pt x="1924" y="1063"/>
                  <a:pt x="1925" y="1058"/>
                </a:cubicBezTo>
                <a:cubicBezTo>
                  <a:pt x="1927" y="1048"/>
                  <a:pt x="1928" y="1038"/>
                  <a:pt x="1929" y="1028"/>
                </a:cubicBezTo>
                <a:cubicBezTo>
                  <a:pt x="1932" y="1011"/>
                  <a:pt x="1933" y="994"/>
                  <a:pt x="1934" y="977"/>
                </a:cubicBezTo>
                <a:cubicBezTo>
                  <a:pt x="1935" y="963"/>
                  <a:pt x="1936" y="940"/>
                  <a:pt x="1924" y="933"/>
                </a:cubicBezTo>
                <a:close/>
                <a:moveTo>
                  <a:pt x="3386" y="1116"/>
                </a:moveTo>
                <a:cubicBezTo>
                  <a:pt x="3397" y="1146"/>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3"/>
                  <a:pt x="3438" y="1145"/>
                  <a:pt x="3434" y="1137"/>
                </a:cubicBezTo>
                <a:cubicBezTo>
                  <a:pt x="3428" y="1124"/>
                  <a:pt x="3421" y="1110"/>
                  <a:pt x="3412" y="1099"/>
                </a:cubicBezTo>
                <a:cubicBezTo>
                  <a:pt x="3409" y="1094"/>
                  <a:pt x="3405" y="1089"/>
                  <a:pt x="3400" y="1087"/>
                </a:cubicBezTo>
                <a:cubicBezTo>
                  <a:pt x="3395" y="1086"/>
                  <a:pt x="3389" y="1087"/>
                  <a:pt x="3386" y="1093"/>
                </a:cubicBezTo>
                <a:cubicBezTo>
                  <a:pt x="3384" y="1096"/>
                  <a:pt x="3383" y="1100"/>
                  <a:pt x="3384" y="1104"/>
                </a:cubicBezTo>
                <a:cubicBezTo>
                  <a:pt x="3384" y="1109"/>
                  <a:pt x="3385" y="1112"/>
                  <a:pt x="3386" y="1116"/>
                </a:cubicBezTo>
                <a:close/>
                <a:moveTo>
                  <a:pt x="3073" y="16"/>
                </a:moveTo>
                <a:cubicBezTo>
                  <a:pt x="3075" y="11"/>
                  <a:pt x="3076" y="5"/>
                  <a:pt x="3077" y="0"/>
                </a:cubicBezTo>
                <a:cubicBezTo>
                  <a:pt x="3065" y="0"/>
                  <a:pt x="3065" y="0"/>
                  <a:pt x="3065" y="0"/>
                </a:cubicBezTo>
                <a:cubicBezTo>
                  <a:pt x="3065" y="1"/>
                  <a:pt x="3065" y="2"/>
                  <a:pt x="3065" y="3"/>
                </a:cubicBezTo>
                <a:cubicBezTo>
                  <a:pt x="3066" y="5"/>
                  <a:pt x="3069" y="24"/>
                  <a:pt x="3073" y="16"/>
                </a:cubicBezTo>
                <a:close/>
                <a:moveTo>
                  <a:pt x="3418" y="381"/>
                </a:moveTo>
                <a:cubicBezTo>
                  <a:pt x="3423" y="390"/>
                  <a:pt x="3428" y="399"/>
                  <a:pt x="3434" y="407"/>
                </a:cubicBezTo>
                <a:cubicBezTo>
                  <a:pt x="3437" y="411"/>
                  <a:pt x="3451" y="436"/>
                  <a:pt x="3451" y="426"/>
                </a:cubicBezTo>
                <a:cubicBezTo>
                  <a:pt x="3451" y="414"/>
                  <a:pt x="3448" y="401"/>
                  <a:pt x="3445" y="390"/>
                </a:cubicBezTo>
                <a:cubicBezTo>
                  <a:pt x="3442" y="373"/>
                  <a:pt x="3437" y="355"/>
                  <a:pt x="3432" y="339"/>
                </a:cubicBezTo>
                <a:cubicBezTo>
                  <a:pt x="3427" y="324"/>
                  <a:pt x="3422" y="301"/>
                  <a:pt x="3408" y="296"/>
                </a:cubicBezTo>
                <a:cubicBezTo>
                  <a:pt x="3404" y="294"/>
                  <a:pt x="3399" y="296"/>
                  <a:pt x="3396" y="300"/>
                </a:cubicBezTo>
                <a:cubicBezTo>
                  <a:pt x="3392" y="305"/>
                  <a:pt x="3392" y="314"/>
                  <a:pt x="3394" y="321"/>
                </a:cubicBezTo>
                <a:cubicBezTo>
                  <a:pt x="3400" y="342"/>
                  <a:pt x="3408" y="362"/>
                  <a:pt x="3418" y="381"/>
                </a:cubicBezTo>
                <a:close/>
                <a:moveTo>
                  <a:pt x="3076" y="580"/>
                </a:moveTo>
                <a:cubicBezTo>
                  <a:pt x="3071" y="577"/>
                  <a:pt x="3064" y="579"/>
                  <a:pt x="3060" y="584"/>
                </a:cubicBezTo>
                <a:cubicBezTo>
                  <a:pt x="3056" y="589"/>
                  <a:pt x="3054" y="596"/>
                  <a:pt x="3053" y="604"/>
                </a:cubicBezTo>
                <a:cubicBezTo>
                  <a:pt x="3054" y="629"/>
                  <a:pt x="3057" y="654"/>
                  <a:pt x="3060" y="679"/>
                </a:cubicBezTo>
                <a:cubicBezTo>
                  <a:pt x="3062" y="688"/>
                  <a:pt x="3063" y="698"/>
                  <a:pt x="3065" y="708"/>
                </a:cubicBezTo>
                <a:cubicBezTo>
                  <a:pt x="3066" y="711"/>
                  <a:pt x="3069" y="730"/>
                  <a:pt x="3073" y="721"/>
                </a:cubicBezTo>
                <a:cubicBezTo>
                  <a:pt x="3075" y="717"/>
                  <a:pt x="3076" y="711"/>
                  <a:pt x="3077" y="706"/>
                </a:cubicBezTo>
                <a:cubicBezTo>
                  <a:pt x="3079" y="696"/>
                  <a:pt x="3080" y="685"/>
                  <a:pt x="3081" y="675"/>
                </a:cubicBezTo>
                <a:cubicBezTo>
                  <a:pt x="3084" y="658"/>
                  <a:pt x="3085" y="641"/>
                  <a:pt x="3086" y="624"/>
                </a:cubicBezTo>
                <a:cubicBezTo>
                  <a:pt x="3087" y="610"/>
                  <a:pt x="3088" y="587"/>
                  <a:pt x="3076" y="580"/>
                </a:cubicBezTo>
                <a:close/>
                <a:moveTo>
                  <a:pt x="3048" y="694"/>
                </a:moveTo>
                <a:cubicBezTo>
                  <a:pt x="3043" y="680"/>
                  <a:pt x="3038" y="656"/>
                  <a:pt x="3024" y="652"/>
                </a:cubicBezTo>
                <a:cubicBezTo>
                  <a:pt x="3020" y="650"/>
                  <a:pt x="3015" y="651"/>
                  <a:pt x="3012" y="656"/>
                </a:cubicBezTo>
                <a:cubicBezTo>
                  <a:pt x="3008" y="661"/>
                  <a:pt x="3008" y="669"/>
                  <a:pt x="3010" y="676"/>
                </a:cubicBezTo>
                <a:cubicBezTo>
                  <a:pt x="3016" y="698"/>
                  <a:pt x="3024" y="718"/>
                  <a:pt x="3034" y="736"/>
                </a:cubicBezTo>
                <a:cubicBezTo>
                  <a:pt x="3039" y="746"/>
                  <a:pt x="3044" y="755"/>
                  <a:pt x="3050" y="763"/>
                </a:cubicBezTo>
                <a:cubicBezTo>
                  <a:pt x="3053" y="767"/>
                  <a:pt x="3067" y="791"/>
                  <a:pt x="3067" y="781"/>
                </a:cubicBezTo>
                <a:cubicBezTo>
                  <a:pt x="3067" y="769"/>
                  <a:pt x="3064" y="757"/>
                  <a:pt x="3061" y="746"/>
                </a:cubicBezTo>
                <a:cubicBezTo>
                  <a:pt x="3058" y="728"/>
                  <a:pt x="3053" y="711"/>
                  <a:pt x="3048" y="694"/>
                </a:cubicBezTo>
                <a:close/>
                <a:moveTo>
                  <a:pt x="3091" y="762"/>
                </a:moveTo>
                <a:cubicBezTo>
                  <a:pt x="3097" y="754"/>
                  <a:pt x="3103" y="746"/>
                  <a:pt x="3108" y="738"/>
                </a:cubicBezTo>
                <a:cubicBezTo>
                  <a:pt x="3115" y="726"/>
                  <a:pt x="3121" y="714"/>
                  <a:pt x="3127" y="702"/>
                </a:cubicBezTo>
                <a:cubicBezTo>
                  <a:pt x="3132" y="689"/>
                  <a:pt x="3138" y="677"/>
                  <a:pt x="3136" y="662"/>
                </a:cubicBezTo>
                <a:cubicBezTo>
                  <a:pt x="3136" y="659"/>
                  <a:pt x="3135" y="656"/>
                  <a:pt x="3134" y="653"/>
                </a:cubicBezTo>
                <a:cubicBezTo>
                  <a:pt x="3131" y="651"/>
                  <a:pt x="3128" y="651"/>
                  <a:pt x="3125" y="651"/>
                </a:cubicBezTo>
                <a:cubicBezTo>
                  <a:pt x="3118" y="653"/>
                  <a:pt x="3114" y="659"/>
                  <a:pt x="3110" y="666"/>
                </a:cubicBezTo>
                <a:cubicBezTo>
                  <a:pt x="3105" y="674"/>
                  <a:pt x="3100" y="681"/>
                  <a:pt x="3097" y="690"/>
                </a:cubicBezTo>
                <a:cubicBezTo>
                  <a:pt x="3091" y="705"/>
                  <a:pt x="3087" y="720"/>
                  <a:pt x="3082" y="735"/>
                </a:cubicBezTo>
                <a:cubicBezTo>
                  <a:pt x="3078" y="750"/>
                  <a:pt x="3069" y="776"/>
                  <a:pt x="3073" y="781"/>
                </a:cubicBezTo>
                <a:cubicBezTo>
                  <a:pt x="3076" y="785"/>
                  <a:pt x="3086" y="769"/>
                  <a:pt x="3091" y="762"/>
                </a:cubicBezTo>
                <a:close/>
                <a:moveTo>
                  <a:pt x="3048" y="1400"/>
                </a:moveTo>
                <a:cubicBezTo>
                  <a:pt x="3043" y="1385"/>
                  <a:pt x="3038" y="1362"/>
                  <a:pt x="3024" y="1357"/>
                </a:cubicBezTo>
                <a:cubicBezTo>
                  <a:pt x="3020" y="1356"/>
                  <a:pt x="3015" y="1357"/>
                  <a:pt x="3012" y="1361"/>
                </a:cubicBezTo>
                <a:cubicBezTo>
                  <a:pt x="3008" y="1367"/>
                  <a:pt x="3008" y="1375"/>
                  <a:pt x="3010" y="1382"/>
                </a:cubicBezTo>
                <a:cubicBezTo>
                  <a:pt x="3016" y="1403"/>
                  <a:pt x="3024" y="1423"/>
                  <a:pt x="3034" y="1442"/>
                </a:cubicBezTo>
                <a:cubicBezTo>
                  <a:pt x="3039" y="1451"/>
                  <a:pt x="3044" y="1460"/>
                  <a:pt x="3050" y="1469"/>
                </a:cubicBezTo>
                <a:cubicBezTo>
                  <a:pt x="3053" y="1473"/>
                  <a:pt x="3067" y="1497"/>
                  <a:pt x="3067" y="1487"/>
                </a:cubicBezTo>
                <a:cubicBezTo>
                  <a:pt x="3067" y="1475"/>
                  <a:pt x="3064" y="1462"/>
                  <a:pt x="3061" y="1451"/>
                </a:cubicBezTo>
                <a:cubicBezTo>
                  <a:pt x="3058" y="1434"/>
                  <a:pt x="3053" y="1417"/>
                  <a:pt x="3048" y="1400"/>
                </a:cubicBezTo>
                <a:close/>
                <a:moveTo>
                  <a:pt x="3770" y="764"/>
                </a:moveTo>
                <a:cubicBezTo>
                  <a:pt x="3781" y="793"/>
                  <a:pt x="3801" y="813"/>
                  <a:pt x="3821" y="829"/>
                </a:cubicBezTo>
                <a:cubicBezTo>
                  <a:pt x="3823" y="831"/>
                  <a:pt x="3825" y="833"/>
                  <a:pt x="3827" y="833"/>
                </a:cubicBezTo>
                <a:cubicBezTo>
                  <a:pt x="3828" y="833"/>
                  <a:pt x="3829" y="834"/>
                  <a:pt x="3829" y="833"/>
                </a:cubicBezTo>
                <a:cubicBezTo>
                  <a:pt x="3831" y="833"/>
                  <a:pt x="3832" y="833"/>
                  <a:pt x="3833" y="831"/>
                </a:cubicBezTo>
                <a:cubicBezTo>
                  <a:pt x="3837" y="826"/>
                  <a:pt x="3831" y="813"/>
                  <a:pt x="3830" y="808"/>
                </a:cubicBezTo>
                <a:cubicBezTo>
                  <a:pt x="3826" y="800"/>
                  <a:pt x="3822" y="792"/>
                  <a:pt x="3818" y="784"/>
                </a:cubicBezTo>
                <a:cubicBezTo>
                  <a:pt x="3812" y="771"/>
                  <a:pt x="3805" y="758"/>
                  <a:pt x="3796" y="746"/>
                </a:cubicBezTo>
                <a:cubicBezTo>
                  <a:pt x="3793" y="741"/>
                  <a:pt x="3789" y="736"/>
                  <a:pt x="3784" y="735"/>
                </a:cubicBezTo>
                <a:cubicBezTo>
                  <a:pt x="3779" y="733"/>
                  <a:pt x="3773" y="734"/>
                  <a:pt x="3770" y="740"/>
                </a:cubicBezTo>
                <a:cubicBezTo>
                  <a:pt x="3768" y="743"/>
                  <a:pt x="3767" y="747"/>
                  <a:pt x="3768" y="752"/>
                </a:cubicBezTo>
                <a:cubicBezTo>
                  <a:pt x="3768" y="756"/>
                  <a:pt x="3769" y="760"/>
                  <a:pt x="3770" y="764"/>
                </a:cubicBezTo>
                <a:close/>
                <a:moveTo>
                  <a:pt x="3792" y="1357"/>
                </a:moveTo>
                <a:cubicBezTo>
                  <a:pt x="3788" y="1356"/>
                  <a:pt x="3783" y="1357"/>
                  <a:pt x="3780" y="1361"/>
                </a:cubicBezTo>
                <a:cubicBezTo>
                  <a:pt x="3776" y="1367"/>
                  <a:pt x="3776" y="1375"/>
                  <a:pt x="3778" y="1382"/>
                </a:cubicBezTo>
                <a:cubicBezTo>
                  <a:pt x="3784" y="1403"/>
                  <a:pt x="3792" y="1423"/>
                  <a:pt x="3802" y="1442"/>
                </a:cubicBezTo>
                <a:cubicBezTo>
                  <a:pt x="3807" y="1451"/>
                  <a:pt x="3812" y="1460"/>
                  <a:pt x="3818" y="1469"/>
                </a:cubicBezTo>
                <a:cubicBezTo>
                  <a:pt x="3821" y="1473"/>
                  <a:pt x="3835" y="1497"/>
                  <a:pt x="3835" y="1487"/>
                </a:cubicBezTo>
                <a:cubicBezTo>
                  <a:pt x="3835" y="1475"/>
                  <a:pt x="3832" y="1462"/>
                  <a:pt x="3829" y="1451"/>
                </a:cubicBezTo>
                <a:cubicBezTo>
                  <a:pt x="3826" y="1434"/>
                  <a:pt x="3821" y="1417"/>
                  <a:pt x="3816" y="1400"/>
                </a:cubicBezTo>
                <a:cubicBezTo>
                  <a:pt x="3811" y="1385"/>
                  <a:pt x="3806" y="1362"/>
                  <a:pt x="3792" y="1357"/>
                </a:cubicBezTo>
                <a:close/>
                <a:moveTo>
                  <a:pt x="3050" y="58"/>
                </a:moveTo>
                <a:cubicBezTo>
                  <a:pt x="3053" y="62"/>
                  <a:pt x="3067" y="86"/>
                  <a:pt x="3067" y="76"/>
                </a:cubicBezTo>
                <a:cubicBezTo>
                  <a:pt x="3067" y="64"/>
                  <a:pt x="3064" y="51"/>
                  <a:pt x="3061" y="40"/>
                </a:cubicBezTo>
                <a:cubicBezTo>
                  <a:pt x="3058" y="27"/>
                  <a:pt x="3055" y="13"/>
                  <a:pt x="3051" y="0"/>
                </a:cubicBezTo>
                <a:cubicBezTo>
                  <a:pt x="3020" y="0"/>
                  <a:pt x="3020" y="0"/>
                  <a:pt x="3020" y="0"/>
                </a:cubicBezTo>
                <a:cubicBezTo>
                  <a:pt x="3024" y="11"/>
                  <a:pt x="3029" y="21"/>
                  <a:pt x="3034" y="31"/>
                </a:cubicBezTo>
                <a:cubicBezTo>
                  <a:pt x="3039" y="40"/>
                  <a:pt x="3044" y="49"/>
                  <a:pt x="3050" y="58"/>
                </a:cubicBezTo>
                <a:close/>
                <a:moveTo>
                  <a:pt x="3792" y="652"/>
                </a:moveTo>
                <a:cubicBezTo>
                  <a:pt x="3788" y="650"/>
                  <a:pt x="3783" y="651"/>
                  <a:pt x="3780" y="656"/>
                </a:cubicBezTo>
                <a:cubicBezTo>
                  <a:pt x="3776" y="661"/>
                  <a:pt x="3776" y="669"/>
                  <a:pt x="3778" y="676"/>
                </a:cubicBezTo>
                <a:cubicBezTo>
                  <a:pt x="3784" y="698"/>
                  <a:pt x="3792" y="718"/>
                  <a:pt x="3802" y="736"/>
                </a:cubicBezTo>
                <a:cubicBezTo>
                  <a:pt x="3807" y="746"/>
                  <a:pt x="3812" y="755"/>
                  <a:pt x="3818" y="763"/>
                </a:cubicBezTo>
                <a:cubicBezTo>
                  <a:pt x="3821" y="767"/>
                  <a:pt x="3835" y="791"/>
                  <a:pt x="3835" y="781"/>
                </a:cubicBezTo>
                <a:cubicBezTo>
                  <a:pt x="3835" y="769"/>
                  <a:pt x="3832" y="757"/>
                  <a:pt x="3829" y="746"/>
                </a:cubicBezTo>
                <a:cubicBezTo>
                  <a:pt x="3826" y="728"/>
                  <a:pt x="3821" y="711"/>
                  <a:pt x="3816" y="694"/>
                </a:cubicBezTo>
                <a:cubicBezTo>
                  <a:pt x="3811" y="680"/>
                  <a:pt x="3806" y="656"/>
                  <a:pt x="3792" y="652"/>
                </a:cubicBezTo>
                <a:close/>
                <a:moveTo>
                  <a:pt x="3770" y="58"/>
                </a:moveTo>
                <a:cubicBezTo>
                  <a:pt x="3781" y="87"/>
                  <a:pt x="3801" y="107"/>
                  <a:pt x="3821" y="124"/>
                </a:cubicBezTo>
                <a:cubicBezTo>
                  <a:pt x="3823" y="125"/>
                  <a:pt x="3825" y="127"/>
                  <a:pt x="3827" y="128"/>
                </a:cubicBezTo>
                <a:cubicBezTo>
                  <a:pt x="3828" y="128"/>
                  <a:pt x="3829" y="128"/>
                  <a:pt x="3829" y="128"/>
                </a:cubicBezTo>
                <a:cubicBezTo>
                  <a:pt x="3831" y="128"/>
                  <a:pt x="3832" y="127"/>
                  <a:pt x="3833" y="126"/>
                </a:cubicBezTo>
                <a:cubicBezTo>
                  <a:pt x="3837" y="121"/>
                  <a:pt x="3831" y="107"/>
                  <a:pt x="3830" y="103"/>
                </a:cubicBezTo>
                <a:cubicBezTo>
                  <a:pt x="3826" y="94"/>
                  <a:pt x="3822" y="87"/>
                  <a:pt x="3818" y="79"/>
                </a:cubicBezTo>
                <a:cubicBezTo>
                  <a:pt x="3812" y="65"/>
                  <a:pt x="3805" y="52"/>
                  <a:pt x="3796" y="40"/>
                </a:cubicBezTo>
                <a:cubicBezTo>
                  <a:pt x="3793" y="35"/>
                  <a:pt x="3789" y="31"/>
                  <a:pt x="3784" y="29"/>
                </a:cubicBezTo>
                <a:cubicBezTo>
                  <a:pt x="3779" y="27"/>
                  <a:pt x="3773" y="29"/>
                  <a:pt x="3770" y="34"/>
                </a:cubicBezTo>
                <a:cubicBezTo>
                  <a:pt x="3768" y="37"/>
                  <a:pt x="3767" y="42"/>
                  <a:pt x="3768" y="46"/>
                </a:cubicBezTo>
                <a:cubicBezTo>
                  <a:pt x="3768" y="50"/>
                  <a:pt x="3769" y="54"/>
                  <a:pt x="3770" y="58"/>
                </a:cubicBezTo>
                <a:close/>
                <a:moveTo>
                  <a:pt x="3818" y="58"/>
                </a:moveTo>
                <a:cubicBezTo>
                  <a:pt x="3821" y="62"/>
                  <a:pt x="3835" y="86"/>
                  <a:pt x="3835" y="76"/>
                </a:cubicBezTo>
                <a:cubicBezTo>
                  <a:pt x="3835" y="64"/>
                  <a:pt x="3832" y="51"/>
                  <a:pt x="3829" y="40"/>
                </a:cubicBezTo>
                <a:cubicBezTo>
                  <a:pt x="3826" y="27"/>
                  <a:pt x="3823" y="13"/>
                  <a:pt x="3819" y="0"/>
                </a:cubicBezTo>
                <a:cubicBezTo>
                  <a:pt x="3788" y="0"/>
                  <a:pt x="3788" y="0"/>
                  <a:pt x="3788" y="0"/>
                </a:cubicBezTo>
                <a:cubicBezTo>
                  <a:pt x="3792" y="11"/>
                  <a:pt x="3797" y="21"/>
                  <a:pt x="3802" y="31"/>
                </a:cubicBezTo>
                <a:cubicBezTo>
                  <a:pt x="3807" y="40"/>
                  <a:pt x="3812" y="49"/>
                  <a:pt x="3818" y="58"/>
                </a:cubicBezTo>
                <a:close/>
                <a:moveTo>
                  <a:pt x="3460" y="933"/>
                </a:moveTo>
                <a:cubicBezTo>
                  <a:pt x="3455" y="930"/>
                  <a:pt x="3448" y="932"/>
                  <a:pt x="3444" y="937"/>
                </a:cubicBezTo>
                <a:cubicBezTo>
                  <a:pt x="3440" y="942"/>
                  <a:pt x="3438" y="949"/>
                  <a:pt x="3437" y="956"/>
                </a:cubicBezTo>
                <a:cubicBezTo>
                  <a:pt x="3438" y="982"/>
                  <a:pt x="3441" y="1006"/>
                  <a:pt x="3444" y="1031"/>
                </a:cubicBezTo>
                <a:cubicBezTo>
                  <a:pt x="3446" y="1041"/>
                  <a:pt x="3447" y="1051"/>
                  <a:pt x="3449" y="1061"/>
                </a:cubicBezTo>
                <a:cubicBezTo>
                  <a:pt x="3450" y="1064"/>
                  <a:pt x="3453" y="1082"/>
                  <a:pt x="3457" y="1074"/>
                </a:cubicBezTo>
                <a:cubicBezTo>
                  <a:pt x="3459" y="1070"/>
                  <a:pt x="3460" y="1063"/>
                  <a:pt x="3461" y="1058"/>
                </a:cubicBezTo>
                <a:cubicBezTo>
                  <a:pt x="3463" y="1048"/>
                  <a:pt x="3464" y="1038"/>
                  <a:pt x="3465" y="1028"/>
                </a:cubicBezTo>
                <a:cubicBezTo>
                  <a:pt x="3468" y="1011"/>
                  <a:pt x="3469" y="994"/>
                  <a:pt x="3470" y="977"/>
                </a:cubicBezTo>
                <a:cubicBezTo>
                  <a:pt x="3471" y="963"/>
                  <a:pt x="3472" y="940"/>
                  <a:pt x="3460" y="933"/>
                </a:cubicBezTo>
                <a:close/>
                <a:moveTo>
                  <a:pt x="3457" y="425"/>
                </a:moveTo>
                <a:cubicBezTo>
                  <a:pt x="3460" y="429"/>
                  <a:pt x="3470" y="414"/>
                  <a:pt x="3475" y="406"/>
                </a:cubicBezTo>
                <a:cubicBezTo>
                  <a:pt x="3481" y="399"/>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6"/>
                </a:cubicBezTo>
                <a:cubicBezTo>
                  <a:pt x="3502" y="298"/>
                  <a:pt x="3498" y="304"/>
                  <a:pt x="3494" y="310"/>
                </a:cubicBezTo>
                <a:cubicBezTo>
                  <a:pt x="3489" y="318"/>
                  <a:pt x="3484" y="326"/>
                  <a:pt x="3481" y="335"/>
                </a:cubicBezTo>
                <a:cubicBezTo>
                  <a:pt x="3475" y="349"/>
                  <a:pt x="3471" y="364"/>
                  <a:pt x="3466" y="380"/>
                </a:cubicBezTo>
                <a:cubicBezTo>
                  <a:pt x="3462" y="394"/>
                  <a:pt x="3453" y="421"/>
                  <a:pt x="3457" y="425"/>
                </a:cubicBezTo>
                <a:close/>
                <a:moveTo>
                  <a:pt x="3457" y="1133"/>
                </a:moveTo>
                <a:cubicBezTo>
                  <a:pt x="3460" y="1137"/>
                  <a:pt x="3470" y="1122"/>
                  <a:pt x="3475" y="1115"/>
                </a:cubicBezTo>
                <a:cubicBezTo>
                  <a:pt x="3481" y="1107"/>
                  <a:pt x="3487" y="1099"/>
                  <a:pt x="3492" y="1090"/>
                </a:cubicBezTo>
                <a:cubicBezTo>
                  <a:pt x="3499" y="1079"/>
                  <a:pt x="3505" y="1067"/>
                  <a:pt x="3511" y="1054"/>
                </a:cubicBezTo>
                <a:cubicBezTo>
                  <a:pt x="3516" y="1042"/>
                  <a:pt x="3522" y="1030"/>
                  <a:pt x="3520" y="1015"/>
                </a:cubicBezTo>
                <a:cubicBezTo>
                  <a:pt x="3520" y="1012"/>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lose/>
                <a:moveTo>
                  <a:pt x="3432" y="1047"/>
                </a:moveTo>
                <a:cubicBezTo>
                  <a:pt x="3427" y="1033"/>
                  <a:pt x="3422" y="1009"/>
                  <a:pt x="3408" y="1004"/>
                </a:cubicBezTo>
                <a:cubicBezTo>
                  <a:pt x="3404" y="1003"/>
                  <a:pt x="3399" y="1004"/>
                  <a:pt x="3396" y="1008"/>
                </a:cubicBezTo>
                <a:cubicBezTo>
                  <a:pt x="3392" y="1014"/>
                  <a:pt x="3392" y="1022"/>
                  <a:pt x="3394" y="1029"/>
                </a:cubicBezTo>
                <a:cubicBezTo>
                  <a:pt x="3400" y="1050"/>
                  <a:pt x="3408" y="1071"/>
                  <a:pt x="3418" y="1089"/>
                </a:cubicBezTo>
                <a:cubicBezTo>
                  <a:pt x="3423" y="1098"/>
                  <a:pt x="3428" y="1107"/>
                  <a:pt x="3434" y="1116"/>
                </a:cubicBezTo>
                <a:cubicBezTo>
                  <a:pt x="3437" y="1120"/>
                  <a:pt x="3451" y="1144"/>
                  <a:pt x="3451" y="1134"/>
                </a:cubicBezTo>
                <a:cubicBezTo>
                  <a:pt x="3451" y="1122"/>
                  <a:pt x="3448" y="1110"/>
                  <a:pt x="3445" y="1098"/>
                </a:cubicBezTo>
                <a:cubicBezTo>
                  <a:pt x="3442" y="1081"/>
                  <a:pt x="3437" y="1064"/>
                  <a:pt x="3432" y="1047"/>
                </a:cubicBezTo>
                <a:close/>
                <a:moveTo>
                  <a:pt x="3449" y="352"/>
                </a:moveTo>
                <a:cubicBezTo>
                  <a:pt x="3450" y="355"/>
                  <a:pt x="3453" y="374"/>
                  <a:pt x="3457" y="366"/>
                </a:cubicBezTo>
                <a:cubicBezTo>
                  <a:pt x="3459" y="361"/>
                  <a:pt x="3460" y="355"/>
                  <a:pt x="3461" y="350"/>
                </a:cubicBezTo>
                <a:cubicBezTo>
                  <a:pt x="3463" y="340"/>
                  <a:pt x="3464" y="330"/>
                  <a:pt x="3465" y="320"/>
                </a:cubicBezTo>
                <a:cubicBezTo>
                  <a:pt x="3468" y="303"/>
                  <a:pt x="3469" y="286"/>
                  <a:pt x="3470" y="268"/>
                </a:cubicBezTo>
                <a:cubicBezTo>
                  <a:pt x="3471" y="254"/>
                  <a:pt x="3472" y="232"/>
                  <a:pt x="3460" y="224"/>
                </a:cubicBezTo>
                <a:cubicBezTo>
                  <a:pt x="3455" y="221"/>
                  <a:pt x="3448" y="223"/>
                  <a:pt x="3444" y="228"/>
                </a:cubicBezTo>
                <a:cubicBezTo>
                  <a:pt x="3440" y="233"/>
                  <a:pt x="3438" y="241"/>
                  <a:pt x="3437" y="248"/>
                </a:cubicBezTo>
                <a:cubicBezTo>
                  <a:pt x="3438" y="273"/>
                  <a:pt x="3441" y="298"/>
                  <a:pt x="3444" y="323"/>
                </a:cubicBezTo>
                <a:cubicBezTo>
                  <a:pt x="3446" y="333"/>
                  <a:pt x="3447" y="343"/>
                  <a:pt x="3449" y="352"/>
                </a:cubicBezTo>
                <a:close/>
                <a:moveTo>
                  <a:pt x="3386" y="408"/>
                </a:moveTo>
                <a:cubicBezTo>
                  <a:pt x="3397" y="437"/>
                  <a:pt x="3417" y="457"/>
                  <a:pt x="3437" y="474"/>
                </a:cubicBezTo>
                <a:cubicBezTo>
                  <a:pt x="3439" y="475"/>
                  <a:pt x="3441" y="477"/>
                  <a:pt x="3443" y="478"/>
                </a:cubicBezTo>
                <a:cubicBezTo>
                  <a:pt x="3444" y="478"/>
                  <a:pt x="3445" y="478"/>
                  <a:pt x="3445" y="478"/>
                </a:cubicBezTo>
                <a:cubicBezTo>
                  <a:pt x="3447" y="478"/>
                  <a:pt x="3448" y="477"/>
                  <a:pt x="3449" y="476"/>
                </a:cubicBezTo>
                <a:cubicBezTo>
                  <a:pt x="3453" y="471"/>
                  <a:pt x="3447" y="457"/>
                  <a:pt x="3446" y="453"/>
                </a:cubicBezTo>
                <a:cubicBezTo>
                  <a:pt x="3442" y="444"/>
                  <a:pt x="3438" y="436"/>
                  <a:pt x="3434" y="429"/>
                </a:cubicBezTo>
                <a:cubicBezTo>
                  <a:pt x="3428" y="415"/>
                  <a:pt x="3421" y="402"/>
                  <a:pt x="3412" y="390"/>
                </a:cubicBezTo>
                <a:cubicBezTo>
                  <a:pt x="3409" y="385"/>
                  <a:pt x="3405" y="381"/>
                  <a:pt x="3400" y="379"/>
                </a:cubicBezTo>
                <a:cubicBezTo>
                  <a:pt x="3395" y="377"/>
                  <a:pt x="3389" y="379"/>
                  <a:pt x="3386" y="384"/>
                </a:cubicBezTo>
                <a:cubicBezTo>
                  <a:pt x="3384" y="387"/>
                  <a:pt x="3383" y="392"/>
                  <a:pt x="3384" y="396"/>
                </a:cubicBezTo>
                <a:cubicBezTo>
                  <a:pt x="3384" y="400"/>
                  <a:pt x="3385" y="404"/>
                  <a:pt x="3386" y="408"/>
                </a:cubicBezTo>
                <a:close/>
                <a:moveTo>
                  <a:pt x="2308" y="580"/>
                </a:moveTo>
                <a:cubicBezTo>
                  <a:pt x="2303" y="577"/>
                  <a:pt x="2296" y="579"/>
                  <a:pt x="2292" y="584"/>
                </a:cubicBezTo>
                <a:cubicBezTo>
                  <a:pt x="2288" y="589"/>
                  <a:pt x="2286" y="596"/>
                  <a:pt x="2285" y="604"/>
                </a:cubicBezTo>
                <a:cubicBezTo>
                  <a:pt x="2286" y="629"/>
                  <a:pt x="2289" y="654"/>
                  <a:pt x="2292" y="679"/>
                </a:cubicBezTo>
                <a:cubicBezTo>
                  <a:pt x="2294" y="688"/>
                  <a:pt x="2295" y="698"/>
                  <a:pt x="2297" y="708"/>
                </a:cubicBezTo>
                <a:cubicBezTo>
                  <a:pt x="2298" y="711"/>
                  <a:pt x="2301" y="730"/>
                  <a:pt x="2305" y="721"/>
                </a:cubicBezTo>
                <a:cubicBezTo>
                  <a:pt x="2307" y="717"/>
                  <a:pt x="2308" y="711"/>
                  <a:pt x="2309" y="706"/>
                </a:cubicBezTo>
                <a:cubicBezTo>
                  <a:pt x="2311" y="696"/>
                  <a:pt x="2312" y="685"/>
                  <a:pt x="2313" y="675"/>
                </a:cubicBezTo>
                <a:cubicBezTo>
                  <a:pt x="2316" y="658"/>
                  <a:pt x="2317" y="641"/>
                  <a:pt x="2318" y="624"/>
                </a:cubicBezTo>
                <a:cubicBezTo>
                  <a:pt x="2319" y="610"/>
                  <a:pt x="2320" y="587"/>
                  <a:pt x="2308" y="580"/>
                </a:cubicBezTo>
                <a:close/>
                <a:moveTo>
                  <a:pt x="2323" y="762"/>
                </a:moveTo>
                <a:cubicBezTo>
                  <a:pt x="2329" y="754"/>
                  <a:pt x="2335" y="746"/>
                  <a:pt x="2340" y="738"/>
                </a:cubicBezTo>
                <a:cubicBezTo>
                  <a:pt x="2347" y="726"/>
                  <a:pt x="2353" y="714"/>
                  <a:pt x="2359" y="702"/>
                </a:cubicBezTo>
                <a:cubicBezTo>
                  <a:pt x="2364" y="689"/>
                  <a:pt x="2370" y="677"/>
                  <a:pt x="2368" y="662"/>
                </a:cubicBezTo>
                <a:cubicBezTo>
                  <a:pt x="2368" y="659"/>
                  <a:pt x="2367" y="656"/>
                  <a:pt x="2366" y="653"/>
                </a:cubicBezTo>
                <a:cubicBezTo>
                  <a:pt x="2363" y="651"/>
                  <a:pt x="2360" y="651"/>
                  <a:pt x="2357" y="651"/>
                </a:cubicBezTo>
                <a:cubicBezTo>
                  <a:pt x="2350" y="653"/>
                  <a:pt x="2346" y="659"/>
                  <a:pt x="2342" y="666"/>
                </a:cubicBezTo>
                <a:cubicBezTo>
                  <a:pt x="2337" y="674"/>
                  <a:pt x="2332" y="681"/>
                  <a:pt x="2329" y="690"/>
                </a:cubicBezTo>
                <a:cubicBezTo>
                  <a:pt x="2323" y="705"/>
                  <a:pt x="2319" y="720"/>
                  <a:pt x="2314" y="735"/>
                </a:cubicBezTo>
                <a:cubicBezTo>
                  <a:pt x="2310" y="750"/>
                  <a:pt x="2301" y="776"/>
                  <a:pt x="2305" y="781"/>
                </a:cubicBezTo>
                <a:cubicBezTo>
                  <a:pt x="2308" y="785"/>
                  <a:pt x="2318" y="769"/>
                  <a:pt x="2323" y="762"/>
                </a:cubicBezTo>
                <a:close/>
                <a:moveTo>
                  <a:pt x="2305" y="16"/>
                </a:moveTo>
                <a:cubicBezTo>
                  <a:pt x="2307" y="11"/>
                  <a:pt x="2308" y="5"/>
                  <a:pt x="2309" y="0"/>
                </a:cubicBezTo>
                <a:cubicBezTo>
                  <a:pt x="2297" y="0"/>
                  <a:pt x="2297" y="0"/>
                  <a:pt x="2297" y="0"/>
                </a:cubicBezTo>
                <a:cubicBezTo>
                  <a:pt x="2297" y="1"/>
                  <a:pt x="2297" y="2"/>
                  <a:pt x="2297" y="3"/>
                </a:cubicBezTo>
                <a:cubicBezTo>
                  <a:pt x="2298" y="5"/>
                  <a:pt x="2301" y="24"/>
                  <a:pt x="2305" y="16"/>
                </a:cubicBezTo>
                <a:close/>
                <a:moveTo>
                  <a:pt x="2305" y="1486"/>
                </a:moveTo>
                <a:cubicBezTo>
                  <a:pt x="2308" y="1490"/>
                  <a:pt x="2318" y="1475"/>
                  <a:pt x="2323" y="1468"/>
                </a:cubicBezTo>
                <a:cubicBezTo>
                  <a:pt x="2329" y="1460"/>
                  <a:pt x="2335" y="1452"/>
                  <a:pt x="2340" y="1443"/>
                </a:cubicBezTo>
                <a:cubicBezTo>
                  <a:pt x="2347" y="1432"/>
                  <a:pt x="2353" y="1420"/>
                  <a:pt x="2359" y="1407"/>
                </a:cubicBezTo>
                <a:cubicBezTo>
                  <a:pt x="2364" y="1395"/>
                  <a:pt x="2370" y="1382"/>
                  <a:pt x="2368" y="1368"/>
                </a:cubicBezTo>
                <a:cubicBezTo>
                  <a:pt x="2368" y="1364"/>
                  <a:pt x="2367" y="1361"/>
                  <a:pt x="2366" y="1359"/>
                </a:cubicBezTo>
                <a:cubicBezTo>
                  <a:pt x="2363" y="1356"/>
                  <a:pt x="2360" y="1356"/>
                  <a:pt x="2357" y="1357"/>
                </a:cubicBezTo>
                <a:cubicBezTo>
                  <a:pt x="2350" y="1359"/>
                  <a:pt x="2346" y="1365"/>
                  <a:pt x="2342" y="1372"/>
                </a:cubicBezTo>
                <a:cubicBezTo>
                  <a:pt x="2337" y="1379"/>
                  <a:pt x="2332" y="1387"/>
                  <a:pt x="2329" y="1396"/>
                </a:cubicBezTo>
                <a:cubicBezTo>
                  <a:pt x="2323" y="1411"/>
                  <a:pt x="2319" y="1426"/>
                  <a:pt x="2314" y="1441"/>
                </a:cubicBezTo>
                <a:cubicBezTo>
                  <a:pt x="2310" y="1456"/>
                  <a:pt x="2301" y="1482"/>
                  <a:pt x="2305" y="1486"/>
                </a:cubicBezTo>
                <a:close/>
                <a:moveTo>
                  <a:pt x="3002" y="58"/>
                </a:moveTo>
                <a:cubicBezTo>
                  <a:pt x="3013" y="87"/>
                  <a:pt x="3033" y="107"/>
                  <a:pt x="3053" y="124"/>
                </a:cubicBezTo>
                <a:cubicBezTo>
                  <a:pt x="3055" y="125"/>
                  <a:pt x="3057" y="127"/>
                  <a:pt x="3059" y="128"/>
                </a:cubicBezTo>
                <a:cubicBezTo>
                  <a:pt x="3060" y="128"/>
                  <a:pt x="3061" y="128"/>
                  <a:pt x="3061" y="128"/>
                </a:cubicBezTo>
                <a:cubicBezTo>
                  <a:pt x="3063" y="128"/>
                  <a:pt x="3064" y="127"/>
                  <a:pt x="3065" y="126"/>
                </a:cubicBezTo>
                <a:cubicBezTo>
                  <a:pt x="3069" y="121"/>
                  <a:pt x="3063" y="107"/>
                  <a:pt x="3062" y="103"/>
                </a:cubicBezTo>
                <a:cubicBezTo>
                  <a:pt x="3058" y="94"/>
                  <a:pt x="3054" y="87"/>
                  <a:pt x="3050" y="79"/>
                </a:cubicBezTo>
                <a:cubicBezTo>
                  <a:pt x="3044" y="65"/>
                  <a:pt x="3037" y="52"/>
                  <a:pt x="3028" y="40"/>
                </a:cubicBezTo>
                <a:cubicBezTo>
                  <a:pt x="3025" y="35"/>
                  <a:pt x="3021" y="31"/>
                  <a:pt x="3016" y="29"/>
                </a:cubicBezTo>
                <a:cubicBezTo>
                  <a:pt x="3011" y="27"/>
                  <a:pt x="3005" y="29"/>
                  <a:pt x="3002" y="34"/>
                </a:cubicBezTo>
                <a:cubicBezTo>
                  <a:pt x="3000" y="37"/>
                  <a:pt x="2999" y="42"/>
                  <a:pt x="3000" y="46"/>
                </a:cubicBezTo>
                <a:cubicBezTo>
                  <a:pt x="3000" y="50"/>
                  <a:pt x="3001" y="54"/>
                  <a:pt x="3002" y="58"/>
                </a:cubicBezTo>
                <a:close/>
                <a:moveTo>
                  <a:pt x="2280" y="694"/>
                </a:moveTo>
                <a:cubicBezTo>
                  <a:pt x="2275" y="680"/>
                  <a:pt x="2270" y="656"/>
                  <a:pt x="2256" y="652"/>
                </a:cubicBezTo>
                <a:cubicBezTo>
                  <a:pt x="2252" y="650"/>
                  <a:pt x="2247" y="651"/>
                  <a:pt x="2244" y="656"/>
                </a:cubicBezTo>
                <a:cubicBezTo>
                  <a:pt x="2240" y="661"/>
                  <a:pt x="2240" y="669"/>
                  <a:pt x="2242" y="676"/>
                </a:cubicBezTo>
                <a:cubicBezTo>
                  <a:pt x="2248" y="698"/>
                  <a:pt x="2256" y="718"/>
                  <a:pt x="2266" y="736"/>
                </a:cubicBezTo>
                <a:cubicBezTo>
                  <a:pt x="2271" y="746"/>
                  <a:pt x="2276" y="755"/>
                  <a:pt x="2282" y="763"/>
                </a:cubicBezTo>
                <a:cubicBezTo>
                  <a:pt x="2285" y="767"/>
                  <a:pt x="2299" y="791"/>
                  <a:pt x="2299" y="781"/>
                </a:cubicBezTo>
                <a:cubicBezTo>
                  <a:pt x="2299" y="769"/>
                  <a:pt x="2296" y="757"/>
                  <a:pt x="2293" y="746"/>
                </a:cubicBezTo>
                <a:cubicBezTo>
                  <a:pt x="2290" y="728"/>
                  <a:pt x="2285" y="711"/>
                  <a:pt x="2280" y="694"/>
                </a:cubicBezTo>
                <a:close/>
                <a:moveTo>
                  <a:pt x="1921" y="425"/>
                </a:moveTo>
                <a:cubicBezTo>
                  <a:pt x="1924" y="429"/>
                  <a:pt x="1934" y="414"/>
                  <a:pt x="1939" y="406"/>
                </a:cubicBezTo>
                <a:cubicBezTo>
                  <a:pt x="1945" y="399"/>
                  <a:pt x="1951" y="390"/>
                  <a:pt x="1956" y="382"/>
                </a:cubicBezTo>
                <a:cubicBezTo>
                  <a:pt x="1963" y="370"/>
                  <a:pt x="1969" y="358"/>
                  <a:pt x="1975" y="346"/>
                </a:cubicBezTo>
                <a:cubicBezTo>
                  <a:pt x="1980" y="333"/>
                  <a:pt x="1986" y="321"/>
                  <a:pt x="1984" y="306"/>
                </a:cubicBezTo>
                <a:cubicBezTo>
                  <a:pt x="1984" y="303"/>
                  <a:pt x="1983" y="300"/>
                  <a:pt x="1982" y="298"/>
                </a:cubicBezTo>
                <a:cubicBezTo>
                  <a:pt x="1979" y="295"/>
                  <a:pt x="1976" y="295"/>
                  <a:pt x="1973" y="296"/>
                </a:cubicBezTo>
                <a:cubicBezTo>
                  <a:pt x="1966" y="298"/>
                  <a:pt x="1962" y="304"/>
                  <a:pt x="1958" y="310"/>
                </a:cubicBezTo>
                <a:cubicBezTo>
                  <a:pt x="1953" y="318"/>
                  <a:pt x="1948" y="326"/>
                  <a:pt x="1945" y="335"/>
                </a:cubicBezTo>
                <a:cubicBezTo>
                  <a:pt x="1939" y="349"/>
                  <a:pt x="1935" y="364"/>
                  <a:pt x="1930" y="380"/>
                </a:cubicBezTo>
                <a:cubicBezTo>
                  <a:pt x="1926" y="394"/>
                  <a:pt x="1917" y="421"/>
                  <a:pt x="1921" y="425"/>
                </a:cubicBezTo>
                <a:close/>
                <a:moveTo>
                  <a:pt x="2234" y="764"/>
                </a:moveTo>
                <a:cubicBezTo>
                  <a:pt x="2245" y="793"/>
                  <a:pt x="2265" y="813"/>
                  <a:pt x="2285" y="829"/>
                </a:cubicBezTo>
                <a:cubicBezTo>
                  <a:pt x="2287" y="831"/>
                  <a:pt x="2289" y="833"/>
                  <a:pt x="2291" y="833"/>
                </a:cubicBezTo>
                <a:cubicBezTo>
                  <a:pt x="2292" y="833"/>
                  <a:pt x="2293" y="834"/>
                  <a:pt x="2293" y="833"/>
                </a:cubicBezTo>
                <a:cubicBezTo>
                  <a:pt x="2295" y="833"/>
                  <a:pt x="2296" y="833"/>
                  <a:pt x="2297" y="831"/>
                </a:cubicBezTo>
                <a:cubicBezTo>
                  <a:pt x="2301" y="826"/>
                  <a:pt x="2295" y="813"/>
                  <a:pt x="2294" y="808"/>
                </a:cubicBezTo>
                <a:cubicBezTo>
                  <a:pt x="2290" y="800"/>
                  <a:pt x="2286" y="792"/>
                  <a:pt x="2282" y="784"/>
                </a:cubicBezTo>
                <a:cubicBezTo>
                  <a:pt x="2276" y="771"/>
                  <a:pt x="2269" y="758"/>
                  <a:pt x="2260" y="746"/>
                </a:cubicBezTo>
                <a:cubicBezTo>
                  <a:pt x="2257" y="741"/>
                  <a:pt x="2253" y="736"/>
                  <a:pt x="2248" y="735"/>
                </a:cubicBezTo>
                <a:cubicBezTo>
                  <a:pt x="2243" y="733"/>
                  <a:pt x="2237" y="734"/>
                  <a:pt x="2234" y="740"/>
                </a:cubicBezTo>
                <a:cubicBezTo>
                  <a:pt x="2232" y="743"/>
                  <a:pt x="2231" y="747"/>
                  <a:pt x="2232" y="752"/>
                </a:cubicBezTo>
                <a:cubicBezTo>
                  <a:pt x="2232" y="756"/>
                  <a:pt x="2233" y="760"/>
                  <a:pt x="2234" y="764"/>
                </a:cubicBezTo>
                <a:close/>
                <a:moveTo>
                  <a:pt x="2234" y="58"/>
                </a:moveTo>
                <a:cubicBezTo>
                  <a:pt x="2245" y="87"/>
                  <a:pt x="2265" y="107"/>
                  <a:pt x="2285" y="124"/>
                </a:cubicBezTo>
                <a:cubicBezTo>
                  <a:pt x="2287" y="125"/>
                  <a:pt x="2289" y="127"/>
                  <a:pt x="2291" y="128"/>
                </a:cubicBezTo>
                <a:cubicBezTo>
                  <a:pt x="2292" y="128"/>
                  <a:pt x="2293" y="128"/>
                  <a:pt x="2293" y="128"/>
                </a:cubicBezTo>
                <a:cubicBezTo>
                  <a:pt x="2295" y="128"/>
                  <a:pt x="2296" y="127"/>
                  <a:pt x="2297" y="126"/>
                </a:cubicBezTo>
                <a:cubicBezTo>
                  <a:pt x="2301" y="121"/>
                  <a:pt x="2295" y="107"/>
                  <a:pt x="2294" y="103"/>
                </a:cubicBezTo>
                <a:cubicBezTo>
                  <a:pt x="2290" y="94"/>
                  <a:pt x="2286" y="87"/>
                  <a:pt x="2282" y="79"/>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2282" y="58"/>
                </a:moveTo>
                <a:cubicBezTo>
                  <a:pt x="2285" y="62"/>
                  <a:pt x="2299" y="86"/>
                  <a:pt x="2299" y="76"/>
                </a:cubicBezTo>
                <a:cubicBezTo>
                  <a:pt x="2299" y="64"/>
                  <a:pt x="2296" y="51"/>
                  <a:pt x="2293" y="40"/>
                </a:cubicBezTo>
                <a:cubicBezTo>
                  <a:pt x="2290" y="27"/>
                  <a:pt x="2287" y="13"/>
                  <a:pt x="2283" y="0"/>
                </a:cubicBezTo>
                <a:cubicBezTo>
                  <a:pt x="2252" y="0"/>
                  <a:pt x="2252" y="0"/>
                  <a:pt x="2252" y="0"/>
                </a:cubicBezTo>
                <a:cubicBezTo>
                  <a:pt x="2256" y="11"/>
                  <a:pt x="2261" y="21"/>
                  <a:pt x="2266" y="31"/>
                </a:cubicBezTo>
                <a:cubicBezTo>
                  <a:pt x="2271" y="40"/>
                  <a:pt x="2276" y="49"/>
                  <a:pt x="2282" y="58"/>
                </a:cubicBezTo>
                <a:close/>
                <a:moveTo>
                  <a:pt x="2280" y="1400"/>
                </a:moveTo>
                <a:cubicBezTo>
                  <a:pt x="2275" y="1385"/>
                  <a:pt x="2270" y="1362"/>
                  <a:pt x="2256" y="1357"/>
                </a:cubicBezTo>
                <a:cubicBezTo>
                  <a:pt x="2252" y="1356"/>
                  <a:pt x="2247" y="1357"/>
                  <a:pt x="2244" y="1361"/>
                </a:cubicBezTo>
                <a:cubicBezTo>
                  <a:pt x="2240" y="1367"/>
                  <a:pt x="2240" y="1375"/>
                  <a:pt x="2242" y="1382"/>
                </a:cubicBezTo>
                <a:cubicBezTo>
                  <a:pt x="2248" y="1403"/>
                  <a:pt x="2256" y="1423"/>
                  <a:pt x="2266" y="1442"/>
                </a:cubicBezTo>
                <a:cubicBezTo>
                  <a:pt x="2271" y="1451"/>
                  <a:pt x="2276" y="1460"/>
                  <a:pt x="2282" y="1469"/>
                </a:cubicBezTo>
                <a:cubicBezTo>
                  <a:pt x="2285" y="1473"/>
                  <a:pt x="2299" y="1497"/>
                  <a:pt x="2299" y="1487"/>
                </a:cubicBezTo>
                <a:cubicBezTo>
                  <a:pt x="2299" y="1475"/>
                  <a:pt x="2296" y="1462"/>
                  <a:pt x="2293" y="1451"/>
                </a:cubicBezTo>
                <a:cubicBezTo>
                  <a:pt x="2290" y="1434"/>
                  <a:pt x="2285" y="1417"/>
                  <a:pt x="2280" y="1400"/>
                </a:cubicBezTo>
                <a:close/>
                <a:moveTo>
                  <a:pt x="2692" y="933"/>
                </a:moveTo>
                <a:cubicBezTo>
                  <a:pt x="2687" y="930"/>
                  <a:pt x="2680" y="932"/>
                  <a:pt x="2676" y="937"/>
                </a:cubicBezTo>
                <a:cubicBezTo>
                  <a:pt x="2672" y="942"/>
                  <a:pt x="2670" y="949"/>
                  <a:pt x="2669" y="956"/>
                </a:cubicBezTo>
                <a:cubicBezTo>
                  <a:pt x="2670" y="982"/>
                  <a:pt x="2673" y="1006"/>
                  <a:pt x="2676" y="1031"/>
                </a:cubicBezTo>
                <a:cubicBezTo>
                  <a:pt x="2678" y="1041"/>
                  <a:pt x="2679" y="1051"/>
                  <a:pt x="2681" y="1061"/>
                </a:cubicBezTo>
                <a:cubicBezTo>
                  <a:pt x="2682" y="1064"/>
                  <a:pt x="2685" y="1082"/>
                  <a:pt x="2689" y="1074"/>
                </a:cubicBezTo>
                <a:cubicBezTo>
                  <a:pt x="2691" y="1070"/>
                  <a:pt x="2692" y="1063"/>
                  <a:pt x="2693" y="1058"/>
                </a:cubicBezTo>
                <a:cubicBezTo>
                  <a:pt x="2695" y="1048"/>
                  <a:pt x="2696" y="1038"/>
                  <a:pt x="2697" y="1028"/>
                </a:cubicBezTo>
                <a:cubicBezTo>
                  <a:pt x="2700" y="1011"/>
                  <a:pt x="2701" y="994"/>
                  <a:pt x="2702" y="977"/>
                </a:cubicBezTo>
                <a:cubicBezTo>
                  <a:pt x="2703" y="963"/>
                  <a:pt x="2704" y="940"/>
                  <a:pt x="2692" y="933"/>
                </a:cubicBezTo>
                <a:close/>
                <a:moveTo>
                  <a:pt x="2664" y="1047"/>
                </a:moveTo>
                <a:cubicBezTo>
                  <a:pt x="2659" y="1033"/>
                  <a:pt x="2654" y="1009"/>
                  <a:pt x="2640" y="1004"/>
                </a:cubicBezTo>
                <a:cubicBezTo>
                  <a:pt x="2636" y="1003"/>
                  <a:pt x="2631" y="1004"/>
                  <a:pt x="2628" y="1008"/>
                </a:cubicBezTo>
                <a:cubicBezTo>
                  <a:pt x="2624" y="1014"/>
                  <a:pt x="2624" y="1022"/>
                  <a:pt x="2626" y="1029"/>
                </a:cubicBezTo>
                <a:cubicBezTo>
                  <a:pt x="2632" y="1050"/>
                  <a:pt x="2640" y="1071"/>
                  <a:pt x="2650" y="1089"/>
                </a:cubicBezTo>
                <a:cubicBezTo>
                  <a:pt x="2655" y="1098"/>
                  <a:pt x="2660" y="1107"/>
                  <a:pt x="2666" y="1116"/>
                </a:cubicBezTo>
                <a:cubicBezTo>
                  <a:pt x="2669" y="1120"/>
                  <a:pt x="2683" y="1144"/>
                  <a:pt x="2683" y="1134"/>
                </a:cubicBezTo>
                <a:cubicBezTo>
                  <a:pt x="2683" y="1122"/>
                  <a:pt x="2680" y="1110"/>
                  <a:pt x="2677" y="1098"/>
                </a:cubicBezTo>
                <a:cubicBezTo>
                  <a:pt x="2674" y="1081"/>
                  <a:pt x="2669" y="1064"/>
                  <a:pt x="2664" y="1047"/>
                </a:cubicBezTo>
                <a:close/>
                <a:moveTo>
                  <a:pt x="2689" y="1133"/>
                </a:moveTo>
                <a:cubicBezTo>
                  <a:pt x="2692" y="1137"/>
                  <a:pt x="2702" y="1122"/>
                  <a:pt x="2707" y="1115"/>
                </a:cubicBezTo>
                <a:cubicBezTo>
                  <a:pt x="2713" y="1107"/>
                  <a:pt x="2719" y="1099"/>
                  <a:pt x="2724" y="1090"/>
                </a:cubicBezTo>
                <a:cubicBezTo>
                  <a:pt x="2731" y="1079"/>
                  <a:pt x="2737" y="1067"/>
                  <a:pt x="2743" y="1054"/>
                </a:cubicBezTo>
                <a:cubicBezTo>
                  <a:pt x="2748" y="1042"/>
                  <a:pt x="2754" y="1030"/>
                  <a:pt x="2752" y="1015"/>
                </a:cubicBezTo>
                <a:cubicBezTo>
                  <a:pt x="2752" y="1012"/>
                  <a:pt x="2751" y="1008"/>
                  <a:pt x="2750" y="1006"/>
                </a:cubicBezTo>
                <a:cubicBezTo>
                  <a:pt x="2747" y="1003"/>
                  <a:pt x="2744" y="1003"/>
                  <a:pt x="2741" y="1004"/>
                </a:cubicBezTo>
                <a:cubicBezTo>
                  <a:pt x="2734" y="1006"/>
                  <a:pt x="2730" y="1012"/>
                  <a:pt x="2726" y="1019"/>
                </a:cubicBezTo>
                <a:cubicBezTo>
                  <a:pt x="2721" y="1026"/>
                  <a:pt x="2716" y="1034"/>
                  <a:pt x="2713" y="1043"/>
                </a:cubicBezTo>
                <a:cubicBezTo>
                  <a:pt x="2707" y="1058"/>
                  <a:pt x="2703" y="1073"/>
                  <a:pt x="2698" y="1088"/>
                </a:cubicBezTo>
                <a:cubicBezTo>
                  <a:pt x="2694" y="1103"/>
                  <a:pt x="2685" y="1129"/>
                  <a:pt x="2689" y="1133"/>
                </a:cubicBezTo>
                <a:close/>
                <a:moveTo>
                  <a:pt x="3002" y="764"/>
                </a:moveTo>
                <a:cubicBezTo>
                  <a:pt x="3013" y="793"/>
                  <a:pt x="3033" y="813"/>
                  <a:pt x="3053" y="829"/>
                </a:cubicBezTo>
                <a:cubicBezTo>
                  <a:pt x="3055" y="831"/>
                  <a:pt x="3057" y="833"/>
                  <a:pt x="3059" y="833"/>
                </a:cubicBezTo>
                <a:cubicBezTo>
                  <a:pt x="3060" y="833"/>
                  <a:pt x="3061" y="834"/>
                  <a:pt x="3061" y="833"/>
                </a:cubicBezTo>
                <a:cubicBezTo>
                  <a:pt x="3063" y="833"/>
                  <a:pt x="3064" y="833"/>
                  <a:pt x="3065" y="831"/>
                </a:cubicBezTo>
                <a:cubicBezTo>
                  <a:pt x="3069" y="826"/>
                  <a:pt x="3063" y="813"/>
                  <a:pt x="3062" y="808"/>
                </a:cubicBezTo>
                <a:cubicBezTo>
                  <a:pt x="3058" y="800"/>
                  <a:pt x="3054" y="792"/>
                  <a:pt x="3050" y="784"/>
                </a:cubicBezTo>
                <a:cubicBezTo>
                  <a:pt x="3044" y="771"/>
                  <a:pt x="3037" y="758"/>
                  <a:pt x="3028" y="746"/>
                </a:cubicBezTo>
                <a:cubicBezTo>
                  <a:pt x="3025" y="741"/>
                  <a:pt x="3021" y="736"/>
                  <a:pt x="3016" y="735"/>
                </a:cubicBezTo>
                <a:cubicBezTo>
                  <a:pt x="3011" y="733"/>
                  <a:pt x="3005" y="734"/>
                  <a:pt x="3002" y="740"/>
                </a:cubicBezTo>
                <a:cubicBezTo>
                  <a:pt x="3000" y="743"/>
                  <a:pt x="2999" y="747"/>
                  <a:pt x="3000" y="752"/>
                </a:cubicBezTo>
                <a:cubicBezTo>
                  <a:pt x="3000" y="756"/>
                  <a:pt x="3001" y="760"/>
                  <a:pt x="3002" y="764"/>
                </a:cubicBezTo>
                <a:close/>
                <a:moveTo>
                  <a:pt x="2689" y="425"/>
                </a:moveTo>
                <a:cubicBezTo>
                  <a:pt x="2692" y="429"/>
                  <a:pt x="2702" y="414"/>
                  <a:pt x="2707" y="406"/>
                </a:cubicBezTo>
                <a:cubicBezTo>
                  <a:pt x="2713" y="399"/>
                  <a:pt x="2719" y="390"/>
                  <a:pt x="2724" y="382"/>
                </a:cubicBezTo>
                <a:cubicBezTo>
                  <a:pt x="2731" y="370"/>
                  <a:pt x="2737" y="358"/>
                  <a:pt x="2743" y="346"/>
                </a:cubicBezTo>
                <a:cubicBezTo>
                  <a:pt x="2748" y="333"/>
                  <a:pt x="2754" y="321"/>
                  <a:pt x="2752" y="306"/>
                </a:cubicBezTo>
                <a:cubicBezTo>
                  <a:pt x="2752" y="303"/>
                  <a:pt x="2751" y="300"/>
                  <a:pt x="2750" y="298"/>
                </a:cubicBezTo>
                <a:cubicBezTo>
                  <a:pt x="2747" y="295"/>
                  <a:pt x="2744" y="295"/>
                  <a:pt x="2741" y="296"/>
                </a:cubicBezTo>
                <a:cubicBezTo>
                  <a:pt x="2734" y="298"/>
                  <a:pt x="2730" y="304"/>
                  <a:pt x="2726" y="310"/>
                </a:cubicBezTo>
                <a:cubicBezTo>
                  <a:pt x="2721" y="318"/>
                  <a:pt x="2716" y="326"/>
                  <a:pt x="2713" y="335"/>
                </a:cubicBezTo>
                <a:cubicBezTo>
                  <a:pt x="2707" y="349"/>
                  <a:pt x="2703" y="364"/>
                  <a:pt x="2698" y="380"/>
                </a:cubicBezTo>
                <a:cubicBezTo>
                  <a:pt x="2694" y="394"/>
                  <a:pt x="2685" y="421"/>
                  <a:pt x="2689" y="425"/>
                </a:cubicBezTo>
                <a:close/>
                <a:moveTo>
                  <a:pt x="2650" y="381"/>
                </a:moveTo>
                <a:cubicBezTo>
                  <a:pt x="2655" y="390"/>
                  <a:pt x="2660" y="399"/>
                  <a:pt x="2666" y="407"/>
                </a:cubicBezTo>
                <a:cubicBezTo>
                  <a:pt x="2669" y="411"/>
                  <a:pt x="2683" y="436"/>
                  <a:pt x="2683" y="426"/>
                </a:cubicBezTo>
                <a:cubicBezTo>
                  <a:pt x="2683" y="414"/>
                  <a:pt x="2680" y="401"/>
                  <a:pt x="2677" y="390"/>
                </a:cubicBezTo>
                <a:cubicBezTo>
                  <a:pt x="2674" y="373"/>
                  <a:pt x="2669" y="355"/>
                  <a:pt x="2664" y="339"/>
                </a:cubicBezTo>
                <a:cubicBezTo>
                  <a:pt x="2659" y="324"/>
                  <a:pt x="2654" y="301"/>
                  <a:pt x="2640" y="296"/>
                </a:cubicBezTo>
                <a:cubicBezTo>
                  <a:pt x="2636" y="294"/>
                  <a:pt x="2631" y="296"/>
                  <a:pt x="2628" y="300"/>
                </a:cubicBezTo>
                <a:cubicBezTo>
                  <a:pt x="2624" y="305"/>
                  <a:pt x="2624" y="314"/>
                  <a:pt x="2626" y="321"/>
                </a:cubicBezTo>
                <a:cubicBezTo>
                  <a:pt x="2632" y="342"/>
                  <a:pt x="2640" y="362"/>
                  <a:pt x="2650" y="381"/>
                </a:cubicBezTo>
                <a:close/>
                <a:moveTo>
                  <a:pt x="2618" y="408"/>
                </a:moveTo>
                <a:cubicBezTo>
                  <a:pt x="2629" y="437"/>
                  <a:pt x="2649" y="457"/>
                  <a:pt x="2669" y="474"/>
                </a:cubicBezTo>
                <a:cubicBezTo>
                  <a:pt x="2671" y="475"/>
                  <a:pt x="2673" y="477"/>
                  <a:pt x="2675" y="478"/>
                </a:cubicBezTo>
                <a:cubicBezTo>
                  <a:pt x="2676" y="478"/>
                  <a:pt x="2677" y="478"/>
                  <a:pt x="2677" y="478"/>
                </a:cubicBezTo>
                <a:cubicBezTo>
                  <a:pt x="2679" y="478"/>
                  <a:pt x="2680" y="477"/>
                  <a:pt x="2681" y="476"/>
                </a:cubicBezTo>
                <a:cubicBezTo>
                  <a:pt x="2685" y="471"/>
                  <a:pt x="2679" y="457"/>
                  <a:pt x="2678" y="453"/>
                </a:cubicBezTo>
                <a:cubicBezTo>
                  <a:pt x="2674" y="444"/>
                  <a:pt x="2670" y="436"/>
                  <a:pt x="2666" y="429"/>
                </a:cubicBezTo>
                <a:cubicBezTo>
                  <a:pt x="2660" y="415"/>
                  <a:pt x="2653" y="402"/>
                  <a:pt x="2644" y="390"/>
                </a:cubicBezTo>
                <a:cubicBezTo>
                  <a:pt x="2641" y="385"/>
                  <a:pt x="2637" y="381"/>
                  <a:pt x="2632" y="379"/>
                </a:cubicBezTo>
                <a:cubicBezTo>
                  <a:pt x="2627" y="377"/>
                  <a:pt x="2621" y="379"/>
                  <a:pt x="2618" y="384"/>
                </a:cubicBezTo>
                <a:cubicBezTo>
                  <a:pt x="2616" y="387"/>
                  <a:pt x="2615" y="392"/>
                  <a:pt x="2616" y="396"/>
                </a:cubicBezTo>
                <a:cubicBezTo>
                  <a:pt x="2616" y="400"/>
                  <a:pt x="2617" y="404"/>
                  <a:pt x="2618" y="408"/>
                </a:cubicBezTo>
                <a:close/>
                <a:moveTo>
                  <a:pt x="2618" y="1116"/>
                </a:moveTo>
                <a:cubicBezTo>
                  <a:pt x="2629" y="1146"/>
                  <a:pt x="2649" y="1165"/>
                  <a:pt x="2669" y="1182"/>
                </a:cubicBezTo>
                <a:cubicBezTo>
                  <a:pt x="2671" y="1184"/>
                  <a:pt x="2673" y="1185"/>
                  <a:pt x="2675" y="1186"/>
                </a:cubicBezTo>
                <a:cubicBezTo>
                  <a:pt x="2676" y="1186"/>
                  <a:pt x="2677" y="1186"/>
                  <a:pt x="2677" y="1186"/>
                </a:cubicBezTo>
                <a:cubicBezTo>
                  <a:pt x="2679" y="1186"/>
                  <a:pt x="2680" y="1185"/>
                  <a:pt x="2681" y="1184"/>
                </a:cubicBezTo>
                <a:cubicBezTo>
                  <a:pt x="2685" y="1179"/>
                  <a:pt x="2679" y="1166"/>
                  <a:pt x="2678" y="1161"/>
                </a:cubicBezTo>
                <a:cubicBezTo>
                  <a:pt x="2674" y="1153"/>
                  <a:pt x="2670" y="1145"/>
                  <a:pt x="2666" y="1137"/>
                </a:cubicBezTo>
                <a:cubicBezTo>
                  <a:pt x="2660" y="1124"/>
                  <a:pt x="2653" y="1110"/>
                  <a:pt x="2644" y="1099"/>
                </a:cubicBezTo>
                <a:cubicBezTo>
                  <a:pt x="2641" y="1094"/>
                  <a:pt x="2637" y="1089"/>
                  <a:pt x="2632" y="1087"/>
                </a:cubicBezTo>
                <a:cubicBezTo>
                  <a:pt x="2627" y="1086"/>
                  <a:pt x="2621" y="1087"/>
                  <a:pt x="2618" y="1093"/>
                </a:cubicBezTo>
                <a:cubicBezTo>
                  <a:pt x="2616" y="1096"/>
                  <a:pt x="2615" y="1100"/>
                  <a:pt x="2616" y="1104"/>
                </a:cubicBezTo>
                <a:cubicBezTo>
                  <a:pt x="2616" y="1109"/>
                  <a:pt x="2617" y="1112"/>
                  <a:pt x="2618" y="1116"/>
                </a:cubicBezTo>
                <a:close/>
                <a:moveTo>
                  <a:pt x="2308" y="1285"/>
                </a:moveTo>
                <a:cubicBezTo>
                  <a:pt x="2303" y="1282"/>
                  <a:pt x="2296" y="1285"/>
                  <a:pt x="2292" y="1290"/>
                </a:cubicBezTo>
                <a:cubicBezTo>
                  <a:pt x="2288" y="1295"/>
                  <a:pt x="2286" y="1302"/>
                  <a:pt x="2285" y="1309"/>
                </a:cubicBezTo>
                <a:cubicBezTo>
                  <a:pt x="2286" y="1334"/>
                  <a:pt x="2289" y="1359"/>
                  <a:pt x="2292" y="1384"/>
                </a:cubicBezTo>
                <a:cubicBezTo>
                  <a:pt x="2294" y="1394"/>
                  <a:pt x="2295" y="1404"/>
                  <a:pt x="2297" y="1414"/>
                </a:cubicBezTo>
                <a:cubicBezTo>
                  <a:pt x="2298" y="1417"/>
                  <a:pt x="2301" y="1435"/>
                  <a:pt x="2305" y="1427"/>
                </a:cubicBezTo>
                <a:cubicBezTo>
                  <a:pt x="2307" y="1423"/>
                  <a:pt x="2308" y="1416"/>
                  <a:pt x="2309" y="1411"/>
                </a:cubicBezTo>
                <a:cubicBezTo>
                  <a:pt x="2311" y="1401"/>
                  <a:pt x="2312" y="1391"/>
                  <a:pt x="2313" y="1381"/>
                </a:cubicBezTo>
                <a:cubicBezTo>
                  <a:pt x="2316" y="1364"/>
                  <a:pt x="2317" y="1347"/>
                  <a:pt x="2318" y="1330"/>
                </a:cubicBezTo>
                <a:cubicBezTo>
                  <a:pt x="2319" y="1316"/>
                  <a:pt x="2320" y="1293"/>
                  <a:pt x="2308" y="1285"/>
                </a:cubicBezTo>
                <a:close/>
                <a:moveTo>
                  <a:pt x="2681" y="352"/>
                </a:moveTo>
                <a:cubicBezTo>
                  <a:pt x="2682" y="355"/>
                  <a:pt x="2685" y="374"/>
                  <a:pt x="2689" y="366"/>
                </a:cubicBezTo>
                <a:cubicBezTo>
                  <a:pt x="2691" y="361"/>
                  <a:pt x="2692" y="355"/>
                  <a:pt x="2693" y="350"/>
                </a:cubicBezTo>
                <a:cubicBezTo>
                  <a:pt x="2695" y="340"/>
                  <a:pt x="2696" y="330"/>
                  <a:pt x="2697" y="320"/>
                </a:cubicBezTo>
                <a:cubicBezTo>
                  <a:pt x="2700" y="303"/>
                  <a:pt x="2701" y="286"/>
                  <a:pt x="2702" y="268"/>
                </a:cubicBezTo>
                <a:cubicBezTo>
                  <a:pt x="2703" y="254"/>
                  <a:pt x="2704" y="232"/>
                  <a:pt x="2692" y="224"/>
                </a:cubicBezTo>
                <a:cubicBezTo>
                  <a:pt x="2687" y="221"/>
                  <a:pt x="2680" y="223"/>
                  <a:pt x="2676" y="228"/>
                </a:cubicBezTo>
                <a:cubicBezTo>
                  <a:pt x="2672" y="233"/>
                  <a:pt x="2670" y="241"/>
                  <a:pt x="2669" y="248"/>
                </a:cubicBezTo>
                <a:cubicBezTo>
                  <a:pt x="2670" y="273"/>
                  <a:pt x="2673" y="298"/>
                  <a:pt x="2676" y="323"/>
                </a:cubicBezTo>
                <a:cubicBezTo>
                  <a:pt x="2678" y="333"/>
                  <a:pt x="2679" y="343"/>
                  <a:pt x="2681" y="352"/>
                </a:cubicBezTo>
                <a:close/>
                <a:moveTo>
                  <a:pt x="2305" y="75"/>
                </a:moveTo>
                <a:cubicBezTo>
                  <a:pt x="2308" y="79"/>
                  <a:pt x="2318" y="64"/>
                  <a:pt x="2323" y="56"/>
                </a:cubicBezTo>
                <a:cubicBezTo>
                  <a:pt x="2329" y="49"/>
                  <a:pt x="2335" y="41"/>
                  <a:pt x="2340" y="32"/>
                </a:cubicBezTo>
                <a:cubicBezTo>
                  <a:pt x="2346" y="22"/>
                  <a:pt x="2352" y="11"/>
                  <a:pt x="2357" y="0"/>
                </a:cubicBezTo>
                <a:cubicBezTo>
                  <a:pt x="2323" y="0"/>
                  <a:pt x="2323" y="0"/>
                  <a:pt x="2323" y="0"/>
                </a:cubicBezTo>
                <a:cubicBezTo>
                  <a:pt x="2320" y="10"/>
                  <a:pt x="2317" y="20"/>
                  <a:pt x="2314" y="30"/>
                </a:cubicBezTo>
                <a:cubicBezTo>
                  <a:pt x="2310" y="44"/>
                  <a:pt x="2301" y="71"/>
                  <a:pt x="2305" y="75"/>
                </a:cubicBezTo>
                <a:close/>
                <a:moveTo>
                  <a:pt x="2707" y="1819"/>
                </a:moveTo>
                <a:cubicBezTo>
                  <a:pt x="2713" y="1811"/>
                  <a:pt x="2719" y="1803"/>
                  <a:pt x="2724" y="1794"/>
                </a:cubicBezTo>
                <a:cubicBezTo>
                  <a:pt x="2731" y="1783"/>
                  <a:pt x="2737" y="1771"/>
                  <a:pt x="2743" y="1758"/>
                </a:cubicBezTo>
                <a:cubicBezTo>
                  <a:pt x="2748" y="1746"/>
                  <a:pt x="2754" y="1733"/>
                  <a:pt x="2752" y="1718"/>
                </a:cubicBezTo>
                <a:cubicBezTo>
                  <a:pt x="2752" y="1715"/>
                  <a:pt x="2751" y="1712"/>
                  <a:pt x="2750" y="1710"/>
                </a:cubicBezTo>
                <a:cubicBezTo>
                  <a:pt x="2747" y="1707"/>
                  <a:pt x="2744" y="1707"/>
                  <a:pt x="2741" y="1708"/>
                </a:cubicBezTo>
                <a:cubicBezTo>
                  <a:pt x="2734" y="1710"/>
                  <a:pt x="2730" y="1716"/>
                  <a:pt x="2726" y="1723"/>
                </a:cubicBezTo>
                <a:cubicBezTo>
                  <a:pt x="2721" y="1730"/>
                  <a:pt x="2716" y="1738"/>
                  <a:pt x="2713" y="1747"/>
                </a:cubicBezTo>
                <a:cubicBezTo>
                  <a:pt x="2707" y="1761"/>
                  <a:pt x="2703" y="1777"/>
                  <a:pt x="2698" y="1792"/>
                </a:cubicBezTo>
                <a:cubicBezTo>
                  <a:pt x="2694" y="1807"/>
                  <a:pt x="2685" y="1833"/>
                  <a:pt x="2689" y="1837"/>
                </a:cubicBezTo>
                <a:cubicBezTo>
                  <a:pt x="2692" y="1841"/>
                  <a:pt x="2702" y="1826"/>
                  <a:pt x="2707" y="1819"/>
                </a:cubicBezTo>
                <a:close/>
                <a:moveTo>
                  <a:pt x="2689" y="1778"/>
                </a:moveTo>
                <a:cubicBezTo>
                  <a:pt x="2691" y="1773"/>
                  <a:pt x="2692" y="1767"/>
                  <a:pt x="2693" y="1762"/>
                </a:cubicBezTo>
                <a:cubicBezTo>
                  <a:pt x="2695" y="1752"/>
                  <a:pt x="2696" y="1742"/>
                  <a:pt x="2697" y="1732"/>
                </a:cubicBezTo>
                <a:cubicBezTo>
                  <a:pt x="2700" y="1715"/>
                  <a:pt x="2701" y="1698"/>
                  <a:pt x="2702" y="1681"/>
                </a:cubicBezTo>
                <a:cubicBezTo>
                  <a:pt x="2703" y="1666"/>
                  <a:pt x="2704" y="1644"/>
                  <a:pt x="2692" y="1636"/>
                </a:cubicBezTo>
                <a:cubicBezTo>
                  <a:pt x="2687" y="1633"/>
                  <a:pt x="2680" y="1635"/>
                  <a:pt x="2676" y="1640"/>
                </a:cubicBezTo>
                <a:cubicBezTo>
                  <a:pt x="2672" y="1645"/>
                  <a:pt x="2670" y="1653"/>
                  <a:pt x="2669" y="1660"/>
                </a:cubicBezTo>
                <a:cubicBezTo>
                  <a:pt x="2670" y="1685"/>
                  <a:pt x="2673" y="1710"/>
                  <a:pt x="2676" y="1735"/>
                </a:cubicBezTo>
                <a:cubicBezTo>
                  <a:pt x="2678" y="1745"/>
                  <a:pt x="2679" y="1755"/>
                  <a:pt x="2681" y="1765"/>
                </a:cubicBezTo>
                <a:cubicBezTo>
                  <a:pt x="2682" y="1768"/>
                  <a:pt x="2685" y="1786"/>
                  <a:pt x="2689" y="1778"/>
                </a:cubicBezTo>
                <a:close/>
                <a:moveTo>
                  <a:pt x="2666" y="1841"/>
                </a:moveTo>
                <a:cubicBezTo>
                  <a:pt x="2660" y="1827"/>
                  <a:pt x="2653" y="1814"/>
                  <a:pt x="2644" y="1802"/>
                </a:cubicBezTo>
                <a:cubicBezTo>
                  <a:pt x="2641" y="1797"/>
                  <a:pt x="2637" y="1793"/>
                  <a:pt x="2632" y="1791"/>
                </a:cubicBezTo>
                <a:cubicBezTo>
                  <a:pt x="2627" y="1789"/>
                  <a:pt x="2621" y="1791"/>
                  <a:pt x="2618" y="1796"/>
                </a:cubicBezTo>
                <a:cubicBezTo>
                  <a:pt x="2616" y="1800"/>
                  <a:pt x="2615" y="1804"/>
                  <a:pt x="2616" y="1808"/>
                </a:cubicBezTo>
                <a:cubicBezTo>
                  <a:pt x="2616" y="1812"/>
                  <a:pt x="2617" y="1816"/>
                  <a:pt x="2618" y="1820"/>
                </a:cubicBezTo>
                <a:cubicBezTo>
                  <a:pt x="2629" y="1849"/>
                  <a:pt x="2649" y="1869"/>
                  <a:pt x="2669" y="1886"/>
                </a:cubicBezTo>
                <a:cubicBezTo>
                  <a:pt x="2671" y="1887"/>
                  <a:pt x="2673" y="1889"/>
                  <a:pt x="2675" y="1890"/>
                </a:cubicBezTo>
                <a:cubicBezTo>
                  <a:pt x="2676" y="1890"/>
                  <a:pt x="2677" y="1890"/>
                  <a:pt x="2677" y="1890"/>
                </a:cubicBezTo>
                <a:cubicBezTo>
                  <a:pt x="2679" y="1890"/>
                  <a:pt x="2680" y="1889"/>
                  <a:pt x="2681" y="1888"/>
                </a:cubicBezTo>
                <a:cubicBezTo>
                  <a:pt x="2685" y="1883"/>
                  <a:pt x="2679" y="1869"/>
                  <a:pt x="2678" y="1865"/>
                </a:cubicBezTo>
                <a:cubicBezTo>
                  <a:pt x="2674" y="1856"/>
                  <a:pt x="2670" y="1849"/>
                  <a:pt x="2666" y="1841"/>
                </a:cubicBezTo>
                <a:close/>
                <a:moveTo>
                  <a:pt x="2757" y="1794"/>
                </a:moveTo>
                <a:cubicBezTo>
                  <a:pt x="2757" y="1794"/>
                  <a:pt x="2756" y="1794"/>
                  <a:pt x="2756" y="1794"/>
                </a:cubicBezTo>
                <a:cubicBezTo>
                  <a:pt x="2754" y="1793"/>
                  <a:pt x="2751" y="1793"/>
                  <a:pt x="2748" y="1794"/>
                </a:cubicBezTo>
                <a:cubicBezTo>
                  <a:pt x="2735" y="1799"/>
                  <a:pt x="2724" y="1814"/>
                  <a:pt x="2715" y="1827"/>
                </a:cubicBezTo>
                <a:cubicBezTo>
                  <a:pt x="2703" y="1844"/>
                  <a:pt x="2688" y="1880"/>
                  <a:pt x="2691" y="1886"/>
                </a:cubicBezTo>
                <a:cubicBezTo>
                  <a:pt x="2694" y="1893"/>
                  <a:pt x="2732" y="1868"/>
                  <a:pt x="2747" y="1847"/>
                </a:cubicBezTo>
                <a:cubicBezTo>
                  <a:pt x="2755" y="1836"/>
                  <a:pt x="2770" y="1815"/>
                  <a:pt x="2761" y="1799"/>
                </a:cubicBezTo>
                <a:cubicBezTo>
                  <a:pt x="2760" y="1797"/>
                  <a:pt x="2759" y="1796"/>
                  <a:pt x="2757" y="1794"/>
                </a:cubicBezTo>
                <a:close/>
                <a:moveTo>
                  <a:pt x="2664" y="1751"/>
                </a:moveTo>
                <a:cubicBezTo>
                  <a:pt x="2659" y="1736"/>
                  <a:pt x="2654" y="1713"/>
                  <a:pt x="2640" y="1708"/>
                </a:cubicBezTo>
                <a:cubicBezTo>
                  <a:pt x="2636" y="1706"/>
                  <a:pt x="2631" y="1708"/>
                  <a:pt x="2628" y="1712"/>
                </a:cubicBezTo>
                <a:cubicBezTo>
                  <a:pt x="2624" y="1718"/>
                  <a:pt x="2624" y="1726"/>
                  <a:pt x="2626" y="1733"/>
                </a:cubicBezTo>
                <a:cubicBezTo>
                  <a:pt x="2632" y="1754"/>
                  <a:pt x="2640" y="1774"/>
                  <a:pt x="2650" y="1793"/>
                </a:cubicBezTo>
                <a:cubicBezTo>
                  <a:pt x="2655" y="1802"/>
                  <a:pt x="2660" y="1811"/>
                  <a:pt x="2666" y="1820"/>
                </a:cubicBezTo>
                <a:cubicBezTo>
                  <a:pt x="2669" y="1824"/>
                  <a:pt x="2683" y="1848"/>
                  <a:pt x="2683" y="1838"/>
                </a:cubicBezTo>
                <a:cubicBezTo>
                  <a:pt x="2683" y="1826"/>
                  <a:pt x="2680" y="1813"/>
                  <a:pt x="2677" y="1802"/>
                </a:cubicBezTo>
                <a:cubicBezTo>
                  <a:pt x="2674" y="1785"/>
                  <a:pt x="2669" y="1768"/>
                  <a:pt x="2664" y="1751"/>
                </a:cubicBezTo>
                <a:close/>
                <a:moveTo>
                  <a:pt x="2757" y="382"/>
                </a:moveTo>
                <a:cubicBezTo>
                  <a:pt x="2757" y="382"/>
                  <a:pt x="2756" y="382"/>
                  <a:pt x="2756" y="382"/>
                </a:cubicBezTo>
                <a:cubicBezTo>
                  <a:pt x="2754" y="380"/>
                  <a:pt x="2751" y="381"/>
                  <a:pt x="2748" y="382"/>
                </a:cubicBezTo>
                <a:cubicBezTo>
                  <a:pt x="2735" y="387"/>
                  <a:pt x="2724" y="402"/>
                  <a:pt x="2715" y="415"/>
                </a:cubicBezTo>
                <a:cubicBezTo>
                  <a:pt x="2703" y="432"/>
                  <a:pt x="2688" y="468"/>
                  <a:pt x="2691" y="474"/>
                </a:cubicBezTo>
                <a:cubicBezTo>
                  <a:pt x="2694" y="480"/>
                  <a:pt x="2732" y="456"/>
                  <a:pt x="2747" y="435"/>
                </a:cubicBezTo>
                <a:cubicBezTo>
                  <a:pt x="2755" y="424"/>
                  <a:pt x="2770" y="402"/>
                  <a:pt x="2761" y="387"/>
                </a:cubicBezTo>
                <a:cubicBezTo>
                  <a:pt x="2760" y="385"/>
                  <a:pt x="2759" y="383"/>
                  <a:pt x="2757" y="382"/>
                </a:cubicBezTo>
                <a:close/>
                <a:moveTo>
                  <a:pt x="3016" y="2146"/>
                </a:moveTo>
                <a:cubicBezTo>
                  <a:pt x="3011" y="2144"/>
                  <a:pt x="3005" y="2146"/>
                  <a:pt x="3002" y="2151"/>
                </a:cubicBezTo>
                <a:cubicBezTo>
                  <a:pt x="3001" y="2153"/>
                  <a:pt x="3000" y="2156"/>
                  <a:pt x="3000" y="2159"/>
                </a:cubicBezTo>
                <a:cubicBezTo>
                  <a:pt x="3030" y="2159"/>
                  <a:pt x="3030" y="2159"/>
                  <a:pt x="3030" y="2159"/>
                </a:cubicBezTo>
                <a:cubicBezTo>
                  <a:pt x="3029" y="2158"/>
                  <a:pt x="3029" y="2158"/>
                  <a:pt x="3028" y="2157"/>
                </a:cubicBezTo>
                <a:cubicBezTo>
                  <a:pt x="3025" y="2152"/>
                  <a:pt x="3021" y="2148"/>
                  <a:pt x="3016" y="2146"/>
                </a:cubicBezTo>
                <a:close/>
                <a:moveTo>
                  <a:pt x="3048" y="2106"/>
                </a:moveTo>
                <a:cubicBezTo>
                  <a:pt x="3043" y="2091"/>
                  <a:pt x="3038" y="2068"/>
                  <a:pt x="3024" y="2063"/>
                </a:cubicBezTo>
                <a:cubicBezTo>
                  <a:pt x="3020" y="2061"/>
                  <a:pt x="3015" y="2062"/>
                  <a:pt x="3012" y="2067"/>
                </a:cubicBezTo>
                <a:cubicBezTo>
                  <a:pt x="3008" y="2072"/>
                  <a:pt x="3008" y="2081"/>
                  <a:pt x="3010" y="2088"/>
                </a:cubicBezTo>
                <a:cubicBezTo>
                  <a:pt x="3016" y="2109"/>
                  <a:pt x="3024" y="2129"/>
                  <a:pt x="3034" y="2148"/>
                </a:cubicBezTo>
                <a:cubicBezTo>
                  <a:pt x="3036" y="2151"/>
                  <a:pt x="3038" y="2155"/>
                  <a:pt x="3040" y="2159"/>
                </a:cubicBezTo>
                <a:cubicBezTo>
                  <a:pt x="3062" y="2159"/>
                  <a:pt x="3062" y="2159"/>
                  <a:pt x="3062" y="2159"/>
                </a:cubicBezTo>
                <a:cubicBezTo>
                  <a:pt x="3061" y="2158"/>
                  <a:pt x="3061" y="2157"/>
                  <a:pt x="3061" y="2157"/>
                </a:cubicBezTo>
                <a:cubicBezTo>
                  <a:pt x="3058" y="2139"/>
                  <a:pt x="3053" y="2122"/>
                  <a:pt x="3048" y="2106"/>
                </a:cubicBezTo>
                <a:close/>
                <a:moveTo>
                  <a:pt x="3053" y="1535"/>
                </a:moveTo>
                <a:cubicBezTo>
                  <a:pt x="3055" y="1537"/>
                  <a:pt x="3057" y="1538"/>
                  <a:pt x="3059" y="1539"/>
                </a:cubicBezTo>
                <a:cubicBezTo>
                  <a:pt x="3060" y="1539"/>
                  <a:pt x="3061" y="1539"/>
                  <a:pt x="3061" y="1539"/>
                </a:cubicBezTo>
                <a:cubicBezTo>
                  <a:pt x="3063" y="1539"/>
                  <a:pt x="3064" y="1538"/>
                  <a:pt x="3065" y="1537"/>
                </a:cubicBezTo>
                <a:cubicBezTo>
                  <a:pt x="3069" y="1532"/>
                  <a:pt x="3063" y="1519"/>
                  <a:pt x="3062" y="1514"/>
                </a:cubicBezTo>
                <a:cubicBezTo>
                  <a:pt x="3058" y="1505"/>
                  <a:pt x="3054" y="1498"/>
                  <a:pt x="3050" y="1490"/>
                </a:cubicBezTo>
                <a:cubicBezTo>
                  <a:pt x="3044" y="1476"/>
                  <a:pt x="3037" y="1463"/>
                  <a:pt x="3028" y="1451"/>
                </a:cubicBezTo>
                <a:cubicBezTo>
                  <a:pt x="3025" y="1447"/>
                  <a:pt x="3021" y="1442"/>
                  <a:pt x="3016" y="1440"/>
                </a:cubicBezTo>
                <a:cubicBezTo>
                  <a:pt x="3011" y="1438"/>
                  <a:pt x="3005" y="1440"/>
                  <a:pt x="3002" y="1445"/>
                </a:cubicBezTo>
                <a:cubicBezTo>
                  <a:pt x="3000" y="1449"/>
                  <a:pt x="2999" y="1453"/>
                  <a:pt x="3000" y="1457"/>
                </a:cubicBezTo>
                <a:cubicBezTo>
                  <a:pt x="3000" y="1461"/>
                  <a:pt x="3001" y="1465"/>
                  <a:pt x="3002" y="1469"/>
                </a:cubicBezTo>
                <a:cubicBezTo>
                  <a:pt x="3013" y="1498"/>
                  <a:pt x="3033" y="1518"/>
                  <a:pt x="3053" y="1535"/>
                </a:cubicBezTo>
                <a:close/>
                <a:moveTo>
                  <a:pt x="2373" y="32"/>
                </a:moveTo>
                <a:cubicBezTo>
                  <a:pt x="2373" y="32"/>
                  <a:pt x="2372" y="32"/>
                  <a:pt x="2372" y="32"/>
                </a:cubicBezTo>
                <a:cubicBezTo>
                  <a:pt x="2370" y="31"/>
                  <a:pt x="2367" y="31"/>
                  <a:pt x="2364" y="32"/>
                </a:cubicBezTo>
                <a:cubicBezTo>
                  <a:pt x="2351" y="37"/>
                  <a:pt x="2340" y="52"/>
                  <a:pt x="2331" y="65"/>
                </a:cubicBezTo>
                <a:cubicBezTo>
                  <a:pt x="2319" y="82"/>
                  <a:pt x="2304" y="118"/>
                  <a:pt x="2307" y="124"/>
                </a:cubicBezTo>
                <a:cubicBezTo>
                  <a:pt x="2310" y="131"/>
                  <a:pt x="2348" y="106"/>
                  <a:pt x="2363" y="85"/>
                </a:cubicBezTo>
                <a:cubicBezTo>
                  <a:pt x="2371" y="74"/>
                  <a:pt x="2386" y="52"/>
                  <a:pt x="2377" y="37"/>
                </a:cubicBezTo>
                <a:cubicBezTo>
                  <a:pt x="2376" y="35"/>
                  <a:pt x="2375" y="33"/>
                  <a:pt x="2373" y="32"/>
                </a:cubicBezTo>
                <a:close/>
                <a:moveTo>
                  <a:pt x="2757" y="1091"/>
                </a:moveTo>
                <a:cubicBezTo>
                  <a:pt x="2757" y="1091"/>
                  <a:pt x="2756" y="1090"/>
                  <a:pt x="2756" y="1090"/>
                </a:cubicBezTo>
                <a:cubicBezTo>
                  <a:pt x="2754" y="1089"/>
                  <a:pt x="2751" y="1089"/>
                  <a:pt x="2748" y="1090"/>
                </a:cubicBezTo>
                <a:cubicBezTo>
                  <a:pt x="2735" y="1095"/>
                  <a:pt x="2724" y="1110"/>
                  <a:pt x="2715" y="1123"/>
                </a:cubicBezTo>
                <a:cubicBezTo>
                  <a:pt x="2703" y="1140"/>
                  <a:pt x="2688" y="1176"/>
                  <a:pt x="2691" y="1183"/>
                </a:cubicBezTo>
                <a:cubicBezTo>
                  <a:pt x="2694" y="1189"/>
                  <a:pt x="2732" y="1164"/>
                  <a:pt x="2747" y="1144"/>
                </a:cubicBezTo>
                <a:cubicBezTo>
                  <a:pt x="2755" y="1133"/>
                  <a:pt x="2770" y="1111"/>
                  <a:pt x="2761" y="1095"/>
                </a:cubicBezTo>
                <a:cubicBezTo>
                  <a:pt x="2760" y="1093"/>
                  <a:pt x="2759" y="1092"/>
                  <a:pt x="2757" y="1091"/>
                </a:cubicBezTo>
                <a:close/>
                <a:moveTo>
                  <a:pt x="2373" y="738"/>
                </a:moveTo>
                <a:cubicBezTo>
                  <a:pt x="2373" y="738"/>
                  <a:pt x="2372" y="738"/>
                  <a:pt x="2372" y="737"/>
                </a:cubicBezTo>
                <a:cubicBezTo>
                  <a:pt x="2370" y="736"/>
                  <a:pt x="2367" y="736"/>
                  <a:pt x="2364" y="737"/>
                </a:cubicBezTo>
                <a:cubicBezTo>
                  <a:pt x="2351" y="743"/>
                  <a:pt x="2340" y="757"/>
                  <a:pt x="2331" y="770"/>
                </a:cubicBezTo>
                <a:cubicBezTo>
                  <a:pt x="2319" y="788"/>
                  <a:pt x="2304" y="824"/>
                  <a:pt x="2307" y="830"/>
                </a:cubicBezTo>
                <a:cubicBezTo>
                  <a:pt x="2310" y="836"/>
                  <a:pt x="2348" y="811"/>
                  <a:pt x="2363" y="791"/>
                </a:cubicBezTo>
                <a:cubicBezTo>
                  <a:pt x="2371" y="780"/>
                  <a:pt x="2386" y="758"/>
                  <a:pt x="2377" y="742"/>
                </a:cubicBezTo>
                <a:cubicBezTo>
                  <a:pt x="2376" y="741"/>
                  <a:pt x="2375" y="739"/>
                  <a:pt x="2373" y="738"/>
                </a:cubicBezTo>
                <a:close/>
                <a:moveTo>
                  <a:pt x="2280" y="2106"/>
                </a:moveTo>
                <a:cubicBezTo>
                  <a:pt x="2275" y="2091"/>
                  <a:pt x="2270" y="2068"/>
                  <a:pt x="2256" y="2063"/>
                </a:cubicBezTo>
                <a:cubicBezTo>
                  <a:pt x="2252" y="2061"/>
                  <a:pt x="2247" y="2062"/>
                  <a:pt x="2244" y="2067"/>
                </a:cubicBezTo>
                <a:cubicBezTo>
                  <a:pt x="2240" y="2072"/>
                  <a:pt x="2240" y="2081"/>
                  <a:pt x="2242" y="2088"/>
                </a:cubicBezTo>
                <a:cubicBezTo>
                  <a:pt x="2248" y="2109"/>
                  <a:pt x="2256" y="2129"/>
                  <a:pt x="2266" y="2148"/>
                </a:cubicBezTo>
                <a:cubicBezTo>
                  <a:pt x="2268" y="2151"/>
                  <a:pt x="2270" y="2155"/>
                  <a:pt x="2272" y="2159"/>
                </a:cubicBezTo>
                <a:cubicBezTo>
                  <a:pt x="2294" y="2159"/>
                  <a:pt x="2294" y="2159"/>
                  <a:pt x="2294" y="2159"/>
                </a:cubicBezTo>
                <a:cubicBezTo>
                  <a:pt x="2293" y="2158"/>
                  <a:pt x="2293" y="2157"/>
                  <a:pt x="2293" y="2157"/>
                </a:cubicBezTo>
                <a:cubicBezTo>
                  <a:pt x="2290" y="2139"/>
                  <a:pt x="2285" y="2122"/>
                  <a:pt x="2280" y="2106"/>
                </a:cubicBezTo>
                <a:close/>
                <a:moveTo>
                  <a:pt x="2248" y="2146"/>
                </a:moveTo>
                <a:cubicBezTo>
                  <a:pt x="2243" y="2144"/>
                  <a:pt x="2237" y="2146"/>
                  <a:pt x="2234" y="2151"/>
                </a:cubicBezTo>
                <a:cubicBezTo>
                  <a:pt x="2233" y="2153"/>
                  <a:pt x="2232" y="2156"/>
                  <a:pt x="2232" y="2159"/>
                </a:cubicBezTo>
                <a:cubicBezTo>
                  <a:pt x="2262" y="2159"/>
                  <a:pt x="2262" y="2159"/>
                  <a:pt x="2262" y="2159"/>
                </a:cubicBezTo>
                <a:cubicBezTo>
                  <a:pt x="2261" y="2158"/>
                  <a:pt x="2261" y="2158"/>
                  <a:pt x="2260" y="2157"/>
                </a:cubicBezTo>
                <a:cubicBezTo>
                  <a:pt x="2257" y="2152"/>
                  <a:pt x="2253" y="2148"/>
                  <a:pt x="2248" y="2146"/>
                </a:cubicBezTo>
                <a:close/>
                <a:moveTo>
                  <a:pt x="2285" y="1535"/>
                </a:moveTo>
                <a:cubicBezTo>
                  <a:pt x="2287" y="1537"/>
                  <a:pt x="2289" y="1538"/>
                  <a:pt x="2291" y="1539"/>
                </a:cubicBezTo>
                <a:cubicBezTo>
                  <a:pt x="2292" y="1539"/>
                  <a:pt x="2293" y="1539"/>
                  <a:pt x="2293" y="1539"/>
                </a:cubicBezTo>
                <a:cubicBezTo>
                  <a:pt x="2295" y="1539"/>
                  <a:pt x="2296" y="1538"/>
                  <a:pt x="2297" y="1537"/>
                </a:cubicBezTo>
                <a:cubicBezTo>
                  <a:pt x="2301" y="1532"/>
                  <a:pt x="2295" y="1519"/>
                  <a:pt x="2294" y="1514"/>
                </a:cubicBezTo>
                <a:cubicBezTo>
                  <a:pt x="2290" y="1505"/>
                  <a:pt x="2286" y="1498"/>
                  <a:pt x="2282" y="1490"/>
                </a:cubicBezTo>
                <a:cubicBezTo>
                  <a:pt x="2276" y="1476"/>
                  <a:pt x="2269" y="1463"/>
                  <a:pt x="2260" y="1451"/>
                </a:cubicBezTo>
                <a:cubicBezTo>
                  <a:pt x="2257" y="1447"/>
                  <a:pt x="2253" y="1442"/>
                  <a:pt x="2248" y="1440"/>
                </a:cubicBezTo>
                <a:cubicBezTo>
                  <a:pt x="2243" y="1438"/>
                  <a:pt x="2237" y="1440"/>
                  <a:pt x="2234" y="1445"/>
                </a:cubicBezTo>
                <a:cubicBezTo>
                  <a:pt x="2232" y="1449"/>
                  <a:pt x="2231" y="1453"/>
                  <a:pt x="2232" y="1457"/>
                </a:cubicBezTo>
                <a:cubicBezTo>
                  <a:pt x="2232" y="1461"/>
                  <a:pt x="2233" y="1465"/>
                  <a:pt x="2234" y="1469"/>
                </a:cubicBezTo>
                <a:cubicBezTo>
                  <a:pt x="2245" y="1498"/>
                  <a:pt x="2265" y="1518"/>
                  <a:pt x="2285" y="1535"/>
                </a:cubicBezTo>
                <a:close/>
                <a:moveTo>
                  <a:pt x="1989" y="382"/>
                </a:moveTo>
                <a:cubicBezTo>
                  <a:pt x="1989" y="382"/>
                  <a:pt x="1988" y="382"/>
                  <a:pt x="1988" y="382"/>
                </a:cubicBezTo>
                <a:cubicBezTo>
                  <a:pt x="1986" y="380"/>
                  <a:pt x="1983" y="381"/>
                  <a:pt x="1980" y="382"/>
                </a:cubicBezTo>
                <a:cubicBezTo>
                  <a:pt x="1967" y="387"/>
                  <a:pt x="1956" y="402"/>
                  <a:pt x="1947" y="415"/>
                </a:cubicBezTo>
                <a:cubicBezTo>
                  <a:pt x="1935" y="432"/>
                  <a:pt x="1920" y="468"/>
                  <a:pt x="1923" y="474"/>
                </a:cubicBezTo>
                <a:cubicBezTo>
                  <a:pt x="1926" y="480"/>
                  <a:pt x="1964" y="456"/>
                  <a:pt x="1979" y="435"/>
                </a:cubicBezTo>
                <a:cubicBezTo>
                  <a:pt x="1987" y="424"/>
                  <a:pt x="2002" y="402"/>
                  <a:pt x="1993" y="387"/>
                </a:cubicBezTo>
                <a:cubicBezTo>
                  <a:pt x="1992" y="385"/>
                  <a:pt x="1991" y="383"/>
                  <a:pt x="1989" y="382"/>
                </a:cubicBezTo>
                <a:close/>
                <a:moveTo>
                  <a:pt x="1989" y="1091"/>
                </a:moveTo>
                <a:cubicBezTo>
                  <a:pt x="1989" y="1091"/>
                  <a:pt x="1988" y="1090"/>
                  <a:pt x="1988" y="1090"/>
                </a:cubicBezTo>
                <a:cubicBezTo>
                  <a:pt x="1986" y="1089"/>
                  <a:pt x="1983" y="1089"/>
                  <a:pt x="1980" y="1090"/>
                </a:cubicBezTo>
                <a:cubicBezTo>
                  <a:pt x="1967" y="1095"/>
                  <a:pt x="1956" y="1110"/>
                  <a:pt x="1947" y="1123"/>
                </a:cubicBezTo>
                <a:cubicBezTo>
                  <a:pt x="1935" y="1140"/>
                  <a:pt x="1920" y="1176"/>
                  <a:pt x="1923" y="1183"/>
                </a:cubicBezTo>
                <a:cubicBezTo>
                  <a:pt x="1926" y="1189"/>
                  <a:pt x="1964" y="1164"/>
                  <a:pt x="1979" y="1144"/>
                </a:cubicBezTo>
                <a:cubicBezTo>
                  <a:pt x="1987" y="1133"/>
                  <a:pt x="2002" y="1111"/>
                  <a:pt x="1993" y="1095"/>
                </a:cubicBezTo>
                <a:cubicBezTo>
                  <a:pt x="1992" y="1093"/>
                  <a:pt x="1991" y="1092"/>
                  <a:pt x="1989" y="1091"/>
                </a:cubicBezTo>
                <a:close/>
                <a:moveTo>
                  <a:pt x="2368" y="2073"/>
                </a:moveTo>
                <a:cubicBezTo>
                  <a:pt x="2368" y="2070"/>
                  <a:pt x="2367" y="2067"/>
                  <a:pt x="2366" y="2065"/>
                </a:cubicBezTo>
                <a:cubicBezTo>
                  <a:pt x="2363" y="2062"/>
                  <a:pt x="2360" y="2062"/>
                  <a:pt x="2357" y="2063"/>
                </a:cubicBezTo>
                <a:cubicBezTo>
                  <a:pt x="2350" y="2065"/>
                  <a:pt x="2346" y="2071"/>
                  <a:pt x="2342" y="2077"/>
                </a:cubicBezTo>
                <a:cubicBezTo>
                  <a:pt x="2337" y="2085"/>
                  <a:pt x="2332" y="2092"/>
                  <a:pt x="2329" y="2101"/>
                </a:cubicBezTo>
                <a:cubicBezTo>
                  <a:pt x="2323" y="2116"/>
                  <a:pt x="2319" y="2131"/>
                  <a:pt x="2314" y="2146"/>
                </a:cubicBezTo>
                <a:cubicBezTo>
                  <a:pt x="2313" y="2150"/>
                  <a:pt x="2312" y="2154"/>
                  <a:pt x="2310" y="2159"/>
                </a:cubicBezTo>
                <a:cubicBezTo>
                  <a:pt x="2333" y="2159"/>
                  <a:pt x="2333" y="2159"/>
                  <a:pt x="2333" y="2159"/>
                </a:cubicBezTo>
                <a:cubicBezTo>
                  <a:pt x="2336" y="2155"/>
                  <a:pt x="2338" y="2152"/>
                  <a:pt x="2340" y="2149"/>
                </a:cubicBezTo>
                <a:cubicBezTo>
                  <a:pt x="2347" y="2137"/>
                  <a:pt x="2353" y="2125"/>
                  <a:pt x="2359" y="2113"/>
                </a:cubicBezTo>
                <a:cubicBezTo>
                  <a:pt x="2364" y="2100"/>
                  <a:pt x="2370" y="2088"/>
                  <a:pt x="2368" y="2073"/>
                </a:cubicBezTo>
                <a:close/>
                <a:moveTo>
                  <a:pt x="2373" y="2149"/>
                </a:moveTo>
                <a:cubicBezTo>
                  <a:pt x="2373" y="2149"/>
                  <a:pt x="2372" y="2149"/>
                  <a:pt x="2372" y="2148"/>
                </a:cubicBezTo>
                <a:cubicBezTo>
                  <a:pt x="2370" y="2147"/>
                  <a:pt x="2367" y="2147"/>
                  <a:pt x="2364" y="2148"/>
                </a:cubicBezTo>
                <a:cubicBezTo>
                  <a:pt x="2359" y="2151"/>
                  <a:pt x="2354" y="2154"/>
                  <a:pt x="2349" y="2159"/>
                </a:cubicBezTo>
                <a:cubicBezTo>
                  <a:pt x="2379" y="2159"/>
                  <a:pt x="2379" y="2159"/>
                  <a:pt x="2379" y="2159"/>
                </a:cubicBezTo>
                <a:cubicBezTo>
                  <a:pt x="2378" y="2157"/>
                  <a:pt x="2378" y="2155"/>
                  <a:pt x="2377" y="2153"/>
                </a:cubicBezTo>
                <a:cubicBezTo>
                  <a:pt x="2376" y="2152"/>
                  <a:pt x="2375" y="2150"/>
                  <a:pt x="2373" y="2149"/>
                </a:cubicBezTo>
                <a:close/>
                <a:moveTo>
                  <a:pt x="2373" y="1444"/>
                </a:moveTo>
                <a:cubicBezTo>
                  <a:pt x="2373" y="1443"/>
                  <a:pt x="2372" y="1443"/>
                  <a:pt x="2372" y="1443"/>
                </a:cubicBezTo>
                <a:cubicBezTo>
                  <a:pt x="2370" y="1442"/>
                  <a:pt x="2367" y="1442"/>
                  <a:pt x="2364" y="1443"/>
                </a:cubicBezTo>
                <a:cubicBezTo>
                  <a:pt x="2351" y="1448"/>
                  <a:pt x="2340" y="1463"/>
                  <a:pt x="2331" y="1476"/>
                </a:cubicBezTo>
                <a:cubicBezTo>
                  <a:pt x="2319" y="1493"/>
                  <a:pt x="2304" y="1529"/>
                  <a:pt x="2307" y="1536"/>
                </a:cubicBezTo>
                <a:cubicBezTo>
                  <a:pt x="2310" y="1542"/>
                  <a:pt x="2348" y="1517"/>
                  <a:pt x="2363" y="1497"/>
                </a:cubicBezTo>
                <a:cubicBezTo>
                  <a:pt x="2371" y="1485"/>
                  <a:pt x="2386" y="1464"/>
                  <a:pt x="2377" y="1448"/>
                </a:cubicBezTo>
                <a:cubicBezTo>
                  <a:pt x="2376" y="1446"/>
                  <a:pt x="2375" y="1445"/>
                  <a:pt x="2373" y="1444"/>
                </a:cubicBezTo>
                <a:close/>
                <a:moveTo>
                  <a:pt x="3086" y="2035"/>
                </a:moveTo>
                <a:cubicBezTo>
                  <a:pt x="3087" y="2021"/>
                  <a:pt x="3088" y="1998"/>
                  <a:pt x="3076" y="1991"/>
                </a:cubicBezTo>
                <a:cubicBezTo>
                  <a:pt x="3071" y="1988"/>
                  <a:pt x="3064" y="1990"/>
                  <a:pt x="3060" y="1995"/>
                </a:cubicBezTo>
                <a:cubicBezTo>
                  <a:pt x="3056" y="2000"/>
                  <a:pt x="3054" y="2008"/>
                  <a:pt x="3053" y="2015"/>
                </a:cubicBezTo>
                <a:cubicBezTo>
                  <a:pt x="3054" y="2040"/>
                  <a:pt x="3057" y="2065"/>
                  <a:pt x="3060" y="2090"/>
                </a:cubicBezTo>
                <a:cubicBezTo>
                  <a:pt x="3062" y="2100"/>
                  <a:pt x="3063" y="2109"/>
                  <a:pt x="3065" y="2119"/>
                </a:cubicBezTo>
                <a:cubicBezTo>
                  <a:pt x="3066" y="2122"/>
                  <a:pt x="3069" y="2141"/>
                  <a:pt x="3073" y="2133"/>
                </a:cubicBezTo>
                <a:cubicBezTo>
                  <a:pt x="3075" y="2128"/>
                  <a:pt x="3076" y="2122"/>
                  <a:pt x="3077" y="2117"/>
                </a:cubicBezTo>
                <a:cubicBezTo>
                  <a:pt x="3079" y="2107"/>
                  <a:pt x="3080" y="2097"/>
                  <a:pt x="3081" y="2086"/>
                </a:cubicBezTo>
                <a:cubicBezTo>
                  <a:pt x="3084" y="2069"/>
                  <a:pt x="3085" y="2052"/>
                  <a:pt x="3086" y="2035"/>
                </a:cubicBezTo>
                <a:close/>
                <a:moveTo>
                  <a:pt x="2318" y="2035"/>
                </a:moveTo>
                <a:cubicBezTo>
                  <a:pt x="2319" y="2021"/>
                  <a:pt x="2320" y="1998"/>
                  <a:pt x="2308" y="1991"/>
                </a:cubicBezTo>
                <a:cubicBezTo>
                  <a:pt x="2303" y="1988"/>
                  <a:pt x="2296" y="1990"/>
                  <a:pt x="2292" y="1995"/>
                </a:cubicBezTo>
                <a:cubicBezTo>
                  <a:pt x="2288" y="2000"/>
                  <a:pt x="2286" y="2008"/>
                  <a:pt x="2285" y="2015"/>
                </a:cubicBezTo>
                <a:cubicBezTo>
                  <a:pt x="2286" y="2040"/>
                  <a:pt x="2289" y="2065"/>
                  <a:pt x="2292" y="2090"/>
                </a:cubicBezTo>
                <a:cubicBezTo>
                  <a:pt x="2294" y="2100"/>
                  <a:pt x="2295" y="2109"/>
                  <a:pt x="2297" y="2119"/>
                </a:cubicBezTo>
                <a:cubicBezTo>
                  <a:pt x="2298" y="2122"/>
                  <a:pt x="2301" y="2141"/>
                  <a:pt x="2305" y="2133"/>
                </a:cubicBezTo>
                <a:cubicBezTo>
                  <a:pt x="2307" y="2128"/>
                  <a:pt x="2308" y="2122"/>
                  <a:pt x="2309" y="2117"/>
                </a:cubicBezTo>
                <a:cubicBezTo>
                  <a:pt x="2311" y="2107"/>
                  <a:pt x="2312" y="2097"/>
                  <a:pt x="2313" y="2086"/>
                </a:cubicBezTo>
                <a:cubicBezTo>
                  <a:pt x="2316" y="2069"/>
                  <a:pt x="2317" y="2052"/>
                  <a:pt x="2318" y="2035"/>
                </a:cubicBezTo>
                <a:close/>
                <a:moveTo>
                  <a:pt x="3828" y="584"/>
                </a:moveTo>
                <a:cubicBezTo>
                  <a:pt x="3824" y="589"/>
                  <a:pt x="3822" y="596"/>
                  <a:pt x="3821" y="604"/>
                </a:cubicBezTo>
                <a:cubicBezTo>
                  <a:pt x="3822" y="629"/>
                  <a:pt x="3825" y="654"/>
                  <a:pt x="3828" y="679"/>
                </a:cubicBezTo>
                <a:cubicBezTo>
                  <a:pt x="3830" y="688"/>
                  <a:pt x="3831" y="698"/>
                  <a:pt x="3833" y="708"/>
                </a:cubicBezTo>
                <a:cubicBezTo>
                  <a:pt x="3834" y="711"/>
                  <a:pt x="3837" y="730"/>
                  <a:pt x="3841" y="721"/>
                </a:cubicBezTo>
                <a:cubicBezTo>
                  <a:pt x="3841" y="721"/>
                  <a:pt x="3841" y="720"/>
                  <a:pt x="3842" y="720"/>
                </a:cubicBezTo>
                <a:cubicBezTo>
                  <a:pt x="3842" y="579"/>
                  <a:pt x="3842" y="579"/>
                  <a:pt x="3842" y="579"/>
                </a:cubicBezTo>
                <a:cubicBezTo>
                  <a:pt x="3837" y="577"/>
                  <a:pt x="3832" y="580"/>
                  <a:pt x="3828" y="584"/>
                </a:cubicBezTo>
                <a:close/>
                <a:moveTo>
                  <a:pt x="3828" y="1995"/>
                </a:moveTo>
                <a:cubicBezTo>
                  <a:pt x="3824" y="2000"/>
                  <a:pt x="3822" y="2008"/>
                  <a:pt x="3821" y="2015"/>
                </a:cubicBezTo>
                <a:cubicBezTo>
                  <a:pt x="3822" y="2040"/>
                  <a:pt x="3825" y="2065"/>
                  <a:pt x="3828" y="2090"/>
                </a:cubicBezTo>
                <a:cubicBezTo>
                  <a:pt x="3830" y="2100"/>
                  <a:pt x="3831" y="2109"/>
                  <a:pt x="3833" y="2119"/>
                </a:cubicBezTo>
                <a:cubicBezTo>
                  <a:pt x="3834" y="2122"/>
                  <a:pt x="3837" y="2141"/>
                  <a:pt x="3841" y="2133"/>
                </a:cubicBezTo>
                <a:cubicBezTo>
                  <a:pt x="3841" y="2132"/>
                  <a:pt x="3841" y="2131"/>
                  <a:pt x="3842" y="2131"/>
                </a:cubicBezTo>
                <a:cubicBezTo>
                  <a:pt x="3842" y="1990"/>
                  <a:pt x="3842" y="1990"/>
                  <a:pt x="3842" y="1990"/>
                </a:cubicBezTo>
                <a:cubicBezTo>
                  <a:pt x="3837" y="1989"/>
                  <a:pt x="3832" y="1991"/>
                  <a:pt x="3828" y="1995"/>
                </a:cubicBezTo>
                <a:close/>
                <a:moveTo>
                  <a:pt x="3816" y="2106"/>
                </a:moveTo>
                <a:cubicBezTo>
                  <a:pt x="3811" y="2091"/>
                  <a:pt x="3806" y="2068"/>
                  <a:pt x="3792" y="2063"/>
                </a:cubicBezTo>
                <a:cubicBezTo>
                  <a:pt x="3788" y="2061"/>
                  <a:pt x="3783" y="2062"/>
                  <a:pt x="3780" y="2067"/>
                </a:cubicBezTo>
                <a:cubicBezTo>
                  <a:pt x="3776" y="2072"/>
                  <a:pt x="3776" y="2081"/>
                  <a:pt x="3778" y="2088"/>
                </a:cubicBezTo>
                <a:cubicBezTo>
                  <a:pt x="3784" y="2109"/>
                  <a:pt x="3792" y="2129"/>
                  <a:pt x="3802" y="2148"/>
                </a:cubicBezTo>
                <a:cubicBezTo>
                  <a:pt x="3804" y="2151"/>
                  <a:pt x="3806" y="2155"/>
                  <a:pt x="3808" y="2159"/>
                </a:cubicBezTo>
                <a:cubicBezTo>
                  <a:pt x="3830" y="2159"/>
                  <a:pt x="3830" y="2159"/>
                  <a:pt x="3830" y="2159"/>
                </a:cubicBezTo>
                <a:cubicBezTo>
                  <a:pt x="3829" y="2158"/>
                  <a:pt x="3829" y="2157"/>
                  <a:pt x="3829" y="2157"/>
                </a:cubicBezTo>
                <a:cubicBezTo>
                  <a:pt x="3826" y="2139"/>
                  <a:pt x="3821" y="2122"/>
                  <a:pt x="3816" y="2106"/>
                </a:cubicBezTo>
                <a:close/>
                <a:moveTo>
                  <a:pt x="3784" y="2146"/>
                </a:moveTo>
                <a:cubicBezTo>
                  <a:pt x="3779" y="2144"/>
                  <a:pt x="3773" y="2146"/>
                  <a:pt x="3770" y="2151"/>
                </a:cubicBezTo>
                <a:cubicBezTo>
                  <a:pt x="3769" y="2153"/>
                  <a:pt x="3768" y="2156"/>
                  <a:pt x="3768" y="2159"/>
                </a:cubicBezTo>
                <a:cubicBezTo>
                  <a:pt x="3798" y="2159"/>
                  <a:pt x="3798" y="2159"/>
                  <a:pt x="3798" y="2159"/>
                </a:cubicBezTo>
                <a:cubicBezTo>
                  <a:pt x="3797" y="2158"/>
                  <a:pt x="3797" y="2158"/>
                  <a:pt x="3796" y="2157"/>
                </a:cubicBezTo>
                <a:cubicBezTo>
                  <a:pt x="3793" y="2152"/>
                  <a:pt x="3789" y="2148"/>
                  <a:pt x="3784" y="2146"/>
                </a:cubicBezTo>
                <a:close/>
                <a:moveTo>
                  <a:pt x="3841" y="1486"/>
                </a:moveTo>
                <a:cubicBezTo>
                  <a:pt x="3841" y="1486"/>
                  <a:pt x="3841" y="1487"/>
                  <a:pt x="3842" y="1487"/>
                </a:cubicBezTo>
                <a:cubicBezTo>
                  <a:pt x="3842" y="1471"/>
                  <a:pt x="3842" y="1471"/>
                  <a:pt x="3842" y="1471"/>
                </a:cubicBezTo>
                <a:cubicBezTo>
                  <a:pt x="3840" y="1478"/>
                  <a:pt x="3839" y="1484"/>
                  <a:pt x="3841" y="1486"/>
                </a:cubicBezTo>
                <a:close/>
                <a:moveTo>
                  <a:pt x="3821" y="1535"/>
                </a:moveTo>
                <a:cubicBezTo>
                  <a:pt x="3823" y="1537"/>
                  <a:pt x="3825" y="1538"/>
                  <a:pt x="3827" y="1539"/>
                </a:cubicBezTo>
                <a:cubicBezTo>
                  <a:pt x="3828" y="1539"/>
                  <a:pt x="3829" y="1539"/>
                  <a:pt x="3829" y="1539"/>
                </a:cubicBezTo>
                <a:cubicBezTo>
                  <a:pt x="3831" y="1539"/>
                  <a:pt x="3832" y="1538"/>
                  <a:pt x="3833" y="1537"/>
                </a:cubicBezTo>
                <a:cubicBezTo>
                  <a:pt x="3837" y="1532"/>
                  <a:pt x="3831" y="1519"/>
                  <a:pt x="3830" y="1514"/>
                </a:cubicBezTo>
                <a:cubicBezTo>
                  <a:pt x="3826" y="1505"/>
                  <a:pt x="3822" y="1498"/>
                  <a:pt x="3818" y="1490"/>
                </a:cubicBezTo>
                <a:cubicBezTo>
                  <a:pt x="3812" y="1476"/>
                  <a:pt x="3805" y="1463"/>
                  <a:pt x="3796" y="1451"/>
                </a:cubicBezTo>
                <a:cubicBezTo>
                  <a:pt x="3793" y="1447"/>
                  <a:pt x="3789" y="1442"/>
                  <a:pt x="3784" y="1440"/>
                </a:cubicBezTo>
                <a:cubicBezTo>
                  <a:pt x="3779" y="1438"/>
                  <a:pt x="3773" y="1440"/>
                  <a:pt x="3770" y="1445"/>
                </a:cubicBezTo>
                <a:cubicBezTo>
                  <a:pt x="3768" y="1449"/>
                  <a:pt x="3767" y="1453"/>
                  <a:pt x="3768" y="1457"/>
                </a:cubicBezTo>
                <a:cubicBezTo>
                  <a:pt x="3768" y="1461"/>
                  <a:pt x="3769" y="1465"/>
                  <a:pt x="3770" y="1469"/>
                </a:cubicBezTo>
                <a:cubicBezTo>
                  <a:pt x="3781" y="1498"/>
                  <a:pt x="3801" y="1518"/>
                  <a:pt x="3821" y="1535"/>
                </a:cubicBezTo>
                <a:close/>
                <a:moveTo>
                  <a:pt x="3833" y="0"/>
                </a:moveTo>
                <a:cubicBezTo>
                  <a:pt x="3833" y="1"/>
                  <a:pt x="3833" y="2"/>
                  <a:pt x="3833" y="3"/>
                </a:cubicBezTo>
                <a:cubicBezTo>
                  <a:pt x="3834" y="5"/>
                  <a:pt x="3837" y="24"/>
                  <a:pt x="3841" y="16"/>
                </a:cubicBezTo>
                <a:cubicBezTo>
                  <a:pt x="3841" y="15"/>
                  <a:pt x="3841" y="15"/>
                  <a:pt x="3842" y="14"/>
                </a:cubicBezTo>
                <a:cubicBezTo>
                  <a:pt x="3842" y="0"/>
                  <a:pt x="3842" y="0"/>
                  <a:pt x="3842" y="0"/>
                </a:cubicBezTo>
                <a:lnTo>
                  <a:pt x="3833" y="0"/>
                </a:lnTo>
                <a:close/>
                <a:moveTo>
                  <a:pt x="3525" y="382"/>
                </a:moveTo>
                <a:cubicBezTo>
                  <a:pt x="3525" y="382"/>
                  <a:pt x="3524" y="382"/>
                  <a:pt x="3524" y="382"/>
                </a:cubicBezTo>
                <a:cubicBezTo>
                  <a:pt x="3522" y="380"/>
                  <a:pt x="3519" y="381"/>
                  <a:pt x="3516" y="382"/>
                </a:cubicBezTo>
                <a:cubicBezTo>
                  <a:pt x="3503" y="387"/>
                  <a:pt x="3492" y="402"/>
                  <a:pt x="3483" y="415"/>
                </a:cubicBezTo>
                <a:cubicBezTo>
                  <a:pt x="3471" y="432"/>
                  <a:pt x="3456" y="468"/>
                  <a:pt x="3459" y="474"/>
                </a:cubicBezTo>
                <a:cubicBezTo>
                  <a:pt x="3462" y="480"/>
                  <a:pt x="3500" y="456"/>
                  <a:pt x="3515" y="435"/>
                </a:cubicBezTo>
                <a:cubicBezTo>
                  <a:pt x="3523" y="424"/>
                  <a:pt x="3538" y="402"/>
                  <a:pt x="3529" y="387"/>
                </a:cubicBezTo>
                <a:cubicBezTo>
                  <a:pt x="3528" y="385"/>
                  <a:pt x="3527" y="383"/>
                  <a:pt x="3525" y="382"/>
                </a:cubicBezTo>
                <a:close/>
                <a:moveTo>
                  <a:pt x="3841" y="75"/>
                </a:moveTo>
                <a:cubicBezTo>
                  <a:pt x="3841" y="75"/>
                  <a:pt x="3841" y="75"/>
                  <a:pt x="3842" y="76"/>
                </a:cubicBezTo>
                <a:cubicBezTo>
                  <a:pt x="3842" y="59"/>
                  <a:pt x="3842" y="59"/>
                  <a:pt x="3842" y="59"/>
                </a:cubicBezTo>
                <a:cubicBezTo>
                  <a:pt x="3840" y="67"/>
                  <a:pt x="3839" y="73"/>
                  <a:pt x="3841" y="75"/>
                </a:cubicBezTo>
                <a:close/>
                <a:moveTo>
                  <a:pt x="3841" y="781"/>
                </a:moveTo>
                <a:cubicBezTo>
                  <a:pt x="3841" y="781"/>
                  <a:pt x="3841" y="781"/>
                  <a:pt x="3842" y="781"/>
                </a:cubicBezTo>
                <a:cubicBezTo>
                  <a:pt x="3842" y="765"/>
                  <a:pt x="3842" y="765"/>
                  <a:pt x="3842" y="765"/>
                </a:cubicBezTo>
                <a:cubicBezTo>
                  <a:pt x="3840" y="773"/>
                  <a:pt x="3839" y="779"/>
                  <a:pt x="3841" y="781"/>
                </a:cubicBezTo>
                <a:close/>
                <a:moveTo>
                  <a:pt x="3828" y="1290"/>
                </a:moveTo>
                <a:cubicBezTo>
                  <a:pt x="3824" y="1295"/>
                  <a:pt x="3822" y="1302"/>
                  <a:pt x="3821" y="1309"/>
                </a:cubicBezTo>
                <a:cubicBezTo>
                  <a:pt x="3822" y="1334"/>
                  <a:pt x="3825" y="1359"/>
                  <a:pt x="3828" y="1384"/>
                </a:cubicBezTo>
                <a:cubicBezTo>
                  <a:pt x="3830" y="1394"/>
                  <a:pt x="3831" y="1404"/>
                  <a:pt x="3833" y="1414"/>
                </a:cubicBezTo>
                <a:cubicBezTo>
                  <a:pt x="3834" y="1417"/>
                  <a:pt x="3837" y="1435"/>
                  <a:pt x="3841" y="1427"/>
                </a:cubicBezTo>
                <a:cubicBezTo>
                  <a:pt x="3841" y="1426"/>
                  <a:pt x="3841" y="1426"/>
                  <a:pt x="3842" y="1425"/>
                </a:cubicBezTo>
                <a:cubicBezTo>
                  <a:pt x="3842" y="1285"/>
                  <a:pt x="3842" y="1285"/>
                  <a:pt x="3842" y="1285"/>
                </a:cubicBezTo>
                <a:cubicBezTo>
                  <a:pt x="3837" y="1283"/>
                  <a:pt x="3832" y="1285"/>
                  <a:pt x="3828" y="1290"/>
                </a:cubicBezTo>
                <a:close/>
                <a:moveTo>
                  <a:pt x="1989" y="1794"/>
                </a:moveTo>
                <a:cubicBezTo>
                  <a:pt x="1989" y="1794"/>
                  <a:pt x="1988" y="1794"/>
                  <a:pt x="1988" y="1794"/>
                </a:cubicBezTo>
                <a:cubicBezTo>
                  <a:pt x="1986" y="1793"/>
                  <a:pt x="1983" y="1793"/>
                  <a:pt x="1980" y="1794"/>
                </a:cubicBezTo>
                <a:cubicBezTo>
                  <a:pt x="1967" y="1799"/>
                  <a:pt x="1956" y="1814"/>
                  <a:pt x="1947" y="1827"/>
                </a:cubicBezTo>
                <a:cubicBezTo>
                  <a:pt x="1935" y="1844"/>
                  <a:pt x="1920" y="1880"/>
                  <a:pt x="1923" y="1886"/>
                </a:cubicBezTo>
                <a:cubicBezTo>
                  <a:pt x="1926" y="1893"/>
                  <a:pt x="1964" y="1868"/>
                  <a:pt x="1979" y="1847"/>
                </a:cubicBezTo>
                <a:cubicBezTo>
                  <a:pt x="1987" y="1836"/>
                  <a:pt x="2002" y="1815"/>
                  <a:pt x="1993" y="1799"/>
                </a:cubicBezTo>
                <a:cubicBezTo>
                  <a:pt x="1992" y="1797"/>
                  <a:pt x="1991" y="1796"/>
                  <a:pt x="1989" y="1794"/>
                </a:cubicBezTo>
                <a:close/>
                <a:moveTo>
                  <a:pt x="3141" y="1444"/>
                </a:moveTo>
                <a:cubicBezTo>
                  <a:pt x="3141" y="1443"/>
                  <a:pt x="3140" y="1443"/>
                  <a:pt x="3140" y="1443"/>
                </a:cubicBezTo>
                <a:cubicBezTo>
                  <a:pt x="3138" y="1442"/>
                  <a:pt x="3135" y="1442"/>
                  <a:pt x="3132" y="1443"/>
                </a:cubicBezTo>
                <a:cubicBezTo>
                  <a:pt x="3119" y="1448"/>
                  <a:pt x="3108" y="1463"/>
                  <a:pt x="3099" y="1476"/>
                </a:cubicBezTo>
                <a:cubicBezTo>
                  <a:pt x="3087" y="1493"/>
                  <a:pt x="3072" y="1529"/>
                  <a:pt x="3075" y="1536"/>
                </a:cubicBezTo>
                <a:cubicBezTo>
                  <a:pt x="3078" y="1542"/>
                  <a:pt x="3116" y="1517"/>
                  <a:pt x="3131" y="1497"/>
                </a:cubicBezTo>
                <a:cubicBezTo>
                  <a:pt x="3139" y="1485"/>
                  <a:pt x="3154" y="1464"/>
                  <a:pt x="3145" y="1448"/>
                </a:cubicBezTo>
                <a:cubicBezTo>
                  <a:pt x="3144" y="1446"/>
                  <a:pt x="3143" y="1445"/>
                  <a:pt x="3141" y="1444"/>
                </a:cubicBezTo>
                <a:close/>
                <a:moveTo>
                  <a:pt x="3434" y="1841"/>
                </a:moveTo>
                <a:cubicBezTo>
                  <a:pt x="3428" y="1827"/>
                  <a:pt x="3421" y="1814"/>
                  <a:pt x="3412" y="1802"/>
                </a:cubicBezTo>
                <a:cubicBezTo>
                  <a:pt x="3409" y="1797"/>
                  <a:pt x="3405" y="1793"/>
                  <a:pt x="3400" y="1791"/>
                </a:cubicBezTo>
                <a:cubicBezTo>
                  <a:pt x="3395" y="1789"/>
                  <a:pt x="3389" y="1791"/>
                  <a:pt x="3386" y="1796"/>
                </a:cubicBezTo>
                <a:cubicBezTo>
                  <a:pt x="3384" y="1800"/>
                  <a:pt x="3383" y="1804"/>
                  <a:pt x="3384" y="1808"/>
                </a:cubicBezTo>
                <a:cubicBezTo>
                  <a:pt x="3384" y="1812"/>
                  <a:pt x="3385" y="1816"/>
                  <a:pt x="3386" y="1820"/>
                </a:cubicBezTo>
                <a:cubicBezTo>
                  <a:pt x="3397" y="1849"/>
                  <a:pt x="3417" y="1869"/>
                  <a:pt x="3437" y="1886"/>
                </a:cubicBezTo>
                <a:cubicBezTo>
                  <a:pt x="3439" y="1887"/>
                  <a:pt x="3441" y="1889"/>
                  <a:pt x="3443" y="1890"/>
                </a:cubicBezTo>
                <a:cubicBezTo>
                  <a:pt x="3444" y="1890"/>
                  <a:pt x="3445" y="1890"/>
                  <a:pt x="3445" y="1890"/>
                </a:cubicBezTo>
                <a:cubicBezTo>
                  <a:pt x="3447" y="1890"/>
                  <a:pt x="3448" y="1889"/>
                  <a:pt x="3449" y="1888"/>
                </a:cubicBezTo>
                <a:cubicBezTo>
                  <a:pt x="3453" y="1883"/>
                  <a:pt x="3447" y="1869"/>
                  <a:pt x="3446" y="1865"/>
                </a:cubicBezTo>
                <a:cubicBezTo>
                  <a:pt x="3442" y="1856"/>
                  <a:pt x="3438" y="1849"/>
                  <a:pt x="3434" y="1841"/>
                </a:cubicBezTo>
                <a:close/>
                <a:moveTo>
                  <a:pt x="3141" y="32"/>
                </a:moveTo>
                <a:cubicBezTo>
                  <a:pt x="3141" y="32"/>
                  <a:pt x="3140" y="32"/>
                  <a:pt x="3140" y="32"/>
                </a:cubicBezTo>
                <a:cubicBezTo>
                  <a:pt x="3138" y="31"/>
                  <a:pt x="3135" y="31"/>
                  <a:pt x="3132" y="32"/>
                </a:cubicBezTo>
                <a:cubicBezTo>
                  <a:pt x="3119" y="37"/>
                  <a:pt x="3108" y="52"/>
                  <a:pt x="3099" y="65"/>
                </a:cubicBezTo>
                <a:cubicBezTo>
                  <a:pt x="3087" y="82"/>
                  <a:pt x="3072" y="118"/>
                  <a:pt x="3075" y="124"/>
                </a:cubicBezTo>
                <a:cubicBezTo>
                  <a:pt x="3078" y="131"/>
                  <a:pt x="3116" y="106"/>
                  <a:pt x="3131" y="85"/>
                </a:cubicBezTo>
                <a:cubicBezTo>
                  <a:pt x="3139" y="74"/>
                  <a:pt x="3154" y="52"/>
                  <a:pt x="3145" y="37"/>
                </a:cubicBezTo>
                <a:cubicBezTo>
                  <a:pt x="3144" y="35"/>
                  <a:pt x="3143" y="33"/>
                  <a:pt x="3141" y="32"/>
                </a:cubicBezTo>
                <a:close/>
                <a:moveTo>
                  <a:pt x="3141" y="738"/>
                </a:moveTo>
                <a:cubicBezTo>
                  <a:pt x="3141" y="738"/>
                  <a:pt x="3140" y="738"/>
                  <a:pt x="3140" y="737"/>
                </a:cubicBezTo>
                <a:cubicBezTo>
                  <a:pt x="3138" y="736"/>
                  <a:pt x="3135" y="736"/>
                  <a:pt x="3132" y="737"/>
                </a:cubicBezTo>
                <a:cubicBezTo>
                  <a:pt x="3119" y="743"/>
                  <a:pt x="3108" y="757"/>
                  <a:pt x="3099" y="770"/>
                </a:cubicBezTo>
                <a:cubicBezTo>
                  <a:pt x="3087" y="788"/>
                  <a:pt x="3072" y="824"/>
                  <a:pt x="3075" y="830"/>
                </a:cubicBezTo>
                <a:cubicBezTo>
                  <a:pt x="3078" y="836"/>
                  <a:pt x="3116" y="811"/>
                  <a:pt x="3131" y="791"/>
                </a:cubicBezTo>
                <a:cubicBezTo>
                  <a:pt x="3139" y="780"/>
                  <a:pt x="3154" y="758"/>
                  <a:pt x="3145" y="742"/>
                </a:cubicBezTo>
                <a:cubicBezTo>
                  <a:pt x="3144" y="741"/>
                  <a:pt x="3143" y="739"/>
                  <a:pt x="3141" y="738"/>
                </a:cubicBezTo>
                <a:close/>
                <a:moveTo>
                  <a:pt x="3141" y="2149"/>
                </a:moveTo>
                <a:cubicBezTo>
                  <a:pt x="3141" y="2149"/>
                  <a:pt x="3140" y="2149"/>
                  <a:pt x="3140" y="2148"/>
                </a:cubicBezTo>
                <a:cubicBezTo>
                  <a:pt x="3138" y="2147"/>
                  <a:pt x="3135" y="2147"/>
                  <a:pt x="3132" y="2148"/>
                </a:cubicBezTo>
                <a:cubicBezTo>
                  <a:pt x="3127" y="2151"/>
                  <a:pt x="3122" y="2154"/>
                  <a:pt x="3117" y="2159"/>
                </a:cubicBezTo>
                <a:cubicBezTo>
                  <a:pt x="3147" y="2159"/>
                  <a:pt x="3147" y="2159"/>
                  <a:pt x="3147" y="2159"/>
                </a:cubicBezTo>
                <a:cubicBezTo>
                  <a:pt x="3146" y="2157"/>
                  <a:pt x="3146" y="2155"/>
                  <a:pt x="3145" y="2153"/>
                </a:cubicBezTo>
                <a:cubicBezTo>
                  <a:pt x="3144" y="2152"/>
                  <a:pt x="3143" y="2150"/>
                  <a:pt x="3141" y="2149"/>
                </a:cubicBezTo>
                <a:close/>
                <a:moveTo>
                  <a:pt x="3136" y="2073"/>
                </a:moveTo>
                <a:cubicBezTo>
                  <a:pt x="3136" y="2070"/>
                  <a:pt x="3135" y="2067"/>
                  <a:pt x="3134" y="2065"/>
                </a:cubicBezTo>
                <a:cubicBezTo>
                  <a:pt x="3131" y="2062"/>
                  <a:pt x="3128" y="2062"/>
                  <a:pt x="3125" y="2063"/>
                </a:cubicBezTo>
                <a:cubicBezTo>
                  <a:pt x="3118" y="2065"/>
                  <a:pt x="3114" y="2071"/>
                  <a:pt x="3110" y="2077"/>
                </a:cubicBezTo>
                <a:cubicBezTo>
                  <a:pt x="3105" y="2085"/>
                  <a:pt x="3100" y="2092"/>
                  <a:pt x="3097" y="2101"/>
                </a:cubicBezTo>
                <a:cubicBezTo>
                  <a:pt x="3091" y="2116"/>
                  <a:pt x="3087" y="2131"/>
                  <a:pt x="3082" y="2146"/>
                </a:cubicBezTo>
                <a:cubicBezTo>
                  <a:pt x="3081" y="2150"/>
                  <a:pt x="3080" y="2154"/>
                  <a:pt x="3078" y="2159"/>
                </a:cubicBezTo>
                <a:cubicBezTo>
                  <a:pt x="3101" y="2159"/>
                  <a:pt x="3101" y="2159"/>
                  <a:pt x="3101" y="2159"/>
                </a:cubicBezTo>
                <a:cubicBezTo>
                  <a:pt x="3104" y="2155"/>
                  <a:pt x="3106" y="2152"/>
                  <a:pt x="3108" y="2149"/>
                </a:cubicBezTo>
                <a:cubicBezTo>
                  <a:pt x="3115" y="2137"/>
                  <a:pt x="3121" y="2125"/>
                  <a:pt x="3127" y="2113"/>
                </a:cubicBezTo>
                <a:cubicBezTo>
                  <a:pt x="3132" y="2100"/>
                  <a:pt x="3138" y="2088"/>
                  <a:pt x="3136" y="2073"/>
                </a:cubicBezTo>
                <a:close/>
                <a:moveTo>
                  <a:pt x="3525" y="1794"/>
                </a:moveTo>
                <a:cubicBezTo>
                  <a:pt x="3525" y="1794"/>
                  <a:pt x="3524" y="1794"/>
                  <a:pt x="3524" y="1794"/>
                </a:cubicBezTo>
                <a:cubicBezTo>
                  <a:pt x="3522" y="1793"/>
                  <a:pt x="3519" y="1793"/>
                  <a:pt x="3516" y="1794"/>
                </a:cubicBezTo>
                <a:cubicBezTo>
                  <a:pt x="3503" y="1799"/>
                  <a:pt x="3492" y="1814"/>
                  <a:pt x="3483" y="1827"/>
                </a:cubicBezTo>
                <a:cubicBezTo>
                  <a:pt x="3471" y="1844"/>
                  <a:pt x="3456" y="1880"/>
                  <a:pt x="3459" y="1886"/>
                </a:cubicBezTo>
                <a:cubicBezTo>
                  <a:pt x="3462" y="1893"/>
                  <a:pt x="3500" y="1868"/>
                  <a:pt x="3515" y="1847"/>
                </a:cubicBezTo>
                <a:cubicBezTo>
                  <a:pt x="3523" y="1836"/>
                  <a:pt x="3538" y="1815"/>
                  <a:pt x="3529" y="1799"/>
                </a:cubicBezTo>
                <a:cubicBezTo>
                  <a:pt x="3528" y="1797"/>
                  <a:pt x="3527" y="1796"/>
                  <a:pt x="3525" y="1794"/>
                </a:cubicBezTo>
                <a:close/>
                <a:moveTo>
                  <a:pt x="3525" y="1091"/>
                </a:moveTo>
                <a:cubicBezTo>
                  <a:pt x="3525" y="1091"/>
                  <a:pt x="3524" y="1090"/>
                  <a:pt x="3524" y="1090"/>
                </a:cubicBezTo>
                <a:cubicBezTo>
                  <a:pt x="3522" y="1089"/>
                  <a:pt x="3519" y="1089"/>
                  <a:pt x="3516" y="1090"/>
                </a:cubicBezTo>
                <a:cubicBezTo>
                  <a:pt x="3503" y="1095"/>
                  <a:pt x="3492" y="1110"/>
                  <a:pt x="3483" y="1123"/>
                </a:cubicBezTo>
                <a:cubicBezTo>
                  <a:pt x="3471" y="1140"/>
                  <a:pt x="3456" y="1176"/>
                  <a:pt x="3459" y="1183"/>
                </a:cubicBezTo>
                <a:cubicBezTo>
                  <a:pt x="3462" y="1189"/>
                  <a:pt x="3500" y="1164"/>
                  <a:pt x="3515" y="1144"/>
                </a:cubicBezTo>
                <a:cubicBezTo>
                  <a:pt x="3523" y="1133"/>
                  <a:pt x="3538" y="1111"/>
                  <a:pt x="3529" y="1095"/>
                </a:cubicBezTo>
                <a:cubicBezTo>
                  <a:pt x="3528" y="1093"/>
                  <a:pt x="3527" y="1092"/>
                  <a:pt x="3525" y="1091"/>
                </a:cubicBezTo>
                <a:close/>
                <a:moveTo>
                  <a:pt x="3475" y="1819"/>
                </a:moveTo>
                <a:cubicBezTo>
                  <a:pt x="3481" y="1811"/>
                  <a:pt x="3487" y="1803"/>
                  <a:pt x="3492" y="1794"/>
                </a:cubicBezTo>
                <a:cubicBezTo>
                  <a:pt x="3499" y="1783"/>
                  <a:pt x="3505" y="1771"/>
                  <a:pt x="3511" y="1758"/>
                </a:cubicBezTo>
                <a:cubicBezTo>
                  <a:pt x="3516" y="1746"/>
                  <a:pt x="3522" y="1733"/>
                  <a:pt x="3520" y="1718"/>
                </a:cubicBezTo>
                <a:cubicBezTo>
                  <a:pt x="3520" y="1715"/>
                  <a:pt x="3519" y="1712"/>
                  <a:pt x="3517" y="1710"/>
                </a:cubicBezTo>
                <a:cubicBezTo>
                  <a:pt x="3515" y="1707"/>
                  <a:pt x="3512" y="1707"/>
                  <a:pt x="3509" y="1708"/>
                </a:cubicBezTo>
                <a:cubicBezTo>
                  <a:pt x="3502" y="1710"/>
                  <a:pt x="3498" y="1716"/>
                  <a:pt x="3494" y="1723"/>
                </a:cubicBezTo>
                <a:cubicBezTo>
                  <a:pt x="3489" y="1730"/>
                  <a:pt x="3484" y="1738"/>
                  <a:pt x="3481" y="1747"/>
                </a:cubicBezTo>
                <a:cubicBezTo>
                  <a:pt x="3475" y="1761"/>
                  <a:pt x="3471" y="1777"/>
                  <a:pt x="3466" y="1792"/>
                </a:cubicBezTo>
                <a:cubicBezTo>
                  <a:pt x="3462" y="1807"/>
                  <a:pt x="3453" y="1833"/>
                  <a:pt x="3457" y="1837"/>
                </a:cubicBezTo>
                <a:cubicBezTo>
                  <a:pt x="3460" y="1841"/>
                  <a:pt x="3470" y="1826"/>
                  <a:pt x="3475" y="1819"/>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3432" y="1751"/>
                </a:moveTo>
                <a:cubicBezTo>
                  <a:pt x="3427" y="1736"/>
                  <a:pt x="3422" y="1713"/>
                  <a:pt x="3408" y="1708"/>
                </a:cubicBezTo>
                <a:cubicBezTo>
                  <a:pt x="3404" y="1706"/>
                  <a:pt x="3399" y="1708"/>
                  <a:pt x="3396" y="1712"/>
                </a:cubicBezTo>
                <a:cubicBezTo>
                  <a:pt x="3392" y="1718"/>
                  <a:pt x="3392" y="1726"/>
                  <a:pt x="3394" y="1733"/>
                </a:cubicBezTo>
                <a:cubicBezTo>
                  <a:pt x="3400" y="1754"/>
                  <a:pt x="3408" y="1774"/>
                  <a:pt x="3418" y="1793"/>
                </a:cubicBezTo>
                <a:cubicBezTo>
                  <a:pt x="3423" y="1802"/>
                  <a:pt x="3428" y="1811"/>
                  <a:pt x="3434" y="1820"/>
                </a:cubicBezTo>
                <a:cubicBezTo>
                  <a:pt x="3437" y="1824"/>
                  <a:pt x="3451" y="1848"/>
                  <a:pt x="3451" y="1838"/>
                </a:cubicBezTo>
                <a:cubicBezTo>
                  <a:pt x="3451" y="1826"/>
                  <a:pt x="3448" y="1813"/>
                  <a:pt x="3445" y="1802"/>
                </a:cubicBezTo>
                <a:cubicBezTo>
                  <a:pt x="3442" y="1785"/>
                  <a:pt x="3437" y="1768"/>
                  <a:pt x="3432" y="1751"/>
                </a:cubicBezTo>
                <a:close/>
                <a:moveTo>
                  <a:pt x="3457" y="1778"/>
                </a:moveTo>
                <a:cubicBezTo>
                  <a:pt x="3459" y="1773"/>
                  <a:pt x="3460" y="1767"/>
                  <a:pt x="3461" y="1762"/>
                </a:cubicBezTo>
                <a:cubicBezTo>
                  <a:pt x="3463" y="1752"/>
                  <a:pt x="3464" y="1742"/>
                  <a:pt x="3465" y="1732"/>
                </a:cubicBezTo>
                <a:cubicBezTo>
                  <a:pt x="3468" y="1715"/>
                  <a:pt x="3469" y="1698"/>
                  <a:pt x="3470" y="1681"/>
                </a:cubicBezTo>
                <a:cubicBezTo>
                  <a:pt x="3471" y="1666"/>
                  <a:pt x="3472" y="1644"/>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5"/>
                </a:cubicBezTo>
                <a:cubicBezTo>
                  <a:pt x="3450" y="1768"/>
                  <a:pt x="3453" y="1786"/>
                  <a:pt x="3457" y="1778"/>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1939" y="1819"/>
                </a:moveTo>
                <a:cubicBezTo>
                  <a:pt x="1945" y="1811"/>
                  <a:pt x="1951" y="1803"/>
                  <a:pt x="1956" y="1794"/>
                </a:cubicBezTo>
                <a:cubicBezTo>
                  <a:pt x="1963" y="1783"/>
                  <a:pt x="1969" y="1771"/>
                  <a:pt x="1975" y="1758"/>
                </a:cubicBezTo>
                <a:cubicBezTo>
                  <a:pt x="1980" y="1746"/>
                  <a:pt x="1986" y="1733"/>
                  <a:pt x="1984" y="1718"/>
                </a:cubicBezTo>
                <a:cubicBezTo>
                  <a:pt x="1984" y="1715"/>
                  <a:pt x="1983" y="1712"/>
                  <a:pt x="1982" y="1710"/>
                </a:cubicBezTo>
                <a:cubicBezTo>
                  <a:pt x="1979" y="1707"/>
                  <a:pt x="1976" y="1707"/>
                  <a:pt x="1973" y="1708"/>
                </a:cubicBezTo>
                <a:cubicBezTo>
                  <a:pt x="1966" y="1710"/>
                  <a:pt x="1962" y="1716"/>
                  <a:pt x="1958" y="1723"/>
                </a:cubicBezTo>
                <a:cubicBezTo>
                  <a:pt x="1953" y="1730"/>
                  <a:pt x="1948" y="1738"/>
                  <a:pt x="1945" y="1747"/>
                </a:cubicBezTo>
                <a:cubicBezTo>
                  <a:pt x="1939" y="1761"/>
                  <a:pt x="1935" y="1777"/>
                  <a:pt x="1930" y="1792"/>
                </a:cubicBezTo>
                <a:cubicBezTo>
                  <a:pt x="1926" y="1807"/>
                  <a:pt x="1917" y="1833"/>
                  <a:pt x="1921" y="1837"/>
                </a:cubicBezTo>
                <a:cubicBezTo>
                  <a:pt x="1924" y="1841"/>
                  <a:pt x="1934" y="1826"/>
                  <a:pt x="1939" y="181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1480" y="2146"/>
                </a:moveTo>
                <a:cubicBezTo>
                  <a:pt x="1475" y="2144"/>
                  <a:pt x="1469" y="2146"/>
                  <a:pt x="1466" y="2151"/>
                </a:cubicBezTo>
                <a:cubicBezTo>
                  <a:pt x="1465" y="2153"/>
                  <a:pt x="1464" y="2156"/>
                  <a:pt x="1464" y="2159"/>
                </a:cubicBezTo>
                <a:cubicBezTo>
                  <a:pt x="1494" y="2159"/>
                  <a:pt x="1494" y="2159"/>
                  <a:pt x="1494" y="2159"/>
                </a:cubicBezTo>
                <a:cubicBezTo>
                  <a:pt x="1493" y="2158"/>
                  <a:pt x="1493" y="2158"/>
                  <a:pt x="1492" y="2157"/>
                </a:cubicBezTo>
                <a:cubicBezTo>
                  <a:pt x="1489" y="2152"/>
                  <a:pt x="1485" y="2148"/>
                  <a:pt x="1480" y="2146"/>
                </a:cubicBezTo>
                <a:close/>
                <a:moveTo>
                  <a:pt x="1600" y="2073"/>
                </a:moveTo>
                <a:cubicBezTo>
                  <a:pt x="1600" y="2070"/>
                  <a:pt x="1599" y="2067"/>
                  <a:pt x="1598" y="2065"/>
                </a:cubicBezTo>
                <a:cubicBezTo>
                  <a:pt x="1595" y="2062"/>
                  <a:pt x="1592" y="2062"/>
                  <a:pt x="1589" y="2063"/>
                </a:cubicBezTo>
                <a:cubicBezTo>
                  <a:pt x="1582" y="2065"/>
                  <a:pt x="1578" y="2071"/>
                  <a:pt x="1574" y="2077"/>
                </a:cubicBezTo>
                <a:cubicBezTo>
                  <a:pt x="1569" y="2085"/>
                  <a:pt x="1564" y="2092"/>
                  <a:pt x="1561" y="2101"/>
                </a:cubicBezTo>
                <a:cubicBezTo>
                  <a:pt x="1555" y="2116"/>
                  <a:pt x="1551" y="2131"/>
                  <a:pt x="1546" y="2146"/>
                </a:cubicBezTo>
                <a:cubicBezTo>
                  <a:pt x="1545" y="2150"/>
                  <a:pt x="1544" y="2154"/>
                  <a:pt x="1542" y="2159"/>
                </a:cubicBezTo>
                <a:cubicBezTo>
                  <a:pt x="1565" y="2159"/>
                  <a:pt x="1565" y="2159"/>
                  <a:pt x="1565" y="2159"/>
                </a:cubicBezTo>
                <a:cubicBezTo>
                  <a:pt x="1568" y="2155"/>
                  <a:pt x="1570" y="2152"/>
                  <a:pt x="1572" y="2149"/>
                </a:cubicBezTo>
                <a:cubicBezTo>
                  <a:pt x="1579" y="2137"/>
                  <a:pt x="1585" y="2125"/>
                  <a:pt x="1591" y="2113"/>
                </a:cubicBezTo>
                <a:cubicBezTo>
                  <a:pt x="1596" y="2100"/>
                  <a:pt x="1602" y="2088"/>
                  <a:pt x="1600" y="2073"/>
                </a:cubicBezTo>
                <a:close/>
                <a:moveTo>
                  <a:pt x="1605" y="1444"/>
                </a:moveTo>
                <a:cubicBezTo>
                  <a:pt x="1605" y="1443"/>
                  <a:pt x="1604" y="1443"/>
                  <a:pt x="1604" y="1443"/>
                </a:cubicBezTo>
                <a:cubicBezTo>
                  <a:pt x="1602" y="1442"/>
                  <a:pt x="1599" y="1442"/>
                  <a:pt x="1596" y="1443"/>
                </a:cubicBezTo>
                <a:cubicBezTo>
                  <a:pt x="1583" y="1448"/>
                  <a:pt x="1572" y="1463"/>
                  <a:pt x="1563" y="1476"/>
                </a:cubicBezTo>
                <a:cubicBezTo>
                  <a:pt x="1552" y="1493"/>
                  <a:pt x="1536" y="1529"/>
                  <a:pt x="1539" y="1536"/>
                </a:cubicBezTo>
                <a:cubicBezTo>
                  <a:pt x="1542" y="1542"/>
                  <a:pt x="1580" y="1517"/>
                  <a:pt x="1595" y="1497"/>
                </a:cubicBezTo>
                <a:cubicBezTo>
                  <a:pt x="1603" y="1485"/>
                  <a:pt x="1618" y="1464"/>
                  <a:pt x="1609" y="1448"/>
                </a:cubicBezTo>
                <a:cubicBezTo>
                  <a:pt x="1608" y="1446"/>
                  <a:pt x="1607" y="1445"/>
                  <a:pt x="1605" y="1444"/>
                </a:cubicBezTo>
                <a:close/>
                <a:moveTo>
                  <a:pt x="1512" y="2106"/>
                </a:moveTo>
                <a:cubicBezTo>
                  <a:pt x="1508" y="2091"/>
                  <a:pt x="1502" y="2068"/>
                  <a:pt x="1488" y="2063"/>
                </a:cubicBezTo>
                <a:cubicBezTo>
                  <a:pt x="1484" y="2061"/>
                  <a:pt x="1479" y="2062"/>
                  <a:pt x="1476" y="2067"/>
                </a:cubicBezTo>
                <a:cubicBezTo>
                  <a:pt x="1472" y="2072"/>
                  <a:pt x="1472" y="2081"/>
                  <a:pt x="1474" y="2088"/>
                </a:cubicBezTo>
                <a:cubicBezTo>
                  <a:pt x="1480" y="2109"/>
                  <a:pt x="1488" y="2129"/>
                  <a:pt x="1498" y="2148"/>
                </a:cubicBezTo>
                <a:cubicBezTo>
                  <a:pt x="1500" y="2151"/>
                  <a:pt x="1502" y="2155"/>
                  <a:pt x="1505" y="2159"/>
                </a:cubicBezTo>
                <a:cubicBezTo>
                  <a:pt x="1526" y="2159"/>
                  <a:pt x="1526" y="2159"/>
                  <a:pt x="1526" y="2159"/>
                </a:cubicBezTo>
                <a:cubicBezTo>
                  <a:pt x="1526" y="2158"/>
                  <a:pt x="1525" y="2157"/>
                  <a:pt x="1525" y="2157"/>
                </a:cubicBezTo>
                <a:cubicBezTo>
                  <a:pt x="1522" y="2139"/>
                  <a:pt x="1517" y="2122"/>
                  <a:pt x="1512" y="2106"/>
                </a:cubicBezTo>
                <a:close/>
                <a:moveTo>
                  <a:pt x="1550" y="2035"/>
                </a:moveTo>
                <a:cubicBezTo>
                  <a:pt x="1551" y="2021"/>
                  <a:pt x="1552" y="1998"/>
                  <a:pt x="1540" y="1991"/>
                </a:cubicBezTo>
                <a:cubicBezTo>
                  <a:pt x="1535" y="1988"/>
                  <a:pt x="1528" y="1990"/>
                  <a:pt x="1524" y="1995"/>
                </a:cubicBezTo>
                <a:cubicBezTo>
                  <a:pt x="1520" y="2000"/>
                  <a:pt x="1518" y="2008"/>
                  <a:pt x="1517" y="2015"/>
                </a:cubicBezTo>
                <a:cubicBezTo>
                  <a:pt x="1518" y="2040"/>
                  <a:pt x="1521" y="2065"/>
                  <a:pt x="1524" y="2090"/>
                </a:cubicBezTo>
                <a:cubicBezTo>
                  <a:pt x="1526" y="2100"/>
                  <a:pt x="1527" y="2109"/>
                  <a:pt x="1529" y="2119"/>
                </a:cubicBezTo>
                <a:cubicBezTo>
                  <a:pt x="1530" y="2122"/>
                  <a:pt x="1533" y="2141"/>
                  <a:pt x="1537" y="2133"/>
                </a:cubicBezTo>
                <a:cubicBezTo>
                  <a:pt x="1539" y="2128"/>
                  <a:pt x="1540" y="2122"/>
                  <a:pt x="1541" y="2117"/>
                </a:cubicBezTo>
                <a:cubicBezTo>
                  <a:pt x="1543" y="2107"/>
                  <a:pt x="1544" y="2097"/>
                  <a:pt x="1545" y="2086"/>
                </a:cubicBezTo>
                <a:cubicBezTo>
                  <a:pt x="1548" y="2069"/>
                  <a:pt x="1549" y="2052"/>
                  <a:pt x="1550" y="2035"/>
                </a:cubicBezTo>
                <a:close/>
                <a:moveTo>
                  <a:pt x="1605" y="2149"/>
                </a:moveTo>
                <a:cubicBezTo>
                  <a:pt x="1605" y="2149"/>
                  <a:pt x="1604" y="2149"/>
                  <a:pt x="1604" y="2148"/>
                </a:cubicBezTo>
                <a:cubicBezTo>
                  <a:pt x="1602" y="2147"/>
                  <a:pt x="1599" y="2147"/>
                  <a:pt x="1596" y="2148"/>
                </a:cubicBezTo>
                <a:cubicBezTo>
                  <a:pt x="1591" y="2151"/>
                  <a:pt x="1586" y="2154"/>
                  <a:pt x="1581" y="2159"/>
                </a:cubicBezTo>
                <a:cubicBezTo>
                  <a:pt x="1611" y="2159"/>
                  <a:pt x="1611" y="2159"/>
                  <a:pt x="1611" y="2159"/>
                </a:cubicBezTo>
                <a:cubicBezTo>
                  <a:pt x="1610" y="2157"/>
                  <a:pt x="1610" y="2155"/>
                  <a:pt x="1609" y="2153"/>
                </a:cubicBezTo>
                <a:cubicBezTo>
                  <a:pt x="1608" y="2152"/>
                  <a:pt x="1607" y="2150"/>
                  <a:pt x="1605" y="2149"/>
                </a:cubicBezTo>
                <a:close/>
                <a:moveTo>
                  <a:pt x="1921" y="1778"/>
                </a:moveTo>
                <a:cubicBezTo>
                  <a:pt x="1923" y="1773"/>
                  <a:pt x="1924" y="1767"/>
                  <a:pt x="1925" y="1762"/>
                </a:cubicBezTo>
                <a:cubicBezTo>
                  <a:pt x="1927" y="1752"/>
                  <a:pt x="1928" y="1742"/>
                  <a:pt x="1929" y="1732"/>
                </a:cubicBezTo>
                <a:cubicBezTo>
                  <a:pt x="1932" y="1715"/>
                  <a:pt x="1933" y="1698"/>
                  <a:pt x="1934" y="1681"/>
                </a:cubicBezTo>
                <a:cubicBezTo>
                  <a:pt x="1935" y="1666"/>
                  <a:pt x="1936" y="1644"/>
                  <a:pt x="1924" y="1636"/>
                </a:cubicBezTo>
                <a:cubicBezTo>
                  <a:pt x="1919" y="1633"/>
                  <a:pt x="1912" y="1635"/>
                  <a:pt x="1908" y="1640"/>
                </a:cubicBezTo>
                <a:cubicBezTo>
                  <a:pt x="1904" y="1645"/>
                  <a:pt x="1902" y="1653"/>
                  <a:pt x="1901" y="1660"/>
                </a:cubicBezTo>
                <a:cubicBezTo>
                  <a:pt x="1902" y="1685"/>
                  <a:pt x="1905" y="1710"/>
                  <a:pt x="1908" y="1735"/>
                </a:cubicBezTo>
                <a:cubicBezTo>
                  <a:pt x="1910" y="1745"/>
                  <a:pt x="1911" y="1755"/>
                  <a:pt x="1913" y="1765"/>
                </a:cubicBezTo>
                <a:cubicBezTo>
                  <a:pt x="1914" y="1768"/>
                  <a:pt x="1917" y="1786"/>
                  <a:pt x="1921" y="1778"/>
                </a:cubicBezTo>
                <a:close/>
                <a:moveTo>
                  <a:pt x="1896" y="1751"/>
                </a:moveTo>
                <a:cubicBezTo>
                  <a:pt x="1892" y="1736"/>
                  <a:pt x="1886" y="1713"/>
                  <a:pt x="1872" y="1708"/>
                </a:cubicBezTo>
                <a:cubicBezTo>
                  <a:pt x="1868" y="1706"/>
                  <a:pt x="1863" y="1708"/>
                  <a:pt x="1860" y="1712"/>
                </a:cubicBezTo>
                <a:cubicBezTo>
                  <a:pt x="1856" y="1718"/>
                  <a:pt x="1856" y="1726"/>
                  <a:pt x="1858" y="1733"/>
                </a:cubicBezTo>
                <a:cubicBezTo>
                  <a:pt x="1864" y="1754"/>
                  <a:pt x="1872" y="1774"/>
                  <a:pt x="1882" y="1793"/>
                </a:cubicBezTo>
                <a:cubicBezTo>
                  <a:pt x="1887" y="1802"/>
                  <a:pt x="1892" y="1811"/>
                  <a:pt x="1898" y="1820"/>
                </a:cubicBezTo>
                <a:cubicBezTo>
                  <a:pt x="1901" y="1824"/>
                  <a:pt x="1915" y="1848"/>
                  <a:pt x="1915" y="1838"/>
                </a:cubicBezTo>
                <a:cubicBezTo>
                  <a:pt x="1915" y="1826"/>
                  <a:pt x="1912" y="1813"/>
                  <a:pt x="1909" y="1802"/>
                </a:cubicBezTo>
                <a:cubicBezTo>
                  <a:pt x="1906" y="1785"/>
                  <a:pt x="1901" y="1768"/>
                  <a:pt x="1896" y="1751"/>
                </a:cubicBezTo>
                <a:close/>
                <a:moveTo>
                  <a:pt x="1605" y="738"/>
                </a:moveTo>
                <a:cubicBezTo>
                  <a:pt x="1605" y="738"/>
                  <a:pt x="1604" y="738"/>
                  <a:pt x="1604" y="737"/>
                </a:cubicBezTo>
                <a:cubicBezTo>
                  <a:pt x="1602" y="736"/>
                  <a:pt x="1599" y="736"/>
                  <a:pt x="1596" y="737"/>
                </a:cubicBezTo>
                <a:cubicBezTo>
                  <a:pt x="1583" y="743"/>
                  <a:pt x="1572" y="757"/>
                  <a:pt x="1563" y="770"/>
                </a:cubicBezTo>
                <a:cubicBezTo>
                  <a:pt x="1552" y="788"/>
                  <a:pt x="1536" y="824"/>
                  <a:pt x="1539" y="830"/>
                </a:cubicBezTo>
                <a:cubicBezTo>
                  <a:pt x="1542" y="836"/>
                  <a:pt x="1580" y="811"/>
                  <a:pt x="1595" y="791"/>
                </a:cubicBezTo>
                <a:cubicBezTo>
                  <a:pt x="1603" y="780"/>
                  <a:pt x="1618" y="758"/>
                  <a:pt x="1609" y="742"/>
                </a:cubicBezTo>
                <a:cubicBezTo>
                  <a:pt x="1608" y="741"/>
                  <a:pt x="1607" y="739"/>
                  <a:pt x="1605" y="738"/>
                </a:cubicBezTo>
                <a:close/>
                <a:moveTo>
                  <a:pt x="1898" y="1841"/>
                </a:moveTo>
                <a:cubicBezTo>
                  <a:pt x="1892" y="1827"/>
                  <a:pt x="1885" y="1814"/>
                  <a:pt x="1876" y="1802"/>
                </a:cubicBezTo>
                <a:cubicBezTo>
                  <a:pt x="1873" y="1797"/>
                  <a:pt x="1869" y="1793"/>
                  <a:pt x="1864" y="1791"/>
                </a:cubicBezTo>
                <a:cubicBezTo>
                  <a:pt x="1859" y="1789"/>
                  <a:pt x="1853" y="1791"/>
                  <a:pt x="1850" y="1796"/>
                </a:cubicBezTo>
                <a:cubicBezTo>
                  <a:pt x="1848" y="1800"/>
                  <a:pt x="1847" y="1804"/>
                  <a:pt x="1848" y="1808"/>
                </a:cubicBezTo>
                <a:cubicBezTo>
                  <a:pt x="1848" y="1812"/>
                  <a:pt x="1849" y="1816"/>
                  <a:pt x="1850" y="1820"/>
                </a:cubicBezTo>
                <a:cubicBezTo>
                  <a:pt x="1861" y="1849"/>
                  <a:pt x="1881" y="1869"/>
                  <a:pt x="1901" y="1886"/>
                </a:cubicBezTo>
                <a:cubicBezTo>
                  <a:pt x="1903" y="1887"/>
                  <a:pt x="1905" y="1889"/>
                  <a:pt x="1907" y="1890"/>
                </a:cubicBezTo>
                <a:cubicBezTo>
                  <a:pt x="1908" y="1890"/>
                  <a:pt x="1909" y="1890"/>
                  <a:pt x="1910" y="1890"/>
                </a:cubicBezTo>
                <a:cubicBezTo>
                  <a:pt x="1911" y="1890"/>
                  <a:pt x="1912" y="1889"/>
                  <a:pt x="1913" y="1888"/>
                </a:cubicBezTo>
                <a:cubicBezTo>
                  <a:pt x="1917" y="1883"/>
                  <a:pt x="1911" y="1869"/>
                  <a:pt x="1910" y="1865"/>
                </a:cubicBezTo>
                <a:cubicBezTo>
                  <a:pt x="1906" y="1856"/>
                  <a:pt x="1902" y="1849"/>
                  <a:pt x="1898" y="1841"/>
                </a:cubicBezTo>
                <a:close/>
                <a:moveTo>
                  <a:pt x="1605" y="32"/>
                </a:moveTo>
                <a:cubicBezTo>
                  <a:pt x="1605" y="32"/>
                  <a:pt x="1604" y="32"/>
                  <a:pt x="1604" y="32"/>
                </a:cubicBezTo>
                <a:cubicBezTo>
                  <a:pt x="1602" y="31"/>
                  <a:pt x="1599" y="31"/>
                  <a:pt x="1596" y="32"/>
                </a:cubicBezTo>
                <a:cubicBezTo>
                  <a:pt x="1583" y="37"/>
                  <a:pt x="1572" y="52"/>
                  <a:pt x="1563" y="65"/>
                </a:cubicBezTo>
                <a:cubicBezTo>
                  <a:pt x="1552" y="82"/>
                  <a:pt x="1536" y="118"/>
                  <a:pt x="1539" y="124"/>
                </a:cubicBezTo>
                <a:cubicBezTo>
                  <a:pt x="1542" y="131"/>
                  <a:pt x="1580" y="106"/>
                  <a:pt x="1595" y="85"/>
                </a:cubicBezTo>
                <a:cubicBezTo>
                  <a:pt x="1603" y="74"/>
                  <a:pt x="1618" y="52"/>
                  <a:pt x="1609" y="37"/>
                </a:cubicBezTo>
                <a:cubicBezTo>
                  <a:pt x="1608" y="35"/>
                  <a:pt x="1607" y="33"/>
                  <a:pt x="1605" y="32"/>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1130" y="1841"/>
                </a:moveTo>
                <a:cubicBezTo>
                  <a:pt x="1124" y="1827"/>
                  <a:pt x="1117" y="1814"/>
                  <a:pt x="1108" y="1802"/>
                </a:cubicBezTo>
                <a:cubicBezTo>
                  <a:pt x="1105" y="1797"/>
                  <a:pt x="1101" y="1793"/>
                  <a:pt x="1096" y="1791"/>
                </a:cubicBezTo>
                <a:cubicBezTo>
                  <a:pt x="1091" y="1789"/>
                  <a:pt x="1085" y="1791"/>
                  <a:pt x="1082" y="1796"/>
                </a:cubicBezTo>
                <a:cubicBezTo>
                  <a:pt x="1080" y="1800"/>
                  <a:pt x="1079" y="1804"/>
                  <a:pt x="1080" y="1808"/>
                </a:cubicBezTo>
                <a:cubicBezTo>
                  <a:pt x="1080" y="1812"/>
                  <a:pt x="1081" y="1816"/>
                  <a:pt x="1082" y="1820"/>
                </a:cubicBezTo>
                <a:cubicBezTo>
                  <a:pt x="1093" y="1849"/>
                  <a:pt x="1113" y="1869"/>
                  <a:pt x="1133" y="1886"/>
                </a:cubicBezTo>
                <a:cubicBezTo>
                  <a:pt x="1135" y="1887"/>
                  <a:pt x="1137" y="1889"/>
                  <a:pt x="1139" y="1890"/>
                </a:cubicBezTo>
                <a:cubicBezTo>
                  <a:pt x="1140" y="1890"/>
                  <a:pt x="1141" y="1890"/>
                  <a:pt x="1142" y="1890"/>
                </a:cubicBezTo>
                <a:cubicBezTo>
                  <a:pt x="1143" y="1890"/>
                  <a:pt x="1144" y="1889"/>
                  <a:pt x="1145" y="1888"/>
                </a:cubicBezTo>
                <a:cubicBezTo>
                  <a:pt x="1149" y="1883"/>
                  <a:pt x="1143" y="1869"/>
                  <a:pt x="1142" y="1865"/>
                </a:cubicBezTo>
                <a:cubicBezTo>
                  <a:pt x="1138" y="1856"/>
                  <a:pt x="1134" y="1849"/>
                  <a:pt x="1130" y="1841"/>
                </a:cubicBezTo>
                <a:close/>
                <a:moveTo>
                  <a:pt x="1153" y="1778"/>
                </a:moveTo>
                <a:cubicBezTo>
                  <a:pt x="1155" y="1773"/>
                  <a:pt x="1156" y="1767"/>
                  <a:pt x="1157" y="1762"/>
                </a:cubicBezTo>
                <a:cubicBezTo>
                  <a:pt x="1159" y="1752"/>
                  <a:pt x="1160" y="1742"/>
                  <a:pt x="1161" y="1732"/>
                </a:cubicBezTo>
                <a:cubicBezTo>
                  <a:pt x="1164" y="1715"/>
                  <a:pt x="1165" y="1698"/>
                  <a:pt x="1166" y="1681"/>
                </a:cubicBezTo>
                <a:cubicBezTo>
                  <a:pt x="1167" y="1666"/>
                  <a:pt x="1168" y="1644"/>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5"/>
                </a:cubicBezTo>
                <a:cubicBezTo>
                  <a:pt x="1146" y="1768"/>
                  <a:pt x="1149" y="1786"/>
                  <a:pt x="1153" y="1778"/>
                </a:cubicBezTo>
                <a:close/>
                <a:moveTo>
                  <a:pt x="1128" y="1751"/>
                </a:moveTo>
                <a:cubicBezTo>
                  <a:pt x="1124" y="1736"/>
                  <a:pt x="1118" y="1713"/>
                  <a:pt x="1104" y="1708"/>
                </a:cubicBezTo>
                <a:cubicBezTo>
                  <a:pt x="1100" y="1706"/>
                  <a:pt x="1095" y="1708"/>
                  <a:pt x="1092" y="1712"/>
                </a:cubicBezTo>
                <a:cubicBezTo>
                  <a:pt x="1088" y="1718"/>
                  <a:pt x="1088" y="1726"/>
                  <a:pt x="1090" y="1733"/>
                </a:cubicBezTo>
                <a:cubicBezTo>
                  <a:pt x="1096" y="1754"/>
                  <a:pt x="1104" y="1774"/>
                  <a:pt x="1114" y="1793"/>
                </a:cubicBezTo>
                <a:cubicBezTo>
                  <a:pt x="1119" y="1802"/>
                  <a:pt x="1125" y="1811"/>
                  <a:pt x="1130" y="1820"/>
                </a:cubicBezTo>
                <a:cubicBezTo>
                  <a:pt x="1133" y="1824"/>
                  <a:pt x="1147" y="1848"/>
                  <a:pt x="1147" y="1838"/>
                </a:cubicBezTo>
                <a:cubicBezTo>
                  <a:pt x="1147" y="1826"/>
                  <a:pt x="1144" y="1813"/>
                  <a:pt x="1141" y="1802"/>
                </a:cubicBezTo>
                <a:cubicBezTo>
                  <a:pt x="1138" y="1785"/>
                  <a:pt x="1133" y="1768"/>
                  <a:pt x="1128" y="1751"/>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32"/>
                </a:moveTo>
                <a:cubicBezTo>
                  <a:pt x="837" y="32"/>
                  <a:pt x="836" y="32"/>
                  <a:pt x="836" y="32"/>
                </a:cubicBezTo>
                <a:cubicBezTo>
                  <a:pt x="834" y="31"/>
                  <a:pt x="831" y="31"/>
                  <a:pt x="828" y="32"/>
                </a:cubicBezTo>
                <a:cubicBezTo>
                  <a:pt x="815" y="37"/>
                  <a:pt x="804" y="52"/>
                  <a:pt x="795" y="65"/>
                </a:cubicBezTo>
                <a:cubicBezTo>
                  <a:pt x="784" y="82"/>
                  <a:pt x="768" y="118"/>
                  <a:pt x="771" y="124"/>
                </a:cubicBezTo>
                <a:cubicBezTo>
                  <a:pt x="774" y="131"/>
                  <a:pt x="812" y="106"/>
                  <a:pt x="827" y="85"/>
                </a:cubicBezTo>
                <a:cubicBezTo>
                  <a:pt x="835" y="74"/>
                  <a:pt x="850" y="52"/>
                  <a:pt x="841" y="37"/>
                </a:cubicBezTo>
                <a:cubicBezTo>
                  <a:pt x="840" y="35"/>
                  <a:pt x="839" y="33"/>
                  <a:pt x="837" y="32"/>
                </a:cubicBezTo>
                <a:close/>
                <a:moveTo>
                  <a:pt x="1221" y="1091"/>
                </a:moveTo>
                <a:cubicBezTo>
                  <a:pt x="1221" y="1091"/>
                  <a:pt x="1220" y="1090"/>
                  <a:pt x="1220" y="1090"/>
                </a:cubicBezTo>
                <a:cubicBezTo>
                  <a:pt x="1218" y="1089"/>
                  <a:pt x="1215" y="1089"/>
                  <a:pt x="1212" y="1090"/>
                </a:cubicBezTo>
                <a:cubicBezTo>
                  <a:pt x="1199" y="1095"/>
                  <a:pt x="1188" y="1110"/>
                  <a:pt x="1179" y="1123"/>
                </a:cubicBezTo>
                <a:cubicBezTo>
                  <a:pt x="1168" y="1140"/>
                  <a:pt x="1152" y="1176"/>
                  <a:pt x="1155" y="1183"/>
                </a:cubicBezTo>
                <a:cubicBezTo>
                  <a:pt x="1158" y="1189"/>
                  <a:pt x="1196" y="1164"/>
                  <a:pt x="1211" y="1144"/>
                </a:cubicBezTo>
                <a:cubicBezTo>
                  <a:pt x="1219" y="1133"/>
                  <a:pt x="1234" y="1111"/>
                  <a:pt x="1225" y="1095"/>
                </a:cubicBezTo>
                <a:cubicBezTo>
                  <a:pt x="1224" y="1093"/>
                  <a:pt x="1223" y="1092"/>
                  <a:pt x="1221" y="1091"/>
                </a:cubicBezTo>
                <a:close/>
                <a:moveTo>
                  <a:pt x="1517" y="1535"/>
                </a:moveTo>
                <a:cubicBezTo>
                  <a:pt x="1519" y="1537"/>
                  <a:pt x="1521" y="1538"/>
                  <a:pt x="1523" y="1539"/>
                </a:cubicBezTo>
                <a:cubicBezTo>
                  <a:pt x="1524" y="1539"/>
                  <a:pt x="1525" y="1539"/>
                  <a:pt x="1526" y="1539"/>
                </a:cubicBezTo>
                <a:cubicBezTo>
                  <a:pt x="1527" y="1539"/>
                  <a:pt x="1528" y="1538"/>
                  <a:pt x="1529" y="1537"/>
                </a:cubicBezTo>
                <a:cubicBezTo>
                  <a:pt x="1533" y="1532"/>
                  <a:pt x="1527" y="1519"/>
                  <a:pt x="1526" y="1514"/>
                </a:cubicBezTo>
                <a:cubicBezTo>
                  <a:pt x="1522" y="1505"/>
                  <a:pt x="1518" y="1498"/>
                  <a:pt x="1514" y="1490"/>
                </a:cubicBezTo>
                <a:cubicBezTo>
                  <a:pt x="1508" y="1476"/>
                  <a:pt x="1501" y="1463"/>
                  <a:pt x="1492" y="1451"/>
                </a:cubicBezTo>
                <a:cubicBezTo>
                  <a:pt x="1489" y="1447"/>
                  <a:pt x="1485" y="1442"/>
                  <a:pt x="1480" y="1440"/>
                </a:cubicBezTo>
                <a:cubicBezTo>
                  <a:pt x="1475" y="1438"/>
                  <a:pt x="1469" y="1440"/>
                  <a:pt x="1466" y="1445"/>
                </a:cubicBezTo>
                <a:cubicBezTo>
                  <a:pt x="1464" y="1449"/>
                  <a:pt x="1463" y="1453"/>
                  <a:pt x="1464" y="1457"/>
                </a:cubicBezTo>
                <a:cubicBezTo>
                  <a:pt x="1464" y="1461"/>
                  <a:pt x="1465" y="1465"/>
                  <a:pt x="1466" y="1469"/>
                </a:cubicBezTo>
                <a:cubicBezTo>
                  <a:pt x="1477" y="1498"/>
                  <a:pt x="1497" y="1518"/>
                  <a:pt x="1517" y="1535"/>
                </a:cubicBezTo>
                <a:close/>
                <a:moveTo>
                  <a:pt x="1221" y="382"/>
                </a:moveTo>
                <a:cubicBezTo>
                  <a:pt x="1221" y="382"/>
                  <a:pt x="1220" y="382"/>
                  <a:pt x="1220" y="382"/>
                </a:cubicBezTo>
                <a:cubicBezTo>
                  <a:pt x="1218" y="380"/>
                  <a:pt x="1215" y="381"/>
                  <a:pt x="1212" y="382"/>
                </a:cubicBezTo>
                <a:cubicBezTo>
                  <a:pt x="1199" y="387"/>
                  <a:pt x="1188" y="402"/>
                  <a:pt x="1179" y="415"/>
                </a:cubicBezTo>
                <a:cubicBezTo>
                  <a:pt x="1168" y="432"/>
                  <a:pt x="1152" y="468"/>
                  <a:pt x="1155" y="474"/>
                </a:cubicBezTo>
                <a:cubicBezTo>
                  <a:pt x="1158" y="480"/>
                  <a:pt x="1196" y="456"/>
                  <a:pt x="1211" y="435"/>
                </a:cubicBezTo>
                <a:cubicBezTo>
                  <a:pt x="1219" y="424"/>
                  <a:pt x="1234" y="402"/>
                  <a:pt x="1225" y="387"/>
                </a:cubicBezTo>
                <a:cubicBezTo>
                  <a:pt x="1224" y="385"/>
                  <a:pt x="1223" y="383"/>
                  <a:pt x="1221" y="382"/>
                </a:cubicBezTo>
                <a:close/>
                <a:moveTo>
                  <a:pt x="1221" y="1794"/>
                </a:moveTo>
                <a:cubicBezTo>
                  <a:pt x="1221" y="1794"/>
                  <a:pt x="1220" y="1794"/>
                  <a:pt x="1220" y="1794"/>
                </a:cubicBezTo>
                <a:cubicBezTo>
                  <a:pt x="1218" y="1793"/>
                  <a:pt x="1215" y="1793"/>
                  <a:pt x="1212" y="1794"/>
                </a:cubicBezTo>
                <a:cubicBezTo>
                  <a:pt x="1199" y="1799"/>
                  <a:pt x="1188" y="1814"/>
                  <a:pt x="1179" y="1827"/>
                </a:cubicBezTo>
                <a:cubicBezTo>
                  <a:pt x="1168" y="1844"/>
                  <a:pt x="1152" y="1880"/>
                  <a:pt x="1155" y="1886"/>
                </a:cubicBezTo>
                <a:cubicBezTo>
                  <a:pt x="1158" y="1893"/>
                  <a:pt x="1196" y="1868"/>
                  <a:pt x="1211" y="1847"/>
                </a:cubicBezTo>
                <a:cubicBezTo>
                  <a:pt x="1219" y="1836"/>
                  <a:pt x="1234" y="1815"/>
                  <a:pt x="1225" y="1799"/>
                </a:cubicBezTo>
                <a:cubicBezTo>
                  <a:pt x="1224" y="1797"/>
                  <a:pt x="1223" y="1796"/>
                  <a:pt x="1221" y="1794"/>
                </a:cubicBezTo>
                <a:close/>
                <a:moveTo>
                  <a:pt x="1171" y="1819"/>
                </a:moveTo>
                <a:cubicBezTo>
                  <a:pt x="1177" y="1811"/>
                  <a:pt x="1183" y="1803"/>
                  <a:pt x="1188" y="1794"/>
                </a:cubicBezTo>
                <a:cubicBezTo>
                  <a:pt x="1195" y="1783"/>
                  <a:pt x="1201" y="1771"/>
                  <a:pt x="1207" y="1758"/>
                </a:cubicBezTo>
                <a:cubicBezTo>
                  <a:pt x="1212" y="1746"/>
                  <a:pt x="1218" y="1733"/>
                  <a:pt x="1216" y="1718"/>
                </a:cubicBezTo>
                <a:cubicBezTo>
                  <a:pt x="1216" y="1715"/>
                  <a:pt x="1215" y="1712"/>
                  <a:pt x="1214" y="1710"/>
                </a:cubicBezTo>
                <a:cubicBezTo>
                  <a:pt x="1211" y="1707"/>
                  <a:pt x="1208" y="1707"/>
                  <a:pt x="1205" y="1708"/>
                </a:cubicBezTo>
                <a:cubicBezTo>
                  <a:pt x="1198" y="1710"/>
                  <a:pt x="1194" y="1716"/>
                  <a:pt x="1190" y="1723"/>
                </a:cubicBezTo>
                <a:cubicBezTo>
                  <a:pt x="1185" y="1730"/>
                  <a:pt x="1180" y="1738"/>
                  <a:pt x="1177" y="1747"/>
                </a:cubicBezTo>
                <a:cubicBezTo>
                  <a:pt x="1171" y="1761"/>
                  <a:pt x="1167" y="1777"/>
                  <a:pt x="1162" y="1792"/>
                </a:cubicBezTo>
                <a:cubicBezTo>
                  <a:pt x="1158" y="1807"/>
                  <a:pt x="1149" y="1833"/>
                  <a:pt x="1153" y="1837"/>
                </a:cubicBezTo>
                <a:cubicBezTo>
                  <a:pt x="1156" y="1841"/>
                  <a:pt x="1166" y="1826"/>
                  <a:pt x="1171" y="181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7/10/2020</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bg2">
                    <a:lumMod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F0231-C407-4262-A7B2-57F388D9CE7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FECA9E-ED4D-4BEF-B915-7AED88D4370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8FE94-03F7-45D1-BDBB-4813E64B1D0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E20D51-E5C8-472C-86E7-32E1B957A58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BACF732-8F75-4A62-8C03-3E7510F5125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9087207-BD39-4B9C-8D83-F7365D03CD19}"/>
              </a:ext>
            </a:extLst>
          </p:cNvPr>
          <p:cNvSpPr>
            <a:spLocks noGrp="1"/>
          </p:cNvSpPr>
          <p:nvPr>
            <p:ph type="sldNum" sz="quarter" idx="12"/>
          </p:nvPr>
        </p:nvSpPr>
        <p:spPr/>
        <p:txBody>
          <a:bodyPr/>
          <a:lstStyle>
            <a:lvl1pPr>
              <a:defRPr/>
            </a:lvl1pPr>
          </a:lstStyle>
          <a:p>
            <a:fld id="{BF63ECA5-D1B7-4BA5-AE60-675EDF9E69E0}" type="slidenum">
              <a:rPr lang="en-US" altLang="en-US"/>
              <a:pPr/>
              <a:t>‹#›</a:t>
            </a:fld>
            <a:endParaRPr lang="en-US" altLang="en-US"/>
          </a:p>
        </p:txBody>
      </p:sp>
    </p:spTree>
    <p:extLst>
      <p:ext uri="{BB962C8B-B14F-4D97-AF65-F5344CB8AC3E}">
        <p14:creationId xmlns:p14="http://schemas.microsoft.com/office/powerpoint/2010/main" val="408114941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88C61DB6-EB56-492E-86CF-0835018A3A79}"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302282627"/>
      </p:ext>
    </p:extLst>
  </p:cSld>
  <p:clrMapOvr>
    <a:masterClrMapping/>
  </p:clrMapOvr>
  <p:transition>
    <p:random/>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0F4382AA-1DB5-4164-9453-FF752C0BA6C3}"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846686644"/>
      </p:ext>
    </p:extLst>
  </p:cSld>
  <p:clrMapOvr>
    <a:masterClrMapping/>
  </p:clrMapOvr>
  <p:transition>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B883BEC-5280-4D9B-ADC3-105CFC0C5A9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097278354"/>
      </p:ext>
    </p:extLst>
  </p:cSld>
  <p:clrMapOvr>
    <a:masterClrMapping/>
  </p:clrMapOvr>
  <p:transition>
    <p:random/>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B9DD6078-AFFB-4AC9-9B2C-A20F584D0DF9}"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577461891"/>
      </p:ext>
    </p:extLst>
  </p:cSld>
  <p:clrMapOvr>
    <a:masterClrMapping/>
  </p:clrMapOvr>
  <p:transition>
    <p:random/>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1870108E-F264-4602-9E03-8218FFFDAB81}"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457981075"/>
      </p:ext>
    </p:extLst>
  </p:cSld>
  <p:clrMapOvr>
    <a:masterClrMapping/>
  </p:clrMapOvr>
  <p:transition>
    <p:random/>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6089512-2D5B-4184-B768-3FCAF572367E}"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2528087"/>
      </p:ext>
    </p:extLst>
  </p:cSld>
  <p:clrMapOvr>
    <a:masterClrMapping/>
  </p:clrMapOvr>
  <p:transition>
    <p:random/>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8"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9"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1FB8CE1-044C-467D-8176-AA6113265C17}"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992197158"/>
      </p:ext>
    </p:extLst>
  </p:cSld>
  <p:clrMapOvr>
    <a:masterClrMapping/>
  </p:clrMapOvr>
  <p:transition>
    <p:rand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2ADCB9B-142B-4081-A843-14CD10B20026}"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645546204"/>
      </p:ext>
    </p:extLst>
  </p:cSld>
  <p:clrMapOvr>
    <a:masterClrMapping/>
  </p:clrMapOvr>
  <p:transition>
    <p:rand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3"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47B6106B-66CE-44CE-AFF2-F5565CB0F6D3}"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973186846"/>
      </p:ext>
    </p:extLst>
  </p:cSld>
  <p:clrMapOvr>
    <a:masterClrMapping/>
  </p:clrMapOvr>
  <p:transition>
    <p:rand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BF94507-E1D0-401F-910C-9D567F9B6B44}"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090722827"/>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A4E3-5F89-46F1-B8A9-2CA322E0C5A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4482C6-84F1-46DC-99D5-F59F87DF7FDF}"/>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A467BD-79CE-480B-9B50-86149D47EDE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73DB8F-5384-4EAB-B977-FEC3B9BF0BB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F735E3C-CB79-4C35-9A66-0407F87CF92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D1DF8B6-2D12-49E2-8477-A881DDAC6D8C}"/>
              </a:ext>
            </a:extLst>
          </p:cNvPr>
          <p:cNvSpPr>
            <a:spLocks noGrp="1"/>
          </p:cNvSpPr>
          <p:nvPr>
            <p:ph type="sldNum" sz="quarter" idx="12"/>
          </p:nvPr>
        </p:nvSpPr>
        <p:spPr/>
        <p:txBody>
          <a:bodyPr/>
          <a:lstStyle>
            <a:lvl1pPr>
              <a:defRPr/>
            </a:lvl1pPr>
          </a:lstStyle>
          <a:p>
            <a:fld id="{AF720B99-BCDE-496F-9477-ED2B02CDA191}" type="slidenum">
              <a:rPr lang="en-US" altLang="en-US"/>
              <a:pPr/>
              <a:t>‹#›</a:t>
            </a:fld>
            <a:endParaRPr lang="en-US" altLang="en-US"/>
          </a:p>
        </p:txBody>
      </p:sp>
    </p:spTree>
    <p:extLst>
      <p:ext uri="{BB962C8B-B14F-4D97-AF65-F5344CB8AC3E}">
        <p14:creationId xmlns:p14="http://schemas.microsoft.com/office/powerpoint/2010/main" val="223407897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F1577FD-DBBF-40A6-A963-14BB61BF6BA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926089045"/>
      </p:ext>
    </p:extLst>
  </p:cSld>
  <p:clrMapOvr>
    <a:masterClrMapping/>
  </p:clrMapOvr>
  <p:transition>
    <p:rand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21C258E-896F-4755-96B4-AB1B72995BD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18134666"/>
      </p:ext>
    </p:extLst>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737F9E2-598D-466D-8483-C3DE69DD5C3F}"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660832841"/>
      </p:ext>
    </p:extLst>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FF31FC4-F3A2-48EE-9968-CB9A50EF695F}"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000021770"/>
      </p:ext>
    </p:extLst>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666A3F3C-0969-4B4E-BBDE-2CB1ECEA106C}"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50788323"/>
      </p:ext>
    </p:extLst>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B927B16-B716-4474-B17B-7784272DA07D}"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665948793"/>
      </p:ext>
    </p:extLst>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CED2B96-F594-4446-B3EA-A0F2E04CE267}"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303730825"/>
      </p:ext>
    </p:extLst>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539CFE1-32B7-4F41-BC74-990762EC1D8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742804637"/>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5F41829-B67E-4FCA-865D-6449993C9EB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245614558"/>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048346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815B0-9BB4-4229-BE70-DEB955F77A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2BFE99-A9EE-4A1E-AF04-8A7BF3FB9C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92A52-B21A-4E8D-AC4E-B753A0DABD9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A305D05-3C7E-49B6-B08D-F2409DEE93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637DD7F-4176-45E5-9DDE-488E89B317D8}"/>
              </a:ext>
            </a:extLst>
          </p:cNvPr>
          <p:cNvSpPr>
            <a:spLocks noGrp="1"/>
          </p:cNvSpPr>
          <p:nvPr>
            <p:ph type="sldNum" sz="quarter" idx="12"/>
          </p:nvPr>
        </p:nvSpPr>
        <p:spPr/>
        <p:txBody>
          <a:bodyPr/>
          <a:lstStyle>
            <a:lvl1pPr>
              <a:defRPr/>
            </a:lvl1pPr>
          </a:lstStyle>
          <a:p>
            <a:fld id="{487B7562-9DF2-4E82-B13F-F0FF679CACA3}" type="slidenum">
              <a:rPr lang="en-US" altLang="en-US"/>
              <a:pPr/>
              <a:t>‹#›</a:t>
            </a:fld>
            <a:endParaRPr lang="en-US" altLang="en-US"/>
          </a:p>
        </p:txBody>
      </p:sp>
    </p:spTree>
    <p:extLst>
      <p:ext uri="{BB962C8B-B14F-4D97-AF65-F5344CB8AC3E}">
        <p14:creationId xmlns:p14="http://schemas.microsoft.com/office/powerpoint/2010/main" val="218093931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250644873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109531964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330944935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144316353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240379402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247240656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186533878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145858860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191153747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2482386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FDFB26-7B45-42AC-A4B5-5C040B4BA17C}"/>
              </a:ext>
            </a:extLst>
          </p:cNvPr>
          <p:cNvSpPr>
            <a:spLocks noGrp="1"/>
          </p:cNvSpPr>
          <p:nvPr>
            <p:ph type="title" orient="vert"/>
          </p:nvPr>
        </p:nvSpPr>
        <p:spPr>
          <a:xfrm>
            <a:off x="8686800" y="209550"/>
            <a:ext cx="2590800" cy="60388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B95293-07EE-4465-812A-C6B1AC728A72}"/>
              </a:ext>
            </a:extLst>
          </p:cNvPr>
          <p:cNvSpPr>
            <a:spLocks noGrp="1"/>
          </p:cNvSpPr>
          <p:nvPr>
            <p:ph type="body" orient="vert" idx="1"/>
          </p:nvPr>
        </p:nvSpPr>
        <p:spPr>
          <a:xfrm>
            <a:off x="914400" y="209550"/>
            <a:ext cx="7569200" cy="6038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03BC3-228B-476B-B45B-09887B9E613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AD59334-D6FC-4944-8991-05FC222E80C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062F5CA-48AB-4632-97E8-89192CE8DB6A}"/>
              </a:ext>
            </a:extLst>
          </p:cNvPr>
          <p:cNvSpPr>
            <a:spLocks noGrp="1"/>
          </p:cNvSpPr>
          <p:nvPr>
            <p:ph type="sldNum" sz="quarter" idx="12"/>
          </p:nvPr>
        </p:nvSpPr>
        <p:spPr/>
        <p:txBody>
          <a:bodyPr/>
          <a:lstStyle>
            <a:lvl1pPr>
              <a:defRPr/>
            </a:lvl1pPr>
          </a:lstStyle>
          <a:p>
            <a:fld id="{C9942715-F1E9-4092-A25E-7C8126D3B580}" type="slidenum">
              <a:rPr lang="en-US" altLang="en-US"/>
              <a:pPr/>
              <a:t>‹#›</a:t>
            </a:fld>
            <a:endParaRPr lang="en-US" altLang="en-US"/>
          </a:p>
        </p:txBody>
      </p:sp>
    </p:spTree>
    <p:extLst>
      <p:ext uri="{BB962C8B-B14F-4D97-AF65-F5344CB8AC3E}">
        <p14:creationId xmlns:p14="http://schemas.microsoft.com/office/powerpoint/2010/main" val="351188448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166238258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276961847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111393798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117648089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11532248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23036852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217694496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400201137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222249107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73210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1199B33D-6708-4E71-BDEA-3F63DFFB1B6A}"/>
              </a:ext>
            </a:extLst>
          </p:cNvPr>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grpSp>
        <p:nvGrpSpPr>
          <p:cNvPr id="5" name="Group 15">
            <a:extLst>
              <a:ext uri="{FF2B5EF4-FFF2-40B4-BE49-F238E27FC236}">
                <a16:creationId xmlns:a16="http://schemas.microsoft.com/office/drawing/2014/main" id="{53CDCD05-DFE8-423A-AE28-1C269B397FC0}"/>
              </a:ext>
            </a:extLst>
          </p:cNvPr>
          <p:cNvGrpSpPr>
            <a:grpSpLocks/>
          </p:cNvGrpSpPr>
          <p:nvPr/>
        </p:nvGrpSpPr>
        <p:grpSpPr bwMode="auto">
          <a:xfrm>
            <a:off x="-4233" y="4953000"/>
            <a:ext cx="12196233" cy="1911350"/>
            <a:chOff x="-3765" y="4832896"/>
            <a:chExt cx="9147765" cy="2032192"/>
          </a:xfrm>
        </p:grpSpPr>
        <p:sp>
          <p:nvSpPr>
            <p:cNvPr id="6" name="Freeform 16">
              <a:extLst>
                <a:ext uri="{FF2B5EF4-FFF2-40B4-BE49-F238E27FC236}">
                  <a16:creationId xmlns:a16="http://schemas.microsoft.com/office/drawing/2014/main" id="{B5B8FD08-832D-441B-A117-34F10D0F1B52}"/>
                </a:ext>
              </a:extLst>
            </p:cNvPr>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sz="1800">
                <a:latin typeface="Times New Roman" charset="0"/>
              </a:endParaRPr>
            </a:p>
          </p:txBody>
        </p:sp>
        <p:sp>
          <p:nvSpPr>
            <p:cNvPr id="7" name="Freeform 18">
              <a:extLst>
                <a:ext uri="{FF2B5EF4-FFF2-40B4-BE49-F238E27FC236}">
                  <a16:creationId xmlns:a16="http://schemas.microsoft.com/office/drawing/2014/main" id="{F23AE84F-198B-4663-92BF-E2DA3D229C4E}"/>
                </a:ext>
              </a:extLst>
            </p:cNvPr>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sz="1800">
                <a:latin typeface="Times New Roman" charset="0"/>
              </a:endParaRPr>
            </a:p>
          </p:txBody>
        </p:sp>
        <p:sp>
          <p:nvSpPr>
            <p:cNvPr id="8" name="Freeform 19">
              <a:extLst>
                <a:ext uri="{FF2B5EF4-FFF2-40B4-BE49-F238E27FC236}">
                  <a16:creationId xmlns:a16="http://schemas.microsoft.com/office/drawing/2014/main" id="{BFE95D1C-A1F8-459C-9CA9-8F03A98EC81F}"/>
                </a:ext>
              </a:extLst>
            </p:cNvPr>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cxnSp>
          <p:nvCxnSpPr>
            <p:cNvPr id="10" name="Straight Connector 9">
              <a:extLst>
                <a:ext uri="{FF2B5EF4-FFF2-40B4-BE49-F238E27FC236}">
                  <a16:creationId xmlns:a16="http://schemas.microsoft.com/office/drawing/2014/main" id="{34FF5EA9-F8D8-4453-AFF6-602057713F51}"/>
                </a:ext>
              </a:extLst>
            </p:cNvPr>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914400" y="1752602"/>
            <a:ext cx="103632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a:extLst>
              <a:ext uri="{FF2B5EF4-FFF2-40B4-BE49-F238E27FC236}">
                <a16:creationId xmlns:a16="http://schemas.microsoft.com/office/drawing/2014/main" id="{4B052172-E334-4570-99EE-1E693E849B1D}"/>
              </a:ext>
            </a:extLst>
          </p:cNvPr>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2" name="Footer Placeholder 18">
            <a:extLst>
              <a:ext uri="{FF2B5EF4-FFF2-40B4-BE49-F238E27FC236}">
                <a16:creationId xmlns:a16="http://schemas.microsoft.com/office/drawing/2014/main" id="{CF71B922-B43D-4935-8DF5-33DF8D1147FE}"/>
              </a:ext>
            </a:extLst>
          </p:cNvPr>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a:extLst>
              <a:ext uri="{FF2B5EF4-FFF2-40B4-BE49-F238E27FC236}">
                <a16:creationId xmlns:a16="http://schemas.microsoft.com/office/drawing/2014/main" id="{1BDB99B9-FD97-4DE6-B547-A7720DA1CB0F}"/>
              </a:ext>
            </a:extLst>
          </p:cNvPr>
          <p:cNvSpPr>
            <a:spLocks noGrp="1"/>
          </p:cNvSpPr>
          <p:nvPr>
            <p:ph type="sldNum" sz="quarter" idx="12"/>
          </p:nvPr>
        </p:nvSpPr>
        <p:spPr/>
        <p:txBody>
          <a:bodyPr/>
          <a:lstStyle>
            <a:lvl1pPr>
              <a:defRPr>
                <a:solidFill>
                  <a:srgbClr val="FFFFFF"/>
                </a:solidFill>
              </a:defRPr>
            </a:lvl1pPr>
          </a:lstStyle>
          <a:p>
            <a:fld id="{3216DB1E-8756-41CB-8FE5-8B93FEA44CF6}" type="slidenum">
              <a:rPr lang="en-US" altLang="en-US"/>
              <a:pPr/>
              <a:t>‹#›</a:t>
            </a:fld>
            <a:endParaRPr lang="en-US" altLang="en-US"/>
          </a:p>
        </p:txBody>
      </p:sp>
    </p:spTree>
    <p:extLst>
      <p:ext uri="{BB962C8B-B14F-4D97-AF65-F5344CB8AC3E}">
        <p14:creationId xmlns:p14="http://schemas.microsoft.com/office/powerpoint/2010/main" val="155054049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182919101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1215605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8154890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9030397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4429094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2325787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1948500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065677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1470534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383856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a:extLst>
              <a:ext uri="{FF2B5EF4-FFF2-40B4-BE49-F238E27FC236}">
                <a16:creationId xmlns:a16="http://schemas.microsoft.com/office/drawing/2014/main" id="{6A7DDC88-5F4C-4270-90E5-7C3A24B2C7DF}"/>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51B0C191-0876-4AFA-ACC9-9AEFB0B1A7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D4F1B5FA-E645-4E49-BE62-B7275C4402EE}"/>
              </a:ext>
            </a:extLst>
          </p:cNvPr>
          <p:cNvSpPr>
            <a:spLocks noGrp="1"/>
          </p:cNvSpPr>
          <p:nvPr>
            <p:ph type="sldNum" sz="quarter" idx="12"/>
          </p:nvPr>
        </p:nvSpPr>
        <p:spPr/>
        <p:txBody>
          <a:bodyPr/>
          <a:lstStyle>
            <a:lvl1pPr>
              <a:defRPr/>
            </a:lvl1pPr>
          </a:lstStyle>
          <a:p>
            <a:fld id="{5839245E-CEA8-4249-BD04-6BFD5C603E82}" type="slidenum">
              <a:rPr lang="en-US" altLang="en-US"/>
              <a:pPr/>
              <a:t>‹#›</a:t>
            </a:fld>
            <a:endParaRPr lang="en-US" altLang="en-US"/>
          </a:p>
        </p:txBody>
      </p:sp>
    </p:spTree>
    <p:extLst>
      <p:ext uri="{BB962C8B-B14F-4D97-AF65-F5344CB8AC3E}">
        <p14:creationId xmlns:p14="http://schemas.microsoft.com/office/powerpoint/2010/main" val="98361221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2332401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7549977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235816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6119855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2732366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7283386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4362369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0396980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8768620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47878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hevron 10">
            <a:extLst>
              <a:ext uri="{FF2B5EF4-FFF2-40B4-BE49-F238E27FC236}">
                <a16:creationId xmlns:a16="http://schemas.microsoft.com/office/drawing/2014/main" id="{A6B5D8E8-4B08-44AD-B287-CCB44605933C}"/>
              </a:ext>
            </a:extLst>
          </p:cNvPr>
          <p:cNvSpPr/>
          <p:nvPr/>
        </p:nvSpPr>
        <p:spPr>
          <a:xfrm>
            <a:off x="4849284" y="3005138"/>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a:p>
        </p:txBody>
      </p:sp>
      <p:sp>
        <p:nvSpPr>
          <p:cNvPr id="5" name="Chevron 15">
            <a:extLst>
              <a:ext uri="{FF2B5EF4-FFF2-40B4-BE49-F238E27FC236}">
                <a16:creationId xmlns:a16="http://schemas.microsoft.com/office/drawing/2014/main" id="{0B33559E-1ADD-4A34-88BD-95EC3F34D6CF}"/>
              </a:ext>
            </a:extLst>
          </p:cNvPr>
          <p:cNvSpPr/>
          <p:nvPr/>
        </p:nvSpPr>
        <p:spPr>
          <a:xfrm>
            <a:off x="4599518" y="3005138"/>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a:p>
        </p:txBody>
      </p:sp>
      <p:sp>
        <p:nvSpPr>
          <p:cNvPr id="2" name="Title 1"/>
          <p:cNvSpPr>
            <a:spLocks noGrp="1"/>
          </p:cNvSpPr>
          <p:nvPr>
            <p:ph type="title"/>
          </p:nvPr>
        </p:nvSpPr>
        <p:spPr>
          <a:xfrm>
            <a:off x="963168" y="1059712"/>
            <a:ext cx="103632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5230284" y="2931712"/>
            <a:ext cx="6096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a:extLst>
              <a:ext uri="{FF2B5EF4-FFF2-40B4-BE49-F238E27FC236}">
                <a16:creationId xmlns:a16="http://schemas.microsoft.com/office/drawing/2014/main" id="{1B09AC0A-2B6A-4BE7-9E0A-FEC225D28B5C}"/>
              </a:ext>
            </a:extLst>
          </p:cNvPr>
          <p:cNvSpPr>
            <a:spLocks noGrp="1"/>
          </p:cNvSpPr>
          <p:nvPr>
            <p:ph type="dt" sz="half" idx="10"/>
          </p:nvPr>
        </p:nvSpPr>
        <p:spPr/>
        <p:txBody>
          <a:bodyPr/>
          <a:lstStyle>
            <a:lvl1pPr>
              <a:defRPr/>
            </a:lvl1pPr>
            <a:extLst/>
          </a:lstStyle>
          <a:p>
            <a:pPr>
              <a:defRPr/>
            </a:pPr>
            <a:endParaRPr lang="en-US"/>
          </a:p>
        </p:txBody>
      </p:sp>
      <p:sp>
        <p:nvSpPr>
          <p:cNvPr id="7" name="Footer Placeholder 4">
            <a:extLst>
              <a:ext uri="{FF2B5EF4-FFF2-40B4-BE49-F238E27FC236}">
                <a16:creationId xmlns:a16="http://schemas.microsoft.com/office/drawing/2014/main" id="{A92F08FE-A3AC-408F-935A-DE77B440F2E8}"/>
              </a:ext>
            </a:extLst>
          </p:cNvPr>
          <p:cNvSpPr>
            <a:spLocks noGrp="1"/>
          </p:cNvSpPr>
          <p:nvPr>
            <p:ph type="ftr" sz="quarter" idx="11"/>
          </p:nvPr>
        </p:nvSpPr>
        <p:spPr/>
        <p:txBody>
          <a:bodyPr/>
          <a:lstStyle>
            <a:lvl1pPr>
              <a:defRPr/>
            </a:lvl1pPr>
            <a:extLst/>
          </a:lstStyle>
          <a:p>
            <a:pPr>
              <a:defRPr/>
            </a:pPr>
            <a:endParaRPr lang="en-US"/>
          </a:p>
        </p:txBody>
      </p:sp>
      <p:sp>
        <p:nvSpPr>
          <p:cNvPr id="8" name="Slide Number Placeholder 5">
            <a:extLst>
              <a:ext uri="{FF2B5EF4-FFF2-40B4-BE49-F238E27FC236}">
                <a16:creationId xmlns:a16="http://schemas.microsoft.com/office/drawing/2014/main" id="{21049BE0-CD1A-4B0F-B083-5EE65B87AB45}"/>
              </a:ext>
            </a:extLst>
          </p:cNvPr>
          <p:cNvSpPr>
            <a:spLocks noGrp="1"/>
          </p:cNvSpPr>
          <p:nvPr>
            <p:ph type="sldNum" sz="quarter" idx="12"/>
          </p:nvPr>
        </p:nvSpPr>
        <p:spPr/>
        <p:txBody>
          <a:bodyPr/>
          <a:lstStyle>
            <a:lvl1pPr>
              <a:defRPr/>
            </a:lvl1pPr>
          </a:lstStyle>
          <a:p>
            <a:fld id="{4AAB4991-0B77-439B-B82C-0F25F91097EE}" type="slidenum">
              <a:rPr lang="en-US" altLang="en-US"/>
              <a:pPr/>
              <a:t>‹#›</a:t>
            </a:fld>
            <a:endParaRPr lang="en-US" altLang="en-US"/>
          </a:p>
        </p:txBody>
      </p:sp>
    </p:spTree>
    <p:extLst>
      <p:ext uri="{BB962C8B-B14F-4D97-AF65-F5344CB8AC3E}">
        <p14:creationId xmlns:p14="http://schemas.microsoft.com/office/powerpoint/2010/main" val="4279440291"/>
      </p:ext>
    </p:extLst>
  </p:cSld>
  <p:clrMapOvr>
    <a:overrideClrMapping bg1="dk1" tx1="lt1" bg2="dk2" tx2="lt2" accent1="accent1" accent2="accent2" accent3="accent3" accent4="accent4" accent5="accent5" accent6="accent6" hlink="hlink" folHlink="folHlink"/>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1107988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567093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44620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eaLnBrk="0" hangingPunct="0">
              <a:defRPr/>
            </a:pPr>
            <a:fld id="{9B883BEC-5280-4D9B-ADC3-105CFC0C5A95}"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4146469458"/>
      </p:ext>
    </p:extLst>
  </p:cSld>
  <p:clrMapOvr>
    <a:masterClrMapping/>
  </p:clrMapOvr>
  <p:transition>
    <p:random/>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eaLnBrk="0" hangingPunct="0">
              <a:defRPr/>
            </a:pPr>
            <a:fld id="{B9DD6078-AFFB-4AC9-9B2C-A20F584D0DF9}"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606059710"/>
      </p:ext>
    </p:extLst>
  </p:cSld>
  <p:clrMapOvr>
    <a:masterClrMapping/>
  </p:clrMapOvr>
  <p:transition>
    <p:random/>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eaLnBrk="0" hangingPunct="0">
              <a:defRPr/>
            </a:pPr>
            <a:fld id="{1870108E-F264-4602-9E03-8218FFFDAB81}"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673227168"/>
      </p:ext>
    </p:extLst>
  </p:cSld>
  <p:clrMapOvr>
    <a:masterClrMapping/>
  </p:clrMapOvr>
  <p:transition>
    <p:random/>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eaLnBrk="0" hangingPunct="0">
              <a:defRPr/>
            </a:pPr>
            <a:fld id="{C6089512-2D5B-4184-B768-3FCAF572367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990559078"/>
      </p:ext>
    </p:extLst>
  </p:cSld>
  <p:clrMapOvr>
    <a:masterClrMapping/>
  </p:clrMapOvr>
  <p:transition>
    <p:random/>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eaLnBrk="0" hangingPunct="0">
              <a:defRPr/>
            </a:pPr>
            <a:fld id="{A1FB8CE1-044C-467D-8176-AA6113265C17}"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117579788"/>
      </p:ext>
    </p:extLst>
  </p:cSld>
  <p:clrMapOvr>
    <a:masterClrMapping/>
  </p:clrMapOvr>
  <p:transition>
    <p:random/>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eaLnBrk="0" hangingPunct="0">
              <a:defRPr/>
            </a:pPr>
            <a:fld id="{82ADCB9B-142B-4081-A843-14CD10B20026}"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801599895"/>
      </p:ext>
    </p:extLst>
  </p:cSld>
  <p:clrMapOvr>
    <a:masterClrMapping/>
  </p:clrMapOvr>
  <p:transition>
    <p:random/>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eaLnBrk="0" hangingPunct="0">
              <a:defRPr/>
            </a:pPr>
            <a:fld id="{47B6106B-66CE-44CE-AFF2-F5565CB0F6D3}"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392445714"/>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a:extLst>
              <a:ext uri="{FF2B5EF4-FFF2-40B4-BE49-F238E27FC236}">
                <a16:creationId xmlns:a16="http://schemas.microsoft.com/office/drawing/2014/main" id="{E0D893C5-A647-40F4-9396-9DF12B038AD7}"/>
              </a:ext>
            </a:extLst>
          </p:cNvPr>
          <p:cNvSpPr>
            <a:spLocks noGrp="1"/>
          </p:cNvSpPr>
          <p:nvPr>
            <p:ph type="dt" sz="half" idx="10"/>
          </p:nvPr>
        </p:nvSpPr>
        <p:spPr/>
        <p:txBody>
          <a:bodyPr/>
          <a:lstStyle>
            <a:lvl1pPr>
              <a:defRPr/>
            </a:lvl1pPr>
            <a:extLst/>
          </a:lstStyle>
          <a:p>
            <a:pPr>
              <a:defRPr/>
            </a:pPr>
            <a:endParaRPr lang="en-US"/>
          </a:p>
        </p:txBody>
      </p:sp>
      <p:sp>
        <p:nvSpPr>
          <p:cNvPr id="6" name="Footer Placeholder 5">
            <a:extLst>
              <a:ext uri="{FF2B5EF4-FFF2-40B4-BE49-F238E27FC236}">
                <a16:creationId xmlns:a16="http://schemas.microsoft.com/office/drawing/2014/main" id="{822A794B-CC09-4FA8-BDC0-478C84A53894}"/>
              </a:ext>
            </a:extLst>
          </p:cNvPr>
          <p:cNvSpPr>
            <a:spLocks noGrp="1"/>
          </p:cNvSpPr>
          <p:nvPr>
            <p:ph type="ftr" sz="quarter" idx="11"/>
          </p:nvPr>
        </p:nvSpPr>
        <p:spPr/>
        <p:txBody>
          <a:bodyPr/>
          <a:lstStyle>
            <a:lvl1pPr>
              <a:defRPr/>
            </a:lvl1pPr>
            <a:extLst/>
          </a:lstStyle>
          <a:p>
            <a:pPr>
              <a:defRPr/>
            </a:pPr>
            <a:endParaRPr lang="en-US"/>
          </a:p>
        </p:txBody>
      </p:sp>
      <p:sp>
        <p:nvSpPr>
          <p:cNvPr id="7" name="Slide Number Placeholder 6">
            <a:extLst>
              <a:ext uri="{FF2B5EF4-FFF2-40B4-BE49-F238E27FC236}">
                <a16:creationId xmlns:a16="http://schemas.microsoft.com/office/drawing/2014/main" id="{7A00B4B9-1521-4106-AB34-CB0249E81ECC}"/>
              </a:ext>
            </a:extLst>
          </p:cNvPr>
          <p:cNvSpPr>
            <a:spLocks noGrp="1"/>
          </p:cNvSpPr>
          <p:nvPr>
            <p:ph type="sldNum" sz="quarter" idx="12"/>
          </p:nvPr>
        </p:nvSpPr>
        <p:spPr/>
        <p:txBody>
          <a:bodyPr/>
          <a:lstStyle>
            <a:lvl1pPr>
              <a:defRPr/>
            </a:lvl1pPr>
          </a:lstStyle>
          <a:p>
            <a:fld id="{44969051-952E-4686-AA0E-E85503A4CCAD}" type="slidenum">
              <a:rPr lang="en-US" altLang="en-US"/>
              <a:pPr/>
              <a:t>‹#›</a:t>
            </a:fld>
            <a:endParaRPr lang="en-US" altLang="en-US"/>
          </a:p>
        </p:txBody>
      </p:sp>
    </p:spTree>
    <p:extLst>
      <p:ext uri="{BB962C8B-B14F-4D97-AF65-F5344CB8AC3E}">
        <p14:creationId xmlns:p14="http://schemas.microsoft.com/office/powerpoint/2010/main" val="4224584312"/>
      </p:ext>
    </p:extLst>
  </p:cSld>
  <p:clrMapOvr>
    <a:overrideClrMapping bg1="dk1" tx1="lt1" bg2="dk2" tx2="lt2" accent1="accent1" accent2="accent2" accent3="accent3" accent4="accent4" accent5="accent5" accent6="accent6" hlink="hlink" folHlink="folHlink"/>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eaLnBrk="0" hangingPunct="0">
              <a:defRPr/>
            </a:pPr>
            <a:fld id="{CBF94507-E1D0-401F-910C-9D567F9B6B44}"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307788708"/>
      </p:ext>
    </p:extLst>
  </p:cSld>
  <p:clrMapOvr>
    <a:masterClrMapping/>
  </p:clrMapOvr>
  <p:transition>
    <p:random/>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eaLnBrk="0" hangingPunct="0">
              <a:defRPr/>
            </a:pPr>
            <a:fld id="{FF1577FD-DBBF-40A6-A963-14BB61BF6BA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309855857"/>
      </p:ext>
    </p:extLst>
  </p:cSld>
  <p:clrMapOvr>
    <a:masterClrMapping/>
  </p:clrMapOvr>
  <p:transition>
    <p:random/>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eaLnBrk="0" hangingPunct="0">
              <a:defRPr/>
            </a:pPr>
            <a:fld id="{F21C258E-896F-4755-96B4-AB1B72995BD5}"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455260045"/>
      </p:ext>
    </p:extLst>
  </p:cSld>
  <p:clrMapOvr>
    <a:masterClrMapping/>
  </p:clrMapOvr>
  <p:transition>
    <p:random/>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eaLnBrk="0" hangingPunct="0">
              <a:defRPr/>
            </a:pPr>
            <a:fld id="{3737F9E2-598D-466D-8483-C3DE69DD5C3F}"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952280271"/>
      </p:ext>
    </p:extLst>
  </p:cSld>
  <p:clrMapOvr>
    <a:masterClrMapping/>
  </p:clrMapOvr>
  <p:transition>
    <p:random/>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eaLnBrk="0" hangingPunct="0">
              <a:defRPr/>
            </a:pPr>
            <a:fld id="{CFF31FC4-F3A2-48EE-9968-CB9A50EF695F}"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881830075"/>
      </p:ext>
    </p:extLst>
  </p:cSld>
  <p:clrMapOvr>
    <a:masterClrMapping/>
  </p:clrMapOvr>
  <p:transition>
    <p:random/>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eaLnBrk="0" hangingPunct="0">
              <a:defRPr/>
            </a:pPr>
            <a:fld id="{666A3F3C-0969-4B4E-BBDE-2CB1ECEA106C}"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776239265"/>
      </p:ext>
    </p:extLst>
  </p:cSld>
  <p:clrMapOvr>
    <a:masterClrMapping/>
  </p:clrMapOvr>
  <p:transition>
    <p:random/>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eaLnBrk="0" hangingPunct="0">
              <a:defRPr/>
            </a:pPr>
            <a:fld id="{9B927B16-B716-4474-B17B-7784272DA07D}"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464488561"/>
      </p:ext>
    </p:extLst>
  </p:cSld>
  <p:clrMapOvr>
    <a:masterClrMapping/>
  </p:clrMapOvr>
  <p:transition>
    <p:random/>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eaLnBrk="0" hangingPunct="0">
              <a:defRPr/>
            </a:pPr>
            <a:fld id="{8CED2B96-F594-4446-B3EA-A0F2E04CE267}"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999154043"/>
      </p:ext>
    </p:extLst>
  </p:cSld>
  <p:clrMapOvr>
    <a:masterClrMapping/>
  </p:clrMapOvr>
  <p:transition>
    <p:random/>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eaLnBrk="0" hangingPunct="0">
              <a:defRPr/>
            </a:pPr>
            <a:fld id="{A539CFE1-32B7-4F41-BC74-990762EC1D8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471071147"/>
      </p:ext>
    </p:extLst>
  </p:cSld>
  <p:clrMapOvr>
    <a:masterClrMapping/>
  </p:clrMapOvr>
  <p:transition>
    <p:random/>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lgn="l" eaLnBrk="0" hangingPunct="0">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eaLnBrk="0" hangingPunct="0">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eaLnBrk="0" hangingPunct="0">
              <a:defRPr/>
            </a:pPr>
            <a:fld id="{95F41829-B67E-4FCA-865D-6449993C9EB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315135005"/>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C970E5-E225-4651-817E-90854900CDC5}"/>
              </a:ext>
            </a:extLst>
          </p:cNvPr>
          <p:cNvSpPr>
            <a:spLocks noGrp="1"/>
          </p:cNvSpPr>
          <p:nvPr>
            <p:ph type="dt" sz="half" idx="10"/>
          </p:nvPr>
        </p:nvSpPr>
        <p:spPr/>
        <p:txBody>
          <a:bodyPr/>
          <a:lstStyle>
            <a:lvl1pPr>
              <a:defRPr/>
            </a:lvl1pPr>
            <a:extLst/>
          </a:lstStyle>
          <a:p>
            <a:pPr>
              <a:defRPr/>
            </a:pPr>
            <a:endParaRPr lang="en-US"/>
          </a:p>
        </p:txBody>
      </p:sp>
      <p:sp>
        <p:nvSpPr>
          <p:cNvPr id="8" name="Footer Placeholder 7">
            <a:extLst>
              <a:ext uri="{FF2B5EF4-FFF2-40B4-BE49-F238E27FC236}">
                <a16:creationId xmlns:a16="http://schemas.microsoft.com/office/drawing/2014/main" id="{8D30AF2A-32A5-4D55-96DA-27329EBA86DF}"/>
              </a:ext>
            </a:extLst>
          </p:cNvPr>
          <p:cNvSpPr>
            <a:spLocks noGrp="1"/>
          </p:cNvSpPr>
          <p:nvPr>
            <p:ph type="ftr" sz="quarter" idx="11"/>
          </p:nvPr>
        </p:nvSpPr>
        <p:spPr/>
        <p:txBody>
          <a:bodyPr/>
          <a:lstStyle>
            <a:lvl1pPr>
              <a:defRPr/>
            </a:lvl1pPr>
            <a:extLst/>
          </a:lstStyle>
          <a:p>
            <a:pPr>
              <a:defRPr/>
            </a:pPr>
            <a:endParaRPr lang="en-US"/>
          </a:p>
        </p:txBody>
      </p:sp>
      <p:sp>
        <p:nvSpPr>
          <p:cNvPr id="9" name="Slide Number Placeholder 8">
            <a:extLst>
              <a:ext uri="{FF2B5EF4-FFF2-40B4-BE49-F238E27FC236}">
                <a16:creationId xmlns:a16="http://schemas.microsoft.com/office/drawing/2014/main" id="{35ABAA37-1468-4DA3-ABC2-165862DC8C2D}"/>
              </a:ext>
            </a:extLst>
          </p:cNvPr>
          <p:cNvSpPr>
            <a:spLocks noGrp="1"/>
          </p:cNvSpPr>
          <p:nvPr>
            <p:ph type="sldNum" sz="quarter" idx="12"/>
          </p:nvPr>
        </p:nvSpPr>
        <p:spPr/>
        <p:txBody>
          <a:bodyPr/>
          <a:lstStyle>
            <a:lvl1pPr>
              <a:defRPr/>
            </a:lvl1pPr>
          </a:lstStyle>
          <a:p>
            <a:fld id="{7FB43C54-2788-4085-983E-079630DE4820}" type="slidenum">
              <a:rPr lang="en-US" altLang="en-US"/>
              <a:pPr/>
              <a:t>‹#›</a:t>
            </a:fld>
            <a:endParaRPr lang="en-US" altLang="en-US"/>
          </a:p>
        </p:txBody>
      </p:sp>
    </p:spTree>
    <p:extLst>
      <p:ext uri="{BB962C8B-B14F-4D97-AF65-F5344CB8AC3E}">
        <p14:creationId xmlns:p14="http://schemas.microsoft.com/office/powerpoint/2010/main" val="138274127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a:extLst>
              <a:ext uri="{FF2B5EF4-FFF2-40B4-BE49-F238E27FC236}">
                <a16:creationId xmlns:a16="http://schemas.microsoft.com/office/drawing/2014/main" id="{D9D0F2D8-C3C7-467A-926F-FAA5C322842F}"/>
              </a:ext>
            </a:extLst>
          </p:cNvPr>
          <p:cNvSpPr>
            <a:spLocks noGrp="1"/>
          </p:cNvSpPr>
          <p:nvPr>
            <p:ph type="dt" sz="half" idx="10"/>
          </p:nvPr>
        </p:nvSpPr>
        <p:spPr/>
        <p:txBody>
          <a:bodyPr/>
          <a:lstStyle>
            <a:lvl1pPr>
              <a:defRPr/>
            </a:lvl1pPr>
            <a:extLst/>
          </a:lstStyle>
          <a:p>
            <a:pPr>
              <a:defRPr/>
            </a:pPr>
            <a:endParaRPr lang="en-US"/>
          </a:p>
        </p:txBody>
      </p:sp>
      <p:sp>
        <p:nvSpPr>
          <p:cNvPr id="4" name="Footer Placeholder 3">
            <a:extLst>
              <a:ext uri="{FF2B5EF4-FFF2-40B4-BE49-F238E27FC236}">
                <a16:creationId xmlns:a16="http://schemas.microsoft.com/office/drawing/2014/main" id="{56C6D768-2BA3-415C-AB0F-9E9287B1ED63}"/>
              </a:ext>
            </a:extLst>
          </p:cNvPr>
          <p:cNvSpPr>
            <a:spLocks noGrp="1"/>
          </p:cNvSpPr>
          <p:nvPr>
            <p:ph type="ftr" sz="quarter" idx="11"/>
          </p:nvPr>
        </p:nvSpPr>
        <p:spPr/>
        <p:txBody>
          <a:bodyPr/>
          <a:lstStyle>
            <a:lvl1pPr>
              <a:defRPr/>
            </a:lvl1pPr>
            <a:extLst/>
          </a:lstStyle>
          <a:p>
            <a:pPr>
              <a:defRPr/>
            </a:pPr>
            <a:endParaRPr lang="en-US"/>
          </a:p>
        </p:txBody>
      </p:sp>
      <p:sp>
        <p:nvSpPr>
          <p:cNvPr id="5" name="Slide Number Placeholder 4">
            <a:extLst>
              <a:ext uri="{FF2B5EF4-FFF2-40B4-BE49-F238E27FC236}">
                <a16:creationId xmlns:a16="http://schemas.microsoft.com/office/drawing/2014/main" id="{FBCF069D-0E99-42C0-8C3C-7597BE641C7F}"/>
              </a:ext>
            </a:extLst>
          </p:cNvPr>
          <p:cNvSpPr>
            <a:spLocks noGrp="1"/>
          </p:cNvSpPr>
          <p:nvPr>
            <p:ph type="sldNum" sz="quarter" idx="12"/>
          </p:nvPr>
        </p:nvSpPr>
        <p:spPr/>
        <p:txBody>
          <a:bodyPr/>
          <a:lstStyle>
            <a:lvl1pPr>
              <a:defRPr/>
            </a:lvl1pPr>
          </a:lstStyle>
          <a:p>
            <a:fld id="{51F8ABC9-A6F1-4E93-A0AA-74DF815BA16C}" type="slidenum">
              <a:rPr lang="en-US" altLang="en-US"/>
              <a:pPr/>
              <a:t>‹#›</a:t>
            </a:fld>
            <a:endParaRPr lang="en-US" altLang="en-US"/>
          </a:p>
        </p:txBody>
      </p:sp>
    </p:spTree>
    <p:extLst>
      <p:ext uri="{BB962C8B-B14F-4D97-AF65-F5344CB8AC3E}">
        <p14:creationId xmlns:p14="http://schemas.microsoft.com/office/powerpoint/2010/main" val="145816103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073552"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7/10/2020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CD8214F2-5D96-4DB6-A689-31BBC4175E43}"/>
              </a:ext>
            </a:extLst>
          </p:cNvPr>
          <p:cNvSpPr>
            <a:spLocks noGrp="1"/>
          </p:cNvSpPr>
          <p:nvPr>
            <p:ph type="dt" sz="half" idx="10"/>
          </p:nvPr>
        </p:nvSpPr>
        <p:spPr/>
        <p:txBody>
          <a:bodyPr/>
          <a:lstStyle>
            <a:lvl1pPr>
              <a:defRPr/>
            </a:lvl1pPr>
          </a:lstStyle>
          <a:p>
            <a:pPr>
              <a:defRPr/>
            </a:pPr>
            <a:endParaRPr lang="en-US"/>
          </a:p>
        </p:txBody>
      </p:sp>
      <p:sp>
        <p:nvSpPr>
          <p:cNvPr id="3" name="Footer Placeholder 21">
            <a:extLst>
              <a:ext uri="{FF2B5EF4-FFF2-40B4-BE49-F238E27FC236}">
                <a16:creationId xmlns:a16="http://schemas.microsoft.com/office/drawing/2014/main" id="{C33CF819-42BB-4F18-9DF4-0FBAB0EE397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D05D8335-74F5-4CCF-B000-100FDBCCE0AD}"/>
              </a:ext>
            </a:extLst>
          </p:cNvPr>
          <p:cNvSpPr>
            <a:spLocks noGrp="1"/>
          </p:cNvSpPr>
          <p:nvPr>
            <p:ph type="sldNum" sz="quarter" idx="12"/>
          </p:nvPr>
        </p:nvSpPr>
        <p:spPr/>
        <p:txBody>
          <a:bodyPr/>
          <a:lstStyle>
            <a:lvl1pPr>
              <a:defRPr/>
            </a:lvl1pPr>
          </a:lstStyle>
          <a:p>
            <a:fld id="{F9D38F40-6F8D-4874-AE8A-6F46C15C0CD6}" type="slidenum">
              <a:rPr lang="en-US" altLang="en-US"/>
              <a:pPr/>
              <a:t>‹#›</a:t>
            </a:fld>
            <a:endParaRPr lang="en-US" altLang="en-US"/>
          </a:p>
        </p:txBody>
      </p:sp>
    </p:spTree>
    <p:extLst>
      <p:ext uri="{BB962C8B-B14F-4D97-AF65-F5344CB8AC3E}">
        <p14:creationId xmlns:p14="http://schemas.microsoft.com/office/powerpoint/2010/main" val="1249513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374603-E317-48A4-B3FD-2F323B3EACE5}"/>
              </a:ext>
            </a:extLst>
          </p:cNvPr>
          <p:cNvSpPr>
            <a:spLocks noGrp="1"/>
          </p:cNvSpPr>
          <p:nvPr>
            <p:ph type="dt" sz="half" idx="10"/>
          </p:nvPr>
        </p:nvSpPr>
        <p:spPr/>
        <p:txBody>
          <a:bodyPr/>
          <a:lstStyle>
            <a:lvl1pPr>
              <a:defRPr/>
            </a:lvl1pPr>
            <a:extLst/>
          </a:lstStyle>
          <a:p>
            <a:pPr>
              <a:defRPr/>
            </a:pPr>
            <a:endParaRPr lang="en-US"/>
          </a:p>
        </p:txBody>
      </p:sp>
      <p:sp>
        <p:nvSpPr>
          <p:cNvPr id="6" name="Footer Placeholder 5">
            <a:extLst>
              <a:ext uri="{FF2B5EF4-FFF2-40B4-BE49-F238E27FC236}">
                <a16:creationId xmlns:a16="http://schemas.microsoft.com/office/drawing/2014/main" id="{7311B040-1922-459E-8FB1-6E49A7771C78}"/>
              </a:ext>
            </a:extLst>
          </p:cNvPr>
          <p:cNvSpPr>
            <a:spLocks noGrp="1"/>
          </p:cNvSpPr>
          <p:nvPr>
            <p:ph type="ftr" sz="quarter" idx="11"/>
          </p:nvPr>
        </p:nvSpPr>
        <p:spPr/>
        <p:txBody>
          <a:bodyPr/>
          <a:lstStyle>
            <a:lvl1pPr>
              <a:defRPr/>
            </a:lvl1pPr>
            <a:extLst/>
          </a:lstStyle>
          <a:p>
            <a:pPr>
              <a:defRPr/>
            </a:pPr>
            <a:endParaRPr lang="en-US"/>
          </a:p>
        </p:txBody>
      </p:sp>
      <p:sp>
        <p:nvSpPr>
          <p:cNvPr id="7" name="Slide Number Placeholder 6">
            <a:extLst>
              <a:ext uri="{FF2B5EF4-FFF2-40B4-BE49-F238E27FC236}">
                <a16:creationId xmlns:a16="http://schemas.microsoft.com/office/drawing/2014/main" id="{97409E8B-BFD8-400B-9880-E01138DBA886}"/>
              </a:ext>
            </a:extLst>
          </p:cNvPr>
          <p:cNvSpPr>
            <a:spLocks noGrp="1"/>
          </p:cNvSpPr>
          <p:nvPr>
            <p:ph type="sldNum" sz="quarter" idx="12"/>
          </p:nvPr>
        </p:nvSpPr>
        <p:spPr/>
        <p:txBody>
          <a:bodyPr/>
          <a:lstStyle>
            <a:lvl1pPr>
              <a:defRPr/>
            </a:lvl1pPr>
          </a:lstStyle>
          <a:p>
            <a:fld id="{042E7322-C4D7-4304-A455-3BEC85688BE1}" type="slidenum">
              <a:rPr lang="en-US" altLang="en-US"/>
              <a:pPr/>
              <a:t>‹#›</a:t>
            </a:fld>
            <a:endParaRPr lang="en-US" altLang="en-US"/>
          </a:p>
        </p:txBody>
      </p:sp>
    </p:spTree>
    <p:extLst>
      <p:ext uri="{BB962C8B-B14F-4D97-AF65-F5344CB8AC3E}">
        <p14:creationId xmlns:p14="http://schemas.microsoft.com/office/powerpoint/2010/main" val="719114663"/>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eform 10">
            <a:extLst>
              <a:ext uri="{FF2B5EF4-FFF2-40B4-BE49-F238E27FC236}">
                <a16:creationId xmlns:a16="http://schemas.microsoft.com/office/drawing/2014/main" id="{46B190DE-DA02-4164-9408-E8D8294FE9AA}"/>
              </a:ext>
            </a:extLst>
          </p:cNvPr>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sz="1800">
              <a:latin typeface="Times New Roman" charset="0"/>
            </a:endParaRPr>
          </a:p>
        </p:txBody>
      </p:sp>
      <p:sp>
        <p:nvSpPr>
          <p:cNvPr id="6" name="Freeform 15">
            <a:extLst>
              <a:ext uri="{FF2B5EF4-FFF2-40B4-BE49-F238E27FC236}">
                <a16:creationId xmlns:a16="http://schemas.microsoft.com/office/drawing/2014/main" id="{415E17B5-CB32-465D-8BDA-6181121013D8}"/>
              </a:ext>
            </a:extLst>
          </p:cNvPr>
          <p:cNvSpPr>
            <a:spLocks/>
          </p:cNvSpPr>
          <p:nvPr/>
        </p:nvSpPr>
        <p:spPr bwMode="auto">
          <a:xfrm>
            <a:off x="647700" y="5938838"/>
            <a:ext cx="49212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sz="1800">
              <a:latin typeface="Times New Roman" charset="0"/>
            </a:endParaRPr>
          </a:p>
        </p:txBody>
      </p:sp>
      <p:sp>
        <p:nvSpPr>
          <p:cNvPr id="7" name="Right Triangle 6">
            <a:extLst>
              <a:ext uri="{FF2B5EF4-FFF2-40B4-BE49-F238E27FC236}">
                <a16:creationId xmlns:a16="http://schemas.microsoft.com/office/drawing/2014/main" id="{3600E3C3-ECCE-4BAC-A99F-5858600B235C}"/>
              </a:ext>
            </a:extLst>
          </p:cNvPr>
          <p:cNvSpPr>
            <a:spLocks/>
          </p:cNvSpPr>
          <p:nvPr/>
        </p:nvSpPr>
        <p:spPr bwMode="auto">
          <a:xfrm>
            <a:off x="-8056" y="5791253"/>
            <a:ext cx="4536419"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cxnSp>
        <p:nvCxnSpPr>
          <p:cNvPr id="8" name="Straight Connector 7">
            <a:extLst>
              <a:ext uri="{FF2B5EF4-FFF2-40B4-BE49-F238E27FC236}">
                <a16:creationId xmlns:a16="http://schemas.microsoft.com/office/drawing/2014/main" id="{E05944B3-2EB4-47E9-A68B-73EE6D1F9B5D}"/>
              </a:ext>
            </a:extLst>
          </p:cNvPr>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19">
            <a:extLst>
              <a:ext uri="{FF2B5EF4-FFF2-40B4-BE49-F238E27FC236}">
                <a16:creationId xmlns:a16="http://schemas.microsoft.com/office/drawing/2014/main" id="{1FB9B31C-9F83-45C4-A8DE-B8179F5A4768}"/>
              </a:ext>
            </a:extLst>
          </p:cNvPr>
          <p:cNvSpPr/>
          <p:nvPr/>
        </p:nvSpPr>
        <p:spPr>
          <a:xfrm>
            <a:off x="11552768"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a:p>
        </p:txBody>
      </p:sp>
      <p:sp>
        <p:nvSpPr>
          <p:cNvPr id="10" name="Chevron 20">
            <a:extLst>
              <a:ext uri="{FF2B5EF4-FFF2-40B4-BE49-F238E27FC236}">
                <a16:creationId xmlns:a16="http://schemas.microsoft.com/office/drawing/2014/main" id="{859885AC-F7DA-4FF4-B9BB-F4207BE2A1D8}"/>
              </a:ext>
            </a:extLst>
          </p:cNvPr>
          <p:cNvSpPr/>
          <p:nvPr/>
        </p:nvSpPr>
        <p:spPr>
          <a:xfrm>
            <a:off x="11303001"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sz="1800"/>
          </a:p>
        </p:txBody>
      </p:sp>
      <p:sp>
        <p:nvSpPr>
          <p:cNvPr id="4" name="Text Placeholder 3"/>
          <p:cNvSpPr>
            <a:spLocks noGrp="1"/>
          </p:cNvSpPr>
          <p:nvPr>
            <p:ph type="body" sz="half" idx="2"/>
          </p:nvPr>
        </p:nvSpPr>
        <p:spPr>
          <a:xfrm>
            <a:off x="1521643" y="5443402"/>
            <a:ext cx="95504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a:extLst>
              <a:ext uri="{FF2B5EF4-FFF2-40B4-BE49-F238E27FC236}">
                <a16:creationId xmlns:a16="http://schemas.microsoft.com/office/drawing/2014/main" id="{6AB4E000-6737-46CA-9BFA-8A22103E0FBC}"/>
              </a:ext>
            </a:extLst>
          </p:cNvPr>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12" name="Footer Placeholder 5">
            <a:extLst>
              <a:ext uri="{FF2B5EF4-FFF2-40B4-BE49-F238E27FC236}">
                <a16:creationId xmlns:a16="http://schemas.microsoft.com/office/drawing/2014/main" id="{1FB53EAE-19E8-404C-BDC3-A5DB1D805649}"/>
              </a:ext>
            </a:extLst>
          </p:cNvPr>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a:extLst>
              <a:ext uri="{FF2B5EF4-FFF2-40B4-BE49-F238E27FC236}">
                <a16:creationId xmlns:a16="http://schemas.microsoft.com/office/drawing/2014/main" id="{AD810485-F9F1-4646-8112-DD2FCF244C96}"/>
              </a:ext>
            </a:extLst>
          </p:cNvPr>
          <p:cNvSpPr>
            <a:spLocks noGrp="1"/>
          </p:cNvSpPr>
          <p:nvPr>
            <p:ph type="sldNum" sz="quarter" idx="12"/>
          </p:nvPr>
        </p:nvSpPr>
        <p:spPr/>
        <p:txBody>
          <a:bodyPr/>
          <a:lstStyle>
            <a:lvl1pPr>
              <a:defRPr/>
            </a:lvl1pPr>
          </a:lstStyle>
          <a:p>
            <a:fld id="{569F5D58-764C-4228-8AE5-F07817FC7235}" type="slidenum">
              <a:rPr lang="en-US" altLang="en-US"/>
              <a:pPr/>
              <a:t>‹#›</a:t>
            </a:fld>
            <a:endParaRPr lang="en-US" altLang="en-US"/>
          </a:p>
        </p:txBody>
      </p:sp>
    </p:spTree>
    <p:extLst>
      <p:ext uri="{BB962C8B-B14F-4D97-AF65-F5344CB8AC3E}">
        <p14:creationId xmlns:p14="http://schemas.microsoft.com/office/powerpoint/2010/main" val="1762078825"/>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0E57DB4D-FDF8-41AA-A612-65606306AC73}"/>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343A3383-6B3D-43A4-AF92-719370D232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719FFCC4-0C93-40AD-938E-61820CA504B8}"/>
              </a:ext>
            </a:extLst>
          </p:cNvPr>
          <p:cNvSpPr>
            <a:spLocks noGrp="1"/>
          </p:cNvSpPr>
          <p:nvPr>
            <p:ph type="sldNum" sz="quarter" idx="12"/>
          </p:nvPr>
        </p:nvSpPr>
        <p:spPr/>
        <p:txBody>
          <a:bodyPr/>
          <a:lstStyle>
            <a:lvl1pPr>
              <a:defRPr/>
            </a:lvl1pPr>
          </a:lstStyle>
          <a:p>
            <a:fld id="{49AF6A00-0DF7-4386-A962-BC0F1C12CE38}" type="slidenum">
              <a:rPr lang="en-US" altLang="en-US"/>
              <a:pPr/>
              <a:t>‹#›</a:t>
            </a:fld>
            <a:endParaRPr lang="en-US" altLang="en-US"/>
          </a:p>
        </p:txBody>
      </p:sp>
    </p:spTree>
    <p:extLst>
      <p:ext uri="{BB962C8B-B14F-4D97-AF65-F5344CB8AC3E}">
        <p14:creationId xmlns:p14="http://schemas.microsoft.com/office/powerpoint/2010/main" val="38661895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ED4C3851-74D6-4A31-BDC0-72DAC4992298}"/>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1A70CE94-1EB0-4170-9984-40EF7509BB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E5A8943A-7F36-4AF5-85FB-B78FFDD24BC7}"/>
              </a:ext>
            </a:extLst>
          </p:cNvPr>
          <p:cNvSpPr>
            <a:spLocks noGrp="1"/>
          </p:cNvSpPr>
          <p:nvPr>
            <p:ph type="sldNum" sz="quarter" idx="12"/>
          </p:nvPr>
        </p:nvSpPr>
        <p:spPr/>
        <p:txBody>
          <a:bodyPr/>
          <a:lstStyle>
            <a:lvl1pPr>
              <a:defRPr/>
            </a:lvl1pPr>
          </a:lstStyle>
          <a:p>
            <a:fld id="{DAA49BB1-75C6-4E5D-85AC-62B8701DACBE}" type="slidenum">
              <a:rPr lang="en-US" altLang="en-US"/>
              <a:pPr/>
              <a:t>‹#›</a:t>
            </a:fld>
            <a:endParaRPr lang="en-US" altLang="en-US"/>
          </a:p>
        </p:txBody>
      </p:sp>
    </p:spTree>
    <p:extLst>
      <p:ext uri="{BB962C8B-B14F-4D97-AF65-F5344CB8AC3E}">
        <p14:creationId xmlns:p14="http://schemas.microsoft.com/office/powerpoint/2010/main" val="28127300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436" tIns="45716" rIns="91436" bIns="45716"/>
          <a:lstStyle/>
          <a:p>
            <a:pPr eaLnBrk="0" fontAlgn="base" hangingPunct="0">
              <a:spcBef>
                <a:spcPct val="0"/>
              </a:spcBef>
              <a:spcAft>
                <a:spcPct val="0"/>
              </a:spcAft>
              <a:defRPr/>
            </a:pPr>
            <a:endParaRPr lang="en-US" sz="1800">
              <a:solidFill>
                <a:srgbClr val="FFFFFF"/>
              </a:solidFill>
            </a:endParaRPr>
          </a:p>
        </p:txBody>
      </p:sp>
      <p:sp>
        <p:nvSpPr>
          <p:cNvPr id="20482" name="Rectangle 2"/>
          <p:cNvSpPr>
            <a:spLocks noGrp="1" noChangeArrowheads="1"/>
          </p:cNvSpPr>
          <p:nvPr>
            <p:ph type="ctrTitle" sz="quarter"/>
          </p:nvPr>
        </p:nvSpPr>
        <p:spPr>
          <a:xfrm>
            <a:off x="914400" y="1997080"/>
            <a:ext cx="10363200" cy="1431925"/>
          </a:xfrm>
        </p:spPr>
        <p:txBody>
          <a:bodyPr anchor="b" anchorCtr="1"/>
          <a:lstStyle>
            <a:lvl1pPr algn="ctr">
              <a:defRPr/>
            </a:lvl1pPr>
          </a:lstStyle>
          <a:p>
            <a:r>
              <a:rPr lang="en-US"/>
              <a:t>Click to edit Master title style</a:t>
            </a:r>
          </a:p>
        </p:txBody>
      </p:sp>
      <p:sp>
        <p:nvSpPr>
          <p:cNvPr id="2048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2B383A16-D0A3-4D46-A968-769E7B8F23EA}"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116044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E84E9A-A53F-4E9B-9682-1B65B615CA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9446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8"/>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lvl1pPr>
            <a:lvl2pPr marL="456854" indent="0">
              <a:buNone/>
              <a:defRPr sz="1800"/>
            </a:lvl2pPr>
            <a:lvl3pPr marL="913707" indent="0">
              <a:buNone/>
              <a:defRPr sz="1600"/>
            </a:lvl3pPr>
            <a:lvl4pPr marL="1370561" indent="0">
              <a:buNone/>
              <a:defRPr sz="1400"/>
            </a:lvl4pPr>
            <a:lvl5pPr marL="1827414" indent="0">
              <a:buNone/>
              <a:defRPr sz="1400"/>
            </a:lvl5pPr>
            <a:lvl6pPr marL="2284268" indent="0">
              <a:buNone/>
              <a:defRPr sz="1400"/>
            </a:lvl6pPr>
            <a:lvl7pPr marL="2741121" indent="0">
              <a:buNone/>
              <a:defRPr sz="1400"/>
            </a:lvl7pPr>
            <a:lvl8pPr marL="3197936" indent="0">
              <a:buNone/>
              <a:defRPr sz="1400"/>
            </a:lvl8pPr>
            <a:lvl9pPr marL="36548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97AF70-1BA3-4823-BB18-DB4BF5BA03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52948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3"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578BE6-8FC3-4A33-835D-D98DAB77AB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8621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6854" indent="0">
              <a:buNone/>
              <a:defRPr sz="2000" b="1"/>
            </a:lvl2pPr>
            <a:lvl3pPr marL="913707" indent="0">
              <a:buNone/>
              <a:defRPr sz="1800" b="1"/>
            </a:lvl3pPr>
            <a:lvl4pPr marL="1370561" indent="0">
              <a:buNone/>
              <a:defRPr sz="1600" b="1"/>
            </a:lvl4pPr>
            <a:lvl5pPr marL="1827414" indent="0">
              <a:buNone/>
              <a:defRPr sz="1600" b="1"/>
            </a:lvl5pPr>
            <a:lvl6pPr marL="2284268" indent="0">
              <a:buNone/>
              <a:defRPr sz="1600" b="1"/>
            </a:lvl6pPr>
            <a:lvl7pPr marL="2741121" indent="0">
              <a:buNone/>
              <a:defRPr sz="1600" b="1"/>
            </a:lvl7pPr>
            <a:lvl8pPr marL="3197936" indent="0">
              <a:buNone/>
              <a:defRPr sz="1600" b="1"/>
            </a:lvl8pPr>
            <a:lvl9pPr marL="365482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70" y="1535113"/>
            <a:ext cx="5389033" cy="639762"/>
          </a:xfrm>
        </p:spPr>
        <p:txBody>
          <a:bodyPr anchor="b"/>
          <a:lstStyle>
            <a:lvl1pPr marL="0" indent="0">
              <a:buNone/>
              <a:defRPr sz="2400" b="1"/>
            </a:lvl1pPr>
            <a:lvl2pPr marL="456854" indent="0">
              <a:buNone/>
              <a:defRPr sz="2000" b="1"/>
            </a:lvl2pPr>
            <a:lvl3pPr marL="913707" indent="0">
              <a:buNone/>
              <a:defRPr sz="1800" b="1"/>
            </a:lvl3pPr>
            <a:lvl4pPr marL="1370561" indent="0">
              <a:buNone/>
              <a:defRPr sz="1600" b="1"/>
            </a:lvl4pPr>
            <a:lvl5pPr marL="1827414" indent="0">
              <a:buNone/>
              <a:defRPr sz="1600" b="1"/>
            </a:lvl5pPr>
            <a:lvl6pPr marL="2284268" indent="0">
              <a:buNone/>
              <a:defRPr sz="1600" b="1"/>
            </a:lvl6pPr>
            <a:lvl7pPr marL="2741121" indent="0">
              <a:buNone/>
              <a:defRPr sz="1600" b="1"/>
            </a:lvl7pPr>
            <a:lvl8pPr marL="3197936" indent="0">
              <a:buNone/>
              <a:defRPr sz="1600" b="1"/>
            </a:lvl8pPr>
            <a:lvl9pPr marL="36548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BE8213-4A9D-453E-84C7-25CBC1EC52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7092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7/10/2020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1A0DD5A-96AF-49E6-8B40-A692207CC1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9076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745B813-5CD9-45B7-B483-55EF1DADF0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89053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3"/>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2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1"/>
            <a:ext cx="4011084" cy="4691063"/>
          </a:xfrm>
        </p:spPr>
        <p:txBody>
          <a:bodyPr/>
          <a:lstStyle>
            <a:lvl1pPr marL="0" indent="0">
              <a:buNone/>
              <a:defRPr sz="1400"/>
            </a:lvl1pPr>
            <a:lvl2pPr marL="456854" indent="0">
              <a:buNone/>
              <a:defRPr sz="1200"/>
            </a:lvl2pPr>
            <a:lvl3pPr marL="913707" indent="0">
              <a:buNone/>
              <a:defRPr sz="1000"/>
            </a:lvl3pPr>
            <a:lvl4pPr marL="1370561" indent="0">
              <a:buNone/>
              <a:defRPr sz="900"/>
            </a:lvl4pPr>
            <a:lvl5pPr marL="1827414" indent="0">
              <a:buNone/>
              <a:defRPr sz="900"/>
            </a:lvl5pPr>
            <a:lvl6pPr marL="2284268" indent="0">
              <a:buNone/>
              <a:defRPr sz="900"/>
            </a:lvl6pPr>
            <a:lvl7pPr marL="2741121" indent="0">
              <a:buNone/>
              <a:defRPr sz="900"/>
            </a:lvl7pPr>
            <a:lvl8pPr marL="3197936" indent="0">
              <a:buNone/>
              <a:defRPr sz="900"/>
            </a:lvl8pPr>
            <a:lvl9pPr marL="36548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C15742-76B4-49B0-84E9-9B554AFD11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64345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54" indent="0">
              <a:buNone/>
              <a:defRPr sz="2800"/>
            </a:lvl2pPr>
            <a:lvl3pPr marL="913707" indent="0">
              <a:buNone/>
              <a:defRPr sz="2400"/>
            </a:lvl3pPr>
            <a:lvl4pPr marL="1370561" indent="0">
              <a:buNone/>
              <a:defRPr sz="2000"/>
            </a:lvl4pPr>
            <a:lvl5pPr marL="1827414" indent="0">
              <a:buNone/>
              <a:defRPr sz="2000"/>
            </a:lvl5pPr>
            <a:lvl6pPr marL="2284268" indent="0">
              <a:buNone/>
              <a:defRPr sz="2000"/>
            </a:lvl6pPr>
            <a:lvl7pPr marL="2741121" indent="0">
              <a:buNone/>
              <a:defRPr sz="2000"/>
            </a:lvl7pPr>
            <a:lvl8pPr marL="3197936" indent="0">
              <a:buNone/>
              <a:defRPr sz="2000"/>
            </a:lvl8pPr>
            <a:lvl9pPr marL="3654824"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6854" indent="0">
              <a:buNone/>
              <a:defRPr sz="1200"/>
            </a:lvl2pPr>
            <a:lvl3pPr marL="913707" indent="0">
              <a:buNone/>
              <a:defRPr sz="1000"/>
            </a:lvl3pPr>
            <a:lvl4pPr marL="1370561" indent="0">
              <a:buNone/>
              <a:defRPr sz="900"/>
            </a:lvl4pPr>
            <a:lvl5pPr marL="1827414" indent="0">
              <a:buNone/>
              <a:defRPr sz="900"/>
            </a:lvl5pPr>
            <a:lvl6pPr marL="2284268" indent="0">
              <a:buNone/>
              <a:defRPr sz="900"/>
            </a:lvl6pPr>
            <a:lvl7pPr marL="2741121" indent="0">
              <a:buNone/>
              <a:defRPr sz="900"/>
            </a:lvl7pPr>
            <a:lvl8pPr marL="3197936" indent="0">
              <a:buNone/>
              <a:defRPr sz="900"/>
            </a:lvl8pPr>
            <a:lvl9pPr marL="36548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EDF860-0784-4DDD-8D85-D834221931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8084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3D4CE-911D-467B-BCE0-4B6E58B376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175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4"/>
            <a:ext cx="27432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92104"/>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57218A-B9B6-4320-B0EC-C0BE2BBC64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68162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3"/>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3"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112D1-C70A-40C1-A2E4-C1A8DBDA74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31718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82820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39273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0537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7/10/2020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09790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59897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1687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4903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4809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41098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42347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9898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94650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059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2557A-7053-4340-A874-8AB926A8EDA1}" type="datetimeFigureOut">
              <a:rPr lang="en-US" dirty="0"/>
              <a:t>7/10/2020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
        <p:nvSpPr>
          <p:cNvPr id="11"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16705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41050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93201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3120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24214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1952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65688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04434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39724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7/10/2020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021761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7/10/2020</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54543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7/10/2020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46596892"/>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7/10/2020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757675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7/10/2020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522259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7/10/2020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24150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7/10/2020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40586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7/10/2020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03111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7/10/2020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89034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43816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7/10/2020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29374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7/10/2020</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01600" tIns="50800" rIns="101600" bIns="50800" anchor="t" compatLnSpc="1"/>
          <a:lstStyle/>
          <a:p>
            <a:endParaRPr kumimoji="0" lang="en-US" sz="2000"/>
          </a:p>
        </p:txBody>
      </p:sp>
      <p:sp>
        <p:nvSpPr>
          <p:cNvPr id="29" name="Title 28"/>
          <p:cNvSpPr>
            <a:spLocks noGrp="1"/>
          </p:cNvSpPr>
          <p:nvPr>
            <p:ph type="ctrTitle"/>
          </p:nvPr>
        </p:nvSpPr>
        <p:spPr>
          <a:xfrm>
            <a:off x="508000" y="4853414"/>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667">
                <a:solidFill>
                  <a:schemeClr val="tx2">
                    <a:shade val="75000"/>
                  </a:schemeClr>
                </a:solidFill>
              </a:defRPr>
            </a:lvl1pPr>
            <a:lvl2pPr marL="507995" indent="0" algn="ctr">
              <a:buNone/>
            </a:lvl2pPr>
            <a:lvl3pPr marL="1015990" indent="0" algn="ctr">
              <a:buNone/>
            </a:lvl3pPr>
            <a:lvl4pPr marL="1523985" indent="0" algn="ctr">
              <a:buNone/>
            </a:lvl4pPr>
            <a:lvl5pPr marL="2031980" indent="0" algn="ctr">
              <a:buNone/>
            </a:lvl5pPr>
            <a:lvl6pPr marL="2539975" indent="0" algn="ctr">
              <a:buNone/>
            </a:lvl6pPr>
            <a:lvl7pPr marL="3047970" indent="0" algn="ctr">
              <a:buNone/>
            </a:lvl7pPr>
            <a:lvl8pPr marL="3555964" indent="0" algn="ctr">
              <a:buNone/>
            </a:lvl8pPr>
            <a:lvl9pPr marL="4063959"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0877D23D-2ED1-4E35-B8A0-2D9010A4A028}" type="datetimeFigureOut">
              <a:rPr lang="en-US" smtClean="0"/>
              <a:t>7/10/2020</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10972800" y="6473952"/>
            <a:ext cx="1011936" cy="246888"/>
          </a:xfrm>
        </p:spPr>
        <p:txBody>
          <a:bodyPr/>
          <a:lstStyle/>
          <a:p>
            <a:fld id="{A9D17F1E-BDCB-4330-B244-E4341ED46EB2}" type="slidenum">
              <a:rPr lang="en-US" smtClean="0"/>
              <a:t>‹#›</a:t>
            </a:fld>
            <a:endParaRPr lang="en-US"/>
          </a:p>
        </p:txBody>
      </p:sp>
    </p:spTree>
    <p:extLst>
      <p:ext uri="{BB962C8B-B14F-4D97-AF65-F5344CB8AC3E}">
        <p14:creationId xmlns:p14="http://schemas.microsoft.com/office/powerpoint/2010/main" val="41034212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77D23D-2ED1-4E35-B8A0-2D9010A4A028}" type="datetimeFigureOut">
              <a:rPr lang="en-US" smtClean="0"/>
              <a:t>7/10/2020</a:t>
            </a:fld>
            <a:endParaRPr lang="en-US"/>
          </a:p>
        </p:txBody>
      </p:sp>
      <p:sp>
        <p:nvSpPr>
          <p:cNvPr id="19" name="Footer Placeholder 18"/>
          <p:cNvSpPr>
            <a:spLocks noGrp="1"/>
          </p:cNvSpPr>
          <p:nvPr>
            <p:ph type="ftr" sz="quarter" idx="11"/>
          </p:nvPr>
        </p:nvSpPr>
        <p:spPr>
          <a:xfrm>
            <a:off x="4775200" y="76200"/>
            <a:ext cx="3860800" cy="288925"/>
          </a:xfrm>
        </p:spPr>
        <p:txBody>
          <a:bodyPr/>
          <a:lstStyle/>
          <a:p>
            <a:endParaRPr lang="en-US"/>
          </a:p>
        </p:txBody>
      </p:sp>
      <p:sp>
        <p:nvSpPr>
          <p:cNvPr id="16" name="Slide Number Placeholder 15"/>
          <p:cNvSpPr>
            <a:spLocks noGrp="1"/>
          </p:cNvSpPr>
          <p:nvPr>
            <p:ph type="sldNum" sz="quarter" idx="12"/>
          </p:nvPr>
        </p:nvSpPr>
        <p:spPr>
          <a:xfrm>
            <a:off x="10972800" y="6473952"/>
            <a:ext cx="1011936" cy="246888"/>
          </a:xfrm>
        </p:spPr>
        <p:txBody>
          <a:bodyPr/>
          <a:lstStyle/>
          <a:p>
            <a:fld id="{A9D17F1E-BDCB-4330-B244-E4341ED46EB2}" type="slidenum">
              <a:rPr lang="en-US" smtClean="0"/>
              <a:t>‹#›</a:t>
            </a:fld>
            <a:endParaRPr lang="en-US"/>
          </a:p>
        </p:txBody>
      </p:sp>
    </p:spTree>
    <p:extLst>
      <p:ext uri="{BB962C8B-B14F-4D97-AF65-F5344CB8AC3E}">
        <p14:creationId xmlns:p14="http://schemas.microsoft.com/office/powerpoint/2010/main" val="28979056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01600" tIns="50800" rIns="101600" bIns="50800" anchor="t" compatLnSpc="1"/>
          <a:lstStyle/>
          <a:p>
            <a:endParaRPr kumimoji="0" lang="en-US" sz="2000"/>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222">
                <a:solidFill>
                  <a:schemeClr val="tx2">
                    <a:shade val="75000"/>
                  </a:schemeClr>
                </a:solidFill>
              </a:defRPr>
            </a:lvl1pPr>
            <a:lvl2pPr>
              <a:buNone/>
              <a:defRPr sz="2000">
                <a:solidFill>
                  <a:schemeClr val="tx1">
                    <a:tint val="75000"/>
                  </a:schemeClr>
                </a:solidFill>
              </a:defRPr>
            </a:lvl2pPr>
            <a:lvl3pPr>
              <a:buNone/>
              <a:defRPr sz="1778">
                <a:solidFill>
                  <a:schemeClr val="tx1">
                    <a:tint val="75000"/>
                  </a:schemeClr>
                </a:solidFill>
              </a:defRPr>
            </a:lvl3pPr>
            <a:lvl4pPr>
              <a:buNone/>
              <a:defRPr sz="1556">
                <a:solidFill>
                  <a:schemeClr val="tx1">
                    <a:tint val="75000"/>
                  </a:schemeClr>
                </a:solidFill>
              </a:defRPr>
            </a:lvl4pPr>
            <a:lvl5pPr>
              <a:buNone/>
              <a:defRPr sz="1556">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0877D23D-2ED1-4E35-B8A0-2D9010A4A028}" type="datetimeFigureOut">
              <a:rPr lang="en-US" smtClean="0"/>
              <a:t>7/10/2020</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A9D17F1E-BDCB-4330-B244-E4341ED46EB2}" type="slidenum">
              <a:rPr lang="en-US" smtClean="0"/>
              <a:t>‹#›</a:t>
            </a:fld>
            <a:endParaRPr lang="en-US"/>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291973731"/>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3111"/>
            </a:lvl1pPr>
            <a:lvl2pPr>
              <a:defRPr sz="2667"/>
            </a:lvl2pPr>
            <a:lvl3pPr>
              <a:defRPr sz="2222"/>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3111"/>
            </a:lvl1pPr>
            <a:lvl2pPr>
              <a:defRPr sz="2667"/>
            </a:lvl2pPr>
            <a:lvl3pPr>
              <a:defRPr sz="2222"/>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0877D23D-2ED1-4E35-B8A0-2D9010A4A028}" type="datetimeFigureOut">
              <a:rPr lang="en-US" smtClean="0"/>
              <a:t>7/10/2020</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A9D17F1E-BDCB-4330-B244-E4341ED46EB2}" type="slidenum">
              <a:rPr lang="en-US" smtClean="0"/>
              <a:t>‹#›</a:t>
            </a:fld>
            <a:endParaRPr lang="en-US"/>
          </a:p>
        </p:txBody>
      </p:sp>
    </p:spTree>
    <p:extLst>
      <p:ext uri="{BB962C8B-B14F-4D97-AF65-F5344CB8AC3E}">
        <p14:creationId xmlns:p14="http://schemas.microsoft.com/office/powerpoint/2010/main" val="17098307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1"/>
            <a:ext cx="11480800" cy="882651"/>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1" y="666749"/>
            <a:ext cx="5720741" cy="639763"/>
          </a:xfrm>
        </p:spPr>
        <p:txBody>
          <a:bodyPr anchor="ctr"/>
          <a:lstStyle>
            <a:lvl1pPr marL="0" indent="0">
              <a:buNone/>
              <a:defRPr sz="2000" b="0" cap="all" baseline="0">
                <a:solidFill>
                  <a:schemeClr val="accent1">
                    <a:shade val="50000"/>
                  </a:schemeClr>
                </a:solidFill>
                <a:latin typeface="+mj-lt"/>
                <a:ea typeface="+mj-ea"/>
                <a:cs typeface="+mj-cs"/>
              </a:defRPr>
            </a:lvl1pPr>
            <a:lvl2pPr>
              <a:buNone/>
              <a:defRPr sz="2222" b="1"/>
            </a:lvl2pPr>
            <a:lvl3pPr>
              <a:buNone/>
              <a:defRPr sz="2000" b="1"/>
            </a:lvl3pPr>
            <a:lvl4pPr>
              <a:buNone/>
              <a:defRPr sz="1778" b="1"/>
            </a:lvl4pPr>
            <a:lvl5pPr>
              <a:buNone/>
              <a:defRPr sz="1778"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9" y="666749"/>
            <a:ext cx="5722988" cy="639763"/>
          </a:xfrm>
        </p:spPr>
        <p:txBody>
          <a:bodyPr anchor="ctr"/>
          <a:lstStyle>
            <a:lvl1pPr marL="0" indent="0">
              <a:buNone/>
              <a:defRPr sz="2000" b="0" cap="all" baseline="0">
                <a:solidFill>
                  <a:schemeClr val="accent1">
                    <a:shade val="50000"/>
                  </a:schemeClr>
                </a:solidFill>
                <a:latin typeface="+mj-lt"/>
                <a:ea typeface="+mj-ea"/>
                <a:cs typeface="+mj-cs"/>
              </a:defRPr>
            </a:lvl1pPr>
            <a:lvl2pPr>
              <a:buNone/>
              <a:defRPr sz="2222" b="1"/>
            </a:lvl2pPr>
            <a:lvl3pPr>
              <a:buNone/>
              <a:defRPr sz="2000" b="1"/>
            </a:lvl3pPr>
            <a:lvl4pPr>
              <a:buNone/>
              <a:defRPr sz="1778" b="1"/>
            </a:lvl4pPr>
            <a:lvl5pPr>
              <a:buNone/>
              <a:defRPr sz="1778"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1" y="1316037"/>
            <a:ext cx="5720741" cy="3941763"/>
          </a:xfrm>
        </p:spPr>
        <p:txBody>
          <a:bodyPr/>
          <a:lstStyle>
            <a:lvl1pPr>
              <a:defRPr sz="2667"/>
            </a:lvl1pPr>
            <a:lvl2pPr>
              <a:defRPr sz="2222"/>
            </a:lvl2pPr>
            <a:lvl3pPr>
              <a:defRPr sz="2000"/>
            </a:lvl3pPr>
            <a:lvl4pPr>
              <a:defRPr sz="1778"/>
            </a:lvl4pPr>
            <a:lvl5pPr>
              <a:defRPr sz="1778"/>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7"/>
            <a:ext cx="5718048" cy="3941763"/>
          </a:xfrm>
        </p:spPr>
        <p:txBody>
          <a:bodyPr/>
          <a:lstStyle>
            <a:lvl1pPr>
              <a:defRPr sz="2667"/>
            </a:lvl1pPr>
            <a:lvl2pPr>
              <a:defRPr sz="2222"/>
            </a:lvl2pPr>
            <a:lvl3pPr>
              <a:defRPr sz="2000"/>
            </a:lvl3pPr>
            <a:lvl4pPr>
              <a:defRPr sz="1778"/>
            </a:lvl4pPr>
            <a:lvl5pPr>
              <a:defRPr sz="1778"/>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0877D23D-2ED1-4E35-B8A0-2D9010A4A028}" type="datetimeFigureOut">
              <a:rPr lang="en-US" smtClean="0"/>
              <a:t>7/10/2020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972800" y="6477000"/>
            <a:ext cx="1016000" cy="246888"/>
          </a:xfrm>
        </p:spPr>
        <p:txBody>
          <a:bodyPr/>
          <a:lstStyle/>
          <a:p>
            <a:fld id="{A9D17F1E-BDCB-4330-B244-E4341ED46EB2}" type="slidenum">
              <a:rPr lang="en-US" smtClean="0"/>
              <a:t>‹#›</a:t>
            </a:fld>
            <a:endParaRPr lang="en-US"/>
          </a:p>
        </p:txBody>
      </p:sp>
      <p:sp>
        <p:nvSpPr>
          <p:cNvPr id="11" name="Straight Connector 10"/>
          <p:cNvSpPr>
            <a:spLocks noChangeShapeType="1"/>
          </p:cNvSpPr>
          <p:nvPr/>
        </p:nvSpPr>
        <p:spPr bwMode="auto">
          <a:xfrm>
            <a:off x="685800" y="601980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01600" tIns="50800" rIns="101600" bIns="50800" anchor="t" compatLnSpc="1"/>
          <a:lstStyle/>
          <a:p>
            <a:endParaRPr kumimoji="0" lang="en-US" sz="2000"/>
          </a:p>
        </p:txBody>
      </p:sp>
    </p:spTree>
    <p:extLst>
      <p:ext uri="{BB962C8B-B14F-4D97-AF65-F5344CB8AC3E}">
        <p14:creationId xmlns:p14="http://schemas.microsoft.com/office/powerpoint/2010/main" val="26279678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0877D23D-2ED1-4E35-B8A0-2D9010A4A028}" type="datetimeFigureOut">
              <a:rPr lang="en-US" smtClean="0"/>
              <a:t>7/10/2020</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17F1E-BDCB-4330-B244-E4341ED46EB2}" type="slidenum">
              <a:rPr lang="en-US" smtClean="0"/>
              <a:t>‹#›</a:t>
            </a:fld>
            <a:endParaRPr lang="en-US"/>
          </a:p>
        </p:txBody>
      </p:sp>
    </p:spTree>
    <p:extLst>
      <p:ext uri="{BB962C8B-B14F-4D97-AF65-F5344CB8AC3E}">
        <p14:creationId xmlns:p14="http://schemas.microsoft.com/office/powerpoint/2010/main" val="178505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77D23D-2ED1-4E35-B8A0-2D9010A4A028}" type="datetimeFigureOut">
              <a:rPr lang="en-US" smtClean="0"/>
              <a:t>7/10/2020</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17F1E-BDCB-4330-B244-E4341ED46EB2}" type="slidenum">
              <a:rPr lang="en-US" smtClean="0"/>
              <a:t>‹#›</a:t>
            </a:fld>
            <a:endParaRPr lang="en-US"/>
          </a:p>
        </p:txBody>
      </p:sp>
    </p:spTree>
    <p:extLst>
      <p:ext uri="{BB962C8B-B14F-4D97-AF65-F5344CB8AC3E}">
        <p14:creationId xmlns:p14="http://schemas.microsoft.com/office/powerpoint/2010/main" val="5014557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01600" tIns="50800" rIns="101600" bIns="50800" anchor="t" compatLnSpc="1"/>
          <a:lstStyle/>
          <a:p>
            <a:endParaRPr kumimoji="0" lang="en-US" sz="2000"/>
          </a:p>
        </p:txBody>
      </p:sp>
      <p:sp>
        <p:nvSpPr>
          <p:cNvPr id="12" name="Title 11"/>
          <p:cNvSpPr>
            <a:spLocks noGrp="1"/>
          </p:cNvSpPr>
          <p:nvPr>
            <p:ph type="title"/>
          </p:nvPr>
        </p:nvSpPr>
        <p:spPr>
          <a:xfrm>
            <a:off x="609600" y="5486402"/>
            <a:ext cx="11277600" cy="520700"/>
          </a:xfrm>
        </p:spPr>
        <p:txBody>
          <a:bodyPr anchor="ctr"/>
          <a:lstStyle>
            <a:lvl1pPr algn="l">
              <a:buNone/>
              <a:defRPr sz="2222" b="1"/>
            </a:lvl1pPr>
          </a:lstStyle>
          <a:p>
            <a:r>
              <a:rPr kumimoji="0" lang="en-US"/>
              <a:t>Click to edit Master title style</a:t>
            </a:r>
          </a:p>
        </p:txBody>
      </p:sp>
      <p:sp>
        <p:nvSpPr>
          <p:cNvPr id="26" name="Text Placeholder 25"/>
          <p:cNvSpPr>
            <a:spLocks noGrp="1"/>
          </p:cNvSpPr>
          <p:nvPr>
            <p:ph type="body" idx="2"/>
          </p:nvPr>
        </p:nvSpPr>
        <p:spPr>
          <a:xfrm>
            <a:off x="609600" y="609600"/>
            <a:ext cx="4011084" cy="4800600"/>
          </a:xfrm>
        </p:spPr>
        <p:txBody>
          <a:bodyPr/>
          <a:lstStyle>
            <a:lvl1pPr marL="0" indent="0">
              <a:buNone/>
              <a:defRPr sz="1556"/>
            </a:lvl1pPr>
            <a:lvl2pPr>
              <a:buNone/>
              <a:defRPr sz="1333"/>
            </a:lvl2pPr>
            <a:lvl3pPr>
              <a:buNone/>
              <a:defRPr sz="1111"/>
            </a:lvl3pPr>
            <a:lvl4pPr>
              <a:buNone/>
              <a:defRPr sz="1000"/>
            </a:lvl4pPr>
            <a:lvl5pPr>
              <a:buNone/>
              <a:defRPr sz="10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556"/>
            </a:lvl1pPr>
            <a:lvl2pPr>
              <a:defRPr sz="3111"/>
            </a:lvl2pPr>
            <a:lvl3pPr>
              <a:defRPr sz="2667"/>
            </a:lvl3pPr>
            <a:lvl4pPr>
              <a:defRPr sz="2222"/>
            </a:lvl4pPr>
            <a:lvl5pPr>
              <a:defRPr sz="2222"/>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0877D23D-2ED1-4E35-B8A0-2D9010A4A028}" type="datetimeFigureOut">
              <a:rPr lang="en-US" smtClean="0"/>
              <a:t>7/10/2020</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17F1E-BDCB-4330-B244-E4341ED46EB2}" type="slidenum">
              <a:rPr lang="en-US" smtClean="0"/>
              <a:t>‹#›</a:t>
            </a:fld>
            <a:endParaRPr lang="en-US"/>
          </a:p>
        </p:txBody>
      </p:sp>
    </p:spTree>
    <p:extLst>
      <p:ext uri="{BB962C8B-B14F-4D97-AF65-F5344CB8AC3E}">
        <p14:creationId xmlns:p14="http://schemas.microsoft.com/office/powerpoint/2010/main" val="38098564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556"/>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0877D23D-2ED1-4E35-B8A0-2D9010A4A028}"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A9D17F1E-BDCB-4330-B244-E4341ED46EB2}" type="slidenum">
              <a:rPr lang="en-US" smtClean="0"/>
              <a:t>‹#›</a:t>
            </a:fld>
            <a:endParaRPr lang="en-US"/>
          </a:p>
        </p:txBody>
      </p:sp>
      <p:sp>
        <p:nvSpPr>
          <p:cNvPr id="17" name="Title 16"/>
          <p:cNvSpPr>
            <a:spLocks noGrp="1"/>
          </p:cNvSpPr>
          <p:nvPr>
            <p:ph type="title"/>
          </p:nvPr>
        </p:nvSpPr>
        <p:spPr>
          <a:xfrm>
            <a:off x="508000" y="4993760"/>
            <a:ext cx="7823200" cy="522288"/>
          </a:xfrm>
        </p:spPr>
        <p:txBody>
          <a:bodyPr anchor="ctr"/>
          <a:lstStyle>
            <a:lvl1pPr algn="l">
              <a:buNone/>
              <a:defRPr sz="2222" b="1"/>
            </a:lvl1pPr>
          </a:lstStyle>
          <a:p>
            <a:r>
              <a:rPr kumimoji="0" lang="en-US"/>
              <a:t>Click to edit Master title style</a:t>
            </a:r>
          </a:p>
        </p:txBody>
      </p:sp>
      <p:sp>
        <p:nvSpPr>
          <p:cNvPr id="26" name="Text Placeholder 25"/>
          <p:cNvSpPr>
            <a:spLocks noGrp="1"/>
          </p:cNvSpPr>
          <p:nvPr>
            <p:ph type="body" sz="half" idx="2"/>
          </p:nvPr>
        </p:nvSpPr>
        <p:spPr>
          <a:xfrm>
            <a:off x="508000" y="5533219"/>
            <a:ext cx="7823200" cy="768351"/>
          </a:xfrm>
        </p:spPr>
        <p:txBody>
          <a:bodyPr lIns="109728" tIns="0"/>
          <a:lstStyle>
            <a:lvl1pPr marL="0" indent="0">
              <a:buNone/>
              <a:defRPr sz="1556"/>
            </a:lvl1pPr>
            <a:lvl2pPr>
              <a:defRPr sz="1333"/>
            </a:lvl2pPr>
            <a:lvl3pPr>
              <a:defRPr sz="1111"/>
            </a:lvl3pPr>
            <a:lvl4pPr>
              <a:defRPr sz="1000"/>
            </a:lvl4pPr>
            <a:lvl5pPr>
              <a:defRPr sz="10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1629013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877D23D-2ED1-4E35-B8A0-2D9010A4A028}"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17F1E-BDCB-4330-B244-E4341ED46EB2}" type="slidenum">
              <a:rPr lang="en-US" smtClean="0"/>
              <a:t>‹#›</a:t>
            </a:fld>
            <a:endParaRPr lang="en-US"/>
          </a:p>
        </p:txBody>
      </p:sp>
    </p:spTree>
    <p:extLst>
      <p:ext uri="{BB962C8B-B14F-4D97-AF65-F5344CB8AC3E}">
        <p14:creationId xmlns:p14="http://schemas.microsoft.com/office/powerpoint/2010/main" val="272893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4.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4.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6.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7.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7.jpe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7.jpe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theme" Target="../theme/theme18.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10" Type="http://schemas.openxmlformats.org/officeDocument/2006/relationships/slideLayout" Target="../slideLayouts/slideLayout198.xml"/><Relationship Id="rId19" Type="http://schemas.openxmlformats.org/officeDocument/2006/relationships/image" Target="../media/image19.jpeg"/><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image" Target="../media/image17.jpeg"/><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3" Type="http://schemas.openxmlformats.org/officeDocument/2006/relationships/slideLayout" Target="../slideLayouts/slideLayout219.xml"/><Relationship Id="rId21" Type="http://schemas.openxmlformats.org/officeDocument/2006/relationships/theme" Target="../theme/theme20.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1.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3" Type="http://schemas.openxmlformats.org/officeDocument/2006/relationships/slideLayout" Target="../slideLayouts/slideLayout250.xml"/><Relationship Id="rId21" Type="http://schemas.openxmlformats.org/officeDocument/2006/relationships/theme" Target="../theme/theme22.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3" Type="http://schemas.openxmlformats.org/officeDocument/2006/relationships/slideLayout" Target="../slideLayouts/slideLayout270.xml"/><Relationship Id="rId21" Type="http://schemas.openxmlformats.org/officeDocument/2006/relationships/theme" Target="../theme/theme23.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0" Type="http://schemas.openxmlformats.org/officeDocument/2006/relationships/slideLayout" Target="../slideLayouts/slideLayout287.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slideLayout" Target="../slideLayouts/slideLayout282.xml"/><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6" Type="http://schemas.openxmlformats.org/officeDocument/2006/relationships/image" Target="../media/image20.jpeg"/><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theme" Target="../theme/theme24.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18" Type="http://schemas.openxmlformats.org/officeDocument/2006/relationships/theme" Target="../theme/theme25.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17" Type="http://schemas.openxmlformats.org/officeDocument/2006/relationships/slideLayout" Target="../slideLayouts/slideLayout318.xml"/><Relationship Id="rId2" Type="http://schemas.openxmlformats.org/officeDocument/2006/relationships/slideLayout" Target="../slideLayouts/slideLayout303.xml"/><Relationship Id="rId16" Type="http://schemas.openxmlformats.org/officeDocument/2006/relationships/slideLayout" Target="../slideLayouts/slideLayout317.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5" Type="http://schemas.openxmlformats.org/officeDocument/2006/relationships/slideLayout" Target="../slideLayouts/slideLayout316.xml"/><Relationship Id="rId10" Type="http://schemas.openxmlformats.org/officeDocument/2006/relationships/slideLayout" Target="../slideLayouts/slideLayout311.xml"/><Relationship Id="rId19" Type="http://schemas.openxmlformats.org/officeDocument/2006/relationships/image" Target="../media/image21.jpeg"/><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18" Type="http://schemas.openxmlformats.org/officeDocument/2006/relationships/slideLayout" Target="../slideLayouts/slideLayout336.xml"/><Relationship Id="rId3" Type="http://schemas.openxmlformats.org/officeDocument/2006/relationships/slideLayout" Target="../slideLayouts/slideLayout321.xml"/><Relationship Id="rId21" Type="http://schemas.openxmlformats.org/officeDocument/2006/relationships/slideLayout" Target="../slideLayouts/slideLayout339.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17" Type="http://schemas.openxmlformats.org/officeDocument/2006/relationships/slideLayout" Target="../slideLayouts/slideLayout335.xml"/><Relationship Id="rId2" Type="http://schemas.openxmlformats.org/officeDocument/2006/relationships/slideLayout" Target="../slideLayouts/slideLayout320.xml"/><Relationship Id="rId16" Type="http://schemas.openxmlformats.org/officeDocument/2006/relationships/slideLayout" Target="../slideLayouts/slideLayout334.xml"/><Relationship Id="rId20" Type="http://schemas.openxmlformats.org/officeDocument/2006/relationships/slideLayout" Target="../slideLayouts/slideLayout338.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5" Type="http://schemas.openxmlformats.org/officeDocument/2006/relationships/slideLayout" Target="../slideLayouts/slideLayout333.xml"/><Relationship Id="rId23" Type="http://schemas.openxmlformats.org/officeDocument/2006/relationships/theme" Target="../theme/theme26.xml"/><Relationship Id="rId10" Type="http://schemas.openxmlformats.org/officeDocument/2006/relationships/slideLayout" Target="../slideLayouts/slideLayout328.xml"/><Relationship Id="rId19" Type="http://schemas.openxmlformats.org/officeDocument/2006/relationships/slideLayout" Target="../slideLayouts/slideLayout337.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slideLayout" Target="../slideLayouts/slideLayout332.xml"/><Relationship Id="rId22" Type="http://schemas.openxmlformats.org/officeDocument/2006/relationships/slideLayout" Target="../slideLayouts/slideLayout34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18" Type="http://schemas.openxmlformats.org/officeDocument/2006/relationships/slideLayout" Target="../slideLayouts/slideLayout358.xml"/><Relationship Id="rId3" Type="http://schemas.openxmlformats.org/officeDocument/2006/relationships/slideLayout" Target="../slideLayouts/slideLayout343.xml"/><Relationship Id="rId21" Type="http://schemas.openxmlformats.org/officeDocument/2006/relationships/slideLayout" Target="../slideLayouts/slideLayout361.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17" Type="http://schemas.openxmlformats.org/officeDocument/2006/relationships/slideLayout" Target="../slideLayouts/slideLayout357.xml"/><Relationship Id="rId2" Type="http://schemas.openxmlformats.org/officeDocument/2006/relationships/slideLayout" Target="../slideLayouts/slideLayout342.xml"/><Relationship Id="rId16" Type="http://schemas.openxmlformats.org/officeDocument/2006/relationships/slideLayout" Target="../slideLayouts/slideLayout356.xml"/><Relationship Id="rId20" Type="http://schemas.openxmlformats.org/officeDocument/2006/relationships/slideLayout" Target="../slideLayouts/slideLayout360.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5" Type="http://schemas.openxmlformats.org/officeDocument/2006/relationships/slideLayout" Target="../slideLayouts/slideLayout355.xml"/><Relationship Id="rId23" Type="http://schemas.openxmlformats.org/officeDocument/2006/relationships/theme" Target="../theme/theme27.xml"/><Relationship Id="rId10" Type="http://schemas.openxmlformats.org/officeDocument/2006/relationships/slideLayout" Target="../slideLayouts/slideLayout350.xml"/><Relationship Id="rId19" Type="http://schemas.openxmlformats.org/officeDocument/2006/relationships/slideLayout" Target="../slideLayouts/slideLayout359.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slideLayout" Target="../slideLayouts/slideLayout354.xml"/><Relationship Id="rId22" Type="http://schemas.openxmlformats.org/officeDocument/2006/relationships/slideLayout" Target="../slideLayouts/slideLayout36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theme" Target="../theme/theme28.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slideLayout" Target="../slideLayouts/slideLayout379.xml"/><Relationship Id="rId2" Type="http://schemas.openxmlformats.org/officeDocument/2006/relationships/slideLayout" Target="../slideLayouts/slideLayout364.xml"/><Relationship Id="rId16" Type="http://schemas.openxmlformats.org/officeDocument/2006/relationships/slideLayout" Target="../slideLayouts/slideLayout378.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slideLayout" Target="../slideLayouts/slideLayout377.xml"/><Relationship Id="rId10" Type="http://schemas.openxmlformats.org/officeDocument/2006/relationships/slideLayout" Target="../slideLayouts/slideLayout372.xml"/><Relationship Id="rId19" Type="http://schemas.openxmlformats.org/officeDocument/2006/relationships/image" Target="../media/image21.jpeg"/><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8.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9.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bg2">
                    <a:lumMod val="25000"/>
                  </a:schemeClr>
                </a:solidFill>
                <a:latin typeface="+mj-lt"/>
              </a:defRPr>
            </a:lvl1pPr>
          </a:lstStyle>
          <a:p>
            <a:fld id="{BB02557A-7053-4340-A874-8AB926A8EDA1}" type="datetimeFigureOut">
              <a:rPr lang="en-US" dirty="0"/>
              <a:pPr/>
              <a:t>7/10/2020</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bg2">
                    <a:lumMod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bg2">
                    <a:lumMod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bg2">
              <a:lumMod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bg2">
              <a:lumMod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bg2">
              <a:lumMod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bg2">
              <a:lumMod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bg2">
              <a:lumMod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514A9-84D4-4FB1-908B-04E68570963E}" type="datetimeFigureOut">
              <a:rPr lang="en-US" smtClean="0"/>
              <a:t>7/10/2020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80349-6B7F-4D7B-BB3A-EFF64FF1A17D}" type="slidenum">
              <a:rPr lang="en-US" smtClean="0"/>
              <a:t>‹#›</a:t>
            </a:fld>
            <a:endParaRPr lang="en-US" dirty="0"/>
          </a:p>
        </p:txBody>
      </p:sp>
      <p:pic>
        <p:nvPicPr>
          <p:cNvPr id="1026" name="Picture 2" descr="Image result for mountain in galilee">
            <a:extLst>
              <a:ext uri="{FF2B5EF4-FFF2-40B4-BE49-F238E27FC236}">
                <a16:creationId xmlns:a16="http://schemas.microsoft.com/office/drawing/2014/main" id="{6416086E-1E13-4587-A2D1-526A8B525A52}"/>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6013" r="6013"/>
          <a:stretch/>
        </p:blipFill>
        <p:spPr bwMode="auto">
          <a:xfrm>
            <a:off x="0" y="0"/>
            <a:ext cx="12192000" cy="691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823816"/>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514A9-84D4-4FB1-908B-04E68570963E}" type="datetimeFigureOut">
              <a:rPr lang="en-US" smtClean="0"/>
              <a:t>7/10/2020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80349-6B7F-4D7B-BB3A-EFF64FF1A17D}" type="slidenum">
              <a:rPr lang="en-US" smtClean="0"/>
              <a:t>‹#›</a:t>
            </a:fld>
            <a:endParaRPr lang="en-US" dirty="0"/>
          </a:p>
        </p:txBody>
      </p:sp>
      <p:pic>
        <p:nvPicPr>
          <p:cNvPr id="1026" name="Picture 2" descr="Image result for mountain in galilee">
            <a:extLst>
              <a:ext uri="{FF2B5EF4-FFF2-40B4-BE49-F238E27FC236}">
                <a16:creationId xmlns:a16="http://schemas.microsoft.com/office/drawing/2014/main" id="{6416086E-1E13-4587-A2D1-526A8B525A52}"/>
              </a:ext>
            </a:extLst>
          </p:cNvPr>
          <p:cNvPicPr>
            <a:picLocks noChangeAspect="1" noChangeArrowheads="1"/>
          </p:cNvPicPr>
          <p:nvPr userDrawn="1"/>
        </p:nvPicPr>
        <p:blipFill rotWithShape="1">
          <a:blip r:embed="rId13">
            <a:lum bright="70000" contrast="-70000"/>
            <a:extLst>
              <a:ext uri="{28A0092B-C50C-407E-A947-70E740481C1C}">
                <a14:useLocalDpi xmlns:a14="http://schemas.microsoft.com/office/drawing/2010/main" val="0"/>
              </a:ext>
            </a:extLst>
          </a:blip>
          <a:srcRect l="6013" r="6013"/>
          <a:stretch/>
        </p:blipFill>
        <p:spPr bwMode="auto">
          <a:xfrm>
            <a:off x="0" y="0"/>
            <a:ext cx="12192000" cy="691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88115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333">
                <a:solidFill>
                  <a:schemeClr val="tx1">
                    <a:tint val="75000"/>
                  </a:schemeClr>
                </a:solidFill>
              </a:defRPr>
            </a:lvl1pPr>
          </a:lstStyle>
          <a:p>
            <a:fld id="{D8296D65-F592-4498-81FD-0EC096C1D35F}" type="datetimeFigureOut">
              <a:rPr lang="en-US" smtClean="0"/>
              <a:t>7/10/2020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3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333">
                <a:solidFill>
                  <a:schemeClr val="tx1">
                    <a:tint val="75000"/>
                  </a:schemeClr>
                </a:solidFill>
              </a:defRPr>
            </a:lvl1pPr>
          </a:lstStyle>
          <a:p>
            <a:fld id="{1185E310-2552-4283-A19F-486457F9090F}" type="slidenum">
              <a:rPr lang="en-US" smtClean="0"/>
              <a:t>‹#›</a:t>
            </a:fld>
            <a:endParaRPr lang="en-US"/>
          </a:p>
        </p:txBody>
      </p:sp>
    </p:spTree>
    <p:extLst>
      <p:ext uri="{BB962C8B-B14F-4D97-AF65-F5344CB8AC3E}">
        <p14:creationId xmlns:p14="http://schemas.microsoft.com/office/powerpoint/2010/main" val="3712891477"/>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4022" r:id="rId9"/>
    <p:sldLayoutId id="2147484023" r:id="rId10"/>
    <p:sldLayoutId id="2147484024" r:id="rId11"/>
  </p:sldLayoutIdLst>
  <p:txStyles>
    <p:titleStyle>
      <a:lvl1pPr algn="ctr" defTabSz="1015990" rtl="0" eaLnBrk="1" latinLnBrk="0" hangingPunct="1">
        <a:spcBef>
          <a:spcPct val="0"/>
        </a:spcBef>
        <a:buNone/>
        <a:defRPr sz="4889" kern="1200">
          <a:solidFill>
            <a:schemeClr val="tx1"/>
          </a:solidFill>
          <a:latin typeface="+mj-lt"/>
          <a:ea typeface="+mj-ea"/>
          <a:cs typeface="+mj-cs"/>
        </a:defRPr>
      </a:lvl1pPr>
    </p:titleStyle>
    <p:bodyStyle>
      <a:lvl1pPr marL="380996" indent="-380996" algn="l" defTabSz="1015990" rtl="0" eaLnBrk="1" latinLnBrk="0" hangingPunct="1">
        <a:spcBef>
          <a:spcPct val="20000"/>
        </a:spcBef>
        <a:buFont typeface="Arial" panose="020B0604020202020204" pitchFamily="34" charset="0"/>
        <a:buChar char="•"/>
        <a:defRPr sz="3556" kern="1200">
          <a:solidFill>
            <a:schemeClr val="tx1"/>
          </a:solidFill>
          <a:latin typeface="+mn-lt"/>
          <a:ea typeface="+mn-ea"/>
          <a:cs typeface="+mn-cs"/>
        </a:defRPr>
      </a:lvl1pPr>
      <a:lvl2pPr marL="825492" indent="-317497" algn="l" defTabSz="1015990" rtl="0" eaLnBrk="1" latinLnBrk="0" hangingPunct="1">
        <a:spcBef>
          <a:spcPct val="20000"/>
        </a:spcBef>
        <a:buFont typeface="Arial" panose="020B0604020202020204" pitchFamily="34" charset="0"/>
        <a:buChar char="–"/>
        <a:defRPr sz="3111" kern="1200">
          <a:solidFill>
            <a:schemeClr val="tx1"/>
          </a:solidFill>
          <a:latin typeface="+mn-lt"/>
          <a:ea typeface="+mn-ea"/>
          <a:cs typeface="+mn-cs"/>
        </a:defRPr>
      </a:lvl2pPr>
      <a:lvl3pPr marL="1269987" indent="-253997" algn="l" defTabSz="101599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3pPr>
      <a:lvl4pPr marL="1777982"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4pPr>
      <a:lvl5pPr marL="2285977"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5pPr>
      <a:lvl6pPr marL="2793972"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967"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962"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957" indent="-253997" algn="l" defTabSz="1015990"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p:bodyStyle>
    <p:otherStyle>
      <a:defPPr>
        <a:defRPr lang="en-US"/>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Oval 7"/>
          <p:cNvSpPr/>
          <p:nvPr/>
        </p:nvSpPr>
        <p:spPr>
          <a:xfrm rot="19724275">
            <a:off x="1830961" y="1038441"/>
            <a:ext cx="965416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Oval 8"/>
          <p:cNvSpPr/>
          <p:nvPr/>
        </p:nvSpPr>
        <p:spPr>
          <a:xfrm rot="17656910">
            <a:off x="557464" y="419132"/>
            <a:ext cx="5538472" cy="5973946"/>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Oval 9"/>
          <p:cNvSpPr/>
          <p:nvPr/>
        </p:nvSpPr>
        <p:spPr>
          <a:xfrm rot="19724275">
            <a:off x="4370607" y="116855"/>
            <a:ext cx="8639149"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Placeholder 1"/>
          <p:cNvSpPr>
            <a:spLocks noGrp="1"/>
          </p:cNvSpPr>
          <p:nvPr>
            <p:ph type="title"/>
          </p:nvPr>
        </p:nvSpPr>
        <p:spPr>
          <a:xfrm>
            <a:off x="1036320" y="4876800"/>
            <a:ext cx="100584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844800" y="685802"/>
            <a:ext cx="8128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54739"/>
            <a:ext cx="2844800" cy="365125"/>
          </a:xfrm>
          <a:prstGeom prst="rect">
            <a:avLst/>
          </a:prstGeom>
        </p:spPr>
        <p:txBody>
          <a:bodyPr vert="horz" lIns="91440" tIns="45720" rIns="91440" bIns="45720" rtlCol="0" anchor="t"/>
          <a:lstStyle>
            <a:lvl1pPr algn="r">
              <a:defRPr sz="1222">
                <a:solidFill>
                  <a:schemeClr val="tx1">
                    <a:alpha val="60000"/>
                  </a:schemeClr>
                </a:solidFill>
                <a:effectLst/>
              </a:defRPr>
            </a:lvl1pPr>
          </a:lstStyle>
          <a:p>
            <a:fld id="{F2FD344E-890A-4483-95AB-BE8EF3E4554B}" type="datetimeFigureOut">
              <a:rPr lang="en-US" smtClean="0"/>
              <a:t>7/10/2020</a:t>
            </a:fld>
            <a:endParaRPr lang="en-US"/>
          </a:p>
        </p:txBody>
      </p:sp>
      <p:sp>
        <p:nvSpPr>
          <p:cNvPr id="5" name="Footer Placeholder 4"/>
          <p:cNvSpPr>
            <a:spLocks noGrp="1"/>
          </p:cNvSpPr>
          <p:nvPr>
            <p:ph type="ftr" sz="quarter" idx="3"/>
          </p:nvPr>
        </p:nvSpPr>
        <p:spPr>
          <a:xfrm>
            <a:off x="1097280" y="6154739"/>
            <a:ext cx="6096000" cy="365125"/>
          </a:xfrm>
          <a:prstGeom prst="rect">
            <a:avLst/>
          </a:prstGeom>
        </p:spPr>
        <p:txBody>
          <a:bodyPr vert="horz" lIns="91440" tIns="45720" rIns="91440" bIns="45720" rtlCol="0" anchor="t"/>
          <a:lstStyle>
            <a:lvl1pPr algn="l">
              <a:defRPr sz="1222">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1097280" y="5842000"/>
            <a:ext cx="2844800" cy="304800"/>
          </a:xfrm>
          <a:prstGeom prst="rect">
            <a:avLst/>
          </a:prstGeom>
        </p:spPr>
        <p:txBody>
          <a:bodyPr vert="horz" lIns="91440" tIns="45720" rIns="91440" bIns="9144" rtlCol="0" anchor="b"/>
          <a:lstStyle>
            <a:lvl1pPr algn="l">
              <a:defRPr sz="1778">
                <a:solidFill>
                  <a:schemeClr val="tx1">
                    <a:alpha val="60000"/>
                  </a:schemeClr>
                </a:solidFill>
                <a:effectLst/>
              </a:defRPr>
            </a:lvl1pPr>
          </a:lstStyle>
          <a:p>
            <a:fld id="{8897F32D-7C8A-4E32-B748-BBC569BB0ED1}" type="slidenum">
              <a:rPr lang="en-US" smtClean="0"/>
              <a:t>‹#›</a:t>
            </a:fld>
            <a:endParaRPr lang="en-US"/>
          </a:p>
        </p:txBody>
      </p:sp>
    </p:spTree>
    <p:extLst>
      <p:ext uri="{BB962C8B-B14F-4D97-AF65-F5344CB8AC3E}">
        <p14:creationId xmlns:p14="http://schemas.microsoft.com/office/powerpoint/2010/main" val="1156073518"/>
      </p:ext>
    </p:extLst>
  </p:cSld>
  <p:clrMap bg1="dk1" tx1="lt1" bg2="dk2" tx2="lt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l" defTabSz="1015990" rtl="0" eaLnBrk="1" latinLnBrk="0" hangingPunct="1">
        <a:spcBef>
          <a:spcPct val="0"/>
        </a:spcBef>
        <a:buNone/>
        <a:defRPr sz="5444"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797" indent="-284477" algn="l" defTabSz="1015990" rtl="0" eaLnBrk="1" latinLnBrk="0" hangingPunct="1">
        <a:spcBef>
          <a:spcPct val="20000"/>
        </a:spcBef>
        <a:spcAft>
          <a:spcPts val="0"/>
        </a:spcAft>
        <a:buSzPct val="60000"/>
        <a:buFont typeface="Wingdings" pitchFamily="2" charset="2"/>
        <a:buChar char=""/>
        <a:defRPr sz="2333" kern="1200">
          <a:solidFill>
            <a:schemeClr val="tx1"/>
          </a:solidFill>
          <a:effectLst>
            <a:outerShdw blurRad="38100" dist="38100" dir="2700000" algn="tl">
              <a:srgbClr val="000000">
                <a:alpha val="43137"/>
              </a:srgbClr>
            </a:outerShdw>
          </a:effectLst>
          <a:latin typeface="+mn-lt"/>
          <a:ea typeface="+mn-ea"/>
          <a:cs typeface="+mn-cs"/>
        </a:defRPr>
      </a:lvl1pPr>
      <a:lvl2pPr marL="711193" indent="-284477" algn="l" defTabSz="1015990" rtl="0" eaLnBrk="1" latinLnBrk="0" hangingPunct="1">
        <a:spcBef>
          <a:spcPct val="20000"/>
        </a:spcBef>
        <a:buSzPct val="60000"/>
        <a:buFont typeface="Wingdings" pitchFamily="2" charset="2"/>
        <a:buChar char=""/>
        <a:defRPr sz="2111" kern="1200">
          <a:solidFill>
            <a:schemeClr val="tx1"/>
          </a:solidFill>
          <a:effectLst>
            <a:outerShdw blurRad="38100" dist="38100" dir="2700000" algn="tl">
              <a:srgbClr val="000000">
                <a:alpha val="43137"/>
              </a:srgbClr>
            </a:outerShdw>
          </a:effectLst>
          <a:latin typeface="+mn-lt"/>
          <a:ea typeface="+mn-ea"/>
          <a:cs typeface="+mn-cs"/>
        </a:defRPr>
      </a:lvl2pPr>
      <a:lvl3pPr marL="1117589" indent="-284477" algn="l" defTabSz="1015990" rtl="0" eaLnBrk="1" latinLnBrk="0" hangingPunct="1">
        <a:spcBef>
          <a:spcPct val="20000"/>
        </a:spcBef>
        <a:buSzPct val="60000"/>
        <a:buFont typeface="Wingdings" pitchFamily="2" charset="2"/>
        <a:buChar char=""/>
        <a:defRPr sz="1889" kern="1200">
          <a:solidFill>
            <a:schemeClr val="tx1"/>
          </a:solidFill>
          <a:effectLst>
            <a:outerShdw blurRad="38100" dist="38100" dir="2700000" algn="tl">
              <a:srgbClr val="000000">
                <a:alpha val="43137"/>
              </a:srgbClr>
            </a:outerShdw>
          </a:effectLst>
          <a:latin typeface="+mn-lt"/>
          <a:ea typeface="+mn-ea"/>
          <a:cs typeface="+mn-cs"/>
        </a:defRPr>
      </a:lvl3pPr>
      <a:lvl4pPr marL="1523985" indent="-284477" algn="l" defTabSz="1015990" rtl="0" eaLnBrk="1" latinLnBrk="0" hangingPunct="1">
        <a:spcBef>
          <a:spcPct val="20000"/>
        </a:spcBef>
        <a:buSzPct val="60000"/>
        <a:buFont typeface="Wingdings" pitchFamily="2" charset="2"/>
        <a:buChar char=""/>
        <a:defRPr sz="1778" kern="1200">
          <a:solidFill>
            <a:schemeClr val="tx1"/>
          </a:solidFill>
          <a:effectLst>
            <a:outerShdw blurRad="38100" dist="38100" dir="2700000" algn="tl">
              <a:srgbClr val="000000">
                <a:alpha val="43137"/>
              </a:srgbClr>
            </a:outerShdw>
          </a:effectLst>
          <a:latin typeface="+mn-lt"/>
          <a:ea typeface="+mn-ea"/>
          <a:cs typeface="+mn-cs"/>
        </a:defRPr>
      </a:lvl4pPr>
      <a:lvl5pPr marL="1828782" indent="-284477" algn="l" defTabSz="1015990" rtl="0" eaLnBrk="1" latinLnBrk="0" hangingPunct="1">
        <a:spcBef>
          <a:spcPct val="20000"/>
        </a:spcBef>
        <a:buSzPct val="60000"/>
        <a:buFont typeface="Wingdings" pitchFamily="2" charset="2"/>
        <a:buChar char=""/>
        <a:defRPr sz="1667" kern="1200">
          <a:solidFill>
            <a:schemeClr val="tx1"/>
          </a:solidFill>
          <a:effectLst>
            <a:outerShdw blurRad="38100" dist="38100" dir="2700000" algn="tl">
              <a:srgbClr val="000000">
                <a:alpha val="43137"/>
              </a:srgbClr>
            </a:outerShdw>
          </a:effectLst>
          <a:latin typeface="+mn-lt"/>
          <a:ea typeface="+mn-ea"/>
          <a:cs typeface="+mn-cs"/>
        </a:defRPr>
      </a:lvl5pPr>
      <a:lvl6pPr marL="2184378" indent="-284477" algn="l" defTabSz="1015990" rtl="0" eaLnBrk="1" latinLnBrk="0" hangingPunct="1">
        <a:spcBef>
          <a:spcPct val="20000"/>
        </a:spcBef>
        <a:buSzPct val="60000"/>
        <a:buFont typeface="Wingdings" pitchFamily="2" charset="2"/>
        <a:buChar char=""/>
        <a:defRPr sz="1556" kern="1200">
          <a:solidFill>
            <a:schemeClr val="tx1"/>
          </a:solidFill>
          <a:effectLst>
            <a:outerShdw blurRad="38100" dist="38100" dir="2700000" algn="ctr" rotWithShape="0">
              <a:srgbClr val="000000">
                <a:alpha val="43000"/>
              </a:srgbClr>
            </a:outerShdw>
          </a:effectLst>
          <a:latin typeface="+mn-lt"/>
          <a:ea typeface="+mn-ea"/>
          <a:cs typeface="+mn-cs"/>
        </a:defRPr>
      </a:lvl6pPr>
      <a:lvl7pPr marL="2489175" indent="-284477" algn="l" defTabSz="1015990" rtl="0" eaLnBrk="1" latinLnBrk="0" hangingPunct="1">
        <a:spcBef>
          <a:spcPct val="20000"/>
        </a:spcBef>
        <a:buSzPct val="60000"/>
        <a:buFont typeface="Wingdings" pitchFamily="2" charset="2"/>
        <a:buChar char=""/>
        <a:defRPr sz="1556" kern="1200">
          <a:solidFill>
            <a:schemeClr val="tx1"/>
          </a:solidFill>
          <a:effectLst>
            <a:outerShdw blurRad="38100" dist="38100" dir="2700000" algn="ctr" rotWithShape="0">
              <a:srgbClr val="000000">
                <a:alpha val="43000"/>
              </a:srgbClr>
            </a:outerShdw>
          </a:effectLst>
          <a:latin typeface="+mn-lt"/>
          <a:ea typeface="+mn-ea"/>
          <a:cs typeface="+mn-cs"/>
        </a:defRPr>
      </a:lvl7pPr>
      <a:lvl8pPr marL="2793972" indent="-284477" algn="l" defTabSz="1015990" rtl="0" eaLnBrk="1" latinLnBrk="0" hangingPunct="1">
        <a:spcBef>
          <a:spcPct val="20000"/>
        </a:spcBef>
        <a:buSzPct val="60000"/>
        <a:buFont typeface="Wingdings" pitchFamily="2" charset="2"/>
        <a:buChar char=""/>
        <a:defRPr sz="1556" kern="1200">
          <a:solidFill>
            <a:schemeClr val="tx1"/>
          </a:solidFill>
          <a:effectLst>
            <a:outerShdw blurRad="38100" dist="38100" dir="2700000" algn="ctr" rotWithShape="0">
              <a:srgbClr val="000000">
                <a:alpha val="43000"/>
              </a:srgbClr>
            </a:outerShdw>
          </a:effectLst>
          <a:latin typeface="+mn-lt"/>
          <a:ea typeface="+mn-ea"/>
          <a:cs typeface="+mn-cs"/>
        </a:defRPr>
      </a:lvl8pPr>
      <a:lvl9pPr marL="3149569" indent="-284477" algn="l" defTabSz="1015990" rtl="0" eaLnBrk="1" latinLnBrk="0" hangingPunct="1">
        <a:spcBef>
          <a:spcPct val="20000"/>
        </a:spcBef>
        <a:buSzPct val="60000"/>
        <a:buFont typeface="Wingdings" pitchFamily="2" charset="2"/>
        <a:buChar char=""/>
        <a:defRPr sz="1556"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1015990" rtl="0" eaLnBrk="1" latinLnBrk="0" hangingPunct="1">
        <a:defRPr sz="2000" kern="1200">
          <a:solidFill>
            <a:schemeClr val="tx1"/>
          </a:solidFill>
          <a:latin typeface="+mn-lt"/>
          <a:ea typeface="+mn-ea"/>
          <a:cs typeface="+mn-cs"/>
        </a:defRPr>
      </a:lvl1pPr>
      <a:lvl2pPr marL="507995" algn="l" defTabSz="1015990" rtl="0" eaLnBrk="1" latinLnBrk="0" hangingPunct="1">
        <a:defRPr sz="2000" kern="1200">
          <a:solidFill>
            <a:schemeClr val="tx1"/>
          </a:solidFill>
          <a:latin typeface="+mn-lt"/>
          <a:ea typeface="+mn-ea"/>
          <a:cs typeface="+mn-cs"/>
        </a:defRPr>
      </a:lvl2pPr>
      <a:lvl3pPr marL="1015990" algn="l" defTabSz="1015990" rtl="0" eaLnBrk="1" latinLnBrk="0" hangingPunct="1">
        <a:defRPr sz="2000" kern="1200">
          <a:solidFill>
            <a:schemeClr val="tx1"/>
          </a:solidFill>
          <a:latin typeface="+mn-lt"/>
          <a:ea typeface="+mn-ea"/>
          <a:cs typeface="+mn-cs"/>
        </a:defRPr>
      </a:lvl3pPr>
      <a:lvl4pPr marL="1523985" algn="l" defTabSz="1015990" rtl="0" eaLnBrk="1" latinLnBrk="0" hangingPunct="1">
        <a:defRPr sz="2000" kern="1200">
          <a:solidFill>
            <a:schemeClr val="tx1"/>
          </a:solidFill>
          <a:latin typeface="+mn-lt"/>
          <a:ea typeface="+mn-ea"/>
          <a:cs typeface="+mn-cs"/>
        </a:defRPr>
      </a:lvl4pPr>
      <a:lvl5pPr marL="2031980" algn="l" defTabSz="1015990" rtl="0" eaLnBrk="1" latinLnBrk="0" hangingPunct="1">
        <a:defRPr sz="2000" kern="1200">
          <a:solidFill>
            <a:schemeClr val="tx1"/>
          </a:solidFill>
          <a:latin typeface="+mn-lt"/>
          <a:ea typeface="+mn-ea"/>
          <a:cs typeface="+mn-cs"/>
        </a:defRPr>
      </a:lvl5pPr>
      <a:lvl6pPr marL="2539975" algn="l" defTabSz="1015990" rtl="0" eaLnBrk="1" latinLnBrk="0" hangingPunct="1">
        <a:defRPr sz="2000" kern="1200">
          <a:solidFill>
            <a:schemeClr val="tx1"/>
          </a:solidFill>
          <a:latin typeface="+mn-lt"/>
          <a:ea typeface="+mn-ea"/>
          <a:cs typeface="+mn-cs"/>
        </a:defRPr>
      </a:lvl6pPr>
      <a:lvl7pPr marL="3047970" algn="l" defTabSz="1015990" rtl="0" eaLnBrk="1" latinLnBrk="0" hangingPunct="1">
        <a:defRPr sz="2000" kern="1200">
          <a:solidFill>
            <a:schemeClr val="tx1"/>
          </a:solidFill>
          <a:latin typeface="+mn-lt"/>
          <a:ea typeface="+mn-ea"/>
          <a:cs typeface="+mn-cs"/>
        </a:defRPr>
      </a:lvl7pPr>
      <a:lvl8pPr marL="3555964" algn="l" defTabSz="1015990" rtl="0" eaLnBrk="1" latinLnBrk="0" hangingPunct="1">
        <a:defRPr sz="2000" kern="1200">
          <a:solidFill>
            <a:schemeClr val="tx1"/>
          </a:solidFill>
          <a:latin typeface="+mn-lt"/>
          <a:ea typeface="+mn-ea"/>
          <a:cs typeface="+mn-cs"/>
        </a:defRPr>
      </a:lvl8pPr>
      <a:lvl9pPr marL="4063959" algn="l" defTabSz="1015990" rtl="0" eaLnBrk="1" latinLnBrk="0" hangingPunct="1">
        <a:defRPr sz="20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5DCDAF7-CE3A-4070-A393-30DD3A78D60C}"/>
              </a:ext>
            </a:extLst>
          </p:cNvPr>
          <p:cNvSpPr>
            <a:spLocks noGrp="1" noChangeArrowheads="1"/>
          </p:cNvSpPr>
          <p:nvPr>
            <p:ph type="body" idx="1"/>
          </p:nvPr>
        </p:nvSpPr>
        <p:spPr bwMode="auto">
          <a:xfrm>
            <a:off x="609600" y="1371600"/>
            <a:ext cx="10972800" cy="4419600"/>
          </a:xfrm>
          <a:prstGeom prst="rect">
            <a:avLst/>
          </a:prstGeom>
          <a:noFill/>
          <a:ln>
            <a:noFill/>
          </a:ln>
          <a:effectLst>
            <a:outerShdw dist="45791" dir="2021404"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5" name="Line 11">
            <a:extLst>
              <a:ext uri="{FF2B5EF4-FFF2-40B4-BE49-F238E27FC236}">
                <a16:creationId xmlns:a16="http://schemas.microsoft.com/office/drawing/2014/main" id="{961BB814-A47D-4C19-85BA-690E2B5979FF}"/>
              </a:ext>
            </a:extLst>
          </p:cNvPr>
          <p:cNvSpPr>
            <a:spLocks noChangeAspect="1" noChangeShapeType="1"/>
          </p:cNvSpPr>
          <p:nvPr userDrawn="1"/>
        </p:nvSpPr>
        <p:spPr bwMode="auto">
          <a:xfrm>
            <a:off x="1589618" y="5930900"/>
            <a:ext cx="2800349"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cmpd="thinThick">
                <a:solidFill>
                  <a:srgbClr val="808080"/>
                </a:solidFill>
                <a:round/>
                <a:headEnd/>
                <a:tailEnd/>
              </a14:hiddenLine>
            </a:ext>
          </a:extLst>
        </p:spPr>
        <p:txBody>
          <a:bodyPr/>
          <a:lstStyle/>
          <a:p>
            <a:endParaRPr lang="en-US" sz="1800"/>
          </a:p>
        </p:txBody>
      </p:sp>
      <p:sp>
        <p:nvSpPr>
          <p:cNvPr id="1039" name="Rectangle 15">
            <a:extLst>
              <a:ext uri="{FF2B5EF4-FFF2-40B4-BE49-F238E27FC236}">
                <a16:creationId xmlns:a16="http://schemas.microsoft.com/office/drawing/2014/main" id="{BC8F1D8B-CEC7-43FF-AE9D-33F3713FEDCE}"/>
              </a:ext>
            </a:extLst>
          </p:cNvPr>
          <p:cNvSpPr>
            <a:spLocks noGrp="1" noChangeArrowheads="1"/>
          </p:cNvSpPr>
          <p:nvPr>
            <p:ph type="title"/>
          </p:nvPr>
        </p:nvSpPr>
        <p:spPr bwMode="auto">
          <a:xfrm>
            <a:off x="609600" y="381001"/>
            <a:ext cx="109728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2" name="WordArt 18">
            <a:extLst>
              <a:ext uri="{FF2B5EF4-FFF2-40B4-BE49-F238E27FC236}">
                <a16:creationId xmlns:a16="http://schemas.microsoft.com/office/drawing/2014/main" id="{E65D5F83-D12B-4FCC-BCF3-1AABAE7B9605}"/>
              </a:ext>
            </a:extLst>
          </p:cNvPr>
          <p:cNvSpPr>
            <a:spLocks noChangeAspect="1" noChangeArrowheads="1" noChangeShapeType="1" noTextEdit="1"/>
          </p:cNvSpPr>
          <p:nvPr userDrawn="1"/>
        </p:nvSpPr>
        <p:spPr bwMode="auto">
          <a:xfrm>
            <a:off x="1524001" y="5867400"/>
            <a:ext cx="2705100" cy="76200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pic>
        <p:nvPicPr>
          <p:cNvPr id="1043" name="Picture 19">
            <a:extLst>
              <a:ext uri="{FF2B5EF4-FFF2-40B4-BE49-F238E27FC236}">
                <a16:creationId xmlns:a16="http://schemas.microsoft.com/office/drawing/2014/main" id="{3F6F320E-A0A3-469D-AC27-8CEA6C1E97BE}"/>
              </a:ext>
            </a:extLst>
          </p:cNvPr>
          <p:cNvPicPr preferRelativeResize="0">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18062">
            <a:off x="203201" y="5715001"/>
            <a:ext cx="131868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 name="WordArt 20">
            <a:extLst>
              <a:ext uri="{FF2B5EF4-FFF2-40B4-BE49-F238E27FC236}">
                <a16:creationId xmlns:a16="http://schemas.microsoft.com/office/drawing/2014/main" id="{A1C23CCC-C13F-42E8-B8D9-11E867C70809}"/>
              </a:ext>
            </a:extLst>
          </p:cNvPr>
          <p:cNvSpPr>
            <a:spLocks noChangeAspect="1" noChangeArrowheads="1" noChangeShapeType="1" noTextEdit="1"/>
          </p:cNvSpPr>
          <p:nvPr userDrawn="1"/>
        </p:nvSpPr>
        <p:spPr bwMode="auto">
          <a:xfrm>
            <a:off x="2133601" y="5827713"/>
            <a:ext cx="1375833" cy="16351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spc="-180">
                <a:ln w="3175">
                  <a:solidFill>
                    <a:srgbClr val="000000"/>
                  </a:solidFill>
                  <a:round/>
                  <a:headEnd/>
                  <a:tailEnd/>
                </a:ln>
                <a:solidFill>
                  <a:srgbClr val="000000"/>
                </a:solidFill>
                <a:latin typeface="Andalus" panose="02020603050405020304" pitchFamily="18" charset="-78"/>
                <a:cs typeface="Andalus" panose="02020603050405020304" pitchFamily="18" charset="-78"/>
              </a:rPr>
              <a:t>BIBLICAL</a:t>
            </a:r>
          </a:p>
        </p:txBody>
      </p:sp>
      <p:sp>
        <p:nvSpPr>
          <p:cNvPr id="1049" name="Text Box 25">
            <a:extLst>
              <a:ext uri="{FF2B5EF4-FFF2-40B4-BE49-F238E27FC236}">
                <a16:creationId xmlns:a16="http://schemas.microsoft.com/office/drawing/2014/main" id="{477F7CD8-9C0F-4532-B758-7E65CC41B0C8}"/>
              </a:ext>
            </a:extLst>
          </p:cNvPr>
          <p:cNvSpPr txBox="1">
            <a:spLocks noChangeAspect="1" noChangeArrowheads="1"/>
          </p:cNvSpPr>
          <p:nvPr userDrawn="1"/>
        </p:nvSpPr>
        <p:spPr bwMode="auto">
          <a:xfrm>
            <a:off x="0" y="0"/>
            <a:ext cx="12192000" cy="381000"/>
          </a:xfrm>
          <a:prstGeom prst="rect">
            <a:avLst/>
          </a:prstGeom>
          <a:solidFill>
            <a:srgbClr val="CC0000"/>
          </a:solidFill>
          <a:ln w="38100">
            <a:solidFill>
              <a:srgbClr val="CC0000"/>
            </a:solidFill>
            <a:miter lim="800000"/>
            <a:headEnd/>
            <a:tailEnd/>
          </a:ln>
        </p:spPr>
        <p:txBody>
          <a:bodyPr lIns="0" tIns="0" rIns="0" bIns="0"/>
          <a:lstStyle/>
          <a:p>
            <a:pPr algn="ctr"/>
            <a:r>
              <a:rPr lang="en-US" altLang="en-US" sz="2400">
                <a:solidFill>
                  <a:srgbClr val="FFFFFF"/>
                </a:solidFill>
                <a:effectLst>
                  <a:outerShdw blurRad="38100" dist="38100" dir="2700000" algn="tl">
                    <a:srgbClr val="000000"/>
                  </a:outerShdw>
                </a:effectLst>
                <a:latin typeface="Trebuchet MS" panose="020B0603020202020204" pitchFamily="34" charset="0"/>
              </a:rPr>
              <a:t>Lesson One: The Beatitudes Describe Character</a:t>
            </a:r>
          </a:p>
        </p:txBody>
      </p:sp>
    </p:spTree>
    <p:extLst>
      <p:ext uri="{BB962C8B-B14F-4D97-AF65-F5344CB8AC3E}">
        <p14:creationId xmlns:p14="http://schemas.microsoft.com/office/powerpoint/2010/main" val="1148189686"/>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3902" r:id="rId6"/>
    <p:sldLayoutId id="2147483903" r:id="rId7"/>
    <p:sldLayoutId id="2147483904" r:id="rId8"/>
    <p:sldLayoutId id="2147483905" r:id="rId9"/>
    <p:sldLayoutId id="2147483906" r:id="rId10"/>
    <p:sldLayoutId id="2147483907" r:id="rId11"/>
  </p:sldLayoutIdLst>
  <p:txStyles>
    <p:titleStyle>
      <a:lvl1pPr algn="ctr" rtl="0" fontAlgn="base">
        <a:spcBef>
          <a:spcPct val="0"/>
        </a:spcBef>
        <a:spcAft>
          <a:spcPct val="0"/>
        </a:spcAft>
        <a:defRPr sz="4800" b="1" u="sng" kern="1200">
          <a:solidFill>
            <a:srgbClr val="000000"/>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2pPr>
      <a:lvl3pPr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3pPr>
      <a:lvl4pPr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4pPr>
      <a:lvl5pPr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5pPr>
      <a:lvl6pPr marL="457200"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6pPr>
      <a:lvl7pPr marL="914400"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7pPr>
      <a:lvl8pPr marL="1371600"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8pPr>
      <a:lvl9pPr marL="1828800" algn="ctr" rtl="0" fontAlgn="base">
        <a:spcBef>
          <a:spcPct val="0"/>
        </a:spcBef>
        <a:spcAft>
          <a:spcPct val="0"/>
        </a:spcAft>
        <a:defRPr sz="4800" b="1" u="sng">
          <a:solidFill>
            <a:srgbClr val="000000"/>
          </a:solidFill>
          <a:effectLst>
            <a:outerShdw blurRad="38100" dist="38100" dir="2700000" algn="tl">
              <a:srgbClr val="FFFFFF"/>
            </a:outerShdw>
          </a:effectLst>
          <a:latin typeface="BernhardMod BT" pitchFamily="18" charset="0"/>
          <a:cs typeface="Arial" panose="020B0604020202020204" pitchFamily="34" charset="0"/>
        </a:defRPr>
      </a:lvl9pPr>
    </p:titleStyle>
    <p:bodyStyle>
      <a:lvl1pPr marL="342900" indent="-342900" algn="l" rtl="0" fontAlgn="base">
        <a:spcBef>
          <a:spcPct val="20000"/>
        </a:spcBef>
        <a:spcAft>
          <a:spcPct val="50000"/>
        </a:spcAft>
        <a:buClr>
          <a:srgbClr val="CC0000"/>
        </a:buClr>
        <a:buFont typeface="Wingdings" panose="05000000000000000000" pitchFamily="2" charset="2"/>
        <a:buChar char="Ü"/>
        <a:defRPr sz="3200" b="1" kern="1200">
          <a:solidFill>
            <a:schemeClr val="tx1"/>
          </a:solidFill>
          <a:latin typeface="+mn-lt"/>
          <a:ea typeface="+mn-ea"/>
          <a:cs typeface="+mn-cs"/>
        </a:defRPr>
      </a:lvl1pPr>
      <a:lvl2pPr marL="742950" indent="-285750" algn="l" rtl="0" fontAlgn="base">
        <a:spcBef>
          <a:spcPct val="20000"/>
        </a:spcBef>
        <a:spcAft>
          <a:spcPct val="50000"/>
        </a:spcAft>
        <a:buClr>
          <a:srgbClr val="CC0000"/>
        </a:buClr>
        <a:buFont typeface="Wingdings" panose="05000000000000000000" pitchFamily="2" charset="2"/>
        <a:buChar char="Ü"/>
        <a:defRPr sz="2800" b="1" kern="1200">
          <a:solidFill>
            <a:schemeClr val="tx1"/>
          </a:solidFill>
          <a:latin typeface="+mn-lt"/>
          <a:ea typeface="+mn-ea"/>
          <a:cs typeface="+mn-cs"/>
        </a:defRPr>
      </a:lvl2pPr>
      <a:lvl3pPr marL="1143000" indent="-228600" algn="l" rtl="0" fontAlgn="base">
        <a:spcBef>
          <a:spcPct val="20000"/>
        </a:spcBef>
        <a:spcAft>
          <a:spcPct val="50000"/>
        </a:spcAft>
        <a:buClr>
          <a:srgbClr val="CC0000"/>
        </a:buClr>
        <a:buFont typeface="Wingdings" panose="05000000000000000000" pitchFamily="2" charset="2"/>
        <a:buChar char="Ü"/>
        <a:defRPr sz="2400" b="1" kern="1200">
          <a:solidFill>
            <a:schemeClr val="tx1"/>
          </a:solidFill>
          <a:latin typeface="+mn-lt"/>
          <a:ea typeface="+mn-ea"/>
          <a:cs typeface="+mn-cs"/>
        </a:defRPr>
      </a:lvl3pPr>
      <a:lvl4pPr marL="1600200" indent="-228600" algn="l" rtl="0" fontAlgn="base">
        <a:spcBef>
          <a:spcPct val="20000"/>
        </a:spcBef>
        <a:spcAft>
          <a:spcPct val="50000"/>
        </a:spcAft>
        <a:buClr>
          <a:srgbClr val="CC0000"/>
        </a:buClr>
        <a:buFont typeface="Wingdings" panose="05000000000000000000" pitchFamily="2" charset="2"/>
        <a:buChar char="Ü"/>
        <a:defRPr sz="2000" b="1" kern="1200">
          <a:solidFill>
            <a:schemeClr val="tx1"/>
          </a:solidFill>
          <a:latin typeface="+mn-lt"/>
          <a:ea typeface="+mn-ea"/>
          <a:cs typeface="+mn-cs"/>
        </a:defRPr>
      </a:lvl4pPr>
      <a:lvl5pPr marL="2057400" indent="-228600" algn="l" rtl="0" fontAlgn="base">
        <a:spcBef>
          <a:spcPct val="20000"/>
        </a:spcBef>
        <a:spcAft>
          <a:spcPct val="50000"/>
        </a:spcAft>
        <a:buClr>
          <a:srgbClr val="CC0000"/>
        </a:buClr>
        <a:buFont typeface="Wingdings" panose="05000000000000000000" pitchFamily="2" charset="2"/>
        <a:buChar char="Ü"/>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1032" name="Text Box 8">
            <a:extLst>
              <a:ext uri="{FF2B5EF4-FFF2-40B4-BE49-F238E27FC236}">
                <a16:creationId xmlns:a16="http://schemas.microsoft.com/office/drawing/2014/main" id="{B5C89D03-4D16-4656-8ECC-43ECB7C0B0B9}"/>
              </a:ext>
            </a:extLst>
          </p:cNvPr>
          <p:cNvSpPr txBox="1">
            <a:spLocks noChangeAspect="1" noChangeArrowheads="1"/>
          </p:cNvSpPr>
          <p:nvPr userDrawn="1"/>
        </p:nvSpPr>
        <p:spPr bwMode="auto">
          <a:xfrm>
            <a:off x="0" y="0"/>
            <a:ext cx="12192000" cy="381000"/>
          </a:xfrm>
          <a:prstGeom prst="rect">
            <a:avLst/>
          </a:prstGeom>
          <a:solidFill>
            <a:srgbClr val="CC0000"/>
          </a:solidFill>
          <a:ln w="38100">
            <a:solidFill>
              <a:srgbClr val="CC0000"/>
            </a:solidFill>
            <a:miter lim="800000"/>
            <a:headEnd/>
            <a:tailEnd/>
          </a:ln>
        </p:spPr>
        <p:txBody>
          <a:bodyPr lIns="0" tIns="0" rIns="0" bIns="0"/>
          <a:lstStyle/>
          <a:p>
            <a:pPr algn="ctr">
              <a:defRPr/>
            </a:pPr>
            <a:r>
              <a:rPr lang="en-US" sz="2400">
                <a:solidFill>
                  <a:srgbClr val="FFFFFF"/>
                </a:solidFill>
                <a:effectLst>
                  <a:outerShdw blurRad="38100" dist="38100" dir="2700000" algn="tl">
                    <a:srgbClr val="000000"/>
                  </a:outerShdw>
                </a:effectLst>
                <a:latin typeface="Trebuchet MS" pitchFamily="34" charset="0"/>
                <a:cs typeface="Arial" charset="0"/>
              </a:rPr>
              <a:t>Lesson Seven: Blessed are the Pure in Heart</a:t>
            </a:r>
          </a:p>
        </p:txBody>
      </p:sp>
      <p:sp>
        <p:nvSpPr>
          <p:cNvPr id="1033" name="Rectangle 9">
            <a:extLst>
              <a:ext uri="{FF2B5EF4-FFF2-40B4-BE49-F238E27FC236}">
                <a16:creationId xmlns:a16="http://schemas.microsoft.com/office/drawing/2014/main" id="{1B9C2986-3F7C-4B6C-A5C7-805F15194972}"/>
              </a:ext>
            </a:extLst>
          </p:cNvPr>
          <p:cNvSpPr>
            <a:spLocks noGrp="1" noChangeArrowheads="1"/>
          </p:cNvSpPr>
          <p:nvPr>
            <p:ph type="body" idx="1"/>
          </p:nvPr>
        </p:nvSpPr>
        <p:spPr bwMode="auto">
          <a:xfrm>
            <a:off x="609600" y="1371600"/>
            <a:ext cx="10972800" cy="4419600"/>
          </a:xfrm>
          <a:prstGeom prst="rect">
            <a:avLst/>
          </a:prstGeom>
          <a:noFill/>
          <a:ln w="9525">
            <a:noFill/>
            <a:miter lim="800000"/>
            <a:headEnd/>
            <a:tailEnd/>
          </a:ln>
          <a:effectLst>
            <a:outerShdw dist="45791" dir="2021404" algn="ctr" rotWithShape="0">
              <a:schemeClr val="bg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WordArt 10">
            <a:extLst>
              <a:ext uri="{FF2B5EF4-FFF2-40B4-BE49-F238E27FC236}">
                <a16:creationId xmlns:a16="http://schemas.microsoft.com/office/drawing/2014/main" id="{F85B703A-0064-48B4-B126-E04A02AB69B9}"/>
              </a:ext>
            </a:extLst>
          </p:cNvPr>
          <p:cNvSpPr>
            <a:spLocks noChangeAspect="1" noChangeArrowheads="1" noChangeShapeType="1" noTextEdit="1"/>
          </p:cNvSpPr>
          <p:nvPr userDrawn="1"/>
        </p:nvSpPr>
        <p:spPr bwMode="auto">
          <a:xfrm>
            <a:off x="1524001" y="5867400"/>
            <a:ext cx="2705100" cy="76200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pic>
        <p:nvPicPr>
          <p:cNvPr id="1029" name="Picture 11" descr="Beatitudes Theme Clip color">
            <a:extLst>
              <a:ext uri="{FF2B5EF4-FFF2-40B4-BE49-F238E27FC236}">
                <a16:creationId xmlns:a16="http://schemas.microsoft.com/office/drawing/2014/main" id="{8930F15C-743A-4E64-98FE-414BCBFB6DB6}"/>
              </a:ext>
            </a:extLst>
          </p:cNvPr>
          <p:cNvPicPr preferRelativeResize="0">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18062">
            <a:off x="203201" y="5715001"/>
            <a:ext cx="131868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599557"/>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2pPr>
      <a:lvl3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3pPr>
      <a:lvl4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4pPr>
      <a:lvl5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9pPr>
    </p:titleStyle>
    <p:bodyStyle>
      <a:lvl1pPr marL="342900" indent="-342900" algn="l" rtl="0" eaLnBrk="0" fontAlgn="base" hangingPunct="0">
        <a:spcBef>
          <a:spcPct val="20000"/>
        </a:spcBef>
        <a:spcAft>
          <a:spcPct val="0"/>
        </a:spcAft>
        <a:buClr>
          <a:srgbClr val="CC0000"/>
        </a:buClr>
        <a:buFont typeface="Wingdings" panose="05000000000000000000" pitchFamily="2" charset="2"/>
        <a:buChar char="Ü"/>
        <a:defRPr sz="3200" b="1">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Ü"/>
        <a:defRPr sz="2800" b="1">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Ü"/>
        <a:defRPr sz="2400" b="1">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Ü"/>
        <a:defRPr sz="2000" b="1">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Ü"/>
        <a:defRPr sz="2000" b="1">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1032" name="Text Box 8">
            <a:extLst>
              <a:ext uri="{FF2B5EF4-FFF2-40B4-BE49-F238E27FC236}">
                <a16:creationId xmlns:a16="http://schemas.microsoft.com/office/drawing/2014/main" id="{8A10CF35-1102-4829-BD8B-89C2250A0826}"/>
              </a:ext>
            </a:extLst>
          </p:cNvPr>
          <p:cNvSpPr txBox="1">
            <a:spLocks noChangeAspect="1" noChangeArrowheads="1"/>
          </p:cNvSpPr>
          <p:nvPr userDrawn="1"/>
        </p:nvSpPr>
        <p:spPr bwMode="auto">
          <a:xfrm>
            <a:off x="0" y="0"/>
            <a:ext cx="12192000" cy="381000"/>
          </a:xfrm>
          <a:prstGeom prst="rect">
            <a:avLst/>
          </a:prstGeom>
          <a:solidFill>
            <a:srgbClr val="CC0000"/>
          </a:solidFill>
          <a:ln w="38100">
            <a:solidFill>
              <a:srgbClr val="CC0000"/>
            </a:solidFill>
            <a:miter lim="800000"/>
            <a:headEnd/>
            <a:tailEnd/>
          </a:ln>
        </p:spPr>
        <p:txBody>
          <a:bodyPr lIns="0" tIns="0" rIns="0" bIns="0"/>
          <a:lstStyle/>
          <a:p>
            <a:pPr algn="ctr">
              <a:defRPr/>
            </a:pPr>
            <a:r>
              <a:rPr lang="en-US" sz="2400">
                <a:solidFill>
                  <a:srgbClr val="FFFFFF"/>
                </a:solidFill>
                <a:effectLst>
                  <a:outerShdw blurRad="38100" dist="38100" dir="2700000" algn="tl">
                    <a:srgbClr val="000000"/>
                  </a:outerShdw>
                </a:effectLst>
                <a:latin typeface="Trebuchet MS" pitchFamily="34" charset="0"/>
                <a:cs typeface="Arial" charset="0"/>
              </a:rPr>
              <a:t>Lesson Eight: Blessed are the Peacemakers</a:t>
            </a:r>
          </a:p>
        </p:txBody>
      </p:sp>
      <p:sp>
        <p:nvSpPr>
          <p:cNvPr id="1033" name="Rectangle 9">
            <a:extLst>
              <a:ext uri="{FF2B5EF4-FFF2-40B4-BE49-F238E27FC236}">
                <a16:creationId xmlns:a16="http://schemas.microsoft.com/office/drawing/2014/main" id="{F91141E9-2BAF-408B-8C9E-49E73BF6C312}"/>
              </a:ext>
            </a:extLst>
          </p:cNvPr>
          <p:cNvSpPr>
            <a:spLocks noGrp="1" noChangeArrowheads="1"/>
          </p:cNvSpPr>
          <p:nvPr>
            <p:ph type="body" idx="1"/>
          </p:nvPr>
        </p:nvSpPr>
        <p:spPr bwMode="auto">
          <a:xfrm>
            <a:off x="609600" y="1371600"/>
            <a:ext cx="10972800" cy="4419600"/>
          </a:xfrm>
          <a:prstGeom prst="rect">
            <a:avLst/>
          </a:prstGeom>
          <a:noFill/>
          <a:ln w="9525">
            <a:noFill/>
            <a:miter lim="800000"/>
            <a:headEnd/>
            <a:tailEnd/>
          </a:ln>
          <a:effectLst>
            <a:outerShdw dist="45791" dir="2021404" algn="ctr" rotWithShape="0">
              <a:schemeClr val="bg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WordArt 10">
            <a:extLst>
              <a:ext uri="{FF2B5EF4-FFF2-40B4-BE49-F238E27FC236}">
                <a16:creationId xmlns:a16="http://schemas.microsoft.com/office/drawing/2014/main" id="{BB7C0123-DD39-4C25-9B5C-E38BA6ABF019}"/>
              </a:ext>
            </a:extLst>
          </p:cNvPr>
          <p:cNvSpPr>
            <a:spLocks noChangeAspect="1" noChangeArrowheads="1" noChangeShapeType="1" noTextEdit="1"/>
          </p:cNvSpPr>
          <p:nvPr userDrawn="1"/>
        </p:nvSpPr>
        <p:spPr bwMode="auto">
          <a:xfrm>
            <a:off x="1524001" y="5867400"/>
            <a:ext cx="2705100" cy="76200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pic>
        <p:nvPicPr>
          <p:cNvPr id="1029" name="Picture 11" descr="Beatitudes Theme Clip color">
            <a:extLst>
              <a:ext uri="{FF2B5EF4-FFF2-40B4-BE49-F238E27FC236}">
                <a16:creationId xmlns:a16="http://schemas.microsoft.com/office/drawing/2014/main" id="{856CD9DA-65F9-412F-8E21-14057DD53ABF}"/>
              </a:ext>
            </a:extLst>
          </p:cNvPr>
          <p:cNvPicPr preferRelativeResize="0">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18062">
            <a:off x="203201" y="5715001"/>
            <a:ext cx="131868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541715"/>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2pPr>
      <a:lvl3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3pPr>
      <a:lvl4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4pPr>
      <a:lvl5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9pPr>
    </p:titleStyle>
    <p:bodyStyle>
      <a:lvl1pPr marL="342900" indent="-342900" algn="l" rtl="0" eaLnBrk="0" fontAlgn="base" hangingPunct="0">
        <a:spcBef>
          <a:spcPct val="20000"/>
        </a:spcBef>
        <a:spcAft>
          <a:spcPct val="0"/>
        </a:spcAft>
        <a:buClr>
          <a:srgbClr val="CC0000"/>
        </a:buClr>
        <a:buFont typeface="Wingdings" panose="05000000000000000000" pitchFamily="2" charset="2"/>
        <a:buChar char="Ü"/>
        <a:defRPr sz="3200" b="1">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Ü"/>
        <a:defRPr sz="2800" b="1">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Ü"/>
        <a:defRPr sz="2400" b="1">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Ü"/>
        <a:defRPr sz="2000" b="1">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Ü"/>
        <a:defRPr sz="2000" b="1">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1032" name="Text Box 8">
            <a:extLst>
              <a:ext uri="{FF2B5EF4-FFF2-40B4-BE49-F238E27FC236}">
                <a16:creationId xmlns:a16="http://schemas.microsoft.com/office/drawing/2014/main" id="{A76455A7-C63D-47D9-8070-7FB655ED5B8A}"/>
              </a:ext>
            </a:extLst>
          </p:cNvPr>
          <p:cNvSpPr txBox="1">
            <a:spLocks noChangeAspect="1" noChangeArrowheads="1"/>
          </p:cNvSpPr>
          <p:nvPr userDrawn="1"/>
        </p:nvSpPr>
        <p:spPr bwMode="auto">
          <a:xfrm>
            <a:off x="0" y="0"/>
            <a:ext cx="12192000" cy="381000"/>
          </a:xfrm>
          <a:prstGeom prst="rect">
            <a:avLst/>
          </a:prstGeom>
          <a:solidFill>
            <a:srgbClr val="CC0000"/>
          </a:solidFill>
          <a:ln w="38100">
            <a:solidFill>
              <a:srgbClr val="CC0000"/>
            </a:solidFill>
            <a:miter lim="800000"/>
            <a:headEnd/>
            <a:tailEnd/>
          </a:ln>
        </p:spPr>
        <p:txBody>
          <a:bodyPr lIns="0" tIns="0" rIns="0" bIns="0"/>
          <a:lstStyle/>
          <a:p>
            <a:pPr algn="ctr">
              <a:defRPr/>
            </a:pPr>
            <a:r>
              <a:rPr lang="en-US" sz="2400" dirty="0">
                <a:solidFill>
                  <a:srgbClr val="FFFFFF"/>
                </a:solidFill>
                <a:effectLst>
                  <a:outerShdw blurRad="38100" dist="38100" dir="2700000" algn="tl">
                    <a:srgbClr val="000000"/>
                  </a:outerShdw>
                </a:effectLst>
                <a:latin typeface="Trebuchet MS" pitchFamily="34" charset="0"/>
                <a:cs typeface="Arial" charset="0"/>
              </a:rPr>
              <a:t>Lesson Nine: Blessed are those Persecuted</a:t>
            </a:r>
          </a:p>
        </p:txBody>
      </p:sp>
      <p:sp>
        <p:nvSpPr>
          <p:cNvPr id="1033" name="Rectangle 9">
            <a:extLst>
              <a:ext uri="{FF2B5EF4-FFF2-40B4-BE49-F238E27FC236}">
                <a16:creationId xmlns:a16="http://schemas.microsoft.com/office/drawing/2014/main" id="{0F363680-C59D-496C-B20E-215A95ADCABF}"/>
              </a:ext>
            </a:extLst>
          </p:cNvPr>
          <p:cNvSpPr>
            <a:spLocks noGrp="1" noChangeArrowheads="1"/>
          </p:cNvSpPr>
          <p:nvPr>
            <p:ph type="body" idx="1"/>
          </p:nvPr>
        </p:nvSpPr>
        <p:spPr bwMode="auto">
          <a:xfrm>
            <a:off x="609600" y="1371600"/>
            <a:ext cx="109728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WordArt 10">
            <a:extLst>
              <a:ext uri="{FF2B5EF4-FFF2-40B4-BE49-F238E27FC236}">
                <a16:creationId xmlns:a16="http://schemas.microsoft.com/office/drawing/2014/main" id="{AB24871B-AC53-420C-B84B-FBCEE3626392}"/>
              </a:ext>
            </a:extLst>
          </p:cNvPr>
          <p:cNvSpPr>
            <a:spLocks noChangeAspect="1" noChangeArrowheads="1" noChangeShapeType="1" noTextEdit="1"/>
          </p:cNvSpPr>
          <p:nvPr userDrawn="1"/>
        </p:nvSpPr>
        <p:spPr bwMode="auto">
          <a:xfrm>
            <a:off x="1524001" y="5867400"/>
            <a:ext cx="2705100" cy="76200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pic>
        <p:nvPicPr>
          <p:cNvPr id="1029" name="Picture 11" descr="Beatitudes Theme Clip color">
            <a:extLst>
              <a:ext uri="{FF2B5EF4-FFF2-40B4-BE49-F238E27FC236}">
                <a16:creationId xmlns:a16="http://schemas.microsoft.com/office/drawing/2014/main" id="{EB391D17-B9E8-4328-BB33-F0EB2E194A4B}"/>
              </a:ext>
            </a:extLst>
          </p:cNvPr>
          <p:cNvPicPr preferRelativeResize="0">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18062">
            <a:off x="203201" y="5715001"/>
            <a:ext cx="131868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034427"/>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hf sldNum="0" hdr="0"/>
  <p:txStyles>
    <p:titleStyle>
      <a:lvl1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2pPr>
      <a:lvl3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3pPr>
      <a:lvl4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4pPr>
      <a:lvl5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9pPr>
    </p:titleStyle>
    <p:bodyStyle>
      <a:lvl1pPr marL="342900" indent="-342900" algn="l" rtl="0" eaLnBrk="0" fontAlgn="base" hangingPunct="0">
        <a:spcBef>
          <a:spcPct val="20000"/>
        </a:spcBef>
        <a:spcAft>
          <a:spcPct val="0"/>
        </a:spcAft>
        <a:buClr>
          <a:srgbClr val="CC0000"/>
        </a:buClr>
        <a:buFont typeface="Wingdings" panose="05000000000000000000" pitchFamily="2" charset="2"/>
        <a:buChar char="Ü"/>
        <a:defRPr sz="3200" b="1">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Ü"/>
        <a:defRPr sz="2800" b="1">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Ü"/>
        <a:defRPr sz="2400" b="1">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Ü"/>
        <a:defRPr sz="2000" b="1">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Ü"/>
        <a:defRPr sz="2000" b="1">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9F98C8D-2940-4865-9D30-788A6C5C3669}"/>
              </a:ext>
            </a:extLst>
          </p:cNvPr>
          <p:cNvSpPr>
            <a:spLocks noGrp="1" noChangeArrowheads="1"/>
          </p:cNvSpPr>
          <p:nvPr>
            <p:ph type="title"/>
          </p:nvPr>
        </p:nvSpPr>
        <p:spPr bwMode="auto">
          <a:xfrm>
            <a:off x="303941" y="228600"/>
            <a:ext cx="11379682" cy="914400"/>
          </a:xfrm>
          <a:prstGeom prst="rect">
            <a:avLst/>
          </a:prstGeom>
          <a:noFill/>
          <a:ln w="9525">
            <a:noFill/>
            <a:miter lim="800000"/>
            <a:headEnd/>
            <a:tailEnd/>
          </a:ln>
          <a:effectLst>
            <a:outerShdw dist="45791" dir="3378596"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2055FA2C-C232-4A63-A464-881925CFA4A7}"/>
              </a:ext>
            </a:extLst>
          </p:cNvPr>
          <p:cNvSpPr>
            <a:spLocks noGrp="1" noChangeArrowheads="1"/>
          </p:cNvSpPr>
          <p:nvPr>
            <p:ph type="body" idx="1"/>
          </p:nvPr>
        </p:nvSpPr>
        <p:spPr bwMode="auto">
          <a:xfrm>
            <a:off x="303941" y="1524000"/>
            <a:ext cx="11584119" cy="4495800"/>
          </a:xfrm>
          <a:prstGeom prst="rect">
            <a:avLst/>
          </a:prstGeom>
          <a:noFill/>
          <a:ln w="9525">
            <a:noFill/>
            <a:miter lim="800000"/>
            <a:headEnd/>
            <a:tailEnd/>
          </a:ln>
          <a:effectLst>
            <a:outerShdw dist="45791" dir="2021404" algn="ctr" rotWithShape="0">
              <a:schemeClr val="accent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163122"/>
      </p:ext>
    </p:extLst>
  </p:cSld>
  <p:clrMap bg1="dk2" tx1="lt1" bg2="dk1"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1032" name="Text Box 8">
            <a:extLst>
              <a:ext uri="{FF2B5EF4-FFF2-40B4-BE49-F238E27FC236}">
                <a16:creationId xmlns:a16="http://schemas.microsoft.com/office/drawing/2014/main" id="{87C535F8-215B-44E0-8800-7F8CFB47EF53}"/>
              </a:ext>
            </a:extLst>
          </p:cNvPr>
          <p:cNvSpPr txBox="1">
            <a:spLocks noChangeAspect="1" noChangeArrowheads="1"/>
          </p:cNvSpPr>
          <p:nvPr userDrawn="1"/>
        </p:nvSpPr>
        <p:spPr bwMode="auto">
          <a:xfrm>
            <a:off x="0" y="0"/>
            <a:ext cx="12192000" cy="381000"/>
          </a:xfrm>
          <a:prstGeom prst="rect">
            <a:avLst/>
          </a:prstGeom>
          <a:solidFill>
            <a:srgbClr val="CC0000"/>
          </a:solidFill>
          <a:ln w="38100">
            <a:solidFill>
              <a:srgbClr val="CC0000"/>
            </a:solidFill>
            <a:miter lim="800000"/>
            <a:headEnd/>
            <a:tailEnd/>
          </a:ln>
        </p:spPr>
        <p:txBody>
          <a:bodyPr lIns="0" tIns="0" rIns="0" bIns="0"/>
          <a:lstStyle/>
          <a:p>
            <a:pPr algn="ctr">
              <a:defRPr/>
            </a:pPr>
            <a:r>
              <a:rPr lang="en-US" sz="2400">
                <a:solidFill>
                  <a:srgbClr val="FFFFFF"/>
                </a:solidFill>
                <a:effectLst>
                  <a:outerShdw blurRad="38100" dist="38100" dir="2700000" algn="tl">
                    <a:srgbClr val="000000"/>
                  </a:outerShdw>
                </a:effectLst>
                <a:latin typeface="Trebuchet MS" pitchFamily="34" charset="0"/>
                <a:cs typeface="Arial" charset="0"/>
              </a:rPr>
              <a:t>Lesson Six: Blessed are the Merciful</a:t>
            </a:r>
          </a:p>
        </p:txBody>
      </p:sp>
      <p:sp>
        <p:nvSpPr>
          <p:cNvPr id="1033" name="Rectangle 9">
            <a:extLst>
              <a:ext uri="{FF2B5EF4-FFF2-40B4-BE49-F238E27FC236}">
                <a16:creationId xmlns:a16="http://schemas.microsoft.com/office/drawing/2014/main" id="{2823DB37-BD1E-4D31-BAF3-692DE3AB4EC0}"/>
              </a:ext>
            </a:extLst>
          </p:cNvPr>
          <p:cNvSpPr>
            <a:spLocks noGrp="1" noChangeArrowheads="1"/>
          </p:cNvSpPr>
          <p:nvPr>
            <p:ph type="body" idx="1"/>
          </p:nvPr>
        </p:nvSpPr>
        <p:spPr bwMode="auto">
          <a:xfrm>
            <a:off x="609600" y="1371600"/>
            <a:ext cx="10972800" cy="4419600"/>
          </a:xfrm>
          <a:prstGeom prst="rect">
            <a:avLst/>
          </a:prstGeom>
          <a:noFill/>
          <a:ln w="9525">
            <a:noFill/>
            <a:miter lim="800000"/>
            <a:headEnd/>
            <a:tailEnd/>
          </a:ln>
          <a:effectLst>
            <a:outerShdw dist="45791" dir="2021404" algn="ctr" rotWithShape="0">
              <a:schemeClr val="bg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WordArt 10">
            <a:extLst>
              <a:ext uri="{FF2B5EF4-FFF2-40B4-BE49-F238E27FC236}">
                <a16:creationId xmlns:a16="http://schemas.microsoft.com/office/drawing/2014/main" id="{E52F3D0E-F008-4946-B9D3-1F2EAAAD1E41}"/>
              </a:ext>
            </a:extLst>
          </p:cNvPr>
          <p:cNvSpPr>
            <a:spLocks noChangeAspect="1" noChangeArrowheads="1" noChangeShapeType="1" noTextEdit="1"/>
          </p:cNvSpPr>
          <p:nvPr userDrawn="1"/>
        </p:nvSpPr>
        <p:spPr bwMode="auto">
          <a:xfrm>
            <a:off x="1524001" y="5867400"/>
            <a:ext cx="2705100" cy="762000"/>
          </a:xfrm>
          <a:prstGeom prst="rect">
            <a:avLst/>
          </a:prstGeom>
        </p:spPr>
        <p:txBody>
          <a:bodyPr wrap="none" fromWordArt="1">
            <a:prstTxWarp prst="textPlain">
              <a:avLst>
                <a:gd name="adj" fmla="val 50000"/>
              </a:avLst>
            </a:prstTxWarp>
          </a:bodyPr>
          <a:lstStyle/>
          <a:p>
            <a:pPr algn="ctr"/>
            <a:r>
              <a:rPr lang="en-US" sz="3600" b="1" kern="10" spc="-180">
                <a:ln w="19050">
                  <a:solidFill>
                    <a:srgbClr val="000000"/>
                  </a:solidFill>
                  <a:round/>
                  <a:headEnd/>
                  <a:tailEnd/>
                </a:ln>
                <a:solidFill>
                  <a:srgbClr val="FF3300"/>
                </a:solidFill>
                <a:effectLst>
                  <a:outerShdw dist="45791" dir="2021404" algn="ctr" rotWithShape="0">
                    <a:srgbClr val="969696"/>
                  </a:outerShdw>
                </a:effectLst>
                <a:latin typeface="BernhardMod BT"/>
              </a:rPr>
              <a:t>Beatitudes</a:t>
            </a:r>
          </a:p>
        </p:txBody>
      </p:sp>
      <p:pic>
        <p:nvPicPr>
          <p:cNvPr id="1029" name="Picture 11" descr="Beatitudes Theme Clip color">
            <a:extLst>
              <a:ext uri="{FF2B5EF4-FFF2-40B4-BE49-F238E27FC236}">
                <a16:creationId xmlns:a16="http://schemas.microsoft.com/office/drawing/2014/main" id="{3239E0AD-3541-4020-9104-ECB57F51821F}"/>
              </a:ext>
            </a:extLst>
          </p:cNvPr>
          <p:cNvPicPr preferRelativeResize="0">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18062">
            <a:off x="203201" y="5715001"/>
            <a:ext cx="131868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510051"/>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2pPr>
      <a:lvl3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3pPr>
      <a:lvl4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4pPr>
      <a:lvl5pPr algn="ctr" rtl="0" eaLnBrk="0" fontAlgn="base" hangingPunct="0">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400" b="1">
          <a:solidFill>
            <a:srgbClr val="000000"/>
          </a:solidFill>
          <a:effectLst>
            <a:outerShdw blurRad="38100" dist="38100" dir="2700000" algn="tl">
              <a:srgbClr val="FFFFFF"/>
            </a:outerShdw>
          </a:effectLst>
          <a:latin typeface="Arial" charset="0"/>
          <a:cs typeface="Arial" charset="0"/>
        </a:defRPr>
      </a:lvl9pPr>
    </p:titleStyle>
    <p:bodyStyle>
      <a:lvl1pPr marL="342900" indent="-342900" algn="l" rtl="0" eaLnBrk="0" fontAlgn="base" hangingPunct="0">
        <a:spcBef>
          <a:spcPct val="20000"/>
        </a:spcBef>
        <a:spcAft>
          <a:spcPct val="0"/>
        </a:spcAft>
        <a:buClr>
          <a:srgbClr val="CC0000"/>
        </a:buClr>
        <a:buFont typeface="Wingdings" panose="05000000000000000000" pitchFamily="2" charset="2"/>
        <a:buChar char="Ü"/>
        <a:defRPr sz="3200" b="1">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rgbClr val="CC0000"/>
        </a:buClr>
        <a:buFont typeface="Wingdings" panose="05000000000000000000" pitchFamily="2" charset="2"/>
        <a:buChar char="Ü"/>
        <a:defRPr sz="2800" b="1">
          <a:solidFill>
            <a:schemeClr val="tx1"/>
          </a:solidFill>
          <a:effectLst>
            <a:outerShdw blurRad="38100" dist="38100" dir="2700000" algn="tl">
              <a:srgbClr val="FFFFFF"/>
            </a:outerShdw>
          </a:effectLst>
          <a:latin typeface="+mn-lt"/>
          <a:cs typeface="+mn-cs"/>
        </a:defRPr>
      </a:lvl2pPr>
      <a:lvl3pPr marL="1143000" indent="-228600" algn="l" rtl="0" eaLnBrk="0" fontAlgn="base" hangingPunct="0">
        <a:spcBef>
          <a:spcPct val="20000"/>
        </a:spcBef>
        <a:spcAft>
          <a:spcPct val="0"/>
        </a:spcAft>
        <a:buClr>
          <a:srgbClr val="CC0000"/>
        </a:buClr>
        <a:buFont typeface="Wingdings" panose="05000000000000000000" pitchFamily="2" charset="2"/>
        <a:buChar char="Ü"/>
        <a:defRPr sz="2400" b="1">
          <a:solidFill>
            <a:schemeClr val="tx1"/>
          </a:solidFill>
          <a:effectLst>
            <a:outerShdw blurRad="38100" dist="38100" dir="2700000" algn="tl">
              <a:srgbClr val="FFFFFF"/>
            </a:outerShdw>
          </a:effectLst>
          <a:latin typeface="+mn-lt"/>
          <a:cs typeface="+mn-cs"/>
        </a:defRPr>
      </a:lvl3pPr>
      <a:lvl4pPr marL="1600200" indent="-228600" algn="l" rtl="0" eaLnBrk="0" fontAlgn="base" hangingPunct="0">
        <a:spcBef>
          <a:spcPct val="20000"/>
        </a:spcBef>
        <a:spcAft>
          <a:spcPct val="0"/>
        </a:spcAft>
        <a:buClr>
          <a:srgbClr val="CC0000"/>
        </a:buClr>
        <a:buFont typeface="Wingdings" panose="05000000000000000000" pitchFamily="2" charset="2"/>
        <a:buChar char="Ü"/>
        <a:defRPr sz="2000" b="1">
          <a:solidFill>
            <a:schemeClr val="tx1"/>
          </a:solidFill>
          <a:effectLst>
            <a:outerShdw blurRad="38100" dist="38100" dir="2700000" algn="tl">
              <a:srgbClr val="FFFFFF"/>
            </a:outerShdw>
          </a:effectLst>
          <a:latin typeface="+mn-lt"/>
          <a:cs typeface="+mn-cs"/>
        </a:defRPr>
      </a:lvl4pPr>
      <a:lvl5pPr marL="2057400" indent="-228600" algn="l" rtl="0" eaLnBrk="0" fontAlgn="base" hangingPunct="0">
        <a:spcBef>
          <a:spcPct val="20000"/>
        </a:spcBef>
        <a:spcAft>
          <a:spcPct val="0"/>
        </a:spcAft>
        <a:buClr>
          <a:srgbClr val="CC0000"/>
        </a:buClr>
        <a:buFont typeface="Wingdings" panose="05000000000000000000" pitchFamily="2" charset="2"/>
        <a:buChar char="Ü"/>
        <a:defRPr sz="2000" b="1">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rgbClr val="CC0000"/>
        </a:buClr>
        <a:buFont typeface="Wingdings" pitchFamily="2" charset="2"/>
        <a:buChar char="Ü"/>
        <a:defRPr sz="2000" b="1">
          <a:solidFill>
            <a:schemeClr val="tx1"/>
          </a:solidFill>
          <a:effectLst>
            <a:outerShdw blurRad="38100" dist="38100" dir="2700000" algn="tl">
              <a:srgbClr val="FFFFFF"/>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Rectangle 8"/>
          <p:cNvSpPr>
            <a:spLocks noChangeArrowheads="1"/>
          </p:cNvSpPr>
          <p:nvPr/>
        </p:nvSpPr>
        <p:spPr bwMode="auto">
          <a:xfrm>
            <a:off x="199136" y="6388386"/>
            <a:ext cx="11777472" cy="309563"/>
          </a:xfrm>
          <a:prstGeom prst="rect">
            <a:avLst/>
          </a:prstGeom>
          <a:solidFill>
            <a:schemeClr val="accent3">
              <a:lumMod val="50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Tree>
    <p:extLst>
      <p:ext uri="{BB962C8B-B14F-4D97-AF65-F5344CB8AC3E}">
        <p14:creationId xmlns:p14="http://schemas.microsoft.com/office/powerpoint/2010/main" val="369706307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dissolve/>
  </p:transition>
  <p:txStyles>
    <p:titleStyle>
      <a:lvl1pPr algn="ctr" rtl="0" eaLnBrk="1" latinLnBrk="0" hangingPunct="1">
        <a:spcBef>
          <a:spcPct val="0"/>
        </a:spcBef>
        <a:buNone/>
        <a:defRPr kumimoji="0" sz="3300" b="1" kern="1200" cap="none" spc="0">
          <a:ln w="0"/>
          <a:solidFill>
            <a:schemeClr val="accent1"/>
          </a:solidFill>
          <a:effectLst>
            <a:outerShdw blurRad="38100" dist="25400" dir="5400000" algn="ctr" rotWithShape="0">
              <a:srgbClr val="6E747A">
                <a:alpha val="43000"/>
              </a:srgbClr>
            </a:outerShdw>
          </a:effectLst>
          <a:latin typeface="+mj-lt"/>
          <a:ea typeface="+mj-ea"/>
          <a:cs typeface="+mj-cs"/>
        </a:defRPr>
      </a:lvl1pPr>
    </p:titleStyle>
    <p:bodyStyle>
      <a:lvl1pPr marL="274320" indent="-274320" algn="l" rtl="0" eaLnBrk="1" latinLnBrk="0" hangingPunct="1">
        <a:spcBef>
          <a:spcPct val="20000"/>
        </a:spcBef>
        <a:buClrTx/>
        <a:buSzPct val="75000"/>
        <a:buFont typeface="Wingdings" panose="05000000000000000000" pitchFamily="2" charset="2"/>
        <a:buChar char="q"/>
        <a:defRPr kumimoji="0" sz="3600" kern="1200">
          <a:solidFill>
            <a:schemeClr val="tx1"/>
          </a:solidFill>
          <a:latin typeface="+mn-lt"/>
          <a:ea typeface="+mn-ea"/>
          <a:cs typeface="+mn-cs"/>
        </a:defRPr>
      </a:lvl1pPr>
      <a:lvl2pPr marL="548640" indent="-274320" algn="l" rtl="0" eaLnBrk="1" latinLnBrk="0" hangingPunct="1">
        <a:spcBef>
          <a:spcPct val="20000"/>
        </a:spcBef>
        <a:buClrTx/>
        <a:buSzPct val="75000"/>
        <a:buFont typeface="Wingdings" panose="05000000000000000000" pitchFamily="2" charset="2"/>
        <a:buChar char="q"/>
        <a:defRPr kumimoji="0" sz="3200" kern="1200">
          <a:solidFill>
            <a:schemeClr val="tx2"/>
          </a:solidFill>
          <a:latin typeface="+mn-lt"/>
          <a:ea typeface="+mn-ea"/>
          <a:cs typeface="+mn-cs"/>
        </a:defRPr>
      </a:lvl2pPr>
      <a:lvl3pPr marL="822960" indent="-228600" algn="l" rtl="0" eaLnBrk="1" latinLnBrk="0" hangingPunct="1">
        <a:spcBef>
          <a:spcPct val="20000"/>
        </a:spcBef>
        <a:buClrTx/>
        <a:buSzPct val="75000"/>
        <a:buFont typeface="Wingdings" panose="05000000000000000000" pitchFamily="2" charset="2"/>
        <a:buChar char="q"/>
        <a:defRPr kumimoji="0" sz="2000" kern="1200">
          <a:solidFill>
            <a:schemeClr val="tx1"/>
          </a:solidFill>
          <a:latin typeface="+mn-lt"/>
          <a:ea typeface="+mn-ea"/>
          <a:cs typeface="+mn-cs"/>
        </a:defRPr>
      </a:lvl3pPr>
      <a:lvl4pPr marL="1097280" indent="-228600" algn="l" rtl="0" eaLnBrk="1" latinLnBrk="0" hangingPunct="1">
        <a:spcBef>
          <a:spcPct val="20000"/>
        </a:spcBef>
        <a:buClrTx/>
        <a:buSzPct val="75000"/>
        <a:buFont typeface="Wingdings" panose="05000000000000000000" pitchFamily="2" charset="2"/>
        <a:buChar char="q"/>
        <a:defRPr kumimoji="0" sz="2000" kern="1200">
          <a:solidFill>
            <a:schemeClr val="tx2"/>
          </a:solidFill>
          <a:latin typeface="+mn-lt"/>
          <a:ea typeface="+mn-ea"/>
          <a:cs typeface="+mn-cs"/>
        </a:defRPr>
      </a:lvl4pPr>
      <a:lvl5pPr marL="1371600" indent="-228600" algn="l" rtl="0" eaLnBrk="1" latinLnBrk="0" hangingPunct="1">
        <a:spcBef>
          <a:spcPct val="20000"/>
        </a:spcBef>
        <a:buClrTx/>
        <a:buSzPct val="75000"/>
        <a:buFont typeface="Wingdings" panose="05000000000000000000" pitchFamily="2" charset="2"/>
        <a:buChar char="q"/>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141136086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B9AD5-9A5B-4239-A96C-ED4A7092EB73}" type="datetimeFigureOut">
              <a:rPr lang="en-US" smtClean="0">
                <a:solidFill>
                  <a:prstClr val="black">
                    <a:tint val="75000"/>
                  </a:prstClr>
                </a:solidFill>
              </a:rPr>
              <a:pPr/>
              <a:t>7/10/2020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84086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6047165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248658923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unsetcross"/>
          <p:cNvPicPr>
            <a:picLocks noChangeAspect="1" noChangeArrowheads="1"/>
          </p:cNvPicPr>
          <p:nvPr/>
        </p:nvPicPr>
        <p:blipFill>
          <a:blip r:embed="rId16" cstate="print"/>
          <a:srcRect/>
          <a:stretch>
            <a:fillRect/>
          </a:stretch>
        </p:blipFill>
        <p:spPr bwMode="auto">
          <a:xfrm>
            <a:off x="0" y="0"/>
            <a:ext cx="12192000" cy="68580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effectLst/>
                <a:latin typeface="+mn-lt"/>
              </a:defRPr>
            </a:lvl1pPr>
          </a:lstStyle>
          <a:p>
            <a:pPr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481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effectLst/>
                <a:latin typeface="+mn-lt"/>
              </a:defRPr>
            </a:lvl1pPr>
          </a:lstStyle>
          <a:p>
            <a:pPr rtl="0" eaLnBrk="0" fontAlgn="base" hangingPunct="0">
              <a:spcBef>
                <a:spcPct val="0"/>
              </a:spcBef>
              <a:spcAft>
                <a:spcPct val="0"/>
              </a:spcAft>
              <a:defRPr/>
            </a:pPr>
            <a:fld id="{F6390538-9BB7-4BB8-A18D-73F53F807EC4}" type="slidenum">
              <a:rPr lang="en-US" kern="1200">
                <a:solidFill>
                  <a:srgbClr val="000000"/>
                </a:solidFill>
                <a:latin typeface="Arial"/>
                <a:ea typeface="ＭＳ Ｐゴシック" pitchFamily="34" charset="-128"/>
                <a:cs typeface="+mn-cs"/>
              </a:rPr>
              <a:pPr rtl="0" eaLnBrk="0" fontAlgn="base" hangingPunct="0">
                <a:spcBef>
                  <a:spcPct val="0"/>
                </a:spcBef>
                <a:spcAft>
                  <a:spcPct val="0"/>
                </a:spcAft>
                <a:defRPr/>
              </a:pPr>
              <a:t>‹#›</a:t>
            </a:fld>
            <a:endParaRPr lang="en-US"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718707042"/>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effectLst/>
                <a:latin typeface="+mn-lt"/>
              </a:defRPr>
            </a:lvl1pPr>
          </a:lstStyle>
          <a:p>
            <a:pPr algn="l"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effectLst/>
                <a:latin typeface="+mn-lt"/>
              </a:defRPr>
            </a:lvl1pPr>
          </a:lstStyle>
          <a:p>
            <a:pPr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effectLst/>
                <a:latin typeface="+mn-lt"/>
              </a:defRPr>
            </a:lvl1pPr>
          </a:lstStyle>
          <a:p>
            <a:pPr rtl="0" eaLnBrk="0" fontAlgn="base" hangingPunct="0">
              <a:spcBef>
                <a:spcPct val="0"/>
              </a:spcBef>
              <a:spcAft>
                <a:spcPct val="0"/>
              </a:spcAft>
              <a:defRPr/>
            </a:pPr>
            <a:fld id="{24ECF082-CB8C-4369-BB15-0705E25BA24B}" type="slidenum">
              <a:rPr lang="en-US" kern="1200">
                <a:solidFill>
                  <a:srgbClr val="000000"/>
                </a:solidFill>
                <a:latin typeface="Arial"/>
                <a:ea typeface="ＭＳ Ｐゴシック" pitchFamily="34" charset="-128"/>
                <a:cs typeface="+mn-cs"/>
              </a:rPr>
              <a:pPr rtl="0" eaLnBrk="0" fontAlgn="base" hangingPunct="0">
                <a:spcBef>
                  <a:spcPct val="0"/>
                </a:spcBef>
                <a:spcAft>
                  <a:spcPct val="0"/>
                </a:spcAft>
                <a:defRPr/>
              </a:pPr>
              <a:t>‹#›</a:t>
            </a:fld>
            <a:endParaRPr lang="en-US"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27313280"/>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3511666377"/>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 id="2147484115" r:id="rId14"/>
    <p:sldLayoutId id="2147484116" r:id="rId15"/>
    <p:sldLayoutId id="2147484117" r:id="rId16"/>
    <p:sldLayoutId id="2147484118" r:id="rId17"/>
    <p:sldLayoutId id="2147484119" r:id="rId18"/>
    <p:sldLayoutId id="2147484120" r:id="rId19"/>
    <p:sldLayoutId id="2147484121" r:id="rId20"/>
    <p:sldLayoutId id="2147484122" r:id="rId21"/>
    <p:sldLayoutId id="2147484123"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3158195867"/>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 id="2147484138" r:id="rId14"/>
    <p:sldLayoutId id="2147484139" r:id="rId15"/>
    <p:sldLayoutId id="2147484140" r:id="rId16"/>
    <p:sldLayoutId id="2147484141" r:id="rId17"/>
    <p:sldLayoutId id="2147484142" r:id="rId18"/>
    <p:sldLayoutId id="2147484143" r:id="rId19"/>
    <p:sldLayoutId id="2147484144" r:id="rId20"/>
    <p:sldLayoutId id="2147484145" r:id="rId21"/>
    <p:sldLayoutId id="2147484146"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effectLst/>
                <a:latin typeface="+mn-lt"/>
              </a:defRPr>
            </a:lvl1pPr>
          </a:lstStyle>
          <a:p>
            <a:pPr algn="l" eaLnBrk="0" hangingPunct="0">
              <a:defRPr/>
            </a:pPr>
            <a:endParaRPr lang="en-US">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effectLst/>
                <a:latin typeface="+mn-lt"/>
              </a:defRPr>
            </a:lvl1pPr>
          </a:lstStyle>
          <a:p>
            <a:pPr eaLnBrk="0" hangingPunct="0">
              <a:defRPr/>
            </a:pPr>
            <a:endParaRPr lang="en-US">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effectLst/>
                <a:latin typeface="+mn-lt"/>
              </a:defRPr>
            </a:lvl1pPr>
          </a:lstStyle>
          <a:p>
            <a:pPr eaLnBrk="0" hangingPunct="0">
              <a:defRPr/>
            </a:pPr>
            <a:fld id="{24ECF082-CB8C-4369-BB15-0705E25BA24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648099888"/>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48E3050-204A-48D1-A604-025E725A23D0}"/>
              </a:ext>
            </a:extLst>
          </p:cNvPr>
          <p:cNvSpPr>
            <a:spLocks noGrp="1" noChangeArrowheads="1"/>
          </p:cNvSpPr>
          <p:nvPr>
            <p:ph type="title"/>
          </p:nvPr>
        </p:nvSpPr>
        <p:spPr bwMode="auto">
          <a:xfrm>
            <a:off x="914400" y="209550"/>
            <a:ext cx="10363200" cy="838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79735C-A59E-4866-AAAB-89429F0704B6}"/>
              </a:ext>
            </a:extLst>
          </p:cNvPr>
          <p:cNvSpPr>
            <a:spLocks noGrp="1" noChangeArrowheads="1"/>
          </p:cNvSpPr>
          <p:nvPr>
            <p:ph type="body" idx="1"/>
          </p:nvPr>
        </p:nvSpPr>
        <p:spPr bwMode="auto">
          <a:xfrm>
            <a:off x="914400" y="1371600"/>
            <a:ext cx="103632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F19A99A-4705-43A7-9F4B-182EFEB502D2}"/>
              </a:ext>
            </a:extLst>
          </p:cNvPr>
          <p:cNvSpPr>
            <a:spLocks noGrp="1" noChangeArrowheads="1"/>
          </p:cNvSpPr>
          <p:nvPr>
            <p:ph type="dt" sz="half" idx="2"/>
          </p:nvPr>
        </p:nvSpPr>
        <p:spPr bwMode="auto">
          <a:xfrm>
            <a:off x="914400" y="6324600"/>
            <a:ext cx="2540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b="0" i="0"/>
            </a:lvl1pPr>
          </a:lstStyle>
          <a:p>
            <a:endParaRPr lang="en-US" altLang="en-US"/>
          </a:p>
        </p:txBody>
      </p:sp>
      <p:sp>
        <p:nvSpPr>
          <p:cNvPr id="1029" name="Rectangle 5">
            <a:extLst>
              <a:ext uri="{FF2B5EF4-FFF2-40B4-BE49-F238E27FC236}">
                <a16:creationId xmlns:a16="http://schemas.microsoft.com/office/drawing/2014/main" id="{A1B5F34F-E069-48F9-BA89-517B144476D9}"/>
              </a:ext>
            </a:extLst>
          </p:cNvPr>
          <p:cNvSpPr>
            <a:spLocks noGrp="1" noChangeArrowheads="1"/>
          </p:cNvSpPr>
          <p:nvPr>
            <p:ph type="ftr" sz="quarter" idx="3"/>
          </p:nvPr>
        </p:nvSpPr>
        <p:spPr bwMode="auto">
          <a:xfrm>
            <a:off x="4165600" y="6324600"/>
            <a:ext cx="386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b="0" i="0"/>
            </a:lvl1pPr>
          </a:lstStyle>
          <a:p>
            <a:endParaRPr lang="en-US" altLang="en-US"/>
          </a:p>
        </p:txBody>
      </p:sp>
      <p:sp>
        <p:nvSpPr>
          <p:cNvPr id="1030" name="Rectangle 6">
            <a:extLst>
              <a:ext uri="{FF2B5EF4-FFF2-40B4-BE49-F238E27FC236}">
                <a16:creationId xmlns:a16="http://schemas.microsoft.com/office/drawing/2014/main" id="{0BBA5A59-7E8F-493D-97DB-2EA51E12E780}"/>
              </a:ext>
            </a:extLst>
          </p:cNvPr>
          <p:cNvSpPr>
            <a:spLocks noGrp="1" noChangeArrowheads="1"/>
          </p:cNvSpPr>
          <p:nvPr>
            <p:ph type="sldNum" sz="quarter" idx="4"/>
          </p:nvPr>
        </p:nvSpPr>
        <p:spPr bwMode="auto">
          <a:xfrm>
            <a:off x="8737600" y="6324600"/>
            <a:ext cx="25400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b="0" i="0"/>
            </a:lvl1pPr>
          </a:lstStyle>
          <a:p>
            <a:fld id="{C80FCF7E-B5A4-421E-B6A3-D80A88C89C7C}" type="slidenum">
              <a:rPr lang="en-US" altLang="en-US"/>
              <a:pPr/>
              <a:t>‹#›</a:t>
            </a:fld>
            <a:endParaRPr lang="en-US" altLang="en-US"/>
          </a:p>
        </p:txBody>
      </p:sp>
    </p:spTree>
    <p:extLst>
      <p:ext uri="{BB962C8B-B14F-4D97-AF65-F5344CB8AC3E}">
        <p14:creationId xmlns:p14="http://schemas.microsoft.com/office/powerpoint/2010/main" val="1871432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fontAlgn="base">
        <a:spcBef>
          <a:spcPct val="0"/>
        </a:spcBef>
        <a:spcAft>
          <a:spcPct val="0"/>
        </a:spcAft>
        <a:defRPr sz="4400" kern="1200">
          <a:solidFill>
            <a:srgbClr val="FBFBF5"/>
          </a:solidFill>
          <a:latin typeface="+mj-lt"/>
          <a:ea typeface="+mj-ea"/>
          <a:cs typeface="+mj-cs"/>
        </a:defRPr>
      </a:lvl1pPr>
      <a:lvl2pPr algn="ctr" rtl="0" fontAlgn="base">
        <a:spcBef>
          <a:spcPct val="0"/>
        </a:spcBef>
        <a:spcAft>
          <a:spcPct val="0"/>
        </a:spcAft>
        <a:defRPr sz="4400">
          <a:solidFill>
            <a:srgbClr val="FBFBF5"/>
          </a:solidFill>
          <a:latin typeface="Times New Roman" panose="02020603050405020304" pitchFamily="18" charset="0"/>
          <a:ea typeface="ＭＳ Ｐゴシック" panose="020B0600070205080204" pitchFamily="34" charset="-128"/>
        </a:defRPr>
      </a:lvl2pPr>
      <a:lvl3pPr algn="ctr" rtl="0" fontAlgn="base">
        <a:spcBef>
          <a:spcPct val="0"/>
        </a:spcBef>
        <a:spcAft>
          <a:spcPct val="0"/>
        </a:spcAft>
        <a:defRPr sz="4400">
          <a:solidFill>
            <a:srgbClr val="FBFBF5"/>
          </a:solidFill>
          <a:latin typeface="Times New Roman" panose="02020603050405020304" pitchFamily="18" charset="0"/>
          <a:ea typeface="ＭＳ Ｐゴシック" panose="020B0600070205080204" pitchFamily="34" charset="-128"/>
        </a:defRPr>
      </a:lvl3pPr>
      <a:lvl4pPr algn="ctr" rtl="0" fontAlgn="base">
        <a:spcBef>
          <a:spcPct val="0"/>
        </a:spcBef>
        <a:spcAft>
          <a:spcPct val="0"/>
        </a:spcAft>
        <a:defRPr sz="4400">
          <a:solidFill>
            <a:srgbClr val="FBFBF5"/>
          </a:solidFill>
          <a:latin typeface="Times New Roman" panose="02020603050405020304" pitchFamily="18" charset="0"/>
          <a:ea typeface="ＭＳ Ｐゴシック" panose="020B0600070205080204" pitchFamily="34" charset="-128"/>
        </a:defRPr>
      </a:lvl4pPr>
      <a:lvl5pPr algn="ctr" rtl="0" fontAlgn="base">
        <a:spcBef>
          <a:spcPct val="0"/>
        </a:spcBef>
        <a:spcAft>
          <a:spcPct val="0"/>
        </a:spcAft>
        <a:defRPr sz="4400">
          <a:solidFill>
            <a:srgbClr val="FBFBF5"/>
          </a:solidFill>
          <a:latin typeface="Times New Roman" panose="02020603050405020304" pitchFamily="18" charset="0"/>
          <a:ea typeface="ＭＳ Ｐゴシック" panose="020B0600070205080204" pitchFamily="34" charset="-128"/>
        </a:defRPr>
      </a:lvl5pPr>
      <a:lvl6pPr marL="457200" algn="ctr" rtl="0" fontAlgn="base">
        <a:spcBef>
          <a:spcPct val="0"/>
        </a:spcBef>
        <a:spcAft>
          <a:spcPct val="0"/>
        </a:spcAft>
        <a:defRPr sz="4400">
          <a:solidFill>
            <a:srgbClr val="FBFBF5"/>
          </a:solidFill>
          <a:latin typeface="Times New Roman" panose="02020603050405020304" pitchFamily="18" charset="0"/>
          <a:ea typeface="ＭＳ Ｐゴシック" panose="020B0600070205080204" pitchFamily="34" charset="-128"/>
        </a:defRPr>
      </a:lvl6pPr>
      <a:lvl7pPr marL="914400" algn="ctr" rtl="0" fontAlgn="base">
        <a:spcBef>
          <a:spcPct val="0"/>
        </a:spcBef>
        <a:spcAft>
          <a:spcPct val="0"/>
        </a:spcAft>
        <a:defRPr sz="4400">
          <a:solidFill>
            <a:srgbClr val="FBFBF5"/>
          </a:solidFill>
          <a:latin typeface="Times New Roman" panose="02020603050405020304" pitchFamily="18" charset="0"/>
          <a:ea typeface="ＭＳ Ｐゴシック" panose="020B0600070205080204" pitchFamily="34" charset="-128"/>
        </a:defRPr>
      </a:lvl7pPr>
      <a:lvl8pPr marL="1371600" algn="ctr" rtl="0" fontAlgn="base">
        <a:spcBef>
          <a:spcPct val="0"/>
        </a:spcBef>
        <a:spcAft>
          <a:spcPct val="0"/>
        </a:spcAft>
        <a:defRPr sz="4400">
          <a:solidFill>
            <a:srgbClr val="FBFBF5"/>
          </a:solidFill>
          <a:latin typeface="Times New Roman" panose="02020603050405020304" pitchFamily="18" charset="0"/>
          <a:ea typeface="ＭＳ Ｐゴシック" panose="020B0600070205080204" pitchFamily="34" charset="-128"/>
        </a:defRPr>
      </a:lvl8pPr>
      <a:lvl9pPr marL="1828800" algn="ctr" rtl="0" fontAlgn="base">
        <a:spcBef>
          <a:spcPct val="0"/>
        </a:spcBef>
        <a:spcAft>
          <a:spcPct val="0"/>
        </a:spcAft>
        <a:defRPr sz="4400">
          <a:solidFill>
            <a:srgbClr val="FBFBF5"/>
          </a:solidFill>
          <a:latin typeface="Times New Roman" panose="02020603050405020304" pitchFamily="18" charset="0"/>
          <a:ea typeface="ＭＳ Ｐゴシック" panose="020B0600070205080204" pitchFamily="34" charset="-128"/>
        </a:defRPr>
      </a:lvl9pPr>
    </p:titleStyle>
    <p:bodyStyle>
      <a:lvl1pPr marL="342900" indent="-342900" algn="l" rtl="0" fontAlgn="base">
        <a:spcBef>
          <a:spcPct val="20000"/>
        </a:spcBef>
        <a:spcAft>
          <a:spcPct val="0"/>
        </a:spcAft>
        <a:defRPr sz="3200" b="1" kern="1200">
          <a:solidFill>
            <a:schemeClr val="tx1"/>
          </a:solidFill>
          <a:latin typeface="+mn-lt"/>
          <a:ea typeface="+mn-ea"/>
          <a:cs typeface="+mn-cs"/>
        </a:defRPr>
      </a:lvl1pPr>
      <a:lvl2pPr marL="742950" indent="-285750" algn="l" rtl="0" fontAlgn="base">
        <a:spcBef>
          <a:spcPct val="20000"/>
        </a:spcBef>
        <a:spcAft>
          <a:spcPct val="0"/>
        </a:spcAft>
        <a:buFont typeface="Times" panose="02020603050405020304" pitchFamily="18"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8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0F37C5A1-C859-4417-8B98-F0A8758A8A43}"/>
              </a:ext>
            </a:extLst>
          </p:cNvPr>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sz="1800">
              <a:latin typeface="Times New Roman" charset="0"/>
            </a:endParaRPr>
          </a:p>
        </p:txBody>
      </p:sp>
      <p:sp>
        <p:nvSpPr>
          <p:cNvPr id="12" name="Freeform 11">
            <a:extLst>
              <a:ext uri="{FF2B5EF4-FFF2-40B4-BE49-F238E27FC236}">
                <a16:creationId xmlns:a16="http://schemas.microsoft.com/office/drawing/2014/main" id="{7A17FB41-7F95-4972-BC6F-251CFC48CBD4}"/>
              </a:ext>
            </a:extLst>
          </p:cNvPr>
          <p:cNvSpPr>
            <a:spLocks/>
          </p:cNvSpPr>
          <p:nvPr/>
        </p:nvSpPr>
        <p:spPr bwMode="auto">
          <a:xfrm>
            <a:off x="647700" y="5938838"/>
            <a:ext cx="49212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sz="1800">
              <a:latin typeface="Times New Roman" charset="0"/>
            </a:endParaRPr>
          </a:p>
        </p:txBody>
      </p:sp>
      <p:sp>
        <p:nvSpPr>
          <p:cNvPr id="14" name="Right Triangle 13">
            <a:extLst>
              <a:ext uri="{FF2B5EF4-FFF2-40B4-BE49-F238E27FC236}">
                <a16:creationId xmlns:a16="http://schemas.microsoft.com/office/drawing/2014/main" id="{E546F3F5-7F12-4BEF-A63B-C76106A61E88}"/>
              </a:ext>
            </a:extLst>
          </p:cNvPr>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p>
        </p:txBody>
      </p:sp>
      <p:cxnSp>
        <p:nvCxnSpPr>
          <p:cNvPr id="15" name="Straight Connector 14">
            <a:extLst>
              <a:ext uri="{FF2B5EF4-FFF2-40B4-BE49-F238E27FC236}">
                <a16:creationId xmlns:a16="http://schemas.microsoft.com/office/drawing/2014/main" id="{986F7427-599B-4BB8-93BA-A5CE2AF2AB2D}"/>
              </a:ext>
            </a:extLst>
          </p:cNvPr>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a:extLst>
              <a:ext uri="{FF2B5EF4-FFF2-40B4-BE49-F238E27FC236}">
                <a16:creationId xmlns:a16="http://schemas.microsoft.com/office/drawing/2014/main" id="{1D770083-DAA0-4DC6-ABAA-A37127CD48F9}"/>
              </a:ext>
            </a:extLst>
          </p:cNvPr>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a:extLst>
              <a:ext uri="{FF2B5EF4-FFF2-40B4-BE49-F238E27FC236}">
                <a16:creationId xmlns:a16="http://schemas.microsoft.com/office/drawing/2014/main" id="{F1EED3D3-470D-42C9-B9BA-4ECF61EB2A0C}"/>
              </a:ext>
            </a:extLst>
          </p:cNvPr>
          <p:cNvSpPr>
            <a:spLocks noGrp="1"/>
          </p:cNvSpPr>
          <p:nvPr>
            <p:ph type="body" idx="1"/>
          </p:nvPr>
        </p:nvSpPr>
        <p:spPr bwMode="auto">
          <a:xfrm>
            <a:off x="609600" y="1481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405D7879-EF78-47DE-9CBE-59020A05676B}"/>
              </a:ext>
            </a:extLst>
          </p:cNvPr>
          <p:cNvSpPr>
            <a:spLocks noGrp="1"/>
          </p:cNvSpPr>
          <p:nvPr>
            <p:ph type="dt" sz="half" idx="2"/>
          </p:nvPr>
        </p:nvSpPr>
        <p:spPr>
          <a:xfrm>
            <a:off x="8970433" y="6408739"/>
            <a:ext cx="2559051" cy="365125"/>
          </a:xfrm>
          <a:prstGeom prst="rect">
            <a:avLst/>
          </a:prstGeom>
        </p:spPr>
        <p:txBody>
          <a:bodyPr vert="horz" anchor="b"/>
          <a:lstStyle>
            <a:lvl1pPr algn="l" eaLnBrk="1" latinLnBrk="0" hangingPunct="1">
              <a:defRPr kumimoji="0" sz="1000">
                <a:solidFill>
                  <a:schemeClr val="tx1"/>
                </a:solidFill>
                <a:latin typeface="Times New Roman" charset="0"/>
              </a:defRPr>
            </a:lvl1pPr>
            <a:extLst/>
          </a:lstStyle>
          <a:p>
            <a:pPr>
              <a:defRPr/>
            </a:pPr>
            <a:endParaRPr lang="en-US"/>
          </a:p>
        </p:txBody>
      </p:sp>
      <p:sp>
        <p:nvSpPr>
          <p:cNvPr id="22" name="Footer Placeholder 21">
            <a:extLst>
              <a:ext uri="{FF2B5EF4-FFF2-40B4-BE49-F238E27FC236}">
                <a16:creationId xmlns:a16="http://schemas.microsoft.com/office/drawing/2014/main" id="{7A055A78-D7BB-4E20-BD5F-57AAC4152F80}"/>
              </a:ext>
            </a:extLst>
          </p:cNvPr>
          <p:cNvSpPr>
            <a:spLocks noGrp="1"/>
          </p:cNvSpPr>
          <p:nvPr>
            <p:ph type="ftr" sz="quarter" idx="3"/>
          </p:nvPr>
        </p:nvSpPr>
        <p:spPr>
          <a:xfrm>
            <a:off x="5839884" y="6408739"/>
            <a:ext cx="3134783" cy="365125"/>
          </a:xfrm>
          <a:prstGeom prst="rect">
            <a:avLst/>
          </a:prstGeom>
        </p:spPr>
        <p:txBody>
          <a:bodyPr vert="horz" anchor="b"/>
          <a:lstStyle>
            <a:lvl1pPr algn="r" eaLnBrk="1" latinLnBrk="0" hangingPunct="1">
              <a:defRPr kumimoji="0" sz="1000">
                <a:solidFill>
                  <a:schemeClr val="tx1"/>
                </a:solidFill>
                <a:latin typeface="Times New Roman" charset="0"/>
              </a:defRPr>
            </a:lvl1pPr>
            <a:extLst/>
          </a:lstStyle>
          <a:p>
            <a:pPr>
              <a:defRPr/>
            </a:pPr>
            <a:endParaRPr lang="en-US"/>
          </a:p>
        </p:txBody>
      </p:sp>
      <p:sp>
        <p:nvSpPr>
          <p:cNvPr id="18" name="Slide Number Placeholder 17">
            <a:extLst>
              <a:ext uri="{FF2B5EF4-FFF2-40B4-BE49-F238E27FC236}">
                <a16:creationId xmlns:a16="http://schemas.microsoft.com/office/drawing/2014/main" id="{9682CB58-A5D6-4EEA-8565-06E727FA732E}"/>
              </a:ext>
            </a:extLst>
          </p:cNvPr>
          <p:cNvSpPr>
            <a:spLocks noGrp="1"/>
          </p:cNvSpPr>
          <p:nvPr>
            <p:ph type="sldNum" sz="quarter" idx="4"/>
          </p:nvPr>
        </p:nvSpPr>
        <p:spPr>
          <a:xfrm>
            <a:off x="11529484" y="6408739"/>
            <a:ext cx="488949"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fld id="{9DE1A05A-80D1-4873-90A4-FD0C29A97F08}" type="slidenum">
              <a:rPr lang="en-US" altLang="en-US"/>
              <a:pPr/>
              <a:t>‹#›</a:t>
            </a:fld>
            <a:endParaRPr lang="en-US" altLang="en-US"/>
          </a:p>
        </p:txBody>
      </p:sp>
    </p:spTree>
    <p:extLst>
      <p:ext uri="{BB962C8B-B14F-4D97-AF65-F5344CB8AC3E}">
        <p14:creationId xmlns:p14="http://schemas.microsoft.com/office/powerpoint/2010/main" val="366159212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09600" y="292103"/>
            <a:ext cx="10972800" cy="1384300"/>
          </a:xfrm>
          <a:prstGeom prst="rect">
            <a:avLst/>
          </a:prstGeom>
          <a:noFill/>
          <a:ln w="9525">
            <a:noFill/>
            <a:miter lim="800000"/>
            <a:headEnd/>
            <a:tailEnd/>
          </a:ln>
          <a:effec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609600" y="1905000"/>
            <a:ext cx="10972800" cy="41148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0" name="Rectangle 4"/>
          <p:cNvSpPr>
            <a:spLocks noGrp="1" noChangeArrowheads="1"/>
          </p:cNvSpPr>
          <p:nvPr>
            <p:ph type="dt" sz="half" idx="2"/>
          </p:nvPr>
        </p:nvSpPr>
        <p:spPr bwMode="auto">
          <a:xfrm>
            <a:off x="609603" y="6245228"/>
            <a:ext cx="2844800" cy="47625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9461" name="Rectangle 5"/>
          <p:cNvSpPr>
            <a:spLocks noGrp="1" noChangeArrowheads="1"/>
          </p:cNvSpPr>
          <p:nvPr>
            <p:ph type="ftr" sz="quarter" idx="3"/>
          </p:nvPr>
        </p:nvSpPr>
        <p:spPr bwMode="auto">
          <a:xfrm>
            <a:off x="4165607" y="6245228"/>
            <a:ext cx="3860800" cy="47625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9462" name="Rectangle 6"/>
          <p:cNvSpPr>
            <a:spLocks noGrp="1" noChangeArrowheads="1"/>
          </p:cNvSpPr>
          <p:nvPr>
            <p:ph type="sldNum" sz="quarter" idx="4"/>
          </p:nvPr>
        </p:nvSpPr>
        <p:spPr bwMode="auto">
          <a:xfrm>
            <a:off x="8737600" y="6245228"/>
            <a:ext cx="2844800" cy="476250"/>
          </a:xfrm>
          <a:prstGeom prst="rect">
            <a:avLst/>
          </a:prstGeom>
          <a:noFill/>
          <a:ln w="9525">
            <a:noFill/>
            <a:miter lim="800000"/>
            <a:headEnd/>
            <a:tailEnd/>
          </a:ln>
          <a:effectLst/>
        </p:spPr>
        <p:txBody>
          <a:bodyPr vert="horz" wrap="square" lIns="91436" tIns="45716" rIns="91436" bIns="45716"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fld id="{0F144252-9113-4CAB-A48C-467047C10236}"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611077619"/>
      </p:ext>
    </p:extLst>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6854"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3707"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0561"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7414"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640" indent="-34264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372" indent="-285519"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2133" indent="-228426"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598968" indent="-228426"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5816" indent="-228426"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2675" indent="-228426"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69523" indent="-228426"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6366" indent="-228426"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3199" indent="-228426"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707" rtl="0" eaLnBrk="1" latinLnBrk="0" hangingPunct="1">
        <a:defRPr sz="1800" kern="1200">
          <a:solidFill>
            <a:schemeClr val="tx1"/>
          </a:solidFill>
          <a:latin typeface="+mn-lt"/>
          <a:ea typeface="+mn-ea"/>
          <a:cs typeface="+mn-cs"/>
        </a:defRPr>
      </a:lvl1pPr>
      <a:lvl2pPr marL="456854" algn="l" defTabSz="913707" rtl="0" eaLnBrk="1" latinLnBrk="0" hangingPunct="1">
        <a:defRPr sz="1800" kern="1200">
          <a:solidFill>
            <a:schemeClr val="tx1"/>
          </a:solidFill>
          <a:latin typeface="+mn-lt"/>
          <a:ea typeface="+mn-ea"/>
          <a:cs typeface="+mn-cs"/>
        </a:defRPr>
      </a:lvl2pPr>
      <a:lvl3pPr marL="913707" algn="l" defTabSz="913707" rtl="0" eaLnBrk="1" latinLnBrk="0" hangingPunct="1">
        <a:defRPr sz="1800" kern="1200">
          <a:solidFill>
            <a:schemeClr val="tx1"/>
          </a:solidFill>
          <a:latin typeface="+mn-lt"/>
          <a:ea typeface="+mn-ea"/>
          <a:cs typeface="+mn-cs"/>
        </a:defRPr>
      </a:lvl3pPr>
      <a:lvl4pPr marL="1370561" algn="l" defTabSz="913707" rtl="0" eaLnBrk="1" latinLnBrk="0" hangingPunct="1">
        <a:defRPr sz="1800" kern="1200">
          <a:solidFill>
            <a:schemeClr val="tx1"/>
          </a:solidFill>
          <a:latin typeface="+mn-lt"/>
          <a:ea typeface="+mn-ea"/>
          <a:cs typeface="+mn-cs"/>
        </a:defRPr>
      </a:lvl4pPr>
      <a:lvl5pPr marL="1827414" algn="l" defTabSz="913707" rtl="0" eaLnBrk="1" latinLnBrk="0" hangingPunct="1">
        <a:defRPr sz="1800" kern="1200">
          <a:solidFill>
            <a:schemeClr val="tx1"/>
          </a:solidFill>
          <a:latin typeface="+mn-lt"/>
          <a:ea typeface="+mn-ea"/>
          <a:cs typeface="+mn-cs"/>
        </a:defRPr>
      </a:lvl5pPr>
      <a:lvl6pPr marL="2284268" algn="l" defTabSz="913707" rtl="0" eaLnBrk="1" latinLnBrk="0" hangingPunct="1">
        <a:defRPr sz="1800" kern="1200">
          <a:solidFill>
            <a:schemeClr val="tx1"/>
          </a:solidFill>
          <a:latin typeface="+mn-lt"/>
          <a:ea typeface="+mn-ea"/>
          <a:cs typeface="+mn-cs"/>
        </a:defRPr>
      </a:lvl6pPr>
      <a:lvl7pPr marL="2741121" algn="l" defTabSz="913707" rtl="0" eaLnBrk="1" latinLnBrk="0" hangingPunct="1">
        <a:defRPr sz="1800" kern="1200">
          <a:solidFill>
            <a:schemeClr val="tx1"/>
          </a:solidFill>
          <a:latin typeface="+mn-lt"/>
          <a:ea typeface="+mn-ea"/>
          <a:cs typeface="+mn-cs"/>
        </a:defRPr>
      </a:lvl7pPr>
      <a:lvl8pPr marL="3197936" algn="l" defTabSz="913707" rtl="0" eaLnBrk="1" latinLnBrk="0" hangingPunct="1">
        <a:defRPr sz="1800" kern="1200">
          <a:solidFill>
            <a:schemeClr val="tx1"/>
          </a:solidFill>
          <a:latin typeface="+mn-lt"/>
          <a:ea typeface="+mn-ea"/>
          <a:cs typeface="+mn-cs"/>
        </a:defRPr>
      </a:lvl8pPr>
      <a:lvl9pPr marL="3654824" algn="l" defTabSz="91370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584733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4053" r:id="rId9"/>
    <p:sldLayoutId id="2147484054" r:id="rId10"/>
    <p:sldLayoutId id="21474840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F148F7-C8D9-4E77-A143-2C8EAF453F35}" type="datetimeFigureOut">
              <a:rPr lang="en-US" smtClean="0">
                <a:solidFill>
                  <a:prstClr val="black">
                    <a:tint val="75000"/>
                  </a:prstClr>
                </a:solidFill>
              </a:rPr>
              <a:pPr/>
              <a:t>7/10/2020</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B484EF-8DFF-41DD-8163-D8F173B2DDE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5166303"/>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7/10/2020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563854427"/>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3822" r:id="rId10"/>
    <p:sldLayoutId id="214748382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01600" tIns="50800" rIns="101600" bIns="50800" anchor="t" compatLnSpc="1"/>
          <a:lstStyle/>
          <a:p>
            <a:endParaRPr kumimoji="0" lang="en-US" sz="2000"/>
          </a:p>
        </p:txBody>
      </p:sp>
      <p:sp>
        <p:nvSpPr>
          <p:cNvPr id="8" name="Text Placeholder 7"/>
          <p:cNvSpPr>
            <a:spLocks noGrp="1"/>
          </p:cNvSpPr>
          <p:nvPr>
            <p:ph type="body" idx="1"/>
          </p:nvPr>
        </p:nvSpPr>
        <p:spPr>
          <a:xfrm>
            <a:off x="406400" y="1554164"/>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0"/>
            <a:ext cx="3352800" cy="288925"/>
          </a:xfrm>
          <a:prstGeom prst="rect">
            <a:avLst/>
          </a:prstGeom>
        </p:spPr>
        <p:txBody>
          <a:bodyPr vert="horz"/>
          <a:lstStyle>
            <a:lvl1pPr algn="l" eaLnBrk="1" latinLnBrk="0" hangingPunct="1">
              <a:defRPr kumimoji="0" sz="1333">
                <a:solidFill>
                  <a:schemeClr val="accent1">
                    <a:shade val="75000"/>
                  </a:schemeClr>
                </a:solidFill>
              </a:defRPr>
            </a:lvl1pPr>
          </a:lstStyle>
          <a:p>
            <a:fld id="{0877D23D-2ED1-4E35-B8A0-2D9010A4A028}" type="datetimeFigureOut">
              <a:rPr lang="en-US" smtClean="0"/>
              <a:t>7/10/2020</a:t>
            </a:fld>
            <a:endParaRPr lang="en-US"/>
          </a:p>
        </p:txBody>
      </p:sp>
      <p:sp>
        <p:nvSpPr>
          <p:cNvPr id="28" name="Footer Placeholder 27"/>
          <p:cNvSpPr>
            <a:spLocks noGrp="1"/>
          </p:cNvSpPr>
          <p:nvPr>
            <p:ph type="ftr" sz="quarter" idx="3"/>
          </p:nvPr>
        </p:nvSpPr>
        <p:spPr>
          <a:xfrm>
            <a:off x="4165600" y="76200"/>
            <a:ext cx="4470400" cy="288925"/>
          </a:xfrm>
          <a:prstGeom prst="rect">
            <a:avLst/>
          </a:prstGeom>
        </p:spPr>
        <p:txBody>
          <a:bodyPr vert="horz"/>
          <a:lstStyle>
            <a:lvl1pPr algn="r" eaLnBrk="1" latinLnBrk="0" hangingPunct="1">
              <a:defRPr kumimoji="0" sz="1333">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333">
                <a:solidFill>
                  <a:schemeClr val="accent1">
                    <a:shade val="75000"/>
                  </a:schemeClr>
                </a:solidFill>
              </a:defRPr>
            </a:lvl1pPr>
          </a:lstStyle>
          <a:p>
            <a:fld id="{A9D17F1E-BDCB-4330-B244-E4341ED46EB2}" type="slidenum">
              <a:rPr lang="en-US" smtClean="0"/>
              <a:t>‹#›</a:t>
            </a:fld>
            <a:endParaRPr 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90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01600" tIns="50800" rIns="101600" bIns="50800" anchor="t" compatLnSpc="1"/>
          <a:lstStyle/>
          <a:p>
            <a:endParaRPr kumimoji="0" lang="en-US" sz="2000"/>
          </a:p>
        </p:txBody>
      </p:sp>
      <p:sp>
        <p:nvSpPr>
          <p:cNvPr id="12" name="Straight Connector 11"/>
          <p:cNvSpPr>
            <a:spLocks noChangeShapeType="1"/>
          </p:cNvSpPr>
          <p:nvPr/>
        </p:nvSpPr>
        <p:spPr bwMode="auto">
          <a:xfrm>
            <a:off x="685800" y="105798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101600" tIns="50800" rIns="101600" bIns="50800" anchor="t" compatLnSpc="1"/>
          <a:lstStyle/>
          <a:p>
            <a:endParaRPr kumimoji="0" lang="en-US" sz="2000"/>
          </a:p>
        </p:txBody>
      </p:sp>
    </p:spTree>
    <p:extLst>
      <p:ext uri="{BB962C8B-B14F-4D97-AF65-F5344CB8AC3E}">
        <p14:creationId xmlns:p14="http://schemas.microsoft.com/office/powerpoint/2010/main" val="234137164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rtl="0" eaLnBrk="1" latinLnBrk="0" hangingPunct="1">
        <a:spcBef>
          <a:spcPct val="0"/>
        </a:spcBef>
        <a:buNone/>
        <a:defRPr kumimoji="0" sz="40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80996" indent="-380996" algn="l" rtl="0" eaLnBrk="1" latinLnBrk="0" hangingPunct="1">
        <a:spcBef>
          <a:spcPct val="20000"/>
        </a:spcBef>
        <a:buClr>
          <a:schemeClr val="accent1"/>
        </a:buClr>
        <a:buSzPct val="70000"/>
        <a:buFont typeface="Wingdings 2"/>
        <a:buChar char=""/>
        <a:defRPr kumimoji="0" sz="3556" kern="1200">
          <a:solidFill>
            <a:schemeClr val="tx2"/>
          </a:solidFill>
          <a:latin typeface="+mn-lt"/>
          <a:ea typeface="+mn-ea"/>
          <a:cs typeface="+mn-cs"/>
        </a:defRPr>
      </a:lvl1pPr>
      <a:lvl2pPr marL="825492" indent="-317497" algn="l" rtl="0" eaLnBrk="1" latinLnBrk="0" hangingPunct="1">
        <a:spcBef>
          <a:spcPct val="20000"/>
        </a:spcBef>
        <a:buClr>
          <a:schemeClr val="accent1"/>
        </a:buClr>
        <a:buSzPct val="70000"/>
        <a:buFont typeface="Wingdings 2"/>
        <a:buChar char=""/>
        <a:defRPr kumimoji="0" sz="3111" kern="1200">
          <a:solidFill>
            <a:schemeClr val="tx2"/>
          </a:solidFill>
          <a:latin typeface="+mn-lt"/>
          <a:ea typeface="+mn-ea"/>
          <a:cs typeface="+mn-cs"/>
        </a:defRPr>
      </a:lvl2pPr>
      <a:lvl3pPr marL="1269987" indent="-253997" algn="l" rtl="0" eaLnBrk="1" latinLnBrk="0" hangingPunct="1">
        <a:spcBef>
          <a:spcPct val="20000"/>
        </a:spcBef>
        <a:buClr>
          <a:schemeClr val="accent1"/>
        </a:buClr>
        <a:buSzPct val="70000"/>
        <a:buFont typeface="Wingdings 2"/>
        <a:buChar char=""/>
        <a:defRPr kumimoji="0" sz="2667" kern="1200">
          <a:solidFill>
            <a:schemeClr val="tx2"/>
          </a:solidFill>
          <a:latin typeface="+mn-lt"/>
          <a:ea typeface="+mn-ea"/>
          <a:cs typeface="+mn-cs"/>
        </a:defRPr>
      </a:lvl3pPr>
      <a:lvl4pPr marL="1777982" indent="-253997" algn="l" rtl="0" eaLnBrk="1" latinLnBrk="0" hangingPunct="1">
        <a:spcBef>
          <a:spcPct val="20000"/>
        </a:spcBef>
        <a:buClr>
          <a:schemeClr val="accent1"/>
        </a:buClr>
        <a:buSzPct val="70000"/>
        <a:buFont typeface="Wingdings 2"/>
        <a:buChar char=""/>
        <a:defRPr kumimoji="0" sz="2222" kern="1200">
          <a:solidFill>
            <a:schemeClr val="tx2"/>
          </a:solidFill>
          <a:latin typeface="+mn-lt"/>
          <a:ea typeface="+mn-ea"/>
          <a:cs typeface="+mn-cs"/>
        </a:defRPr>
      </a:lvl4pPr>
      <a:lvl5pPr marL="2285977" indent="-253997" algn="l" rtl="0" eaLnBrk="1" latinLnBrk="0" hangingPunct="1">
        <a:spcBef>
          <a:spcPct val="20000"/>
        </a:spcBef>
        <a:buClr>
          <a:schemeClr val="accent1"/>
        </a:buClr>
        <a:buSzPct val="60000"/>
        <a:buFont typeface="Wingdings 2"/>
        <a:buChar char=""/>
        <a:defRPr kumimoji="0" sz="2000" kern="1200">
          <a:solidFill>
            <a:schemeClr val="tx2"/>
          </a:solidFill>
          <a:latin typeface="+mn-lt"/>
          <a:ea typeface="+mn-ea"/>
          <a:cs typeface="+mn-cs"/>
        </a:defRPr>
      </a:lvl5pPr>
      <a:lvl6pPr marL="2793972" indent="-253997" algn="l" rtl="0" eaLnBrk="1" latinLnBrk="0" hangingPunct="1">
        <a:spcBef>
          <a:spcPct val="20000"/>
        </a:spcBef>
        <a:buClr>
          <a:schemeClr val="accent1"/>
        </a:buClr>
        <a:buSzPct val="60000"/>
        <a:buFont typeface="Wingdings 2"/>
        <a:buChar char=""/>
        <a:defRPr kumimoji="0" sz="2000" kern="1200">
          <a:solidFill>
            <a:schemeClr val="tx2"/>
          </a:solidFill>
          <a:latin typeface="+mn-lt"/>
          <a:ea typeface="+mn-ea"/>
          <a:cs typeface="+mn-cs"/>
        </a:defRPr>
      </a:lvl6pPr>
      <a:lvl7pPr marL="3301967" indent="-253997" algn="l" rtl="0" eaLnBrk="1" latinLnBrk="0" hangingPunct="1">
        <a:spcBef>
          <a:spcPct val="20000"/>
        </a:spcBef>
        <a:buClr>
          <a:schemeClr val="accent1"/>
        </a:buClr>
        <a:buSzPct val="60000"/>
        <a:buFont typeface="Wingdings 2"/>
        <a:buChar char=""/>
        <a:defRPr kumimoji="0" sz="1778" kern="1200">
          <a:solidFill>
            <a:schemeClr val="tx2"/>
          </a:solidFill>
          <a:latin typeface="+mn-lt"/>
          <a:ea typeface="+mn-ea"/>
          <a:cs typeface="+mn-cs"/>
        </a:defRPr>
      </a:lvl7pPr>
      <a:lvl8pPr marL="3809962" indent="-253997" algn="l" rtl="0" eaLnBrk="1" latinLnBrk="0" hangingPunct="1">
        <a:spcBef>
          <a:spcPct val="20000"/>
        </a:spcBef>
        <a:buClr>
          <a:schemeClr val="accent1"/>
        </a:buClr>
        <a:buSzPct val="60000"/>
        <a:buFont typeface="Wingdings 2"/>
        <a:buChar char=""/>
        <a:defRPr kumimoji="0" sz="1778" kern="1200" baseline="0">
          <a:solidFill>
            <a:schemeClr val="tx2"/>
          </a:solidFill>
          <a:latin typeface="+mn-lt"/>
          <a:ea typeface="+mn-ea"/>
          <a:cs typeface="+mn-cs"/>
        </a:defRPr>
      </a:lvl8pPr>
      <a:lvl9pPr marL="4317957" indent="-253997" algn="l" rtl="0" eaLnBrk="1" latinLnBrk="0" hangingPunct="1">
        <a:spcBef>
          <a:spcPct val="20000"/>
        </a:spcBef>
        <a:buClr>
          <a:schemeClr val="accent1"/>
        </a:buClr>
        <a:buSzPct val="60000"/>
        <a:buFont typeface="Wingdings 2"/>
        <a:buChar char=""/>
        <a:defRPr kumimoji="0" sz="1556"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7995" algn="l" rtl="0" eaLnBrk="1" latinLnBrk="0" hangingPunct="1">
        <a:defRPr kumimoji="0" kern="1200">
          <a:solidFill>
            <a:schemeClr val="tx1"/>
          </a:solidFill>
          <a:latin typeface="+mn-lt"/>
          <a:ea typeface="+mn-ea"/>
          <a:cs typeface="+mn-cs"/>
        </a:defRPr>
      </a:lvl2pPr>
      <a:lvl3pPr marL="1015990" algn="l" rtl="0" eaLnBrk="1" latinLnBrk="0" hangingPunct="1">
        <a:defRPr kumimoji="0" kern="1200">
          <a:solidFill>
            <a:schemeClr val="tx1"/>
          </a:solidFill>
          <a:latin typeface="+mn-lt"/>
          <a:ea typeface="+mn-ea"/>
          <a:cs typeface="+mn-cs"/>
        </a:defRPr>
      </a:lvl3pPr>
      <a:lvl4pPr marL="1523985" algn="l" rtl="0" eaLnBrk="1" latinLnBrk="0" hangingPunct="1">
        <a:defRPr kumimoji="0" kern="1200">
          <a:solidFill>
            <a:schemeClr val="tx1"/>
          </a:solidFill>
          <a:latin typeface="+mn-lt"/>
          <a:ea typeface="+mn-ea"/>
          <a:cs typeface="+mn-cs"/>
        </a:defRPr>
      </a:lvl4pPr>
      <a:lvl5pPr marL="2031980" algn="l" rtl="0" eaLnBrk="1" latinLnBrk="0" hangingPunct="1">
        <a:defRPr kumimoji="0" kern="1200">
          <a:solidFill>
            <a:schemeClr val="tx1"/>
          </a:solidFill>
          <a:latin typeface="+mn-lt"/>
          <a:ea typeface="+mn-ea"/>
          <a:cs typeface="+mn-cs"/>
        </a:defRPr>
      </a:lvl5pPr>
      <a:lvl6pPr marL="2539975" algn="l" rtl="0" eaLnBrk="1" latinLnBrk="0" hangingPunct="1">
        <a:defRPr kumimoji="0" kern="1200">
          <a:solidFill>
            <a:schemeClr val="tx1"/>
          </a:solidFill>
          <a:latin typeface="+mn-lt"/>
          <a:ea typeface="+mn-ea"/>
          <a:cs typeface="+mn-cs"/>
        </a:defRPr>
      </a:lvl6pPr>
      <a:lvl7pPr marL="3047970" algn="l" rtl="0" eaLnBrk="1" latinLnBrk="0" hangingPunct="1">
        <a:defRPr kumimoji="0" kern="1200">
          <a:solidFill>
            <a:schemeClr val="tx1"/>
          </a:solidFill>
          <a:latin typeface="+mn-lt"/>
          <a:ea typeface="+mn-ea"/>
          <a:cs typeface="+mn-cs"/>
        </a:defRPr>
      </a:lvl7pPr>
      <a:lvl8pPr marL="3555964" algn="l" rtl="0" eaLnBrk="1" latinLnBrk="0" hangingPunct="1">
        <a:defRPr kumimoji="0" kern="1200">
          <a:solidFill>
            <a:schemeClr val="tx1"/>
          </a:solidFill>
          <a:latin typeface="+mn-lt"/>
          <a:ea typeface="+mn-ea"/>
          <a:cs typeface="+mn-cs"/>
        </a:defRPr>
      </a:lvl8pPr>
      <a:lvl9pPr marL="406395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ref.ly/logosres/tchngchrstsrmnmt?ref=Page.p+37&amp;off=671" TargetMode="External"/><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5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hyperlink" Target="https://ref.ly/logosres/9781596699335?art=r27&amp;off=6&amp;ctx=DAY+4%0a~BLESSED+ARE+THE+PURE+IN+HEART%0aPuri" TargetMode="External"/><Relationship Id="rId2" Type="http://schemas.openxmlformats.org/officeDocument/2006/relationships/notesSlide" Target="../notesSlides/notesSlide87.xml"/><Relationship Id="rId1" Type="http://schemas.openxmlformats.org/officeDocument/2006/relationships/slideLayout" Target="../slideLayouts/slideLayout80.xml"/></Relationships>
</file>

<file path=ppt/slides/_rels/slide116.xml.rels><?xml version="1.0" encoding="UTF-8" standalone="yes"?>
<Relationships xmlns="http://schemas.openxmlformats.org/package/2006/relationships"><Relationship Id="rId3" Type="http://schemas.openxmlformats.org/officeDocument/2006/relationships/hyperlink" Target="https://ref.ly/logosres/9781596699335?art=r27&amp;off=4821&amp;ctx=+the+people+of+God.%0a~A+Clean+Heart%0aThe+He" TargetMode="External"/><Relationship Id="rId2" Type="http://schemas.openxmlformats.org/officeDocument/2006/relationships/notesSlide" Target="../notesSlides/notesSlide88.xml"/><Relationship Id="rId1" Type="http://schemas.openxmlformats.org/officeDocument/2006/relationships/slideLayout" Target="../slideLayouts/slideLayout80.xml"/></Relationships>
</file>

<file path=ppt/slides/_rels/slide117.xml.rels><?xml version="1.0" encoding="UTF-8" standalone="yes"?>
<Relationships xmlns="http://schemas.openxmlformats.org/package/2006/relationships"><Relationship Id="rId3" Type="http://schemas.openxmlformats.org/officeDocument/2006/relationships/hyperlink" Target="https://ref.ly/logosres/9781596699335?art=r27.a6&amp;off=2048&amp;ctx=steadfast+spirit.%0a+%0a~In+Hebrew+poetry+it+" TargetMode="External"/><Relationship Id="rId2" Type="http://schemas.openxmlformats.org/officeDocument/2006/relationships/notesSlide" Target="../notesSlides/notesSlide89.xml"/><Relationship Id="rId1" Type="http://schemas.openxmlformats.org/officeDocument/2006/relationships/slideLayout" Target="../slideLayouts/slideLayout80.xml"/></Relationships>
</file>

<file path=ppt/slides/_rels/slide118.xml.rels><?xml version="1.0" encoding="UTF-8" standalone="yes"?>
<Relationships xmlns="http://schemas.openxmlformats.org/package/2006/relationships"><Relationship Id="rId3" Type="http://schemas.openxmlformats.org/officeDocument/2006/relationships/hyperlink" Target="https://ref.ly/logosres/9781596699335?art=r28&amp;off=6&amp;ctx=DAY+5%0a~HEART+TO+HEART%0aThe+Hebrew+word+Dav" TargetMode="External"/><Relationship Id="rId2" Type="http://schemas.openxmlformats.org/officeDocument/2006/relationships/notesSlide" Target="../notesSlides/notesSlide90.xml"/><Relationship Id="rId1" Type="http://schemas.openxmlformats.org/officeDocument/2006/relationships/slideLayout" Target="../slideLayouts/slideLayout80.xml"/></Relationships>
</file>

<file path=ppt/slides/_rels/slide119.xml.rels><?xml version="1.0" encoding="UTF-8" standalone="yes"?>
<Relationships xmlns="http://schemas.openxmlformats.org/package/2006/relationships"><Relationship Id="rId3" Type="http://schemas.openxmlformats.org/officeDocument/2006/relationships/hyperlink" Target="https://ref.ly/logosres/9781596699335?art=r28.a3&amp;off=2&amp;ctx=+%0a~They+Shall+See+God%0aThe+pure+in+heart+w" TargetMode="External"/><Relationship Id="rId2" Type="http://schemas.openxmlformats.org/officeDocument/2006/relationships/notesSlide" Target="../notesSlides/notesSlide91.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1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2.xml"/><Relationship Id="rId1" Type="http://schemas.openxmlformats.org/officeDocument/2006/relationships/slideLayout" Target="../slideLayouts/slideLayout218.xml"/></Relationships>
</file>

<file path=ppt/slides/_rels/slide12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43.xml"/></Relationships>
</file>

<file path=ppt/slides/_rels/slide1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3.xml"/><Relationship Id="rId1" Type="http://schemas.openxmlformats.org/officeDocument/2006/relationships/slideLayout" Target="../slideLayouts/slideLayout249.xml"/></Relationships>
</file>

<file path=ppt/slides/_rels/slide1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4.xml"/><Relationship Id="rId1" Type="http://schemas.openxmlformats.org/officeDocument/2006/relationships/slideLayout" Target="../slideLayouts/slideLayout269.xml"/></Relationships>
</file>

<file path=ppt/slides/_rels/slide1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5.xml"/><Relationship Id="rId1" Type="http://schemas.openxmlformats.org/officeDocument/2006/relationships/slideLayout" Target="../slideLayouts/slideLayout269.xml"/></Relationships>
</file>

<file path=ppt/slides/_rels/slide1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 Target="slide5.xml"/><Relationship Id="rId1" Type="http://schemas.openxmlformats.org/officeDocument/2006/relationships/slideLayout" Target="../slideLayouts/slideLayout20.xml"/></Relationships>
</file>

<file path=ppt/slides/_rels/slide1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6.xml"/><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7.xm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0.xm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2.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4.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5.xml"/><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6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6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6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6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6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6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6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6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6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6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6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6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6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6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68.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hyperlink" Target="https://ref.ly/logosres/9781596699335?art=r29.a2&amp;off=2&amp;ctx=+%0a~Rabbi+Jesus+declared+that+peacemakers+" TargetMode="External"/><Relationship Id="rId2" Type="http://schemas.openxmlformats.org/officeDocument/2006/relationships/notesSlide" Target="../notesSlides/notesSlide123.xml"/><Relationship Id="rId1" Type="http://schemas.openxmlformats.org/officeDocument/2006/relationships/slideLayout" Target="../slideLayouts/slideLayout80.xml"/></Relationships>
</file>

<file path=ppt/slides/_rels/slide158.xml.rels><?xml version="1.0" encoding="UTF-8" standalone="yes"?>
<Relationships xmlns="http://schemas.openxmlformats.org/package/2006/relationships"><Relationship Id="rId3" Type="http://schemas.openxmlformats.org/officeDocument/2006/relationships/hyperlink" Target="https://ref.ly/logosres/9781596699335?art=r29.a2&amp;off=452&amp;ctx=e+comes+at+a+price.%0a~Shalom%0aShalom+is+the" TargetMode="External"/><Relationship Id="rId2" Type="http://schemas.openxmlformats.org/officeDocument/2006/relationships/notesSlide" Target="../notesSlides/notesSlide124.xml"/><Relationship Id="rId1" Type="http://schemas.openxmlformats.org/officeDocument/2006/relationships/slideLayout" Target="../slideLayouts/slideLayout80.xml"/></Relationships>
</file>

<file path=ppt/slides/_rels/slide159.xml.rels><?xml version="1.0" encoding="UTF-8" standalone="yes"?>
<Relationships xmlns="http://schemas.openxmlformats.org/package/2006/relationships"><Relationship Id="rId3" Type="http://schemas.openxmlformats.org/officeDocument/2006/relationships/hyperlink" Target="https://ref.ly/logosres/9781596699335?art=r29.a3&amp;off=1082&amp;ctx=DAY+2%0a~PEACE+WITH+GOD%0a%E2%80%9CSince+we+have+been" TargetMode="External"/><Relationship Id="rId2" Type="http://schemas.openxmlformats.org/officeDocument/2006/relationships/notesSlide" Target="../notesSlides/notesSlide125.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80.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80.xml"/></Relationships>
</file>

<file path=ppt/slides/_rels/slide162.xml.rels><?xml version="1.0" encoding="UTF-8" standalone="yes"?>
<Relationships xmlns="http://schemas.openxmlformats.org/package/2006/relationships"><Relationship Id="rId3" Type="http://schemas.openxmlformats.org/officeDocument/2006/relationships/hyperlink" Target="https://ref.ly/logosres/9781596699335?art=r32&amp;off=1217&amp;ctx=Christ.%0a%E2%80%94Romans+1%3a6%0a~Radical%2c+outrageous+" TargetMode="External"/><Relationship Id="rId2" Type="http://schemas.openxmlformats.org/officeDocument/2006/relationships/notesSlide" Target="../notesSlides/notesSlide128.xml"/><Relationship Id="rId1" Type="http://schemas.openxmlformats.org/officeDocument/2006/relationships/slideLayout" Target="../slideLayouts/slideLayout80.xml"/></Relationships>
</file>

<file path=ppt/slides/_rels/slide1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 Target="slide5.xml"/><Relationship Id="rId1" Type="http://schemas.openxmlformats.org/officeDocument/2006/relationships/slideLayout" Target="../slideLayouts/slideLayout20.xml"/></Relationships>
</file>

<file path=ppt/slides/_rels/slide1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9.xml"/><Relationship Id="rId1" Type="http://schemas.openxmlformats.org/officeDocument/2006/relationships/slideLayout" Target="../slideLayouts/slideLayout28.xml"/></Relationships>
</file>

<file path=ppt/slides/_rels/slide1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0.xml"/><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1.xml"/><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2.xml"/><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3.xml"/><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1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4.xml"/><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5.xml"/><Relationship Id="rId1" Type="http://schemas.openxmlformats.org/officeDocument/2006/relationships/slideLayout" Target="../slideLayouts/slideLayout2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79.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79.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79.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79.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79.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79.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79.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79.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79.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79.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79.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7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79.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79.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79.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79.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79.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79.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79.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79.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79.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hyperlink" Target="https://ref.ly/logosres/9781596699335?art=r33&amp;off=6&amp;ctx=DAY+5%0a~BLESSED+ARE+THOSE+WHO+ARE+PERSECUT" TargetMode="External"/><Relationship Id="rId2" Type="http://schemas.openxmlformats.org/officeDocument/2006/relationships/notesSlide" Target="../notesSlides/notesSlide159.xml"/><Relationship Id="rId1" Type="http://schemas.openxmlformats.org/officeDocument/2006/relationships/slideLayout" Target="../slideLayouts/slideLayout80.xml"/></Relationships>
</file>

<file path=ppt/slides/_rels/slide20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0.xml"/><Relationship Id="rId1" Type="http://schemas.openxmlformats.org/officeDocument/2006/relationships/slideLayout" Target="../slideLayouts/slideLayout303.xml"/><Relationship Id="rId4" Type="http://schemas.openxmlformats.org/officeDocument/2006/relationships/image" Target="../media/image75.jpeg"/></Relationships>
</file>

<file path=ppt/slides/_rels/slide20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1.xml"/><Relationship Id="rId1" Type="http://schemas.openxmlformats.org/officeDocument/2006/relationships/slideLayout" Target="../slideLayouts/slideLayout325.xml"/><Relationship Id="rId5" Type="http://schemas.openxmlformats.org/officeDocument/2006/relationships/image" Target="../media/image77.jpeg"/><Relationship Id="rId4" Type="http://schemas.openxmlformats.org/officeDocument/2006/relationships/image" Target="../media/image76.jpeg"/></Relationships>
</file>

<file path=ppt/slides/_rels/slide20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2.xml"/><Relationship Id="rId1" Type="http://schemas.openxmlformats.org/officeDocument/2006/relationships/slideLayout" Target="../slideLayouts/slideLayout293.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303.xml"/><Relationship Id="rId1" Type="http://schemas.openxmlformats.org/officeDocument/2006/relationships/audio" Target="file:///C:\Users\David%20L\Documents\Disk%20A%20-%20%20My%20Own%20Power%20Points%20Slide%20Shows\shlita.wav" TargetMode="External"/><Relationship Id="rId5" Type="http://schemas.openxmlformats.org/officeDocument/2006/relationships/image" Target="../media/image79.png"/><Relationship Id="rId4" Type="http://schemas.openxmlformats.org/officeDocument/2006/relationships/image" Target="../media/image74.jpeg"/></Relationships>
</file>

<file path=ppt/slides/_rels/slide20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68.xml"/></Relationships>
</file>

<file path=ppt/slides/_rels/slide20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4.xml"/><Relationship Id="rId1" Type="http://schemas.openxmlformats.org/officeDocument/2006/relationships/slideLayout" Target="../slideLayouts/slideLayout325.xml"/><Relationship Id="rId4" Type="http://schemas.openxmlformats.org/officeDocument/2006/relationships/image" Target="../media/image81.jpeg"/></Relationships>
</file>

<file path=ppt/slides/_rels/slide20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4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66.xml"/><Relationship Id="rId1" Type="http://schemas.openxmlformats.org/officeDocument/2006/relationships/slideLayout" Target="../slideLayouts/slideLayout80.xml"/></Relationships>
</file>

<file path=ppt/slides/_rels/slide21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67.xml"/><Relationship Id="rId1" Type="http://schemas.openxmlformats.org/officeDocument/2006/relationships/slideLayout" Target="../slideLayouts/slideLayout80.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80.xml"/></Relationships>
</file>

<file path=ppt/slides/_rels/slide21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69.xml"/><Relationship Id="rId1" Type="http://schemas.openxmlformats.org/officeDocument/2006/relationships/slideLayout" Target="../slideLayouts/slideLayout80.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3.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4.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4.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4.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0.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4.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94.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9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0.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90.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90.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90.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90.xml"/></Relationships>
</file>

<file path=ppt/slides/_rels/slide5.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slide" Target="slide51.xml"/><Relationship Id="rId1" Type="http://schemas.openxmlformats.org/officeDocument/2006/relationships/slideLayout" Target="../slideLayouts/slideLayout2.xml"/><Relationship Id="rId5" Type="http://schemas.openxmlformats.org/officeDocument/2006/relationships/slide" Target="slide163.xml"/><Relationship Id="rId4" Type="http://schemas.openxmlformats.org/officeDocument/2006/relationships/slide" Target="slide125.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190.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 Target="slide5.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4.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4.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4.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s://ref.ly/logosres/9781596699335?art=r25.a2&amp;off=1033" TargetMode="External"/><Relationship Id="rId2" Type="http://schemas.openxmlformats.org/officeDocument/2006/relationships/notesSlide" Target="../notesSlides/notesSlide51.xml"/><Relationship Id="rId1" Type="http://schemas.openxmlformats.org/officeDocument/2006/relationships/slideLayout" Target="../slideLayouts/slideLayout80.xml"/></Relationships>
</file>

<file path=ppt/slides/_rels/slide74.xml.rels><?xml version="1.0" encoding="UTF-8" standalone="yes"?>
<Relationships xmlns="http://schemas.openxmlformats.org/package/2006/relationships"><Relationship Id="rId3" Type="http://schemas.openxmlformats.org/officeDocument/2006/relationships/hyperlink" Target="https://ref.ly/logosres/9781596699335?art=r26.a2&amp;off=-2030&amp;ctx=DAY+3%0a~BECOMING+MERCIFUL%0aRemember%2c+to+liv" TargetMode="External"/><Relationship Id="rId2" Type="http://schemas.openxmlformats.org/officeDocument/2006/relationships/notesSlide" Target="../notesSlides/notesSlide52.xml"/><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3" Type="http://schemas.openxmlformats.org/officeDocument/2006/relationships/hyperlink" Target="https://ref.ly/logosres/9781596699335?art=r26.a3&amp;off=-518&amp;ctx=nd+the+Talmud+both.%0a~His+statement%E2%80%94%E2%80%9CAnyon" TargetMode="External"/><Relationship Id="rId2" Type="http://schemas.openxmlformats.org/officeDocument/2006/relationships/notesSlide" Target="../notesSlides/notesSlide53.xml"/><Relationship Id="rId1" Type="http://schemas.openxmlformats.org/officeDocument/2006/relationships/slideLayout" Target="../slideLayouts/slideLayout80.xml"/></Relationships>
</file>

<file path=ppt/slides/_rels/slide7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50.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50.xml"/></Relationships>
</file>

<file path=ppt/slides/_rels/slide7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58.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69.xml"/></Relationships>
</file>

<file path=ppt/slides/_rels/slide8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 Target="slide5.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5C65-4C93-4D7D-97AB-2F66E7E5BDDD}"/>
              </a:ext>
            </a:extLst>
          </p:cNvPr>
          <p:cNvSpPr>
            <a:spLocks noGrp="1"/>
          </p:cNvSpPr>
          <p:nvPr>
            <p:ph type="ctrTitle"/>
          </p:nvPr>
        </p:nvSpPr>
        <p:spPr>
          <a:xfrm>
            <a:off x="7920752" y="1174459"/>
            <a:ext cx="3793678" cy="3199049"/>
          </a:xfrm>
        </p:spPr>
        <p:txBody>
          <a:bodyPr>
            <a:normAutofit/>
          </a:bodyPr>
          <a:lstStyle/>
          <a:p>
            <a:r>
              <a:rPr lang="en-US" sz="4800" b="1" dirty="0">
                <a:latin typeface="Algerian" panose="04020705040A02060702" pitchFamily="82" charset="0"/>
              </a:rPr>
              <a:t>Sermon on the Mount: The Blest Beatitudes </a:t>
            </a:r>
          </a:p>
        </p:txBody>
      </p:sp>
      <p:sp>
        <p:nvSpPr>
          <p:cNvPr id="3" name="Subtitle 2">
            <a:extLst>
              <a:ext uri="{FF2B5EF4-FFF2-40B4-BE49-F238E27FC236}">
                <a16:creationId xmlns:a16="http://schemas.microsoft.com/office/drawing/2014/main" id="{88FDFA7C-A492-45D2-8DC7-1E1FB1BDD124}"/>
              </a:ext>
            </a:extLst>
          </p:cNvPr>
          <p:cNvSpPr>
            <a:spLocks noGrp="1"/>
          </p:cNvSpPr>
          <p:nvPr>
            <p:ph type="subTitle" idx="1"/>
          </p:nvPr>
        </p:nvSpPr>
        <p:spPr>
          <a:xfrm>
            <a:off x="7920752" y="4945377"/>
            <a:ext cx="4008393" cy="1037760"/>
          </a:xfrm>
        </p:spPr>
        <p:txBody>
          <a:bodyPr>
            <a:normAutofit/>
          </a:bodyPr>
          <a:lstStyle/>
          <a:p>
            <a:r>
              <a:rPr lang="en-US" dirty="0">
                <a:latin typeface="Colonna MT" panose="04020805060202030203" pitchFamily="82" charset="0"/>
              </a:rPr>
              <a:t>By David Lee Burris</a:t>
            </a:r>
          </a:p>
          <a:p>
            <a:endParaRPr lang="en-US" dirty="0">
              <a:latin typeface="Colonna MT" panose="04020805060202030203" pitchFamily="82" charset="0"/>
            </a:endParaRPr>
          </a:p>
          <a:p>
            <a:endParaRPr lang="en-US" sz="2400" dirty="0">
              <a:latin typeface="Colonna MT" panose="04020805060202030203" pitchFamily="82" charset="0"/>
            </a:endParaRPr>
          </a:p>
          <a:p>
            <a:endParaRPr lang="en-US" sz="2400" dirty="0">
              <a:latin typeface="Colonna MT" panose="04020805060202030203" pitchFamily="82" charset="0"/>
            </a:endParaRPr>
          </a:p>
        </p:txBody>
      </p:sp>
    </p:spTree>
    <p:extLst>
      <p:ext uri="{BB962C8B-B14F-4D97-AF65-F5344CB8AC3E}">
        <p14:creationId xmlns:p14="http://schemas.microsoft.com/office/powerpoint/2010/main" val="276479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grpId="0" nodeType="clickEffect">
                                  <p:stCondLst>
                                    <p:cond delay="0"/>
                                  </p:stCondLst>
                                  <p:childTnLst>
                                    <p:animClr clrSpc="rgb" dir="cw">
                                      <p:cBhvr override="childStyle">
                                        <p:cTn id="10" dur="250" autoRev="1" fill="remove"/>
                                        <p:tgtEl>
                                          <p:spTgt spid="3">
                                            <p:txEl>
                                              <p:pRg st="0" end="0"/>
                                            </p:txEl>
                                          </p:spTgt>
                                        </p:tgtEl>
                                        <p:attrNameLst>
                                          <p:attrName>style.color</p:attrName>
                                        </p:attrNameLst>
                                      </p:cBhvr>
                                      <p:to>
                                        <a:schemeClr val="bg1"/>
                                      </p:to>
                                    </p:animClr>
                                    <p:animClr clrSpc="rgb" dir="cw">
                                      <p:cBhvr>
                                        <p:cTn id="11" dur="250" autoRev="1" fill="remove"/>
                                        <p:tgtEl>
                                          <p:spTgt spid="3">
                                            <p:txEl>
                                              <p:pRg st="0" end="0"/>
                                            </p:txEl>
                                          </p:spTgt>
                                        </p:tgtEl>
                                        <p:attrNameLst>
                                          <p:attrName>fillcolor</p:attrName>
                                        </p:attrNameLst>
                                      </p:cBhvr>
                                      <p:to>
                                        <a:schemeClr val="bg1"/>
                                      </p:to>
                                    </p:animClr>
                                    <p:set>
                                      <p:cBhvr>
                                        <p:cTn id="12" dur="250" autoRev="1" fill="remove"/>
                                        <p:tgtEl>
                                          <p:spTgt spid="3">
                                            <p:txEl>
                                              <p:pRg st="0" end="0"/>
                                            </p:txEl>
                                          </p:spTgt>
                                        </p:tgtEl>
                                        <p:attrNameLst>
                                          <p:attrName>fill.type</p:attrName>
                                        </p:attrNameLst>
                                      </p:cBhvr>
                                      <p:to>
                                        <p:strVal val="solid"/>
                                      </p:to>
                                    </p:set>
                                    <p:set>
                                      <p:cBhvr>
                                        <p:cTn id="13" dur="250" autoRev="1" fill="remove"/>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5847755"/>
          </a:xfrm>
          <a:prstGeom prst="rect">
            <a:avLst/>
          </a:prstGeom>
          <a:noFill/>
        </p:spPr>
        <p:txBody>
          <a:bodyPr wrap="square">
            <a:spAutoFit/>
          </a:bodyPr>
          <a:lstStyle/>
          <a:p>
            <a:pPr algn="ctr" rtl="0"/>
            <a:r>
              <a:rPr lang="en-US" sz="2400" b="1" dirty="0">
                <a:solidFill>
                  <a:srgbClr val="C00000"/>
                </a:solidFill>
                <a:effectLst>
                  <a:outerShdw blurRad="38100" dist="38100" dir="2700000" algn="tl">
                    <a:srgbClr val="000000">
                      <a:alpha val="43137"/>
                    </a:srgbClr>
                  </a:outerShdw>
                </a:effectLst>
              </a:rPr>
              <a:t>Summary Conclusion</a:t>
            </a:r>
          </a:p>
          <a:p>
            <a:pPr algn="ctr" rtl="0"/>
            <a:endParaRPr lang="en-US" sz="800" b="1" dirty="0">
              <a:solidFill>
                <a:srgbClr val="C00000"/>
              </a:solidFill>
              <a:effectLst>
                <a:outerShdw blurRad="38100" dist="38100" dir="2700000" algn="tl">
                  <a:srgbClr val="000000">
                    <a:alpha val="43137"/>
                  </a:srgbClr>
                </a:outerShdw>
              </a:effectLst>
            </a:endParaRPr>
          </a:p>
          <a:p>
            <a:pPr algn="just" rtl="0"/>
            <a:r>
              <a:rPr lang="en-US" sz="1600" b="1" dirty="0">
                <a:solidFill>
                  <a:srgbClr val="C00000"/>
                </a:solidFill>
                <a:effectLst>
                  <a:outerShdw blurRad="38100" dist="38100" dir="2700000" algn="tl">
                    <a:srgbClr val="000000">
                      <a:alpha val="43137"/>
                    </a:srgbClr>
                  </a:outerShdw>
                </a:effectLst>
              </a:rPr>
              <a:t>In summary as we look at the Sermon on the Mount, we are taught who we must be like to be happy in the great beatitudes. We are also taught we are to be salt and the light in the midst of this world and a city that can be seen on a hill. We are taught to fulfill the law and the prophets as we are to bring it to the interior part of our hearts as Jesus is teaching. We are to be a people who do no violence to others, not to even to think about it. We are to be people that do not commit adultery, or even think about it. We are to be people who are honest in dealing with one another and letting our speech be ‘yes’ and ‘no.’ Jesus expects us to be people who are faithful in our marital relationship. We are to be non-retaliatory and non-resistant in the way we respond to others, even loving our enemies. We are to be people that give our alms not to be seen in an outward way by others, but seen by our heavenly Father. We are to pray, not by constant repetitiousness but in a simple way to our heavenly Father, worshipping him, pouring out our daily needs, forgiving others and praying that we would not be led into temptation by Satan. We are to fast in a way that is invisible to others, but visible to our Father in heaven. We are to store treasure in heaven by the way we give to others, but not have a greedy eye to gain material and money, lest our whole body be lead in a destructive way. We are not to live in anxiety, but casting all our care upon him for our daily needs. Whatever we do in word and deed, we must do in all in the name of the Lord Jesus. We are not to judge others in a negative, legalistic way; but rather, be persistent in our prayers, to enter through the narrow gate, and evaluate our life by our fruit. We are also to evaluate the lives of those who teach by the fruit of their lives. In doing these things, we build our lives upon the rock solid foundation of Christ’s teaching rather than self-reliant ignorance which would be to ignore Christ’s teaching and do the opposite. May we as believers always desire to build our lives first of all in Jesus, upon the salvation that he brings to us and in his atonement. Let us build upon the application growing out of the way he has taught us in the wonderful Sermon on the Mount.</a:t>
            </a:r>
          </a:p>
          <a:p>
            <a:pPr lvl="1"/>
            <a:r>
              <a:rPr lang="en-US" dirty="0">
                <a:solidFill>
                  <a:srgbClr val="C00000"/>
                </a:solidFill>
                <a:effectLst>
                  <a:outerShdw blurRad="38100" dist="38100" dir="2700000" algn="tl">
                    <a:srgbClr val="000000">
                      <a:alpha val="43137"/>
                    </a:srgbClr>
                  </a:outerShdw>
                </a:effectLst>
              </a:rPr>
              <a:t> </a:t>
            </a:r>
            <a:r>
              <a:rPr lang="en-US" dirty="0" err="1">
                <a:solidFill>
                  <a:srgbClr val="C00000"/>
                </a:solidFill>
                <a:effectLst>
                  <a:outerShdw blurRad="38100" dist="38100" dir="2700000" algn="tl">
                    <a:srgbClr val="000000">
                      <a:alpha val="43137"/>
                    </a:srgbClr>
                  </a:outerShdw>
                </a:effectLst>
              </a:rPr>
              <a:t>Staats</a:t>
            </a:r>
            <a:r>
              <a:rPr lang="en-US" dirty="0">
                <a:solidFill>
                  <a:srgbClr val="C00000"/>
                </a:solidFill>
                <a:effectLst>
                  <a:outerShdw blurRad="38100" dist="38100" dir="2700000" algn="tl">
                    <a:srgbClr val="000000">
                      <a:alpha val="43137"/>
                    </a:srgbClr>
                  </a:outerShdw>
                </a:effectLst>
              </a:rPr>
              <a:t>, G. (2013). . (D. </a:t>
            </a:r>
            <a:r>
              <a:rPr lang="en-US" dirty="0" err="1">
                <a:solidFill>
                  <a:srgbClr val="C00000"/>
                </a:solidFill>
                <a:effectLst>
                  <a:outerShdw blurRad="38100" dist="38100" dir="2700000" algn="tl">
                    <a:srgbClr val="000000">
                      <a:alpha val="43137"/>
                    </a:srgbClr>
                  </a:outerShdw>
                </a:effectLst>
              </a:rPr>
              <a:t>Odegard</a:t>
            </a:r>
            <a:r>
              <a:rPr lang="en-US" dirty="0">
                <a:solidFill>
                  <a:srgbClr val="C00000"/>
                </a:solidFill>
                <a:effectLst>
                  <a:outerShdw blurRad="38100" dist="38100" dir="2700000" algn="tl">
                    <a:srgbClr val="000000">
                      <a:alpha val="43137"/>
                    </a:srgbClr>
                  </a:outerShdw>
                </a:effectLst>
              </a:rPr>
              <a:t>, Ed.) (pp. 3738). Gary </a:t>
            </a:r>
            <a:r>
              <a:rPr lang="en-US" dirty="0" err="1">
                <a:solidFill>
                  <a:srgbClr val="C00000"/>
                </a:solidFill>
                <a:effectLst>
                  <a:outerShdw blurRad="38100" dist="38100" dir="2700000" algn="tl">
                    <a:srgbClr val="000000">
                      <a:alpha val="43137"/>
                    </a:srgbClr>
                  </a:outerShdw>
                </a:effectLst>
              </a:rPr>
              <a:t>Staats</a:t>
            </a:r>
            <a:r>
              <a:rPr lang="en-US" dirty="0">
                <a:solidFill>
                  <a:srgbClr val="C00000"/>
                </a:solidFill>
                <a:effectLst>
                  <a:outerShdw blurRad="38100" dist="38100" dir="2700000" algn="tl">
                    <a:srgbClr val="000000">
                      <a:alpha val="43137"/>
                    </a:srgbClr>
                  </a:outerShdw>
                </a:effectLst>
              </a:rPr>
              <a:t>.</a:t>
            </a:r>
            <a:endParaRPr lang="en-US" dirty="0"/>
          </a:p>
          <a:p>
            <a:r>
              <a:rPr lang="en-US" b="0" i="0" u="none" strike="noStrike" baseline="0" dirty="0"/>
              <a:t> </a:t>
            </a:r>
            <a:r>
              <a:rPr lang="en-US" b="0" i="0" u="none" strike="noStrike" baseline="0" dirty="0" err="1"/>
              <a:t>Staats</a:t>
            </a:r>
            <a:r>
              <a:rPr lang="en-US" b="0" i="0" u="none" strike="noStrike" baseline="0" dirty="0"/>
              <a:t>, G. (2013). </a:t>
            </a:r>
            <a:r>
              <a:rPr lang="en-US" b="0" i="1" u="sng" strike="noStrike" baseline="0" dirty="0">
                <a:solidFill>
                  <a:srgbClr val="0000FF"/>
                </a:solidFill>
                <a:hlinkClick r:id="rId3"/>
              </a:rPr>
              <a:t>The Teaching of Christ in the Sermon on the Mount: A Brief Christological Commentary of the Flow of Thought</a:t>
            </a:r>
            <a:r>
              <a:rPr lang="en-US" b="0" i="0" u="none" strike="noStrike" baseline="0" dirty="0">
                <a:solidFill>
                  <a:srgbClr val="0000FF"/>
                </a:solidFill>
                <a:hlinkClick r:id="rId3"/>
              </a:rPr>
              <a:t>. (D. </a:t>
            </a:r>
            <a:r>
              <a:rPr lang="en-US" b="0" i="0" u="none" strike="noStrike" baseline="0" dirty="0" err="1">
                <a:solidFill>
                  <a:srgbClr val="0000FF"/>
                </a:solidFill>
                <a:hlinkClick r:id="rId3"/>
              </a:rPr>
              <a:t>Odegard</a:t>
            </a:r>
            <a:r>
              <a:rPr lang="en-US" b="0" i="0" u="none" strike="noStrike" baseline="0" dirty="0">
                <a:solidFill>
                  <a:srgbClr val="0000FF"/>
                </a:solidFill>
                <a:hlinkClick r:id="rId3"/>
              </a:rPr>
              <a:t>, Ed.) (pp. 37–38). Gary </a:t>
            </a:r>
            <a:r>
              <a:rPr lang="en-US" b="0" i="0" u="none" strike="noStrike" baseline="0" dirty="0" err="1">
                <a:solidFill>
                  <a:srgbClr val="0000FF"/>
                </a:solidFill>
                <a:hlinkClick r:id="rId3"/>
              </a:rPr>
              <a:t>Staats</a:t>
            </a:r>
            <a:r>
              <a:rPr lang="en-US" b="0" i="0" u="none" strike="noStrike" baseline="0" dirty="0">
                <a:solidFill>
                  <a:srgbClr val="0000FF"/>
                </a:solidFill>
                <a:hlinkClick r:id="rId3"/>
              </a:rPr>
              <a:t>.</a:t>
            </a:r>
          </a:p>
        </p:txBody>
      </p:sp>
    </p:spTree>
    <p:extLst>
      <p:ext uri="{BB962C8B-B14F-4D97-AF65-F5344CB8AC3E}">
        <p14:creationId xmlns:p14="http://schemas.microsoft.com/office/powerpoint/2010/main" val="38132493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a:extLst>
              <a:ext uri="{FF2B5EF4-FFF2-40B4-BE49-F238E27FC236}">
                <a16:creationId xmlns:a16="http://schemas.microsoft.com/office/drawing/2014/main" id="{9EBEDC3D-1996-42BE-9166-9F97515686BA}"/>
              </a:ext>
            </a:extLst>
          </p:cNvPr>
          <p:cNvSpPr>
            <a:spLocks noGrp="1" noChangeArrowheads="1"/>
          </p:cNvSpPr>
          <p:nvPr>
            <p:ph type="body" idx="1"/>
          </p:nvPr>
        </p:nvSpPr>
        <p:spPr>
          <a:xfrm>
            <a:off x="1981200" y="685800"/>
            <a:ext cx="8229600" cy="5410200"/>
          </a:xfrm>
        </p:spPr>
        <p:txBody>
          <a:bodyPr/>
          <a:lstStyle/>
          <a:p>
            <a:pPr algn="ctr" eaLnBrk="1" hangingPunct="1">
              <a:lnSpc>
                <a:spcPct val="90000"/>
              </a:lnSpc>
              <a:buFont typeface="Wingdings" panose="05000000000000000000" pitchFamily="2" charset="2"/>
              <a:buNone/>
              <a:defRPr/>
            </a:pPr>
            <a:r>
              <a:rPr lang="en-US">
                <a:solidFill>
                  <a:srgbClr val="0066FF"/>
                </a:solidFill>
                <a:effectLst>
                  <a:outerShdw blurRad="38100" dist="38100" dir="2700000" algn="tl">
                    <a:srgbClr val="000000"/>
                  </a:outerShdw>
                </a:effectLst>
              </a:rPr>
              <a:t>“Heart” is used in two senses in the Scriptures</a:t>
            </a:r>
          </a:p>
          <a:p>
            <a:pPr eaLnBrk="1" hangingPunct="1">
              <a:lnSpc>
                <a:spcPct val="90000"/>
              </a:lnSpc>
              <a:defRPr/>
            </a:pPr>
            <a:r>
              <a:rPr lang="en-US"/>
              <a:t>The fleshly organ that pumps blood</a:t>
            </a:r>
          </a:p>
          <a:p>
            <a:pPr eaLnBrk="1" hangingPunct="1">
              <a:lnSpc>
                <a:spcPct val="90000"/>
              </a:lnSpc>
              <a:defRPr/>
            </a:pPr>
            <a:r>
              <a:rPr lang="en-US"/>
              <a:t>The “organ” of the inward person that feels spiritual truths</a:t>
            </a:r>
          </a:p>
          <a:p>
            <a:pPr eaLnBrk="1" hangingPunct="1">
              <a:lnSpc>
                <a:spcPct val="90000"/>
              </a:lnSpc>
              <a:defRPr/>
            </a:pPr>
            <a:r>
              <a:rPr lang="en-US"/>
              <a:t>The heart can be “pierced” </a:t>
            </a:r>
            <a:br>
              <a:rPr lang="en-US"/>
            </a:br>
            <a:r>
              <a:rPr lang="en-US"/>
              <a:t>(2 Samuel 18:14; Acts 2:37)</a:t>
            </a:r>
          </a:p>
          <a:p>
            <a:pPr eaLnBrk="1" hangingPunct="1">
              <a:lnSpc>
                <a:spcPct val="90000"/>
              </a:lnSpc>
              <a:defRPr/>
            </a:pPr>
            <a:r>
              <a:rPr lang="en-US"/>
              <a:t>The “heart” of the inward man is changed in conversion and is the object of the Beatitude. </a:t>
            </a:r>
          </a:p>
        </p:txBody>
      </p:sp>
      <p:sp>
        <p:nvSpPr>
          <p:cNvPr id="3" name="Rectangle 2">
            <a:extLst>
              <a:ext uri="{FF2B5EF4-FFF2-40B4-BE49-F238E27FC236}">
                <a16:creationId xmlns:a16="http://schemas.microsoft.com/office/drawing/2014/main" id="{8643B6EE-E4DA-4631-81C3-F05E1C44C2F4}"/>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35874">
                                            <p:txEl>
                                              <p:pRg st="0" end="0"/>
                                            </p:txEl>
                                          </p:spTgt>
                                        </p:tgtEl>
                                        <p:attrNameLst>
                                          <p:attrName>style.visibility</p:attrName>
                                        </p:attrNameLst>
                                      </p:cBhvr>
                                      <p:to>
                                        <p:strVal val="visible"/>
                                      </p:to>
                                    </p:set>
                                    <p:anim calcmode="lin" valueType="num">
                                      <p:cBhvr>
                                        <p:cTn id="7" dur="500" fill="hold"/>
                                        <p:tgtEl>
                                          <p:spTgt spid="33587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587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35874">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35874">
                                            <p:txEl>
                                              <p:pRg st="1" end="1"/>
                                            </p:txEl>
                                          </p:spTgt>
                                        </p:tgtEl>
                                        <p:attrNameLst>
                                          <p:attrName>style.visibility</p:attrName>
                                        </p:attrNameLst>
                                      </p:cBhvr>
                                      <p:to>
                                        <p:strVal val="visible"/>
                                      </p:to>
                                    </p:set>
                                    <p:anim calcmode="lin" valueType="num">
                                      <p:cBhvr>
                                        <p:cTn id="13" dur="500" fill="hold"/>
                                        <p:tgtEl>
                                          <p:spTgt spid="33587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35874">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35874">
                                            <p:txEl>
                                              <p:pRg st="1" end="1"/>
                                            </p:txEl>
                                          </p:spTgt>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335874">
                                            <p:txEl>
                                              <p:pRg st="2" end="2"/>
                                            </p:txEl>
                                          </p:spTgt>
                                        </p:tgtEl>
                                        <p:attrNameLst>
                                          <p:attrName>style.visibility</p:attrName>
                                        </p:attrNameLst>
                                      </p:cBhvr>
                                      <p:to>
                                        <p:strVal val="visible"/>
                                      </p:to>
                                    </p:set>
                                    <p:anim calcmode="lin" valueType="num">
                                      <p:cBhvr>
                                        <p:cTn id="18" dur="500" fill="hold"/>
                                        <p:tgtEl>
                                          <p:spTgt spid="335874">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35874">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335874">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335874">
                                            <p:txEl>
                                              <p:pRg st="3" end="3"/>
                                            </p:txEl>
                                          </p:spTgt>
                                        </p:tgtEl>
                                        <p:attrNameLst>
                                          <p:attrName>style.visibility</p:attrName>
                                        </p:attrNameLst>
                                      </p:cBhvr>
                                      <p:to>
                                        <p:strVal val="visible"/>
                                      </p:to>
                                    </p:set>
                                    <p:anim calcmode="lin" valueType="num">
                                      <p:cBhvr>
                                        <p:cTn id="25" dur="500" fill="hold"/>
                                        <p:tgtEl>
                                          <p:spTgt spid="33587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35874">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35874">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335874">
                                            <p:txEl>
                                              <p:pRg st="4" end="4"/>
                                            </p:txEl>
                                          </p:spTgt>
                                        </p:tgtEl>
                                        <p:attrNameLst>
                                          <p:attrName>style.visibility</p:attrName>
                                        </p:attrNameLst>
                                      </p:cBhvr>
                                      <p:to>
                                        <p:strVal val="visible"/>
                                      </p:to>
                                    </p:set>
                                    <p:anim calcmode="lin" valueType="num">
                                      <p:cBhvr>
                                        <p:cTn id="32" dur="500" fill="hold"/>
                                        <p:tgtEl>
                                          <p:spTgt spid="335874">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335874">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3358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4"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DC46B47A-C894-4C3E-A836-FC83AC1AFC0B}"/>
              </a:ext>
            </a:extLst>
          </p:cNvPr>
          <p:cNvSpPr>
            <a:spLocks noGrp="1" noChangeArrowheads="1"/>
          </p:cNvSpPr>
          <p:nvPr>
            <p:ph type="body" idx="1"/>
          </p:nvPr>
        </p:nvSpPr>
        <p:spPr>
          <a:xfrm>
            <a:off x="1981200" y="685800"/>
            <a:ext cx="8229600" cy="5105400"/>
          </a:xfrm>
        </p:spPr>
        <p:txBody>
          <a:bodyPr/>
          <a:lstStyle/>
          <a:p>
            <a:pPr algn="ctr" eaLnBrk="1" hangingPunct="1">
              <a:lnSpc>
                <a:spcPct val="130000"/>
              </a:lnSpc>
              <a:buFont typeface="Wingdings" panose="05000000000000000000" pitchFamily="2" charset="2"/>
              <a:buNone/>
              <a:defRPr/>
            </a:pPr>
            <a:r>
              <a:rPr lang="en-US"/>
              <a:t>The “heart” that is the object of conversion and which must be “pure” is thus described:</a:t>
            </a:r>
          </a:p>
          <a:p>
            <a:pPr eaLnBrk="1" hangingPunct="1">
              <a:lnSpc>
                <a:spcPct val="130000"/>
              </a:lnSpc>
              <a:defRPr/>
            </a:pPr>
            <a:r>
              <a:rPr lang="en-US"/>
              <a:t>That part of man called the “intellect” </a:t>
            </a:r>
          </a:p>
          <a:p>
            <a:pPr eaLnBrk="1" hangingPunct="1">
              <a:lnSpc>
                <a:spcPct val="130000"/>
              </a:lnSpc>
              <a:buFont typeface="Wingdings" panose="05000000000000000000" pitchFamily="2" charset="2"/>
              <a:buNone/>
              <a:defRPr/>
            </a:pPr>
            <a:r>
              <a:rPr lang="en-US"/>
              <a:t>	Matthew 9:4; Mark 2:8; Matthew 13:15; Romans 10:10</a:t>
            </a:r>
          </a:p>
        </p:txBody>
      </p:sp>
      <p:sp>
        <p:nvSpPr>
          <p:cNvPr id="3" name="Rectangle 2">
            <a:extLst>
              <a:ext uri="{FF2B5EF4-FFF2-40B4-BE49-F238E27FC236}">
                <a16:creationId xmlns:a16="http://schemas.microsoft.com/office/drawing/2014/main" id="{C7089018-8643-4A31-86DE-2B2B3AEB5F65}"/>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37922">
                                            <p:txEl>
                                              <p:pRg st="0" end="0"/>
                                            </p:txEl>
                                          </p:spTgt>
                                        </p:tgtEl>
                                        <p:attrNameLst>
                                          <p:attrName>style.visibility</p:attrName>
                                        </p:attrNameLst>
                                      </p:cBhvr>
                                      <p:to>
                                        <p:strVal val="visible"/>
                                      </p:to>
                                    </p:set>
                                    <p:anim calcmode="lin" valueType="num">
                                      <p:cBhvr>
                                        <p:cTn id="7" dur="500" fill="hold"/>
                                        <p:tgtEl>
                                          <p:spTgt spid="33792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792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3792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37922">
                                            <p:txEl>
                                              <p:pRg st="1" end="1"/>
                                            </p:txEl>
                                          </p:spTgt>
                                        </p:tgtEl>
                                        <p:attrNameLst>
                                          <p:attrName>style.visibility</p:attrName>
                                        </p:attrNameLst>
                                      </p:cBhvr>
                                      <p:to>
                                        <p:strVal val="visible"/>
                                      </p:to>
                                    </p:set>
                                    <p:anim calcmode="lin" valueType="num">
                                      <p:cBhvr>
                                        <p:cTn id="14" dur="500" fill="hold"/>
                                        <p:tgtEl>
                                          <p:spTgt spid="33792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3792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37922">
                                            <p:txEl>
                                              <p:pRg st="1" end="1"/>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337922">
                                            <p:txEl>
                                              <p:pRg st="2" end="2"/>
                                            </p:txEl>
                                          </p:spTgt>
                                        </p:tgtEl>
                                        <p:attrNameLst>
                                          <p:attrName>style.visibility</p:attrName>
                                        </p:attrNameLst>
                                      </p:cBhvr>
                                      <p:to>
                                        <p:strVal val="visible"/>
                                      </p:to>
                                    </p:set>
                                    <p:anim calcmode="lin" valueType="num">
                                      <p:cBhvr>
                                        <p:cTn id="19" dur="500" fill="hold"/>
                                        <p:tgtEl>
                                          <p:spTgt spid="33792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37922">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379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5BDFCAFA-0A19-4278-8DB8-33885007701B}"/>
              </a:ext>
            </a:extLst>
          </p:cNvPr>
          <p:cNvSpPr>
            <a:spLocks noGrp="1" noChangeArrowheads="1"/>
          </p:cNvSpPr>
          <p:nvPr>
            <p:ph type="body" idx="1"/>
          </p:nvPr>
        </p:nvSpPr>
        <p:spPr>
          <a:xfrm>
            <a:off x="1981200" y="609600"/>
            <a:ext cx="8229600" cy="5181600"/>
          </a:xfrm>
        </p:spPr>
        <p:txBody>
          <a:bodyPr/>
          <a:lstStyle/>
          <a:p>
            <a:pPr algn="ctr" eaLnBrk="1" hangingPunct="1">
              <a:lnSpc>
                <a:spcPct val="150000"/>
              </a:lnSpc>
              <a:buFont typeface="Wingdings" panose="05000000000000000000" pitchFamily="2" charset="2"/>
              <a:buNone/>
              <a:defRPr/>
            </a:pPr>
            <a:r>
              <a:rPr lang="en-US"/>
              <a:t>The “heart” that is the object of conversion and which must be “pure” is thus described:</a:t>
            </a:r>
          </a:p>
          <a:p>
            <a:pPr eaLnBrk="1" hangingPunct="1">
              <a:lnSpc>
                <a:spcPct val="150000"/>
              </a:lnSpc>
              <a:defRPr/>
            </a:pPr>
            <a:r>
              <a:rPr lang="en-US"/>
              <a:t>That part of man called “emotions” </a:t>
            </a:r>
          </a:p>
          <a:p>
            <a:pPr eaLnBrk="1" hangingPunct="1">
              <a:lnSpc>
                <a:spcPct val="150000"/>
              </a:lnSpc>
              <a:buFont typeface="Wingdings" panose="05000000000000000000" pitchFamily="2" charset="2"/>
              <a:buNone/>
              <a:defRPr/>
            </a:pPr>
            <a:r>
              <a:rPr lang="en-US"/>
              <a:t>	2 Samuel 6:16; Romans 10:1; Matthew 22:37; Proverbs 3:5</a:t>
            </a:r>
          </a:p>
        </p:txBody>
      </p:sp>
      <p:sp>
        <p:nvSpPr>
          <p:cNvPr id="3" name="Rectangle 2">
            <a:extLst>
              <a:ext uri="{FF2B5EF4-FFF2-40B4-BE49-F238E27FC236}">
                <a16:creationId xmlns:a16="http://schemas.microsoft.com/office/drawing/2014/main" id="{49002B72-073A-424E-838D-C31E2451C1AF}"/>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39970">
                                            <p:txEl>
                                              <p:pRg st="1" end="1"/>
                                            </p:txEl>
                                          </p:spTgt>
                                        </p:tgtEl>
                                        <p:attrNameLst>
                                          <p:attrName>style.visibility</p:attrName>
                                        </p:attrNameLst>
                                      </p:cBhvr>
                                      <p:to>
                                        <p:strVal val="visible"/>
                                      </p:to>
                                    </p:set>
                                    <p:anim calcmode="lin" valueType="num">
                                      <p:cBhvr>
                                        <p:cTn id="7" dur="500" fill="hold"/>
                                        <p:tgtEl>
                                          <p:spTgt spid="33997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3997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39970">
                                            <p:txEl>
                                              <p:pRg st="1" end="1"/>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39970">
                                            <p:txEl>
                                              <p:pRg st="2" end="2"/>
                                            </p:txEl>
                                          </p:spTgt>
                                        </p:tgtEl>
                                        <p:attrNameLst>
                                          <p:attrName>style.visibility</p:attrName>
                                        </p:attrNameLst>
                                      </p:cBhvr>
                                      <p:to>
                                        <p:strVal val="visible"/>
                                      </p:to>
                                    </p:set>
                                    <p:anim calcmode="lin" valueType="num">
                                      <p:cBhvr>
                                        <p:cTn id="12" dur="500" fill="hold"/>
                                        <p:tgtEl>
                                          <p:spTgt spid="339970">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39970">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399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0"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a:extLst>
              <a:ext uri="{FF2B5EF4-FFF2-40B4-BE49-F238E27FC236}">
                <a16:creationId xmlns:a16="http://schemas.microsoft.com/office/drawing/2014/main" id="{BF7C70D2-147F-4101-9F60-FE6A51E3815C}"/>
              </a:ext>
            </a:extLst>
          </p:cNvPr>
          <p:cNvSpPr>
            <a:spLocks noGrp="1" noChangeArrowheads="1"/>
          </p:cNvSpPr>
          <p:nvPr>
            <p:ph type="body" idx="1"/>
          </p:nvPr>
        </p:nvSpPr>
        <p:spPr>
          <a:xfrm>
            <a:off x="1981200" y="685800"/>
            <a:ext cx="8229600" cy="5105400"/>
          </a:xfrm>
        </p:spPr>
        <p:txBody>
          <a:bodyPr/>
          <a:lstStyle/>
          <a:p>
            <a:pPr algn="ctr" eaLnBrk="1" hangingPunct="1">
              <a:lnSpc>
                <a:spcPct val="160000"/>
              </a:lnSpc>
              <a:buFont typeface="Wingdings" panose="05000000000000000000" pitchFamily="2" charset="2"/>
              <a:buNone/>
              <a:defRPr/>
            </a:pPr>
            <a:r>
              <a:rPr lang="en-US"/>
              <a:t>The “heart” that is the object of conversion and which must be “pure” is thus described:</a:t>
            </a:r>
          </a:p>
          <a:p>
            <a:pPr eaLnBrk="1" hangingPunct="1">
              <a:lnSpc>
                <a:spcPct val="160000"/>
              </a:lnSpc>
              <a:defRPr/>
            </a:pPr>
            <a:r>
              <a:rPr lang="en-US"/>
              <a:t>That quality of man called the “will”</a:t>
            </a:r>
          </a:p>
          <a:p>
            <a:pPr eaLnBrk="1" hangingPunct="1">
              <a:lnSpc>
                <a:spcPct val="160000"/>
              </a:lnSpc>
              <a:buFont typeface="Wingdings" panose="05000000000000000000" pitchFamily="2" charset="2"/>
              <a:buNone/>
              <a:defRPr/>
            </a:pPr>
            <a:r>
              <a:rPr lang="en-US"/>
              <a:t>	1 Corinthians 7:37; Hebrews 4:12; Acts 11:23; Romans 6:17</a:t>
            </a:r>
          </a:p>
        </p:txBody>
      </p:sp>
      <p:sp>
        <p:nvSpPr>
          <p:cNvPr id="3" name="Rectangle 2">
            <a:extLst>
              <a:ext uri="{FF2B5EF4-FFF2-40B4-BE49-F238E27FC236}">
                <a16:creationId xmlns:a16="http://schemas.microsoft.com/office/drawing/2014/main" id="{141B9C34-31C0-420C-AA95-E6C18BFC1BCE}"/>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42018">
                                            <p:txEl>
                                              <p:pRg st="1" end="1"/>
                                            </p:txEl>
                                          </p:spTgt>
                                        </p:tgtEl>
                                        <p:attrNameLst>
                                          <p:attrName>style.visibility</p:attrName>
                                        </p:attrNameLst>
                                      </p:cBhvr>
                                      <p:to>
                                        <p:strVal val="visible"/>
                                      </p:to>
                                    </p:set>
                                    <p:anim calcmode="lin" valueType="num">
                                      <p:cBhvr>
                                        <p:cTn id="7" dur="500" fill="hold"/>
                                        <p:tgtEl>
                                          <p:spTgt spid="34201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4201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42018">
                                            <p:txEl>
                                              <p:pRg st="1" end="1"/>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42018">
                                            <p:txEl>
                                              <p:pRg st="2" end="2"/>
                                            </p:txEl>
                                          </p:spTgt>
                                        </p:tgtEl>
                                        <p:attrNameLst>
                                          <p:attrName>style.visibility</p:attrName>
                                        </p:attrNameLst>
                                      </p:cBhvr>
                                      <p:to>
                                        <p:strVal val="visible"/>
                                      </p:to>
                                    </p:set>
                                    <p:anim calcmode="lin" valueType="num">
                                      <p:cBhvr>
                                        <p:cTn id="12" dur="500" fill="hold"/>
                                        <p:tgtEl>
                                          <p:spTgt spid="342018">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42018">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420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8"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a:extLst>
              <a:ext uri="{FF2B5EF4-FFF2-40B4-BE49-F238E27FC236}">
                <a16:creationId xmlns:a16="http://schemas.microsoft.com/office/drawing/2014/main" id="{B70229AC-00B7-4E8A-B095-802D5CF36E5F}"/>
              </a:ext>
            </a:extLst>
          </p:cNvPr>
          <p:cNvSpPr>
            <a:spLocks noGrp="1" noChangeArrowheads="1"/>
          </p:cNvSpPr>
          <p:nvPr>
            <p:ph type="body" idx="1"/>
          </p:nvPr>
        </p:nvSpPr>
        <p:spPr>
          <a:xfrm>
            <a:off x="1981200" y="685800"/>
            <a:ext cx="8229600" cy="5105400"/>
          </a:xfrm>
        </p:spPr>
        <p:txBody>
          <a:bodyPr/>
          <a:lstStyle/>
          <a:p>
            <a:pPr algn="ctr" eaLnBrk="1" hangingPunct="1">
              <a:lnSpc>
                <a:spcPct val="160000"/>
              </a:lnSpc>
              <a:buFont typeface="Wingdings" panose="05000000000000000000" pitchFamily="2" charset="2"/>
              <a:buNone/>
              <a:defRPr/>
            </a:pPr>
            <a:r>
              <a:rPr lang="en-US"/>
              <a:t>The “heart” that is the object of conversion and which must be “pure” is thus described:</a:t>
            </a:r>
          </a:p>
          <a:p>
            <a:pPr eaLnBrk="1" hangingPunct="1">
              <a:lnSpc>
                <a:spcPct val="160000"/>
              </a:lnSpc>
              <a:defRPr/>
            </a:pPr>
            <a:r>
              <a:rPr lang="en-US"/>
              <a:t>That faculty of man called the “conscience”</a:t>
            </a:r>
          </a:p>
          <a:p>
            <a:pPr eaLnBrk="1" hangingPunct="1">
              <a:lnSpc>
                <a:spcPct val="160000"/>
              </a:lnSpc>
              <a:buFont typeface="Wingdings" panose="05000000000000000000" pitchFamily="2" charset="2"/>
              <a:buNone/>
              <a:defRPr/>
            </a:pPr>
            <a:r>
              <a:rPr lang="en-US"/>
              <a:t>	1 John 3:20, 21</a:t>
            </a:r>
          </a:p>
        </p:txBody>
      </p:sp>
      <p:sp>
        <p:nvSpPr>
          <p:cNvPr id="3" name="Rectangle 2">
            <a:extLst>
              <a:ext uri="{FF2B5EF4-FFF2-40B4-BE49-F238E27FC236}">
                <a16:creationId xmlns:a16="http://schemas.microsoft.com/office/drawing/2014/main" id="{AEF9CDF8-8BC4-48B3-95D8-C11AA96E7CF8}"/>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44066">
                                            <p:txEl>
                                              <p:pRg st="1" end="1"/>
                                            </p:txEl>
                                          </p:spTgt>
                                        </p:tgtEl>
                                        <p:attrNameLst>
                                          <p:attrName>style.visibility</p:attrName>
                                        </p:attrNameLst>
                                      </p:cBhvr>
                                      <p:to>
                                        <p:strVal val="visible"/>
                                      </p:to>
                                    </p:set>
                                    <p:anim calcmode="lin" valueType="num">
                                      <p:cBhvr>
                                        <p:cTn id="7" dur="500" fill="hold"/>
                                        <p:tgtEl>
                                          <p:spTgt spid="344066">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44066">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44066">
                                            <p:txEl>
                                              <p:pRg st="1" end="1"/>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44066">
                                            <p:txEl>
                                              <p:pRg st="2" end="2"/>
                                            </p:txEl>
                                          </p:spTgt>
                                        </p:tgtEl>
                                        <p:attrNameLst>
                                          <p:attrName>style.visibility</p:attrName>
                                        </p:attrNameLst>
                                      </p:cBhvr>
                                      <p:to>
                                        <p:strVal val="visible"/>
                                      </p:to>
                                    </p:set>
                                    <p:anim calcmode="lin" valueType="num">
                                      <p:cBhvr>
                                        <p:cTn id="12" dur="500" fill="hold"/>
                                        <p:tgtEl>
                                          <p:spTgt spid="344066">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44066">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440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6"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a:extLst>
              <a:ext uri="{FF2B5EF4-FFF2-40B4-BE49-F238E27FC236}">
                <a16:creationId xmlns:a16="http://schemas.microsoft.com/office/drawing/2014/main" id="{754EAE5E-B146-4521-A0FD-B8241DAD9798}"/>
              </a:ext>
            </a:extLst>
          </p:cNvPr>
          <p:cNvSpPr>
            <a:spLocks noGrp="1" noChangeArrowheads="1"/>
          </p:cNvSpPr>
          <p:nvPr>
            <p:ph type="body" idx="1"/>
          </p:nvPr>
        </p:nvSpPr>
        <p:spPr>
          <a:xfrm>
            <a:off x="1981200" y="609600"/>
            <a:ext cx="8229600" cy="5181600"/>
          </a:xfrm>
        </p:spPr>
        <p:txBody>
          <a:bodyPr/>
          <a:lstStyle/>
          <a:p>
            <a:pPr algn="ctr" eaLnBrk="1" hangingPunct="1">
              <a:lnSpc>
                <a:spcPct val="130000"/>
              </a:lnSpc>
              <a:buFont typeface="Wingdings" panose="05000000000000000000" pitchFamily="2" charset="2"/>
              <a:buNone/>
              <a:defRPr/>
            </a:pPr>
            <a:r>
              <a:rPr lang="en-US"/>
              <a:t>In order for man to make his “heart” right with God, he must change his</a:t>
            </a:r>
          </a:p>
          <a:p>
            <a:pPr eaLnBrk="1" hangingPunct="1">
              <a:lnSpc>
                <a:spcPct val="130000"/>
              </a:lnSpc>
              <a:defRPr/>
            </a:pPr>
            <a:r>
              <a:rPr lang="en-US"/>
              <a:t>intellect</a:t>
            </a:r>
          </a:p>
          <a:p>
            <a:pPr eaLnBrk="1" hangingPunct="1">
              <a:lnSpc>
                <a:spcPct val="130000"/>
              </a:lnSpc>
              <a:defRPr/>
            </a:pPr>
            <a:r>
              <a:rPr lang="en-US"/>
              <a:t>emotions</a:t>
            </a:r>
          </a:p>
          <a:p>
            <a:pPr eaLnBrk="1" hangingPunct="1">
              <a:lnSpc>
                <a:spcPct val="130000"/>
              </a:lnSpc>
              <a:defRPr/>
            </a:pPr>
            <a:r>
              <a:rPr lang="en-US"/>
              <a:t>will</a:t>
            </a:r>
          </a:p>
          <a:p>
            <a:pPr eaLnBrk="1" hangingPunct="1">
              <a:lnSpc>
                <a:spcPct val="130000"/>
              </a:lnSpc>
              <a:defRPr/>
            </a:pPr>
            <a:r>
              <a:rPr lang="en-US"/>
              <a:t>conscience </a:t>
            </a:r>
          </a:p>
          <a:p>
            <a:pPr algn="ctr" eaLnBrk="1" hangingPunct="1">
              <a:lnSpc>
                <a:spcPct val="130000"/>
              </a:lnSpc>
              <a:buFont typeface="Wingdings" panose="05000000000000000000" pitchFamily="2" charset="2"/>
              <a:buNone/>
              <a:defRPr/>
            </a:pPr>
            <a:r>
              <a:rPr lang="en-US"/>
              <a:t>to conform to God’s desires. </a:t>
            </a:r>
          </a:p>
        </p:txBody>
      </p:sp>
      <p:sp>
        <p:nvSpPr>
          <p:cNvPr id="3" name="Rectangle 2">
            <a:extLst>
              <a:ext uri="{FF2B5EF4-FFF2-40B4-BE49-F238E27FC236}">
                <a16:creationId xmlns:a16="http://schemas.microsoft.com/office/drawing/2014/main" id="{10A1257F-079A-4A69-AF84-19C9B0EE9251}"/>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46114">
                                            <p:txEl>
                                              <p:pRg st="0" end="0"/>
                                            </p:txEl>
                                          </p:spTgt>
                                        </p:tgtEl>
                                        <p:attrNameLst>
                                          <p:attrName>style.visibility</p:attrName>
                                        </p:attrNameLst>
                                      </p:cBhvr>
                                      <p:to>
                                        <p:strVal val="visible"/>
                                      </p:to>
                                    </p:set>
                                    <p:anim calcmode="lin" valueType="num">
                                      <p:cBhvr>
                                        <p:cTn id="7" dur="500" fill="hold"/>
                                        <p:tgtEl>
                                          <p:spTgt spid="3461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611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46114">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46114">
                                            <p:txEl>
                                              <p:pRg st="1" end="1"/>
                                            </p:txEl>
                                          </p:spTgt>
                                        </p:tgtEl>
                                        <p:attrNameLst>
                                          <p:attrName>style.visibility</p:attrName>
                                        </p:attrNameLst>
                                      </p:cBhvr>
                                      <p:to>
                                        <p:strVal val="visible"/>
                                      </p:to>
                                    </p:set>
                                    <p:anim calcmode="lin" valueType="num">
                                      <p:cBhvr>
                                        <p:cTn id="12" dur="500" fill="hold"/>
                                        <p:tgtEl>
                                          <p:spTgt spid="34611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4611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46114">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46114">
                                            <p:txEl>
                                              <p:pRg st="2" end="2"/>
                                            </p:txEl>
                                          </p:spTgt>
                                        </p:tgtEl>
                                        <p:attrNameLst>
                                          <p:attrName>style.visibility</p:attrName>
                                        </p:attrNameLst>
                                      </p:cBhvr>
                                      <p:to>
                                        <p:strVal val="visible"/>
                                      </p:to>
                                    </p:set>
                                    <p:anim calcmode="lin" valueType="num">
                                      <p:cBhvr>
                                        <p:cTn id="17" dur="500" fill="hold"/>
                                        <p:tgtEl>
                                          <p:spTgt spid="34611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4611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46114">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46114">
                                            <p:txEl>
                                              <p:pRg st="3" end="3"/>
                                            </p:txEl>
                                          </p:spTgt>
                                        </p:tgtEl>
                                        <p:attrNameLst>
                                          <p:attrName>style.visibility</p:attrName>
                                        </p:attrNameLst>
                                      </p:cBhvr>
                                      <p:to>
                                        <p:strVal val="visible"/>
                                      </p:to>
                                    </p:set>
                                    <p:anim calcmode="lin" valueType="num">
                                      <p:cBhvr>
                                        <p:cTn id="22" dur="500" fill="hold"/>
                                        <p:tgtEl>
                                          <p:spTgt spid="346114">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46114">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46114">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346114">
                                            <p:txEl>
                                              <p:pRg st="4" end="4"/>
                                            </p:txEl>
                                          </p:spTgt>
                                        </p:tgtEl>
                                        <p:attrNameLst>
                                          <p:attrName>style.visibility</p:attrName>
                                        </p:attrNameLst>
                                      </p:cBhvr>
                                      <p:to>
                                        <p:strVal val="visible"/>
                                      </p:to>
                                    </p:set>
                                    <p:anim calcmode="lin" valueType="num">
                                      <p:cBhvr>
                                        <p:cTn id="27" dur="500" fill="hold"/>
                                        <p:tgtEl>
                                          <p:spTgt spid="346114">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46114">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46114">
                                            <p:txEl>
                                              <p:pRg st="4" end="4"/>
                                            </p:txEl>
                                          </p:spTgt>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346114">
                                            <p:txEl>
                                              <p:pRg st="5" end="5"/>
                                            </p:txEl>
                                          </p:spTgt>
                                        </p:tgtEl>
                                        <p:attrNameLst>
                                          <p:attrName>style.visibility</p:attrName>
                                        </p:attrNameLst>
                                      </p:cBhvr>
                                      <p:to>
                                        <p:strVal val="visible"/>
                                      </p:to>
                                    </p:set>
                                    <p:anim calcmode="lin" valueType="num">
                                      <p:cBhvr>
                                        <p:cTn id="32" dur="500" fill="hold"/>
                                        <p:tgtEl>
                                          <p:spTgt spid="346114">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46114">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3461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4"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a:extLst>
              <a:ext uri="{FF2B5EF4-FFF2-40B4-BE49-F238E27FC236}">
                <a16:creationId xmlns:a16="http://schemas.microsoft.com/office/drawing/2014/main" id="{AE14661A-753E-4F2B-A212-CBE35AB63CD2}"/>
              </a:ext>
            </a:extLst>
          </p:cNvPr>
          <p:cNvSpPr>
            <a:spLocks noGrp="1" noChangeArrowheads="1"/>
          </p:cNvSpPr>
          <p:nvPr>
            <p:ph type="body" idx="1"/>
          </p:nvPr>
        </p:nvSpPr>
        <p:spPr>
          <a:xfrm>
            <a:off x="1981200" y="762000"/>
            <a:ext cx="8229600" cy="5257800"/>
          </a:xfrm>
        </p:spPr>
        <p:txBody>
          <a:bodyPr/>
          <a:lstStyle/>
          <a:p>
            <a:pPr algn="ctr" eaLnBrk="1" hangingPunct="1">
              <a:buFont typeface="Wingdings" panose="05000000000000000000" pitchFamily="2" charset="2"/>
              <a:buNone/>
              <a:defRPr/>
            </a:pPr>
            <a:r>
              <a:rPr lang="en-US"/>
              <a:t>How does this complete change occur?</a:t>
            </a:r>
          </a:p>
          <a:p>
            <a:pPr eaLnBrk="1" hangingPunct="1">
              <a:defRPr/>
            </a:pPr>
            <a:r>
              <a:rPr lang="en-US"/>
              <a:t>Intellect is changed by evidence (John 20:24-29,31; Romans 10:17).</a:t>
            </a:r>
          </a:p>
          <a:p>
            <a:pPr eaLnBrk="1" hangingPunct="1">
              <a:defRPr/>
            </a:pPr>
            <a:r>
              <a:rPr lang="en-US"/>
              <a:t>Emotions are changed by faith in the testimony.</a:t>
            </a:r>
          </a:p>
          <a:p>
            <a:pPr eaLnBrk="1" hangingPunct="1">
              <a:defRPr/>
            </a:pPr>
            <a:r>
              <a:rPr lang="en-US"/>
              <a:t>Will is changed by motivation from faith (Acts 22:10, 16).</a:t>
            </a:r>
          </a:p>
          <a:p>
            <a:pPr eaLnBrk="1" hangingPunct="1">
              <a:defRPr/>
            </a:pPr>
            <a:r>
              <a:rPr lang="en-US"/>
              <a:t>Conscience is changed by faith having correctly obeyed </a:t>
            </a:r>
            <a:br>
              <a:rPr lang="en-US"/>
            </a:br>
            <a:r>
              <a:rPr lang="en-US"/>
              <a:t>(1 Peter 3:21). </a:t>
            </a:r>
          </a:p>
        </p:txBody>
      </p:sp>
      <p:sp>
        <p:nvSpPr>
          <p:cNvPr id="3" name="Rectangle 2">
            <a:extLst>
              <a:ext uri="{FF2B5EF4-FFF2-40B4-BE49-F238E27FC236}">
                <a16:creationId xmlns:a16="http://schemas.microsoft.com/office/drawing/2014/main" id="{EDFF9DBF-827B-4448-8B85-902FAA6BD29F}"/>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48162">
                                            <p:txEl>
                                              <p:pRg st="0" end="0"/>
                                            </p:txEl>
                                          </p:spTgt>
                                        </p:tgtEl>
                                        <p:attrNameLst>
                                          <p:attrName>style.visibility</p:attrName>
                                        </p:attrNameLst>
                                      </p:cBhvr>
                                      <p:to>
                                        <p:strVal val="visible"/>
                                      </p:to>
                                    </p:set>
                                    <p:anim calcmode="lin" valueType="num">
                                      <p:cBhvr>
                                        <p:cTn id="7" dur="500" fill="hold"/>
                                        <p:tgtEl>
                                          <p:spTgt spid="34816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816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48162">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48162">
                                            <p:txEl>
                                              <p:pRg st="1" end="1"/>
                                            </p:txEl>
                                          </p:spTgt>
                                        </p:tgtEl>
                                        <p:attrNameLst>
                                          <p:attrName>style.visibility</p:attrName>
                                        </p:attrNameLst>
                                      </p:cBhvr>
                                      <p:to>
                                        <p:strVal val="visible"/>
                                      </p:to>
                                    </p:set>
                                    <p:anim calcmode="lin" valueType="num">
                                      <p:cBhvr>
                                        <p:cTn id="13" dur="500" fill="hold"/>
                                        <p:tgtEl>
                                          <p:spTgt spid="34816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4816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48162">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348162">
                                            <p:txEl>
                                              <p:pRg st="2" end="2"/>
                                            </p:txEl>
                                          </p:spTgt>
                                        </p:tgtEl>
                                        <p:attrNameLst>
                                          <p:attrName>style.visibility</p:attrName>
                                        </p:attrNameLst>
                                      </p:cBhvr>
                                      <p:to>
                                        <p:strVal val="visible"/>
                                      </p:to>
                                    </p:set>
                                    <p:anim calcmode="lin" valueType="num">
                                      <p:cBhvr>
                                        <p:cTn id="20" dur="500" fill="hold"/>
                                        <p:tgtEl>
                                          <p:spTgt spid="348162">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348162">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34816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348162">
                                            <p:txEl>
                                              <p:pRg st="3" end="3"/>
                                            </p:txEl>
                                          </p:spTgt>
                                        </p:tgtEl>
                                        <p:attrNameLst>
                                          <p:attrName>style.visibility</p:attrName>
                                        </p:attrNameLst>
                                      </p:cBhvr>
                                      <p:to>
                                        <p:strVal val="visible"/>
                                      </p:to>
                                    </p:set>
                                    <p:anim calcmode="lin" valueType="num">
                                      <p:cBhvr>
                                        <p:cTn id="27" dur="500" fill="hold"/>
                                        <p:tgtEl>
                                          <p:spTgt spid="348162">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48162">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48162">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348162">
                                            <p:txEl>
                                              <p:pRg st="4" end="4"/>
                                            </p:txEl>
                                          </p:spTgt>
                                        </p:tgtEl>
                                        <p:attrNameLst>
                                          <p:attrName>style.visibility</p:attrName>
                                        </p:attrNameLst>
                                      </p:cBhvr>
                                      <p:to>
                                        <p:strVal val="visible"/>
                                      </p:to>
                                    </p:set>
                                    <p:anim calcmode="lin" valueType="num">
                                      <p:cBhvr>
                                        <p:cTn id="34" dur="500" fill="hold"/>
                                        <p:tgtEl>
                                          <p:spTgt spid="348162">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348162">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3481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2"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0BF83428-B25B-4C80-81BE-768F6FB808B5}"/>
              </a:ext>
            </a:extLst>
          </p:cNvPr>
          <p:cNvSpPr>
            <a:spLocks noGrp="1" noChangeArrowheads="1"/>
          </p:cNvSpPr>
          <p:nvPr>
            <p:ph type="body" idx="1"/>
          </p:nvPr>
        </p:nvSpPr>
        <p:spPr>
          <a:xfrm>
            <a:off x="1981200" y="685800"/>
            <a:ext cx="8229600" cy="5105400"/>
          </a:xfrm>
        </p:spPr>
        <p:txBody>
          <a:bodyPr/>
          <a:lstStyle/>
          <a:p>
            <a:pPr algn="ctr" eaLnBrk="1" hangingPunct="1">
              <a:lnSpc>
                <a:spcPct val="180000"/>
              </a:lnSpc>
              <a:buFont typeface="Wingdings" panose="05000000000000000000" pitchFamily="2" charset="2"/>
              <a:buNone/>
              <a:defRPr/>
            </a:pPr>
            <a:r>
              <a:rPr lang="en-US"/>
              <a:t>Three questions help to analyze this Beatitude</a:t>
            </a:r>
          </a:p>
          <a:p>
            <a:pPr eaLnBrk="1" hangingPunct="1">
              <a:lnSpc>
                <a:spcPct val="180000"/>
              </a:lnSpc>
              <a:defRPr/>
            </a:pPr>
            <a:r>
              <a:rPr lang="en-US" sz="2800"/>
              <a:t>“What Is the Heart?”</a:t>
            </a:r>
          </a:p>
          <a:p>
            <a:pPr eaLnBrk="1" hangingPunct="1">
              <a:lnSpc>
                <a:spcPct val="180000"/>
              </a:lnSpc>
              <a:defRPr/>
            </a:pPr>
            <a:r>
              <a:rPr lang="en-US">
                <a:solidFill>
                  <a:srgbClr val="0066FF"/>
                </a:solidFill>
                <a:effectLst>
                  <a:outerShdw blurRad="38100" dist="38100" dir="2700000" algn="tl">
                    <a:srgbClr val="000000"/>
                  </a:outerShdw>
                </a:effectLst>
              </a:rPr>
              <a:t>“What Is ‘Purity’ of Heart?”</a:t>
            </a:r>
          </a:p>
        </p:txBody>
      </p:sp>
      <p:sp>
        <p:nvSpPr>
          <p:cNvPr id="3" name="Rectangle 2">
            <a:extLst>
              <a:ext uri="{FF2B5EF4-FFF2-40B4-BE49-F238E27FC236}">
                <a16:creationId xmlns:a16="http://schemas.microsoft.com/office/drawing/2014/main" id="{C4E98598-62D7-4C0B-B8B6-82332DBE2597}"/>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50210">
                                            <p:txEl>
                                              <p:pRg st="0" end="0"/>
                                            </p:txEl>
                                          </p:spTgt>
                                        </p:tgtEl>
                                        <p:attrNameLst>
                                          <p:attrName>style.visibility</p:attrName>
                                        </p:attrNameLst>
                                      </p:cBhvr>
                                      <p:to>
                                        <p:strVal val="visible"/>
                                      </p:to>
                                    </p:set>
                                    <p:anim calcmode="lin" valueType="num">
                                      <p:cBhvr>
                                        <p:cTn id="7" dur="500" fill="hold"/>
                                        <p:tgtEl>
                                          <p:spTgt spid="3502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02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0210">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50210">
                                            <p:txEl>
                                              <p:pRg st="1" end="1"/>
                                            </p:txEl>
                                          </p:spTgt>
                                        </p:tgtEl>
                                        <p:attrNameLst>
                                          <p:attrName>style.visibility</p:attrName>
                                        </p:attrNameLst>
                                      </p:cBhvr>
                                      <p:to>
                                        <p:strVal val="visible"/>
                                      </p:to>
                                    </p:set>
                                    <p:anim calcmode="lin" valueType="num">
                                      <p:cBhvr>
                                        <p:cTn id="12" dur="500" fill="hold"/>
                                        <p:tgtEl>
                                          <p:spTgt spid="350210">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50210">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50210">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50210">
                                            <p:txEl>
                                              <p:pRg st="2" end="2"/>
                                            </p:txEl>
                                          </p:spTgt>
                                        </p:tgtEl>
                                        <p:attrNameLst>
                                          <p:attrName>style.visibility</p:attrName>
                                        </p:attrNameLst>
                                      </p:cBhvr>
                                      <p:to>
                                        <p:strVal val="visible"/>
                                      </p:to>
                                    </p:set>
                                    <p:anim calcmode="lin" valueType="num">
                                      <p:cBhvr>
                                        <p:cTn id="17" dur="500" fill="hold"/>
                                        <p:tgtEl>
                                          <p:spTgt spid="350210">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50210">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502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0"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3CD2B340-4558-4C63-9456-FF048D290A85}"/>
              </a:ext>
            </a:extLst>
          </p:cNvPr>
          <p:cNvSpPr>
            <a:spLocks noGrp="1" noChangeArrowheads="1"/>
          </p:cNvSpPr>
          <p:nvPr>
            <p:ph type="body" idx="1"/>
          </p:nvPr>
        </p:nvSpPr>
        <p:spPr>
          <a:xfrm>
            <a:off x="1981200" y="685800"/>
            <a:ext cx="8229600" cy="5105400"/>
          </a:xfrm>
        </p:spPr>
        <p:txBody>
          <a:bodyPr/>
          <a:lstStyle/>
          <a:p>
            <a:pPr eaLnBrk="1" hangingPunct="1">
              <a:lnSpc>
                <a:spcPct val="190000"/>
              </a:lnSpc>
              <a:defRPr/>
            </a:pPr>
            <a:r>
              <a:rPr lang="en-US"/>
              <a:t>“Without hypocrisy” </a:t>
            </a:r>
          </a:p>
          <a:p>
            <a:pPr eaLnBrk="1" hangingPunct="1">
              <a:lnSpc>
                <a:spcPct val="190000"/>
              </a:lnSpc>
              <a:buFont typeface="Wingdings" panose="05000000000000000000" pitchFamily="2" charset="2"/>
              <a:buNone/>
              <a:defRPr/>
            </a:pPr>
            <a:r>
              <a:rPr lang="en-US"/>
              <a:t>	Matthew 6:22; Psalm 86:11</a:t>
            </a:r>
          </a:p>
          <a:p>
            <a:pPr eaLnBrk="1" hangingPunct="1">
              <a:lnSpc>
                <a:spcPct val="190000"/>
              </a:lnSpc>
              <a:defRPr/>
            </a:pPr>
            <a:r>
              <a:rPr lang="en-US"/>
              <a:t>“Cleansed”</a:t>
            </a:r>
          </a:p>
          <a:p>
            <a:pPr eaLnBrk="1" hangingPunct="1">
              <a:lnSpc>
                <a:spcPct val="190000"/>
              </a:lnSpc>
              <a:buFont typeface="Wingdings" panose="05000000000000000000" pitchFamily="2" charset="2"/>
              <a:buNone/>
              <a:defRPr/>
            </a:pPr>
            <a:r>
              <a:rPr lang="en-US"/>
              <a:t>	Revelation 21:27; 22:14 </a:t>
            </a:r>
          </a:p>
        </p:txBody>
      </p:sp>
      <p:sp>
        <p:nvSpPr>
          <p:cNvPr id="3" name="Rectangle 2">
            <a:extLst>
              <a:ext uri="{FF2B5EF4-FFF2-40B4-BE49-F238E27FC236}">
                <a16:creationId xmlns:a16="http://schemas.microsoft.com/office/drawing/2014/main" id="{AB66CBE2-9F73-403B-B230-4806765B3BA3}"/>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52258">
                                            <p:txEl>
                                              <p:pRg st="0" end="0"/>
                                            </p:txEl>
                                          </p:spTgt>
                                        </p:tgtEl>
                                        <p:attrNameLst>
                                          <p:attrName>style.visibility</p:attrName>
                                        </p:attrNameLst>
                                      </p:cBhvr>
                                      <p:to>
                                        <p:strVal val="visible"/>
                                      </p:to>
                                    </p:set>
                                    <p:anim calcmode="lin" valueType="num">
                                      <p:cBhvr>
                                        <p:cTn id="7" dur="500" fill="hold"/>
                                        <p:tgtEl>
                                          <p:spTgt spid="35225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225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2258">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52258">
                                            <p:txEl>
                                              <p:pRg st="1" end="1"/>
                                            </p:txEl>
                                          </p:spTgt>
                                        </p:tgtEl>
                                        <p:attrNameLst>
                                          <p:attrName>style.visibility</p:attrName>
                                        </p:attrNameLst>
                                      </p:cBhvr>
                                      <p:to>
                                        <p:strVal val="visible"/>
                                      </p:to>
                                    </p:set>
                                    <p:anim calcmode="lin" valueType="num">
                                      <p:cBhvr>
                                        <p:cTn id="12" dur="500" fill="hold"/>
                                        <p:tgtEl>
                                          <p:spTgt spid="35225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5225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52258">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52258">
                                            <p:txEl>
                                              <p:pRg st="2" end="2"/>
                                            </p:txEl>
                                          </p:spTgt>
                                        </p:tgtEl>
                                        <p:attrNameLst>
                                          <p:attrName>style.visibility</p:attrName>
                                        </p:attrNameLst>
                                      </p:cBhvr>
                                      <p:to>
                                        <p:strVal val="visible"/>
                                      </p:to>
                                    </p:set>
                                    <p:anim calcmode="lin" valueType="num">
                                      <p:cBhvr>
                                        <p:cTn id="19" dur="500" fill="hold"/>
                                        <p:tgtEl>
                                          <p:spTgt spid="352258">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52258">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52258">
                                            <p:txEl>
                                              <p:pRg st="2" end="2"/>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352258">
                                            <p:txEl>
                                              <p:pRg st="3" end="3"/>
                                            </p:txEl>
                                          </p:spTgt>
                                        </p:tgtEl>
                                        <p:attrNameLst>
                                          <p:attrName>style.visibility</p:attrName>
                                        </p:attrNameLst>
                                      </p:cBhvr>
                                      <p:to>
                                        <p:strVal val="visible"/>
                                      </p:to>
                                    </p:set>
                                    <p:anim calcmode="lin" valueType="num">
                                      <p:cBhvr>
                                        <p:cTn id="24" dur="500" fill="hold"/>
                                        <p:tgtEl>
                                          <p:spTgt spid="352258">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52258">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522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8"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08866586-A746-4D6A-B275-39ABD7A14BF6}"/>
              </a:ext>
            </a:extLst>
          </p:cNvPr>
          <p:cNvSpPr>
            <a:spLocks noGrp="1" noChangeArrowheads="1"/>
          </p:cNvSpPr>
          <p:nvPr>
            <p:ph type="body" idx="1"/>
          </p:nvPr>
        </p:nvSpPr>
        <p:spPr>
          <a:xfrm>
            <a:off x="1981200" y="685800"/>
            <a:ext cx="8229600" cy="5105400"/>
          </a:xfrm>
        </p:spPr>
        <p:txBody>
          <a:bodyPr/>
          <a:lstStyle/>
          <a:p>
            <a:pPr eaLnBrk="1" hangingPunct="1">
              <a:lnSpc>
                <a:spcPct val="160000"/>
              </a:lnSpc>
              <a:defRPr/>
            </a:pPr>
            <a:r>
              <a:rPr lang="en-US"/>
              <a:t>Think on the right things </a:t>
            </a:r>
            <a:br>
              <a:rPr lang="en-US"/>
            </a:br>
            <a:r>
              <a:rPr lang="en-US"/>
              <a:t>(Philippians 4:8).</a:t>
            </a:r>
          </a:p>
          <a:p>
            <a:pPr eaLnBrk="1" hangingPunct="1">
              <a:lnSpc>
                <a:spcPct val="160000"/>
              </a:lnSpc>
              <a:defRPr/>
            </a:pPr>
            <a:r>
              <a:rPr lang="en-US"/>
              <a:t>Love the right things </a:t>
            </a:r>
            <a:br>
              <a:rPr lang="en-US"/>
            </a:br>
            <a:r>
              <a:rPr lang="en-US"/>
              <a:t>(Mark 12:30, 31; Colossians 3:1,2).</a:t>
            </a:r>
          </a:p>
          <a:p>
            <a:pPr eaLnBrk="1" hangingPunct="1">
              <a:lnSpc>
                <a:spcPct val="160000"/>
              </a:lnSpc>
              <a:defRPr/>
            </a:pPr>
            <a:r>
              <a:rPr lang="en-US"/>
              <a:t>Purpose the right things </a:t>
            </a:r>
            <a:br>
              <a:rPr lang="en-US"/>
            </a:br>
            <a:r>
              <a:rPr lang="en-US"/>
              <a:t>(Daniel 1:8; Philippians 3:13, 14). </a:t>
            </a:r>
          </a:p>
        </p:txBody>
      </p:sp>
      <p:sp>
        <p:nvSpPr>
          <p:cNvPr id="3" name="Rectangle 2">
            <a:extLst>
              <a:ext uri="{FF2B5EF4-FFF2-40B4-BE49-F238E27FC236}">
                <a16:creationId xmlns:a16="http://schemas.microsoft.com/office/drawing/2014/main" id="{2D27B832-66F1-4B40-AB94-11879CD75E5A}"/>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54306">
                                            <p:txEl>
                                              <p:pRg st="0" end="0"/>
                                            </p:txEl>
                                          </p:spTgt>
                                        </p:tgtEl>
                                        <p:attrNameLst>
                                          <p:attrName>style.visibility</p:attrName>
                                        </p:attrNameLst>
                                      </p:cBhvr>
                                      <p:to>
                                        <p:strVal val="visible"/>
                                      </p:to>
                                    </p:set>
                                    <p:anim calcmode="lin" valueType="num">
                                      <p:cBhvr>
                                        <p:cTn id="7" dur="500" fill="hold"/>
                                        <p:tgtEl>
                                          <p:spTgt spid="35430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430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430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54306">
                                            <p:txEl>
                                              <p:pRg st="1" end="1"/>
                                            </p:txEl>
                                          </p:spTgt>
                                        </p:tgtEl>
                                        <p:attrNameLst>
                                          <p:attrName>style.visibility</p:attrName>
                                        </p:attrNameLst>
                                      </p:cBhvr>
                                      <p:to>
                                        <p:strVal val="visible"/>
                                      </p:to>
                                    </p:set>
                                    <p:anim calcmode="lin" valueType="num">
                                      <p:cBhvr>
                                        <p:cTn id="14" dur="500" fill="hold"/>
                                        <p:tgtEl>
                                          <p:spTgt spid="35430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5430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5430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54306">
                                            <p:txEl>
                                              <p:pRg st="2" end="2"/>
                                            </p:txEl>
                                          </p:spTgt>
                                        </p:tgtEl>
                                        <p:attrNameLst>
                                          <p:attrName>style.visibility</p:attrName>
                                        </p:attrNameLst>
                                      </p:cBhvr>
                                      <p:to>
                                        <p:strVal val="visible"/>
                                      </p:to>
                                    </p:set>
                                    <p:anim calcmode="lin" valueType="num">
                                      <p:cBhvr>
                                        <p:cTn id="21" dur="500" fill="hold"/>
                                        <p:tgtEl>
                                          <p:spTgt spid="35430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5430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543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5" name="Picture 4">
            <a:extLst>
              <a:ext uri="{FF2B5EF4-FFF2-40B4-BE49-F238E27FC236}">
                <a16:creationId xmlns:a16="http://schemas.microsoft.com/office/drawing/2014/main" id="{7875AB97-4798-47EE-91F4-E922256A8A55}"/>
              </a:ext>
            </a:extLst>
          </p:cNvPr>
          <p:cNvPicPr>
            <a:picLocks noChangeAspect="1"/>
          </p:cNvPicPr>
          <p:nvPr/>
        </p:nvPicPr>
        <p:blipFill>
          <a:blip r:embed="rId3"/>
          <a:stretch>
            <a:fillRect/>
          </a:stretch>
        </p:blipFill>
        <p:spPr>
          <a:xfrm>
            <a:off x="1" y="1"/>
            <a:ext cx="12192000" cy="7031114"/>
          </a:xfrm>
          <a:prstGeom prst="rect">
            <a:avLst/>
          </a:prstGeom>
        </p:spPr>
      </p:pic>
    </p:spTree>
    <p:extLst>
      <p:ext uri="{BB962C8B-B14F-4D97-AF65-F5344CB8AC3E}">
        <p14:creationId xmlns:p14="http://schemas.microsoft.com/office/powerpoint/2010/main" val="130010855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B2B9649A-69D6-4389-92EA-A5FF90142834}"/>
              </a:ext>
            </a:extLst>
          </p:cNvPr>
          <p:cNvSpPr>
            <a:spLocks noGrp="1" noChangeArrowheads="1"/>
          </p:cNvSpPr>
          <p:nvPr>
            <p:ph type="body" idx="1"/>
          </p:nvPr>
        </p:nvSpPr>
        <p:spPr>
          <a:xfrm>
            <a:off x="1981200" y="609600"/>
            <a:ext cx="8229600" cy="5181600"/>
          </a:xfrm>
        </p:spPr>
        <p:txBody>
          <a:bodyPr/>
          <a:lstStyle/>
          <a:p>
            <a:pPr algn="ctr" eaLnBrk="1" hangingPunct="1">
              <a:lnSpc>
                <a:spcPct val="160000"/>
              </a:lnSpc>
              <a:buFont typeface="Wingdings" panose="05000000000000000000" pitchFamily="2" charset="2"/>
              <a:buNone/>
              <a:defRPr/>
            </a:pPr>
            <a:r>
              <a:rPr lang="en-US"/>
              <a:t>Three questions help to analyze this Beatitude</a:t>
            </a:r>
          </a:p>
          <a:p>
            <a:pPr eaLnBrk="1" hangingPunct="1">
              <a:lnSpc>
                <a:spcPct val="160000"/>
              </a:lnSpc>
              <a:defRPr/>
            </a:pPr>
            <a:r>
              <a:rPr lang="en-US" sz="2800"/>
              <a:t>“What Is the Heart?”</a:t>
            </a:r>
          </a:p>
          <a:p>
            <a:pPr eaLnBrk="1" hangingPunct="1">
              <a:lnSpc>
                <a:spcPct val="160000"/>
              </a:lnSpc>
              <a:defRPr/>
            </a:pPr>
            <a:r>
              <a:rPr lang="en-US" sz="2800"/>
              <a:t>“What Is ‘Purity’ of Heart?”</a:t>
            </a:r>
          </a:p>
          <a:p>
            <a:pPr eaLnBrk="1" hangingPunct="1">
              <a:lnSpc>
                <a:spcPct val="160000"/>
              </a:lnSpc>
              <a:defRPr/>
            </a:pPr>
            <a:r>
              <a:rPr lang="en-US">
                <a:solidFill>
                  <a:srgbClr val="0066FF"/>
                </a:solidFill>
                <a:effectLst>
                  <a:outerShdw blurRad="38100" dist="38100" dir="2700000" algn="tl">
                    <a:srgbClr val="000000"/>
                  </a:outerShdw>
                </a:effectLst>
              </a:rPr>
              <a:t>“What Blessings Come to the Pure in Heart?” </a:t>
            </a:r>
          </a:p>
        </p:txBody>
      </p:sp>
      <p:sp>
        <p:nvSpPr>
          <p:cNvPr id="3" name="Rectangle 2">
            <a:extLst>
              <a:ext uri="{FF2B5EF4-FFF2-40B4-BE49-F238E27FC236}">
                <a16:creationId xmlns:a16="http://schemas.microsoft.com/office/drawing/2014/main" id="{17E68FB9-9B36-4F76-8C4B-357C89A1C44B}"/>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56354">
                                            <p:txEl>
                                              <p:pRg st="0" end="0"/>
                                            </p:txEl>
                                          </p:spTgt>
                                        </p:tgtEl>
                                        <p:attrNameLst>
                                          <p:attrName>style.visibility</p:attrName>
                                        </p:attrNameLst>
                                      </p:cBhvr>
                                      <p:to>
                                        <p:strVal val="visible"/>
                                      </p:to>
                                    </p:set>
                                    <p:anim calcmode="lin" valueType="num">
                                      <p:cBhvr>
                                        <p:cTn id="7" dur="500" fill="hold"/>
                                        <p:tgtEl>
                                          <p:spTgt spid="35635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635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6354">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56354">
                                            <p:txEl>
                                              <p:pRg st="1" end="1"/>
                                            </p:txEl>
                                          </p:spTgt>
                                        </p:tgtEl>
                                        <p:attrNameLst>
                                          <p:attrName>style.visibility</p:attrName>
                                        </p:attrNameLst>
                                      </p:cBhvr>
                                      <p:to>
                                        <p:strVal val="visible"/>
                                      </p:to>
                                    </p:set>
                                    <p:anim calcmode="lin" valueType="num">
                                      <p:cBhvr>
                                        <p:cTn id="12" dur="500" fill="hold"/>
                                        <p:tgtEl>
                                          <p:spTgt spid="35635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5635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56354">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56354">
                                            <p:txEl>
                                              <p:pRg st="2" end="2"/>
                                            </p:txEl>
                                          </p:spTgt>
                                        </p:tgtEl>
                                        <p:attrNameLst>
                                          <p:attrName>style.visibility</p:attrName>
                                        </p:attrNameLst>
                                      </p:cBhvr>
                                      <p:to>
                                        <p:strVal val="visible"/>
                                      </p:to>
                                    </p:set>
                                    <p:anim calcmode="lin" valueType="num">
                                      <p:cBhvr>
                                        <p:cTn id="17" dur="500" fill="hold"/>
                                        <p:tgtEl>
                                          <p:spTgt spid="35635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5635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56354">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56354">
                                            <p:txEl>
                                              <p:pRg st="3" end="3"/>
                                            </p:txEl>
                                          </p:spTgt>
                                        </p:tgtEl>
                                        <p:attrNameLst>
                                          <p:attrName>style.visibility</p:attrName>
                                        </p:attrNameLst>
                                      </p:cBhvr>
                                      <p:to>
                                        <p:strVal val="visible"/>
                                      </p:to>
                                    </p:set>
                                    <p:anim calcmode="lin" valueType="num">
                                      <p:cBhvr>
                                        <p:cTn id="22" dur="500" fill="hold"/>
                                        <p:tgtEl>
                                          <p:spTgt spid="356354">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56354">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563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4"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a:extLst>
              <a:ext uri="{FF2B5EF4-FFF2-40B4-BE49-F238E27FC236}">
                <a16:creationId xmlns:a16="http://schemas.microsoft.com/office/drawing/2014/main" id="{B0B9BEE5-B3EA-4E21-9FD2-C73FBD24A218}"/>
              </a:ext>
            </a:extLst>
          </p:cNvPr>
          <p:cNvSpPr>
            <a:spLocks noGrp="1" noChangeArrowheads="1"/>
          </p:cNvSpPr>
          <p:nvPr>
            <p:ph type="body" idx="1"/>
          </p:nvPr>
        </p:nvSpPr>
        <p:spPr>
          <a:xfrm>
            <a:off x="2367280" y="381001"/>
            <a:ext cx="7843520" cy="5278119"/>
          </a:xfrm>
        </p:spPr>
        <p:txBody>
          <a:bodyPr/>
          <a:lstStyle/>
          <a:p>
            <a:pPr algn="ctr" eaLnBrk="1" hangingPunct="1">
              <a:lnSpc>
                <a:spcPct val="190000"/>
              </a:lnSpc>
              <a:buFont typeface="Wingdings" panose="05000000000000000000" pitchFamily="2" charset="2"/>
              <a:buNone/>
              <a:defRPr/>
            </a:pPr>
            <a:r>
              <a:rPr lang="en-US" sz="3600" dirty="0"/>
              <a:t>“What Blessings Come to the   Pure in Heart?”</a:t>
            </a:r>
          </a:p>
          <a:p>
            <a:pPr eaLnBrk="1" hangingPunct="1">
              <a:lnSpc>
                <a:spcPct val="190000"/>
              </a:lnSpc>
              <a:defRPr/>
            </a:pPr>
            <a:r>
              <a:rPr lang="en-US" dirty="0"/>
              <a:t>The desires of their heart</a:t>
            </a:r>
          </a:p>
          <a:p>
            <a:pPr eaLnBrk="1" hangingPunct="1">
              <a:lnSpc>
                <a:spcPct val="190000"/>
              </a:lnSpc>
              <a:defRPr/>
            </a:pPr>
            <a:r>
              <a:rPr lang="en-US" dirty="0"/>
              <a:t>Their innocence</a:t>
            </a:r>
          </a:p>
          <a:p>
            <a:pPr eaLnBrk="1" hangingPunct="1">
              <a:lnSpc>
                <a:spcPct val="190000"/>
              </a:lnSpc>
              <a:defRPr/>
            </a:pPr>
            <a:r>
              <a:rPr lang="en-US" dirty="0"/>
              <a:t>Their great love for God</a:t>
            </a:r>
          </a:p>
        </p:txBody>
      </p:sp>
      <p:sp>
        <p:nvSpPr>
          <p:cNvPr id="3" name="Rectangle 2">
            <a:extLst>
              <a:ext uri="{FF2B5EF4-FFF2-40B4-BE49-F238E27FC236}">
                <a16:creationId xmlns:a16="http://schemas.microsoft.com/office/drawing/2014/main" id="{4FECABCE-5AD7-4962-AAE5-140A7FB35D3B}"/>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58402">
                                            <p:txEl>
                                              <p:pRg st="0" end="0"/>
                                            </p:txEl>
                                          </p:spTgt>
                                        </p:tgtEl>
                                        <p:attrNameLst>
                                          <p:attrName>style.visibility</p:attrName>
                                        </p:attrNameLst>
                                      </p:cBhvr>
                                      <p:to>
                                        <p:strVal val="visible"/>
                                      </p:to>
                                    </p:set>
                                    <p:anim calcmode="lin" valueType="num">
                                      <p:cBhvr>
                                        <p:cTn id="7" dur="500" fill="hold"/>
                                        <p:tgtEl>
                                          <p:spTgt spid="35840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840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840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58402">
                                            <p:txEl>
                                              <p:pRg st="1" end="1"/>
                                            </p:txEl>
                                          </p:spTgt>
                                        </p:tgtEl>
                                        <p:attrNameLst>
                                          <p:attrName>style.visibility</p:attrName>
                                        </p:attrNameLst>
                                      </p:cBhvr>
                                      <p:to>
                                        <p:strVal val="visible"/>
                                      </p:to>
                                    </p:set>
                                    <p:anim calcmode="lin" valueType="num">
                                      <p:cBhvr>
                                        <p:cTn id="14" dur="500" fill="hold"/>
                                        <p:tgtEl>
                                          <p:spTgt spid="35840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5840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5840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58402">
                                            <p:txEl>
                                              <p:pRg st="2" end="2"/>
                                            </p:txEl>
                                          </p:spTgt>
                                        </p:tgtEl>
                                        <p:attrNameLst>
                                          <p:attrName>style.visibility</p:attrName>
                                        </p:attrNameLst>
                                      </p:cBhvr>
                                      <p:to>
                                        <p:strVal val="visible"/>
                                      </p:to>
                                    </p:set>
                                    <p:anim calcmode="lin" valueType="num">
                                      <p:cBhvr>
                                        <p:cTn id="21" dur="500" fill="hold"/>
                                        <p:tgtEl>
                                          <p:spTgt spid="35840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5840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58402">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58402">
                                            <p:txEl>
                                              <p:pRg st="3" end="3"/>
                                            </p:txEl>
                                          </p:spTgt>
                                        </p:tgtEl>
                                        <p:attrNameLst>
                                          <p:attrName>style.visibility</p:attrName>
                                        </p:attrNameLst>
                                      </p:cBhvr>
                                      <p:to>
                                        <p:strVal val="visible"/>
                                      </p:to>
                                    </p:set>
                                    <p:anim calcmode="lin" valueType="num">
                                      <p:cBhvr>
                                        <p:cTn id="28" dur="500" fill="hold"/>
                                        <p:tgtEl>
                                          <p:spTgt spid="35840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5840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584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2"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a:extLst>
              <a:ext uri="{FF2B5EF4-FFF2-40B4-BE49-F238E27FC236}">
                <a16:creationId xmlns:a16="http://schemas.microsoft.com/office/drawing/2014/main" id="{EE4A41EF-9F06-4F1F-A986-D5054069EB81}"/>
              </a:ext>
            </a:extLst>
          </p:cNvPr>
          <p:cNvSpPr>
            <a:spLocks noGrp="1" noChangeArrowheads="1"/>
          </p:cNvSpPr>
          <p:nvPr>
            <p:ph type="body" idx="1"/>
          </p:nvPr>
        </p:nvSpPr>
        <p:spPr>
          <a:xfrm>
            <a:off x="1981200" y="609600"/>
            <a:ext cx="8229600" cy="5486400"/>
          </a:xfrm>
        </p:spPr>
        <p:txBody>
          <a:bodyPr/>
          <a:lstStyle/>
          <a:p>
            <a:pPr algn="ctr" eaLnBrk="1" hangingPunct="1">
              <a:lnSpc>
                <a:spcPct val="120000"/>
              </a:lnSpc>
              <a:buFont typeface="Wingdings" panose="05000000000000000000" pitchFamily="2" charset="2"/>
              <a:buNone/>
              <a:defRPr/>
            </a:pPr>
            <a:r>
              <a:rPr lang="en-US"/>
              <a:t>Developing a “pure heart”</a:t>
            </a:r>
          </a:p>
          <a:p>
            <a:pPr eaLnBrk="1" hangingPunct="1">
              <a:lnSpc>
                <a:spcPct val="120000"/>
              </a:lnSpc>
              <a:defRPr/>
            </a:pPr>
            <a:r>
              <a:rPr lang="en-US"/>
              <a:t>Begins in conversion (1 Peter 1:22)</a:t>
            </a:r>
          </a:p>
          <a:p>
            <a:pPr eaLnBrk="1" hangingPunct="1">
              <a:lnSpc>
                <a:spcPct val="120000"/>
              </a:lnSpc>
              <a:defRPr/>
            </a:pPr>
            <a:r>
              <a:rPr lang="en-US"/>
              <a:t>Remains as we follow God’s will (Philippians 4:8; Colossians 3:1-2; </a:t>
            </a:r>
            <a:br>
              <a:rPr lang="en-US"/>
            </a:br>
            <a:r>
              <a:rPr lang="en-US"/>
              <a:t>1 John 2:15-16)</a:t>
            </a:r>
          </a:p>
          <a:p>
            <a:pPr eaLnBrk="1" hangingPunct="1">
              <a:lnSpc>
                <a:spcPct val="120000"/>
              </a:lnSpc>
              <a:defRPr/>
            </a:pPr>
            <a:r>
              <a:rPr lang="en-US"/>
              <a:t>Demonstrates loyalty to God (Deuteronomy 6:5; Matthew 22:37)</a:t>
            </a:r>
          </a:p>
          <a:p>
            <a:pPr eaLnBrk="1" hangingPunct="1">
              <a:lnSpc>
                <a:spcPct val="120000"/>
              </a:lnSpc>
              <a:defRPr/>
            </a:pPr>
            <a:r>
              <a:rPr lang="en-US"/>
              <a:t>Results in peace (Ephesians 2:13ff) </a:t>
            </a:r>
          </a:p>
        </p:txBody>
      </p:sp>
      <p:sp>
        <p:nvSpPr>
          <p:cNvPr id="3" name="Rectangle 2">
            <a:extLst>
              <a:ext uri="{FF2B5EF4-FFF2-40B4-BE49-F238E27FC236}">
                <a16:creationId xmlns:a16="http://schemas.microsoft.com/office/drawing/2014/main" id="{3385A4A2-036D-4D1C-896A-ABA81A94DF1F}"/>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60450">
                                            <p:txEl>
                                              <p:pRg st="0" end="0"/>
                                            </p:txEl>
                                          </p:spTgt>
                                        </p:tgtEl>
                                        <p:attrNameLst>
                                          <p:attrName>style.visibility</p:attrName>
                                        </p:attrNameLst>
                                      </p:cBhvr>
                                      <p:to>
                                        <p:strVal val="visible"/>
                                      </p:to>
                                    </p:set>
                                    <p:anim calcmode="lin" valueType="num">
                                      <p:cBhvr>
                                        <p:cTn id="7" dur="500" fill="hold"/>
                                        <p:tgtEl>
                                          <p:spTgt spid="36045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045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60450">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60450">
                                            <p:txEl>
                                              <p:pRg st="1" end="1"/>
                                            </p:txEl>
                                          </p:spTgt>
                                        </p:tgtEl>
                                        <p:attrNameLst>
                                          <p:attrName>style.visibility</p:attrName>
                                        </p:attrNameLst>
                                      </p:cBhvr>
                                      <p:to>
                                        <p:strVal val="visible"/>
                                      </p:to>
                                    </p:set>
                                    <p:anim calcmode="lin" valueType="num">
                                      <p:cBhvr>
                                        <p:cTn id="13" dur="500" fill="hold"/>
                                        <p:tgtEl>
                                          <p:spTgt spid="36045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60450">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60450">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360450">
                                            <p:txEl>
                                              <p:pRg st="2" end="2"/>
                                            </p:txEl>
                                          </p:spTgt>
                                        </p:tgtEl>
                                        <p:attrNameLst>
                                          <p:attrName>style.visibility</p:attrName>
                                        </p:attrNameLst>
                                      </p:cBhvr>
                                      <p:to>
                                        <p:strVal val="visible"/>
                                      </p:to>
                                    </p:set>
                                    <p:anim calcmode="lin" valueType="num">
                                      <p:cBhvr>
                                        <p:cTn id="20" dur="500" fill="hold"/>
                                        <p:tgtEl>
                                          <p:spTgt spid="360450">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360450">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36045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360450">
                                            <p:txEl>
                                              <p:pRg st="3" end="3"/>
                                            </p:txEl>
                                          </p:spTgt>
                                        </p:tgtEl>
                                        <p:attrNameLst>
                                          <p:attrName>style.visibility</p:attrName>
                                        </p:attrNameLst>
                                      </p:cBhvr>
                                      <p:to>
                                        <p:strVal val="visible"/>
                                      </p:to>
                                    </p:set>
                                    <p:anim calcmode="lin" valueType="num">
                                      <p:cBhvr>
                                        <p:cTn id="27" dur="500" fill="hold"/>
                                        <p:tgtEl>
                                          <p:spTgt spid="360450">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60450">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360450">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360450">
                                            <p:txEl>
                                              <p:pRg st="4" end="4"/>
                                            </p:txEl>
                                          </p:spTgt>
                                        </p:tgtEl>
                                        <p:attrNameLst>
                                          <p:attrName>style.visibility</p:attrName>
                                        </p:attrNameLst>
                                      </p:cBhvr>
                                      <p:to>
                                        <p:strVal val="visible"/>
                                      </p:to>
                                    </p:set>
                                    <p:anim calcmode="lin" valueType="num">
                                      <p:cBhvr>
                                        <p:cTn id="34" dur="500" fill="hold"/>
                                        <p:tgtEl>
                                          <p:spTgt spid="360450">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360450">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3604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670441" y="2209800"/>
            <a:ext cx="10959308" cy="4114800"/>
          </a:xfrm>
        </p:spPr>
        <p:txBody>
          <a:bodyPr>
            <a:normAutofit lnSpcReduction="10000"/>
          </a:bodyPr>
          <a:lstStyle/>
          <a:p>
            <a:r>
              <a:rPr lang="en-US" sz="3200" dirty="0"/>
              <a:t>Getting back to the word </a:t>
            </a:r>
            <a:r>
              <a:rPr lang="en-US" sz="3200" i="1" dirty="0" err="1"/>
              <a:t>katharos</a:t>
            </a:r>
            <a:r>
              <a:rPr lang="en-US" sz="3200" dirty="0"/>
              <a:t>, we find that in its ordinary use in the Greek-speaking world it always denoted something without alloy, unmixed, single – like unmixed milk and unalloyed silver. So the pure in heart are those who have singleness of motive, whose hearts are attuned to God, who want to follow Him, please Him, and do His will without reservation and in full sincerity. </a:t>
            </a:r>
            <a:r>
              <a:rPr lang="en-US" sz="3200" b="1" dirty="0"/>
              <a:t>Because of their single, unswerving devotion to God, their hearts are morally clean. </a:t>
            </a:r>
            <a:r>
              <a:rPr lang="en-US" b="1" dirty="0"/>
              <a:t>	</a:t>
            </a:r>
          </a:p>
          <a:p>
            <a:pPr lvl="1"/>
            <a:endParaRPr lang="en-US" dirty="0"/>
          </a:p>
        </p:txBody>
      </p:sp>
      <p:sp>
        <p:nvSpPr>
          <p:cNvPr id="5" name="Title 4"/>
          <p:cNvSpPr>
            <a:spLocks noGrp="1"/>
          </p:cNvSpPr>
          <p:nvPr>
            <p:ph type="ctrTitle"/>
          </p:nvPr>
        </p:nvSpPr>
        <p:spPr>
          <a:xfrm>
            <a:off x="559293" y="381000"/>
            <a:ext cx="11070455" cy="1219200"/>
          </a:xfrm>
        </p:spPr>
        <p:txBody>
          <a:bodyPr>
            <a:normAutofit fontScale="90000"/>
          </a:bodyPr>
          <a:lstStyle/>
          <a:p>
            <a:r>
              <a:rPr lang="en-US" dirty="0"/>
              <a:t>“The Beatitudes” by James M. Tolle</a:t>
            </a:r>
            <a:br>
              <a:rPr lang="en-US" dirty="0"/>
            </a:br>
            <a:r>
              <a:rPr lang="en-US" dirty="0"/>
              <a:t>Chapter Excerpt: “Single Motive”</a:t>
            </a:r>
          </a:p>
        </p:txBody>
      </p:sp>
    </p:spTree>
    <p:extLst>
      <p:ext uri="{BB962C8B-B14F-4D97-AF65-F5344CB8AC3E}">
        <p14:creationId xmlns:p14="http://schemas.microsoft.com/office/powerpoint/2010/main" val="35631737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385011" y="2213812"/>
            <a:ext cx="11319310" cy="4110788"/>
          </a:xfrm>
        </p:spPr>
        <p:txBody>
          <a:bodyPr>
            <a:normAutofit/>
          </a:bodyPr>
          <a:lstStyle/>
          <a:p>
            <a:r>
              <a:rPr lang="en-US" sz="4000" b="1" dirty="0"/>
              <a:t>Christians who are impure in heart are double-minded, lacking the singleness of purpose that would exalt Christ in their lives. To them the divine word directs the commandment, “Purify your hearts, ye double-minded.” (James 4: 8)</a:t>
            </a:r>
            <a:r>
              <a:rPr lang="en-US" b="1" dirty="0"/>
              <a:t>	</a:t>
            </a:r>
          </a:p>
          <a:p>
            <a:pPr lvl="1"/>
            <a:endParaRPr lang="en-US" dirty="0"/>
          </a:p>
        </p:txBody>
      </p:sp>
      <p:sp>
        <p:nvSpPr>
          <p:cNvPr id="5" name="Title 4"/>
          <p:cNvSpPr>
            <a:spLocks noGrp="1"/>
          </p:cNvSpPr>
          <p:nvPr>
            <p:ph type="ctrTitle"/>
          </p:nvPr>
        </p:nvSpPr>
        <p:spPr>
          <a:xfrm>
            <a:off x="559293" y="381000"/>
            <a:ext cx="11070455" cy="1219200"/>
          </a:xfrm>
        </p:spPr>
        <p:txBody>
          <a:bodyPr>
            <a:normAutofit fontScale="90000"/>
          </a:bodyPr>
          <a:lstStyle/>
          <a:p>
            <a:r>
              <a:rPr lang="en-US" dirty="0"/>
              <a:t>“The Beatitudes” by James M. Tolle</a:t>
            </a:r>
            <a:br>
              <a:rPr lang="en-US" dirty="0"/>
            </a:br>
            <a:r>
              <a:rPr lang="en-US" dirty="0"/>
              <a:t>Chapter Excerpt: “Single Motive”</a:t>
            </a:r>
          </a:p>
        </p:txBody>
      </p:sp>
    </p:spTree>
    <p:extLst>
      <p:ext uri="{BB962C8B-B14F-4D97-AF65-F5344CB8AC3E}">
        <p14:creationId xmlns:p14="http://schemas.microsoft.com/office/powerpoint/2010/main" val="38115817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490888"/>
            <a:ext cx="11719249" cy="6124516"/>
          </a:xfrm>
          <a:solidFill>
            <a:schemeClr val="accent2">
              <a:lumMod val="20000"/>
              <a:lumOff val="80000"/>
            </a:schemeClr>
          </a:solidFill>
          <a:ln>
            <a:noFill/>
          </a:ln>
        </p:spPr>
        <p:txBody>
          <a:bodyPr>
            <a:normAutofit fontScale="85000" lnSpcReduction="20000"/>
          </a:bodyPr>
          <a:lstStyle/>
          <a:p>
            <a:pPr algn="ctr" rtl="0"/>
            <a:r>
              <a:rPr lang="en-US" sz="2100" b="1" dirty="0">
                <a:solidFill>
                  <a:srgbClr val="A6A8AA"/>
                </a:solidFill>
                <a:effectLst>
                  <a:outerShdw blurRad="38100" dist="38100" dir="2700000" algn="tl">
                    <a:srgbClr val="000000">
                      <a:alpha val="43137"/>
                    </a:srgbClr>
                  </a:outerShdw>
                </a:effectLst>
              </a:rPr>
              <a:t>B</a:t>
            </a:r>
            <a:r>
              <a:rPr lang="en-US" sz="2000" b="1" dirty="0">
                <a:solidFill>
                  <a:srgbClr val="A6A8AA"/>
                </a:solidFill>
                <a:effectLst>
                  <a:outerShdw blurRad="38100" dist="38100" dir="2700000" algn="tl">
                    <a:srgbClr val="000000">
                      <a:alpha val="43137"/>
                    </a:srgbClr>
                  </a:outerShdw>
                </a:effectLst>
              </a:rPr>
              <a:t>LESSED</a:t>
            </a:r>
            <a:r>
              <a:rPr lang="en-US" sz="2100" b="1" dirty="0">
                <a:solidFill>
                  <a:srgbClr val="A6A8AA"/>
                </a:solidFill>
                <a:effectLst>
                  <a:outerShdw blurRad="38100" dist="38100" dir="2700000" algn="tl">
                    <a:srgbClr val="000000">
                      <a:alpha val="43137"/>
                    </a:srgbClr>
                  </a:outerShdw>
                </a:effectLst>
              </a:rPr>
              <a:t> A</a:t>
            </a:r>
            <a:r>
              <a:rPr lang="en-US" sz="2000" b="1" dirty="0">
                <a:solidFill>
                  <a:srgbClr val="A6A8AA"/>
                </a:solidFill>
                <a:effectLst>
                  <a:outerShdw blurRad="38100" dist="38100" dir="2700000" algn="tl">
                    <a:srgbClr val="000000">
                      <a:alpha val="43137"/>
                    </a:srgbClr>
                  </a:outerShdw>
                </a:effectLst>
              </a:rPr>
              <a:t>RE THE</a:t>
            </a:r>
            <a:r>
              <a:rPr lang="en-US" sz="2100" b="1" dirty="0">
                <a:solidFill>
                  <a:srgbClr val="A6A8AA"/>
                </a:solidFill>
                <a:effectLst>
                  <a:outerShdw blurRad="38100" dist="38100" dir="2700000" algn="tl">
                    <a:srgbClr val="000000">
                      <a:alpha val="43137"/>
                    </a:srgbClr>
                  </a:outerShdw>
                </a:effectLst>
              </a:rPr>
              <a:t> P</a:t>
            </a:r>
            <a:r>
              <a:rPr lang="en-US" sz="2000" b="1" dirty="0">
                <a:solidFill>
                  <a:srgbClr val="A6A8AA"/>
                </a:solidFill>
                <a:effectLst>
                  <a:outerShdw blurRad="38100" dist="38100" dir="2700000" algn="tl">
                    <a:srgbClr val="000000">
                      <a:alpha val="43137"/>
                    </a:srgbClr>
                  </a:outerShdw>
                </a:effectLst>
              </a:rPr>
              <a:t>URE IN</a:t>
            </a:r>
            <a:r>
              <a:rPr lang="en-US" sz="2100" b="1" dirty="0">
                <a:solidFill>
                  <a:srgbClr val="A6A8AA"/>
                </a:solidFill>
                <a:effectLst>
                  <a:outerShdw blurRad="38100" dist="38100" dir="2700000" algn="tl">
                    <a:srgbClr val="000000">
                      <a:alpha val="43137"/>
                    </a:srgbClr>
                  </a:outerShdw>
                </a:effectLst>
              </a:rPr>
              <a:t> H</a:t>
            </a:r>
            <a:r>
              <a:rPr lang="en-US" sz="2000" b="1" dirty="0">
                <a:solidFill>
                  <a:srgbClr val="A6A8AA"/>
                </a:solidFill>
                <a:effectLst>
                  <a:outerShdw blurRad="38100" dist="38100" dir="2700000" algn="tl">
                    <a:srgbClr val="000000">
                      <a:alpha val="43137"/>
                    </a:srgbClr>
                  </a:outerShdw>
                </a:effectLst>
              </a:rPr>
              <a:t>EART</a:t>
            </a:r>
          </a:p>
          <a:p>
            <a:pPr algn="just" rtl="0"/>
            <a:r>
              <a:rPr lang="en-US" sz="1200" b="1" dirty="0">
                <a:effectLst>
                  <a:outerShdw blurRad="38100" dist="38100" dir="2700000" algn="tl">
                    <a:srgbClr val="000000">
                      <a:alpha val="43137"/>
                    </a:srgbClr>
                  </a:outerShdw>
                </a:effectLst>
              </a:rPr>
              <a:t>Purity is all or nothing. While 99  percent pure might work for Ivory soap, it doesn’t work for the heart. Pure or impure—either/or. Almost pure is impure.</a:t>
            </a:r>
          </a:p>
          <a:p>
            <a:pPr algn="just" rtl="0"/>
            <a:r>
              <a:rPr lang="en-US" sz="1200" b="1" dirty="0">
                <a:effectLst>
                  <a:outerShdw blurRad="38100" dist="38100" dir="2700000" algn="tl">
                    <a:srgbClr val="000000">
                      <a:alpha val="43137"/>
                    </a:srgbClr>
                  </a:outerShdw>
                </a:effectLst>
              </a:rPr>
              <a:t>When Rabbi Jesus spoke of </a:t>
            </a:r>
            <a:r>
              <a:rPr lang="en-US" sz="1200" b="1" i="1" dirty="0">
                <a:effectLst>
                  <a:outerShdw blurRad="38100" dist="38100" dir="2700000" algn="tl">
                    <a:srgbClr val="000000">
                      <a:alpha val="43137"/>
                    </a:srgbClr>
                  </a:outerShdw>
                </a:effectLst>
              </a:rPr>
              <a:t>purity in His Jewish setting, the word had a singular meaning to His audience. It was not a nuanced word, but rather a word with a clear and precise meaning. Jesus probably referenced the Hebrew word </a:t>
            </a:r>
            <a:r>
              <a:rPr lang="en-US" sz="1200" b="1" i="1" dirty="0" err="1">
                <a:effectLst>
                  <a:outerShdw blurRad="38100" dist="38100" dir="2700000" algn="tl">
                    <a:srgbClr val="000000">
                      <a:alpha val="43137"/>
                    </a:srgbClr>
                  </a:outerShdw>
                </a:effectLst>
              </a:rPr>
              <a:t>tahor</a:t>
            </a:r>
            <a:r>
              <a:rPr lang="en-US" sz="1200" b="1" i="1" dirty="0">
                <a:effectLst>
                  <a:outerShdw blurRad="38100" dist="38100" dir="2700000" algn="tl">
                    <a:srgbClr val="000000">
                      <a:alpha val="43137"/>
                    </a:srgbClr>
                  </a:outerShdw>
                </a:effectLst>
              </a:rPr>
              <a:t>, meaning “ritually clean, set apart for use in worship.” In Israel’s parlance there was “clean” (pure) and “unclean” (impure). Other societies might declare things “good” or “bad,” but Israel declared things “clean” or “unclean”—“pure” or “impure.”</a:t>
            </a:r>
          </a:p>
          <a:p>
            <a:pPr algn="just" rtl="0"/>
            <a:r>
              <a:rPr lang="en-US" sz="1200" b="1" i="1" dirty="0" err="1">
                <a:effectLst>
                  <a:outerShdw blurRad="38100" dist="38100" dir="2700000" algn="tl">
                    <a:srgbClr val="000000">
                      <a:alpha val="43137"/>
                    </a:srgbClr>
                  </a:outerShdw>
                </a:effectLst>
              </a:rPr>
              <a:t>Tahor</a:t>
            </a:r>
            <a:r>
              <a:rPr lang="en-US" sz="1200" b="1" i="1" dirty="0">
                <a:effectLst>
                  <a:outerShdw blurRad="38100" dist="38100" dir="2700000" algn="tl">
                    <a:srgbClr val="000000">
                      <a:alpha val="43137"/>
                    </a:srgbClr>
                  </a:outerShdw>
                </a:effectLst>
              </a:rPr>
              <a:t> means to be declared pure because the proper rituals have been adhered to. It means to be recognized as pure and ready to be used by God for His purposes. Some purification rituals were preparatory—to make a person ready to encounter God. Other rituals were expiatory—to restore a person to a state of purity after the person had sinned or in some way been ritually defiled. In each case, the purification involved blood.</a:t>
            </a:r>
          </a:p>
          <a:p>
            <a:pPr marR="2880" algn="just" rtl="0"/>
            <a:r>
              <a:rPr lang="en-US" sz="1200" b="1" i="1" dirty="0">
                <a:effectLst>
                  <a:outerShdw blurRad="38100" dist="38100" dir="2700000" algn="tl">
                    <a:srgbClr val="000000">
                      <a:alpha val="43137"/>
                    </a:srgbClr>
                  </a:outerShdw>
                </a:effectLst>
              </a:rPr>
              <a:t>When Moses had proclaimed every commandment of the law to all the people, he took the blood of calves, together with water, scarlet wool and branches of hyssop, and sprinkled the scroll and all the people. He said, “This is the blood of the covenant, which God has commanded you to keep.” In the same way, he sprinkled with the blood both the tabernacle and everything used in its ceremonies. In fact, the law requires that nearly everything be cleansed with blood, and without the shedding of blood there is no forgiveness.</a:t>
            </a:r>
          </a:p>
          <a:p>
            <a:pPr marR="2880" algn="just" rtl="0"/>
            <a:r>
              <a:rPr lang="en-US" sz="1200" b="1" dirty="0">
                <a:effectLst>
                  <a:outerShdw blurRad="38100" dist="38100" dir="2700000" algn="tl">
                    <a:srgbClr val="000000">
                      <a:alpha val="43137"/>
                    </a:srgbClr>
                  </a:outerShdw>
                </a:effectLst>
              </a:rPr>
              <a:t>—Hebrews 9:19–22</a:t>
            </a:r>
          </a:p>
          <a:p>
            <a:pPr algn="just" rtl="0"/>
            <a:r>
              <a:rPr lang="en-US" sz="1200" b="1" i="1" dirty="0">
                <a:effectLst>
                  <a:outerShdw blurRad="38100" dist="38100" dir="2700000" algn="tl">
                    <a:srgbClr val="000000">
                      <a:alpha val="43137"/>
                    </a:srgbClr>
                  </a:outerShdw>
                </a:effectLst>
              </a:rPr>
              <a:t>Preparatory—Before its use, every article in the tabernacle had to be made pure by the sprinkling of blood. The concept was that blood would absorb the pollution that entered the tabernacle between ceremonies. Blood had (symbolically and ritually) the power to absorb sin. Blood, as God placed it in creation, perfectly mirrors its ritual use. Blood absorbs toxins and washes them away. (See my book, Power in the Blood of Christ, to learn more about this important topic)</a:t>
            </a:r>
          </a:p>
          <a:p>
            <a:pPr algn="just" rtl="0"/>
            <a:r>
              <a:rPr lang="en-US" sz="1200" b="1" i="1" dirty="0">
                <a:effectLst>
                  <a:outerShdw blurRad="38100" dist="38100" dir="2700000" algn="tl">
                    <a:srgbClr val="000000">
                      <a:alpha val="43137"/>
                    </a:srgbClr>
                  </a:outerShdw>
                </a:effectLst>
              </a:rPr>
              <a:t>Expiatory—Then, after those articles were purified for use, blood was offered on the altar, and once a year on the mercy seat, for the sins of the people. The blood of the sacrifices cleansed the people from their sins. “Because on this day atonement will be made for you, to cleanse you. Then, before the L</a:t>
            </a:r>
            <a:r>
              <a:rPr lang="en-US" sz="1100" b="1" i="1" dirty="0">
                <a:effectLst>
                  <a:outerShdw blurRad="38100" dist="38100" dir="2700000" algn="tl">
                    <a:srgbClr val="000000">
                      <a:alpha val="43137"/>
                    </a:srgbClr>
                  </a:outerShdw>
                </a:effectLst>
              </a:rPr>
              <a:t>ORD</a:t>
            </a:r>
            <a:r>
              <a:rPr lang="en-US" sz="1200" b="1" i="1" dirty="0">
                <a:effectLst>
                  <a:outerShdw blurRad="38100" dist="38100" dir="2700000" algn="tl">
                    <a:srgbClr val="000000">
                      <a:alpha val="43137"/>
                    </a:srgbClr>
                  </a:outerShdw>
                </a:effectLst>
              </a:rPr>
              <a:t>, you will be clean from all your sins” (Leviticus 16:30).</a:t>
            </a:r>
          </a:p>
          <a:p>
            <a:pPr algn="just" rtl="0"/>
            <a:r>
              <a:rPr lang="en-US" sz="1200" b="1" dirty="0">
                <a:effectLst>
                  <a:outerShdw blurRad="38100" dist="38100" dir="2700000" algn="tl">
                    <a:srgbClr val="000000">
                      <a:alpha val="43137"/>
                    </a:srgbClr>
                  </a:outerShdw>
                </a:effectLst>
              </a:rPr>
              <a:t>People who had become ritually unclean by their own sin, through disease, or through any number of other ways, were cleansed through ceremonies that required the shedding of blood. Israelites well understood the power of blood to cleanse and purify. Other elements, like oil and water, were used as part of certain cleansing rituals, but blood was the constant.</a:t>
            </a:r>
          </a:p>
          <a:p>
            <a:pPr algn="just" rtl="0"/>
            <a:r>
              <a:rPr lang="en-US" sz="1200" b="1" dirty="0">
                <a:effectLst>
                  <a:outerShdw blurRad="38100" dist="38100" dir="2700000" algn="tl">
                    <a:srgbClr val="000000">
                      <a:alpha val="43137"/>
                    </a:srgbClr>
                  </a:outerShdw>
                </a:effectLst>
              </a:rPr>
              <a:t>The shed blood of the sacrificial offering was sprinkled on the person or on the instrument or on the article. By the blood of the pure and innocent life that had been offered for the sins of the people, the people were made ritually clean. Not really clean. Not heart-clean. But God accepted the ceremony until the reality was revealed.</a:t>
            </a:r>
          </a:p>
          <a:p>
            <a:pPr algn="just" rtl="0"/>
            <a:r>
              <a:rPr lang="en-US" sz="1200" b="1" dirty="0">
                <a:effectLst>
                  <a:outerShdw blurRad="38100" dist="38100" dir="2700000" algn="tl">
                    <a:srgbClr val="000000">
                      <a:alpha val="43137"/>
                    </a:srgbClr>
                  </a:outerShdw>
                </a:effectLst>
              </a:rPr>
              <a:t>The writer of the Book of Hebrews lays out how the symbolism of the Old Covenant has become the reality under Christ. For example:</a:t>
            </a:r>
          </a:p>
          <a:p>
            <a:pPr marR="2880" algn="just" rtl="0"/>
            <a:r>
              <a:rPr lang="en-US" sz="1200" b="1" i="1" dirty="0">
                <a:effectLst>
                  <a:outerShdw blurRad="38100" dist="38100" dir="2700000" algn="tl">
                    <a:srgbClr val="000000">
                      <a:alpha val="43137"/>
                    </a:srgbClr>
                  </a:outerShdw>
                </a:effectLst>
              </a:rPr>
              <a:t>Let us draw near to God with a sincere heart in full assurance of faith, having our hearts sprinkled to cleanse us from a guilty conscience and having our bodies washed with pure water.</a:t>
            </a:r>
          </a:p>
          <a:p>
            <a:pPr marR="2880" algn="just" rtl="0"/>
            <a:r>
              <a:rPr lang="en-US" sz="1200" b="1" dirty="0">
                <a:effectLst>
                  <a:outerShdw blurRad="38100" dist="38100" dir="2700000" algn="tl">
                    <a:srgbClr val="000000">
                      <a:alpha val="43137"/>
                    </a:srgbClr>
                  </a:outerShdw>
                </a:effectLst>
              </a:rPr>
              <a:t>—Hebrews 10:22</a:t>
            </a:r>
          </a:p>
          <a:p>
            <a:pPr algn="just" rtl="0"/>
            <a:r>
              <a:rPr lang="en-US" sz="1200" b="1" dirty="0">
                <a:effectLst>
                  <a:outerShdw blurRad="38100" dist="38100" dir="2700000" algn="tl">
                    <a:srgbClr val="000000">
                      <a:alpha val="43137"/>
                    </a:srgbClr>
                  </a:outerShdw>
                </a:effectLst>
              </a:rPr>
              <a:t>A clean heart will have to be sprinkled with the blood of the Eternal Sacrifice to cleanse it. A clean heart is not possible unless there is direct contact with blood. The blood of Christ, poured </a:t>
            </a:r>
            <a:r>
              <a:rPr lang="en-US" sz="1200" b="1" i="1" dirty="0">
                <a:effectLst>
                  <a:outerShdw blurRad="38100" dist="38100" dir="2700000" algn="tl">
                    <a:srgbClr val="000000">
                      <a:alpha val="43137"/>
                    </a:srgbClr>
                  </a:outerShdw>
                </a:effectLst>
              </a:rPr>
              <a:t>out for our sins, but poured in for our righteousness. It must have access to our hearts. It must flow—a living fountain opened in the heavenly realms to cleanse and purify the people of God.</a:t>
            </a:r>
          </a:p>
          <a:p>
            <a:pPr algn="l" rtl="0"/>
            <a:r>
              <a:rPr lang="en-US" sz="1300" b="1" dirty="0">
                <a:effectLst>
                  <a:outerShdw blurRad="38100" dist="38100" dir="2700000" algn="tl">
                    <a:srgbClr val="000000">
                      <a:alpha val="43137"/>
                    </a:srgbClr>
                  </a:outerShdw>
                </a:effectLst>
              </a:rPr>
              <a:t>A Clean Heart</a:t>
            </a:r>
          </a:p>
          <a:p>
            <a:pPr lvl="1"/>
            <a:r>
              <a:rPr lang="en-US" dirty="0">
                <a:effectLst>
                  <a:outerShdw blurRad="38100" dist="38100" dir="2700000" algn="tl">
                    <a:srgbClr val="000000">
                      <a:alpha val="43137"/>
                    </a:srgbClr>
                  </a:outerShdw>
                </a:effectLst>
              </a:rPr>
              <a:t> Dean, J. K. (2015). . Ashland, OH: New Hope Publishers.</a:t>
            </a:r>
          </a:p>
          <a:p>
            <a:pPr algn="l" rtl="0"/>
            <a:endParaRPr lang="en-US" dirty="0"/>
          </a:p>
          <a:p>
            <a:r>
              <a:rPr lang="en-US" b="0" i="0" u="none" strike="noStrike" baseline="0" dirty="0"/>
              <a:t> Dean, J. K. (2015). </a:t>
            </a:r>
            <a:r>
              <a:rPr lang="en-US" b="0" i="1" u="sng" strike="noStrike" baseline="0" dirty="0">
                <a:solidFill>
                  <a:srgbClr val="0000FF"/>
                </a:solidFill>
                <a:hlinkClick r:id="rId3"/>
              </a:rPr>
              <a:t>Set apart: a 6-week study of the beatitudes</a:t>
            </a:r>
            <a:r>
              <a:rPr lang="en-US" b="0" i="0" u="none" strike="noStrike" baseline="0" dirty="0">
                <a:solidFill>
                  <a:srgbClr val="0000FF"/>
                </a:solidFill>
                <a:hlinkClick r:id="rId3"/>
              </a:rPr>
              <a:t>. Ashland, OH: New Hope Publishers.</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54876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6108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603682"/>
            <a:ext cx="11719249" cy="6011722"/>
          </a:xfrm>
          <a:solidFill>
            <a:schemeClr val="accent2">
              <a:lumMod val="20000"/>
              <a:lumOff val="80000"/>
            </a:schemeClr>
          </a:solidFill>
          <a:ln>
            <a:noFill/>
          </a:ln>
        </p:spPr>
        <p:txBody>
          <a:bodyPr>
            <a:normAutofit lnSpcReduction="10000"/>
          </a:bodyPr>
          <a:lstStyle/>
          <a:p>
            <a:pPr algn="l" rtl="0"/>
            <a:r>
              <a:rPr lang="en-US" b="1" dirty="0">
                <a:effectLst>
                  <a:outerShdw blurRad="38100" dist="38100" dir="2700000" algn="tl">
                    <a:srgbClr val="000000">
                      <a:alpha val="43137"/>
                    </a:srgbClr>
                  </a:outerShdw>
                </a:effectLst>
              </a:rPr>
              <a:t>A Clean Heart</a:t>
            </a:r>
          </a:p>
          <a:p>
            <a:pPr algn="just" rtl="0"/>
            <a:r>
              <a:rPr lang="en-US" sz="1200" b="1" dirty="0">
                <a:effectLst>
                  <a:outerShdw blurRad="38100" dist="38100" dir="2700000" algn="tl">
                    <a:srgbClr val="000000">
                      <a:alpha val="43137"/>
                    </a:srgbClr>
                  </a:outerShdw>
                </a:effectLst>
              </a:rPr>
              <a:t>The Hebrew language is picturesque. Each letter is a picture and when the pictures are combined, they tell a story. Each root word gives the underlying meaning to its derivatives. The Hebrew letters that make up the root word for “pure” picture a basket or container and a man. The root means “to contain a man,” according to Jeff Benner’s </a:t>
            </a:r>
            <a:r>
              <a:rPr lang="en-US" sz="1200" b="1" i="1" dirty="0">
                <a:effectLst>
                  <a:outerShdw blurRad="38100" dist="38100" dir="2700000" algn="tl">
                    <a:srgbClr val="000000">
                      <a:alpha val="43137"/>
                    </a:srgbClr>
                  </a:outerShdw>
                </a:effectLst>
              </a:rPr>
              <a:t>The Ancient Hebrew Lexicon of the Bible. It was commonly understood that God’s laws and instructions were for man’s good and for his protection. They were to “contain” his natural impulses and keep him from destroying himself. “I will walk about in freedom, for I have sought out your precepts” (Psalm 119:45).</a:t>
            </a:r>
          </a:p>
          <a:p>
            <a:pPr algn="just" rtl="0"/>
            <a:r>
              <a:rPr lang="en-US" sz="1200" b="1" dirty="0">
                <a:effectLst>
                  <a:outerShdw blurRad="38100" dist="38100" dir="2700000" algn="tl">
                    <a:srgbClr val="000000">
                      <a:alpha val="43137"/>
                    </a:srgbClr>
                  </a:outerShdw>
                </a:effectLst>
              </a:rPr>
              <a:t>Jesus’ audience was familiar with the Old Testament’s use of the word </a:t>
            </a:r>
            <a:r>
              <a:rPr lang="en-US" sz="1200" b="1" i="1" dirty="0" err="1">
                <a:effectLst>
                  <a:outerShdw blurRad="38100" dist="38100" dir="2700000" algn="tl">
                    <a:srgbClr val="000000">
                      <a:alpha val="43137"/>
                    </a:srgbClr>
                  </a:outerShdw>
                </a:effectLst>
              </a:rPr>
              <a:t>tahor</a:t>
            </a:r>
            <a:r>
              <a:rPr lang="en-US" sz="1200" b="1" i="1" dirty="0">
                <a:effectLst>
                  <a:outerShdw blurRad="38100" dist="38100" dir="2700000" algn="tl">
                    <a:srgbClr val="000000">
                      <a:alpha val="43137"/>
                    </a:srgbClr>
                  </a:outerShdw>
                </a:effectLst>
              </a:rPr>
              <a:t> to describe the heart that God desired. “Create in me a pure [clean] heart, O God, and renew a steadfast spirit within me” (Psalm 51:10, author’s insertion). God’s call for a pure heart connected with His audience. They knew that it was to their benefit to have a heart cleansed of any pollution.</a:t>
            </a:r>
          </a:p>
          <a:p>
            <a:pPr algn="just" rtl="0"/>
            <a:r>
              <a:rPr lang="en-US" sz="1200" b="1" dirty="0">
                <a:effectLst>
                  <a:outerShdw blurRad="38100" dist="38100" dir="2700000" algn="tl">
                    <a:srgbClr val="000000">
                      <a:alpha val="43137"/>
                    </a:srgbClr>
                  </a:outerShdw>
                </a:effectLst>
              </a:rPr>
              <a:t>The religious leaders of the day had lost sight of the clear teaching of the Scriptures they so revered, as well as the oral traditions of the rabbis and sages through the ages. They had fixated on the external ceremonies of cleansing—those things that could be measured and graded and displayed in public. Many of the more prominent leaders seemed to be more concerned about how they were viewed by others than whether or not their hearts were pure. They used the outward expressions of piety and holiness to protect their social position and their authority. They used their superior knowledge of the minutiae of the oral traditions to lord it over the common and uneducated.</a:t>
            </a:r>
          </a:p>
          <a:p>
            <a:pPr algn="just" rtl="0"/>
            <a:r>
              <a:rPr lang="en-US" sz="1200" b="1" dirty="0">
                <a:effectLst>
                  <a:outerShdw blurRad="38100" dist="38100" dir="2700000" algn="tl">
                    <a:srgbClr val="000000">
                      <a:alpha val="43137"/>
                    </a:srgbClr>
                  </a:outerShdw>
                </a:effectLst>
              </a:rPr>
              <a:t>Jesus rebuked them publicly, drawing their anger. A public challenge to their law-keeping did not go unnoticed by the people.</a:t>
            </a:r>
          </a:p>
          <a:p>
            <a:pPr marR="2880" algn="just" rtl="0"/>
            <a:r>
              <a:rPr lang="en-US" sz="1200" b="1" i="1" dirty="0">
                <a:effectLst>
                  <a:outerShdw blurRad="38100" dist="38100" dir="2700000" algn="tl">
                    <a:srgbClr val="000000">
                      <a:alpha val="43137"/>
                    </a:srgbClr>
                  </a:outerShdw>
                </a:effectLst>
              </a:rPr>
              <a:t>“Woe to you, teachers of the law and Pharisees, you hypocrites! You clean the outside of the cup and dish, but inside they are full of greed and self-indulgence. Blind Pharisee! First clean the inside of the cup and dish, and then the outside also will be clean.</a:t>
            </a:r>
          </a:p>
          <a:p>
            <a:pPr marR="2880" algn="just" rtl="0"/>
            <a:r>
              <a:rPr lang="en-US" sz="1200" b="1" i="1" dirty="0">
                <a:effectLst>
                  <a:outerShdw blurRad="38100" dist="38100" dir="2700000" algn="tl">
                    <a:srgbClr val="000000">
                      <a:alpha val="43137"/>
                    </a:srgbClr>
                  </a:outerShdw>
                </a:effectLst>
              </a:rPr>
              <a:t>“Woe to you, teachers of the law and Pharisees, you hypocrites! You are like whitewashed tombs, which look beautiful on the outside but on the inside are full of dead men’s bones and everything unclean. In the same way, on the outside you appear to people as righteous but on the inside you are full of hypocrisy and wickedness.”</a:t>
            </a:r>
          </a:p>
          <a:p>
            <a:pPr marR="2880" algn="just" rtl="0"/>
            <a:r>
              <a:rPr lang="en-US" sz="1200" b="1" dirty="0">
                <a:effectLst>
                  <a:outerShdw blurRad="38100" dist="38100" dir="2700000" algn="tl">
                    <a:srgbClr val="000000">
                      <a:alpha val="43137"/>
                    </a:srgbClr>
                  </a:outerShdw>
                </a:effectLst>
              </a:rPr>
              <a:t>—Matthew 23:25–28</a:t>
            </a:r>
          </a:p>
          <a:p>
            <a:pPr algn="just" rtl="0"/>
            <a:r>
              <a:rPr lang="en-US" sz="1200" b="1" dirty="0">
                <a:effectLst>
                  <a:outerShdw blurRad="38100" dist="38100" dir="2700000" algn="tl">
                    <a:srgbClr val="000000">
                      <a:alpha val="43137"/>
                    </a:srgbClr>
                  </a:outerShdw>
                </a:effectLst>
              </a:rPr>
              <a:t>Of course, we know this rebuke came later in His ministry. But the Beatitudes He laid out in His inaugural address were to be lived out and exemplified—fleshed out, you might say—in the rest of His ministry. In this sermon, He told His audience that their righteousness would have to exceed that of the scribes and Pharisees. It would have to go deeper. It would have to reach all the way to the heart.</a:t>
            </a:r>
          </a:p>
          <a:p>
            <a:pPr algn="just" rtl="0"/>
            <a:r>
              <a:rPr lang="en-US" sz="1200" b="1" dirty="0">
                <a:effectLst>
                  <a:outerShdw blurRad="38100" dist="38100" dir="2700000" algn="tl">
                    <a:srgbClr val="000000">
                      <a:alpha val="43137"/>
                    </a:srgbClr>
                  </a:outerShdw>
                </a:effectLst>
              </a:rPr>
              <a:t>He said that if the inside is clean, the outside will be clean also. Repeating His theme that when the law is moved to the inside, the outside naturally conforms. When the law transforms the heart, the heart transforms the behavior.</a:t>
            </a:r>
          </a:p>
          <a:p>
            <a:pPr lvl="1"/>
            <a:r>
              <a:rPr lang="en-US" dirty="0">
                <a:effectLst>
                  <a:outerShdw blurRad="38100" dist="38100" dir="2700000" algn="tl">
                    <a:srgbClr val="000000">
                      <a:alpha val="43137"/>
                    </a:srgbClr>
                  </a:outerShdw>
                </a:effectLst>
              </a:rPr>
              <a:t> Dean, J. K. (2015). . Ashland, OH: New Hope Publishers.</a:t>
            </a:r>
          </a:p>
          <a:p>
            <a:pPr algn="just" rtl="0"/>
            <a:endParaRPr lang="en-US" dirty="0"/>
          </a:p>
          <a:p>
            <a:r>
              <a:rPr lang="en-US" b="0" i="0" u="none" strike="noStrike" baseline="0" dirty="0"/>
              <a:t> Dean, J. K. (2015). </a:t>
            </a:r>
            <a:r>
              <a:rPr lang="en-US" b="0" i="1" u="sng" strike="noStrike" baseline="0" dirty="0">
                <a:solidFill>
                  <a:srgbClr val="0000FF"/>
                </a:solidFill>
                <a:hlinkClick r:id="rId3"/>
              </a:rPr>
              <a:t>Set apart: a 6-week study of the beatitudes</a:t>
            </a:r>
            <a:r>
              <a:rPr lang="en-US" b="0" i="0" u="none" strike="noStrike" baseline="0" dirty="0">
                <a:solidFill>
                  <a:srgbClr val="0000FF"/>
                </a:solidFill>
                <a:hlinkClick r:id="rId3"/>
              </a:rPr>
              <a:t>. Ashland, OH: New Hope Publishers.</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53473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48021"/>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90617"/>
            <a:ext cx="11719249" cy="6224787"/>
          </a:xfrm>
          <a:solidFill>
            <a:schemeClr val="accent2">
              <a:lumMod val="20000"/>
              <a:lumOff val="80000"/>
            </a:schemeClr>
          </a:solidFill>
          <a:ln>
            <a:noFill/>
          </a:ln>
        </p:spPr>
        <p:txBody>
          <a:bodyPr>
            <a:normAutofit lnSpcReduction="10000"/>
          </a:bodyPr>
          <a:lstStyle/>
          <a:p>
            <a:pPr algn="l" rtl="0"/>
            <a:r>
              <a:rPr lang="en-US" sz="2000" b="1" dirty="0">
                <a:effectLst>
                  <a:outerShdw blurRad="38100" dist="38100" dir="2700000" algn="tl">
                    <a:srgbClr val="000000">
                      <a:alpha val="43137"/>
                    </a:srgbClr>
                  </a:outerShdw>
                </a:effectLst>
              </a:rPr>
              <a:t>King of Hearts</a:t>
            </a:r>
          </a:p>
          <a:p>
            <a:pPr algn="just" rtl="0"/>
            <a:r>
              <a:rPr lang="en-US" sz="1200" b="1" dirty="0">
                <a:effectLst>
                  <a:outerShdw blurRad="38100" dist="38100" dir="2700000" algn="tl">
                    <a:srgbClr val="000000">
                      <a:alpha val="43137"/>
                    </a:srgbClr>
                  </a:outerShdw>
                </a:effectLst>
              </a:rPr>
              <a:t>In Hebrew, the heart is the inner man—intellect, emotions, and volition. It is the seat of his decision making. The picture created by the Hebrew letters in the word translated “heart” (</a:t>
            </a:r>
            <a:r>
              <a:rPr lang="en-US" sz="1200" b="1" i="1" dirty="0">
                <a:effectLst>
                  <a:outerShdw blurRad="38100" dist="38100" dir="2700000" algn="tl">
                    <a:srgbClr val="000000">
                      <a:alpha val="43137"/>
                    </a:srgbClr>
                  </a:outerShdw>
                </a:effectLst>
              </a:rPr>
              <a:t>lev) is developed from the first letter, which represents a staff (authority) and the second letter which represents a house or tent (within): the authority within, according to The Living Words—Volume One by Jeff Benner. We would better understand it by translating the word as “mind.”</a:t>
            </a:r>
          </a:p>
          <a:p>
            <a:pPr algn="just" rtl="0"/>
            <a:r>
              <a:rPr lang="en-US" sz="1200" b="1" dirty="0">
                <a:effectLst>
                  <a:outerShdw blurRad="38100" dist="38100" dir="2700000" algn="tl">
                    <a:srgbClr val="000000">
                      <a:alpha val="43137"/>
                    </a:srgbClr>
                  </a:outerShdw>
                </a:effectLst>
              </a:rPr>
              <a:t>The word for “pure” (</a:t>
            </a:r>
            <a:r>
              <a:rPr lang="en-US" sz="1200" b="1" i="1" dirty="0" err="1">
                <a:effectLst>
                  <a:outerShdw blurRad="38100" dist="38100" dir="2700000" algn="tl">
                    <a:srgbClr val="000000">
                      <a:alpha val="43137"/>
                    </a:srgbClr>
                  </a:outerShdw>
                </a:effectLst>
              </a:rPr>
              <a:t>tahor</a:t>
            </a:r>
            <a:r>
              <a:rPr lang="en-US" sz="1200" b="1" i="1" dirty="0">
                <a:effectLst>
                  <a:outerShdw blurRad="38100" dist="38100" dir="2700000" algn="tl">
                    <a:srgbClr val="000000">
                      <a:alpha val="43137"/>
                    </a:srgbClr>
                  </a:outerShdw>
                </a:effectLst>
              </a:rPr>
              <a:t>) is often used to describe the gold, silver, or other metals to be used in the tabernacle. In that sense, it has the meaning of “unalloyed” or “unmixed.”</a:t>
            </a:r>
          </a:p>
          <a:p>
            <a:pPr algn="just" rtl="0"/>
            <a:r>
              <a:rPr lang="en-US" sz="1200" b="1" dirty="0">
                <a:effectLst>
                  <a:outerShdw blurRad="38100" dist="38100" dir="2700000" algn="tl">
                    <a:srgbClr val="000000">
                      <a:alpha val="43137"/>
                    </a:srgbClr>
                  </a:outerShdw>
                </a:effectLst>
              </a:rPr>
              <a:t>This is the summation of the law. If the law were to be condensed to one thing, it would be to love the Lord with everything you are. Jesus said:</a:t>
            </a:r>
          </a:p>
          <a:p>
            <a:pPr marR="2880" algn="just" rtl="0"/>
            <a:r>
              <a:rPr lang="en-US" sz="1200" b="1" i="1" dirty="0">
                <a:effectLst>
                  <a:outerShdw blurRad="38100" dist="38100" dir="2700000" algn="tl">
                    <a:srgbClr val="000000">
                      <a:alpha val="43137"/>
                    </a:srgbClr>
                  </a:outerShdw>
                </a:effectLst>
              </a:rPr>
              <a:t>“‘Love the Lord your God with all your heart and with all your soul and with all your mind.’ This is the first and greatest commandment. And the second is like it: ‘Love your neighbor as yourself.’ All the Law and the Prophets hang on these two commandments.”</a:t>
            </a:r>
          </a:p>
          <a:p>
            <a:pPr marR="2880" algn="just" rtl="0"/>
            <a:r>
              <a:rPr lang="en-US" sz="1200" b="1" dirty="0">
                <a:effectLst>
                  <a:outerShdw blurRad="38100" dist="38100" dir="2700000" algn="tl">
                    <a:srgbClr val="000000">
                      <a:alpha val="43137"/>
                    </a:srgbClr>
                  </a:outerShdw>
                </a:effectLst>
              </a:rPr>
              <a:t>—Matthew 22:37–40</a:t>
            </a:r>
          </a:p>
          <a:p>
            <a:pPr algn="just" rtl="0"/>
            <a:r>
              <a:rPr lang="en-US" sz="1200" b="1" dirty="0">
                <a:effectLst>
                  <a:outerShdw blurRad="38100" dist="38100" dir="2700000" algn="tl">
                    <a:srgbClr val="000000">
                      <a:alpha val="43137"/>
                    </a:srgbClr>
                  </a:outerShdw>
                </a:effectLst>
              </a:rPr>
              <a:t>The first, the great commandment is to love the Lord your God with your whole self. The second flows from it. If you love the Lord fully with an undivided heart, then you will love your neighbor as He does. Without mixture of motive or focus, Christ in you will be reproducing His heart toward your neighbor. Rabbi Jesus, who calls you to a pure heart, creates a pure heart in you.</a:t>
            </a:r>
          </a:p>
          <a:p>
            <a:pPr algn="just" rtl="0"/>
            <a:r>
              <a:rPr lang="en-US" sz="1200" b="1" dirty="0">
                <a:effectLst>
                  <a:outerShdw blurRad="38100" dist="38100" dir="2700000" algn="tl">
                    <a:srgbClr val="000000">
                      <a:alpha val="43137"/>
                    </a:srgbClr>
                  </a:outerShdw>
                </a:effectLst>
              </a:rPr>
              <a:t>In David’s prayer from Psalm 51:10, as he prays for a clean heart, he also prays for a steadfast spirit. </a:t>
            </a:r>
            <a:r>
              <a:rPr lang="en-US" sz="1200" b="1" i="1" dirty="0">
                <a:effectLst>
                  <a:outerShdw blurRad="38100" dist="38100" dir="2700000" algn="tl">
                    <a:srgbClr val="000000">
                      <a:alpha val="43137"/>
                    </a:srgbClr>
                  </a:outerShdw>
                </a:effectLst>
              </a:rPr>
              <a:t>“Create in me a clean heart, O God, and renew a steadfast spirit within me” (Psalm 51:10). The spirit, when used of man’s spirit, refers to the inner man and could be a substitute word for “heart.”</a:t>
            </a:r>
          </a:p>
          <a:p>
            <a:pPr algn="just" rtl="0"/>
            <a:r>
              <a:rPr lang="en-US" sz="1200" b="1" dirty="0">
                <a:effectLst>
                  <a:outerShdw blurRad="38100" dist="38100" dir="2700000" algn="tl">
                    <a:srgbClr val="000000">
                      <a:alpha val="43137"/>
                    </a:srgbClr>
                  </a:outerShdw>
                </a:effectLst>
              </a:rPr>
              <a:t>The word translated “right” means to be steadfast, fixed, immoveable. The Hebrew letters tell the story of a seed opening (an open palm and a seed). The seed opens to put down roots and give the plant a foundation and a base (Jeff Benner’s </a:t>
            </a:r>
            <a:r>
              <a:rPr lang="en-US" sz="1200" b="1" i="1" dirty="0">
                <a:effectLst>
                  <a:outerShdw blurRad="38100" dist="38100" dir="2700000" algn="tl">
                    <a:srgbClr val="000000">
                      <a:alpha val="43137"/>
                    </a:srgbClr>
                  </a:outerShdw>
                </a:effectLst>
              </a:rPr>
              <a:t>The Ancient Hebrew Lexicon of the Bible). A pure heart, a steadfast spirit.</a:t>
            </a:r>
          </a:p>
          <a:p>
            <a:pPr algn="just" rtl="0"/>
            <a:r>
              <a:rPr lang="en-US" sz="1800" b="1" dirty="0">
                <a:effectLst>
                  <a:outerShdw blurRad="38100" dist="38100" dir="2700000" algn="tl">
                    <a:srgbClr val="000000">
                      <a:alpha val="43137"/>
                    </a:srgbClr>
                  </a:outerShdw>
                </a:effectLst>
              </a:rPr>
              <a:t>In Hebrew poetry it is typical to say the same thing twice, using different words for the same thought. How do these two lines say the same thing? Sum up the full thought put forth by the double statement.</a:t>
            </a:r>
          </a:p>
          <a:p>
            <a:pPr marR="2880" algn="just" rtl="0"/>
            <a:r>
              <a:rPr lang="en-US" sz="1800" b="1" i="1" dirty="0">
                <a:effectLst>
                  <a:outerShdw blurRad="38100" dist="38100" dir="2700000" algn="tl">
                    <a:srgbClr val="000000">
                      <a:alpha val="43137"/>
                    </a:srgbClr>
                  </a:outerShdw>
                </a:effectLst>
              </a:rPr>
              <a:t>“Create in me a clean heart, O God, and renew a steadfast spirit within me.”</a:t>
            </a:r>
          </a:p>
          <a:p>
            <a:pPr marR="2880" algn="just" rtl="0"/>
            <a:r>
              <a:rPr lang="en-US" sz="1800" b="1" dirty="0">
                <a:effectLst>
                  <a:outerShdw blurRad="38100" dist="38100" dir="2700000" algn="tl">
                    <a:srgbClr val="000000">
                      <a:alpha val="43137"/>
                    </a:srgbClr>
                  </a:outerShdw>
                </a:effectLst>
              </a:rPr>
              <a:t>—Psalm 51:10</a:t>
            </a:r>
          </a:p>
          <a:p>
            <a:r>
              <a:rPr lang="en-US" sz="1200" dirty="0">
                <a:effectLst>
                  <a:outerShdw blurRad="38100" dist="38100" dir="2700000" algn="tl">
                    <a:srgbClr val="000000">
                      <a:alpha val="43137"/>
                    </a:srgbClr>
                  </a:outerShdw>
                </a:effectLst>
              </a:rPr>
              <a:t> Dean, J. K. (2015). . Ashland, OH: New Hope Publishers.</a:t>
            </a:r>
          </a:p>
          <a:p>
            <a:r>
              <a:rPr lang="en-US" sz="1200" b="0" i="0" u="none" strike="noStrike" baseline="0" dirty="0"/>
              <a:t> Dean, J. K. (2015). </a:t>
            </a:r>
            <a:r>
              <a:rPr lang="en-US" sz="1200" b="0" i="1" u="sng" strike="noStrike" baseline="0" dirty="0">
                <a:solidFill>
                  <a:srgbClr val="0000FF"/>
                </a:solidFill>
                <a:hlinkClick r:id="rId3"/>
              </a:rPr>
              <a:t>Set apart: a 6-week study of the beatitudes</a:t>
            </a:r>
            <a:r>
              <a:rPr lang="en-US" sz="1200" b="0" i="0" u="none" strike="noStrike" baseline="0" dirty="0">
                <a:solidFill>
                  <a:srgbClr val="0000FF"/>
                </a:solidFill>
                <a:hlinkClick r:id="rId3"/>
              </a:rPr>
              <a:t>. Ashland, OH: New Hope Publishers.</a:t>
            </a:r>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10581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490888"/>
            <a:ext cx="11719249" cy="6124516"/>
          </a:xfrm>
          <a:solidFill>
            <a:schemeClr val="accent2">
              <a:lumMod val="20000"/>
              <a:lumOff val="80000"/>
            </a:schemeClr>
          </a:solidFill>
          <a:ln>
            <a:noFill/>
          </a:ln>
        </p:spPr>
        <p:txBody>
          <a:bodyPr>
            <a:normAutofit/>
          </a:bodyPr>
          <a:lstStyle/>
          <a:p>
            <a:pPr algn="ctr" rtl="0"/>
            <a:r>
              <a:rPr lang="en-US" sz="2100" b="1" dirty="0">
                <a:solidFill>
                  <a:srgbClr val="A6A8AA"/>
                </a:solidFill>
                <a:effectLst>
                  <a:outerShdw blurRad="38100" dist="38100" dir="2700000" algn="tl">
                    <a:srgbClr val="000000">
                      <a:alpha val="43137"/>
                    </a:srgbClr>
                  </a:outerShdw>
                </a:effectLst>
              </a:rPr>
              <a:t>H</a:t>
            </a:r>
            <a:r>
              <a:rPr lang="en-US" sz="2000" b="1" dirty="0">
                <a:solidFill>
                  <a:srgbClr val="A6A8AA"/>
                </a:solidFill>
                <a:effectLst>
                  <a:outerShdw blurRad="38100" dist="38100" dir="2700000" algn="tl">
                    <a:srgbClr val="000000">
                      <a:alpha val="43137"/>
                    </a:srgbClr>
                  </a:outerShdw>
                </a:effectLst>
              </a:rPr>
              <a:t>EART TO</a:t>
            </a:r>
            <a:r>
              <a:rPr lang="en-US" sz="2100" b="1" dirty="0">
                <a:solidFill>
                  <a:srgbClr val="A6A8AA"/>
                </a:solidFill>
                <a:effectLst>
                  <a:outerShdw blurRad="38100" dist="38100" dir="2700000" algn="tl">
                    <a:srgbClr val="000000">
                      <a:alpha val="43137"/>
                    </a:srgbClr>
                  </a:outerShdw>
                </a:effectLst>
              </a:rPr>
              <a:t> H</a:t>
            </a:r>
            <a:r>
              <a:rPr lang="en-US" sz="2000" b="1" dirty="0">
                <a:solidFill>
                  <a:srgbClr val="A6A8AA"/>
                </a:solidFill>
                <a:effectLst>
                  <a:outerShdw blurRad="38100" dist="38100" dir="2700000" algn="tl">
                    <a:srgbClr val="000000">
                      <a:alpha val="43137"/>
                    </a:srgbClr>
                  </a:outerShdw>
                </a:effectLst>
              </a:rPr>
              <a:t>EART</a:t>
            </a:r>
          </a:p>
          <a:p>
            <a:pPr algn="just" rtl="0"/>
            <a:r>
              <a:rPr lang="en-US" sz="1200" b="1" dirty="0">
                <a:effectLst>
                  <a:outerShdw blurRad="38100" dist="38100" dir="2700000" algn="tl">
                    <a:srgbClr val="000000">
                      <a:alpha val="43137"/>
                    </a:srgbClr>
                  </a:outerShdw>
                </a:effectLst>
              </a:rPr>
              <a:t>The Hebrew word David used in Psalm 51:10, which is translated “create,” is the same word used in Genesis 1:1: </a:t>
            </a:r>
            <a:r>
              <a:rPr lang="en-US" sz="1200" b="1" i="1" dirty="0">
                <a:effectLst>
                  <a:outerShdw blurRad="38100" dist="38100" dir="2700000" algn="tl">
                    <a:srgbClr val="000000">
                      <a:alpha val="43137"/>
                    </a:srgbClr>
                  </a:outerShdw>
                </a:effectLst>
              </a:rPr>
              <a:t>“In the beginning God created . . .” The word means to fashion, shape, or form. “Now the earth was formless and empty, darkness was over the surface of the deep, and the Spirit of God was hovering over the waters” (Genesis 1:2). The Holy Spirit is alluding to the beginning to define the work of God in our hearts.</a:t>
            </a:r>
          </a:p>
          <a:p>
            <a:pPr algn="just" rtl="0"/>
            <a:r>
              <a:rPr lang="en-US" sz="1200" b="1" dirty="0">
                <a:effectLst>
                  <a:outerShdw blurRad="38100" dist="38100" dir="2700000" algn="tl">
                    <a:srgbClr val="000000">
                      <a:alpha val="43137"/>
                    </a:srgbClr>
                  </a:outerShdw>
                </a:effectLst>
              </a:rPr>
              <a:t>Remember </a:t>
            </a:r>
            <a:r>
              <a:rPr lang="en-US" sz="1200" b="1" i="1" dirty="0" err="1">
                <a:effectLst>
                  <a:outerShdw blurRad="38100" dist="38100" dir="2700000" algn="tl">
                    <a:srgbClr val="000000">
                      <a:alpha val="43137"/>
                    </a:srgbClr>
                  </a:outerShdw>
                </a:effectLst>
              </a:rPr>
              <a:t>gezerah</a:t>
            </a:r>
            <a:r>
              <a:rPr lang="en-US" sz="1200" b="1" i="1" dirty="0">
                <a:effectLst>
                  <a:outerShdw blurRad="38100" dist="38100" dir="2700000" algn="tl">
                    <a:srgbClr val="000000">
                      <a:alpha val="43137"/>
                    </a:srgbClr>
                  </a:outerShdw>
                </a:effectLst>
              </a:rPr>
              <a:t> </a:t>
            </a:r>
            <a:r>
              <a:rPr lang="en-US" sz="1200" b="1" i="1" dirty="0" err="1">
                <a:effectLst>
                  <a:outerShdw blurRad="38100" dist="38100" dir="2700000" algn="tl">
                    <a:srgbClr val="000000">
                      <a:alpha val="43137"/>
                    </a:srgbClr>
                  </a:outerShdw>
                </a:effectLst>
              </a:rPr>
              <a:t>shavah</a:t>
            </a:r>
            <a:r>
              <a:rPr lang="en-US" sz="1200" b="1" i="1" dirty="0">
                <a:effectLst>
                  <a:outerShdw blurRad="38100" dist="38100" dir="2700000" algn="tl">
                    <a:srgbClr val="000000">
                      <a:alpha val="43137"/>
                    </a:srgbClr>
                  </a:outerShdw>
                </a:effectLst>
              </a:rPr>
              <a:t> (cut equally)? Let’s look at a statement that will immediately take the reader back to Genesis 1:2, when the earth was formless and empty. I borrow the basis of these thoughts from a brilliant sermon by Dr. Joseph </a:t>
            </a:r>
            <a:r>
              <a:rPr lang="en-US" sz="1200" b="1" i="1" dirty="0" err="1">
                <a:effectLst>
                  <a:outerShdw blurRad="38100" dist="38100" dir="2700000" algn="tl">
                    <a:srgbClr val="000000">
                      <a:alpha val="43137"/>
                    </a:srgbClr>
                  </a:outerShdw>
                </a:effectLst>
              </a:rPr>
              <a:t>Novenson</a:t>
            </a:r>
            <a:r>
              <a:rPr lang="en-US" sz="1200" b="1" i="1" dirty="0">
                <a:effectLst>
                  <a:outerShdw blurRad="38100" dist="38100" dir="2700000" algn="tl">
                    <a:srgbClr val="000000">
                      <a:alpha val="43137"/>
                    </a:srgbClr>
                  </a:outerShdw>
                </a:effectLst>
              </a:rPr>
              <a:t> called “</a:t>
            </a:r>
            <a:r>
              <a:rPr lang="en-US" sz="1200" b="1" i="1" dirty="0" err="1">
                <a:effectLst>
                  <a:outerShdw blurRad="38100" dist="38100" dir="2700000" algn="tl">
                    <a:srgbClr val="000000">
                      <a:alpha val="43137"/>
                    </a:srgbClr>
                  </a:outerShdw>
                </a:effectLst>
              </a:rPr>
              <a:t>Decreation</a:t>
            </a:r>
            <a:r>
              <a:rPr lang="en-US" sz="1200" b="1" i="1" dirty="0">
                <a:effectLst>
                  <a:outerShdw blurRad="38100" dist="38100" dir="2700000" algn="tl">
                    <a:srgbClr val="000000">
                      <a:alpha val="43137"/>
                    </a:srgbClr>
                  </a:outerShdw>
                </a:effectLst>
              </a:rPr>
              <a:t> and Recreation.”</a:t>
            </a:r>
          </a:p>
          <a:p>
            <a:pPr algn="just" rtl="0"/>
            <a:r>
              <a:rPr lang="en-US" sz="1200" b="1" i="1" dirty="0">
                <a:effectLst>
                  <a:outerShdw blurRad="38100" dist="38100" dir="2700000" algn="tl">
                    <a:srgbClr val="000000">
                      <a:alpha val="43137"/>
                    </a:srgbClr>
                  </a:outerShdw>
                </a:effectLst>
              </a:rPr>
              <a:t>I looked at the earth,</a:t>
            </a:r>
          </a:p>
          <a:p>
            <a:pPr algn="just" rtl="0"/>
            <a:r>
              <a:rPr lang="en-US" sz="1200" b="1" i="1" dirty="0">
                <a:effectLst>
                  <a:outerShdw blurRad="38100" dist="38100" dir="2700000" algn="tl">
                    <a:srgbClr val="000000">
                      <a:alpha val="43137"/>
                    </a:srgbClr>
                  </a:outerShdw>
                </a:effectLst>
              </a:rPr>
              <a:t>and it was formless and empty.</a:t>
            </a:r>
          </a:p>
          <a:p>
            <a:pPr algn="just" rtl="0"/>
            <a:r>
              <a:rPr lang="en-US" sz="1200" b="1" dirty="0">
                <a:effectLst>
                  <a:outerShdw blurRad="38100" dist="38100" dir="2700000" algn="tl">
                    <a:srgbClr val="000000">
                      <a:alpha val="43137"/>
                    </a:srgbClr>
                  </a:outerShdw>
                </a:effectLst>
              </a:rPr>
              <a:t>—Jeremiah 4:23</a:t>
            </a:r>
          </a:p>
          <a:p>
            <a:pPr algn="just" rtl="0"/>
            <a:r>
              <a:rPr lang="en-US" sz="1200" b="1" dirty="0">
                <a:effectLst>
                  <a:outerShdw blurRad="38100" dist="38100" dir="2700000" algn="tl">
                    <a:srgbClr val="000000">
                      <a:alpha val="43137"/>
                    </a:srgbClr>
                  </a:outerShdw>
                </a:effectLst>
              </a:rPr>
              <a:t>Do you see the </a:t>
            </a:r>
            <a:r>
              <a:rPr lang="en-US" sz="1200" b="1" i="1" dirty="0" err="1">
                <a:effectLst>
                  <a:outerShdw blurRad="38100" dist="38100" dir="2700000" algn="tl">
                    <a:srgbClr val="000000">
                      <a:alpha val="43137"/>
                    </a:srgbClr>
                  </a:outerShdw>
                </a:effectLst>
              </a:rPr>
              <a:t>gezarah</a:t>
            </a:r>
            <a:r>
              <a:rPr lang="en-US" sz="1200" b="1" i="1" dirty="0">
                <a:effectLst>
                  <a:outerShdw blurRad="38100" dist="38100" dir="2700000" algn="tl">
                    <a:srgbClr val="000000">
                      <a:alpha val="43137"/>
                    </a:srgbClr>
                  </a:outerShdw>
                </a:effectLst>
              </a:rPr>
              <a:t> </a:t>
            </a:r>
            <a:r>
              <a:rPr lang="en-US" sz="1200" b="1" i="1" dirty="0" err="1">
                <a:effectLst>
                  <a:outerShdw blurRad="38100" dist="38100" dir="2700000" algn="tl">
                    <a:srgbClr val="000000">
                      <a:alpha val="43137"/>
                    </a:srgbClr>
                  </a:outerShdw>
                </a:effectLst>
              </a:rPr>
              <a:t>shava</a:t>
            </a:r>
            <a:r>
              <a:rPr lang="en-US" sz="1200" b="1" i="1" dirty="0">
                <a:effectLst>
                  <a:outerShdw blurRad="38100" dist="38100" dir="2700000" algn="tl">
                    <a:srgbClr val="000000">
                      <a:alpha val="43137"/>
                    </a:srgbClr>
                  </a:outerShdw>
                </a:effectLst>
              </a:rPr>
              <a:t>? Formless and empty—the earth before God speaks order and light. Formless and empty—the hearts of His people when they leave the Word of God behind.</a:t>
            </a:r>
          </a:p>
          <a:p>
            <a:pPr algn="just" rtl="0"/>
            <a:r>
              <a:rPr lang="en-US" sz="1200" b="1" dirty="0">
                <a:effectLst>
                  <a:outerShdw blurRad="38100" dist="38100" dir="2700000" algn="tl">
                    <a:srgbClr val="000000">
                      <a:alpha val="43137"/>
                    </a:srgbClr>
                  </a:outerShdw>
                </a:effectLst>
              </a:rPr>
              <a:t>God, through Jeremiah, is reprimanding His rebellious people. He is telling them that their sin is distancing them from Him, and so is bringing into their lives the opposite of what His Word brings. When they are far from His Word, they remove themselves from what His Word provides. In Jeremiah, He is using the metaphor of the earth, but is using it to depict the empty, barren wasteland that their hearts have become. Formless and empty.</a:t>
            </a:r>
          </a:p>
          <a:p>
            <a:pPr algn="just" rtl="0"/>
            <a:r>
              <a:rPr lang="en-US" sz="1200" b="1" dirty="0">
                <a:effectLst>
                  <a:outerShdw blurRad="38100" dist="38100" dir="2700000" algn="tl">
                    <a:srgbClr val="000000">
                      <a:alpha val="43137"/>
                    </a:srgbClr>
                  </a:outerShdw>
                </a:effectLst>
              </a:rPr>
              <a:t>So, then, the remedy? Create, O God.</a:t>
            </a:r>
          </a:p>
          <a:p>
            <a:pPr algn="just" rtl="0"/>
            <a:r>
              <a:rPr lang="en-US" sz="1200" b="1" dirty="0">
                <a:effectLst>
                  <a:outerShdw blurRad="38100" dist="38100" dir="2700000" algn="tl">
                    <a:srgbClr val="000000">
                      <a:alpha val="43137"/>
                    </a:srgbClr>
                  </a:outerShdw>
                </a:effectLst>
              </a:rPr>
              <a:t>Once again, O God, hover over the emptiness that my heart has become and let there be order. Let there be life. Let there be righteousness and purity and steadfastness.</a:t>
            </a:r>
          </a:p>
          <a:p>
            <a:pPr algn="just" rtl="0"/>
            <a:r>
              <a:rPr lang="en-US" sz="1200" b="1" dirty="0">
                <a:effectLst>
                  <a:outerShdw blurRad="38100" dist="38100" dir="2700000" algn="tl">
                    <a:srgbClr val="000000">
                      <a:alpha val="43137"/>
                    </a:srgbClr>
                  </a:outerShdw>
                </a:effectLst>
              </a:rPr>
              <a:t>What God requires of you He provides for you. Purity comes from Him, transferring the law to the inside and being the law within you. Transforming wasteland into lush vineyard. Transforming formless emptiness into the image of His Son.</a:t>
            </a:r>
          </a:p>
          <a:p>
            <a:pPr algn="just" rtl="0"/>
            <a:r>
              <a:rPr lang="en-US" sz="1200" b="1" dirty="0">
                <a:effectLst>
                  <a:outerShdw blurRad="38100" dist="38100" dir="2700000" algn="tl">
                    <a:srgbClr val="000000">
                      <a:alpha val="43137"/>
                    </a:srgbClr>
                  </a:outerShdw>
                </a:effectLst>
              </a:rPr>
              <a:t>Look at the heart of Rabbi Jesus—the heart He promises to create in His disciples. What does a pure, unalloyed heart look like?</a:t>
            </a:r>
          </a:p>
          <a:p>
            <a:pPr lvl="1"/>
            <a:r>
              <a:rPr lang="en-US" b="1" dirty="0">
                <a:effectLst>
                  <a:outerShdw blurRad="38100" dist="38100" dir="2700000" algn="tl">
                    <a:srgbClr val="000000">
                      <a:alpha val="43137"/>
                    </a:srgbClr>
                  </a:outerShdw>
                </a:effectLst>
              </a:rPr>
              <a:t> Dean, J. K. (2015). . Ashland, OH: New Hope Publishers.</a:t>
            </a:r>
          </a:p>
          <a:p>
            <a:pPr algn="just" rtl="0"/>
            <a:endParaRPr lang="en-US" dirty="0"/>
          </a:p>
          <a:p>
            <a:r>
              <a:rPr lang="en-US" b="0" i="0" u="none" strike="noStrike" baseline="0" dirty="0"/>
              <a:t> Dean, J. K. (2015). </a:t>
            </a:r>
            <a:r>
              <a:rPr lang="en-US" b="0" i="1" u="sng" strike="noStrike" baseline="0" dirty="0">
                <a:solidFill>
                  <a:srgbClr val="0000FF"/>
                </a:solidFill>
                <a:hlinkClick r:id="rId3"/>
              </a:rPr>
              <a:t>Set apart: a 6-week study of the beatitudes</a:t>
            </a:r>
            <a:r>
              <a:rPr lang="en-US" b="0" i="0" u="none" strike="noStrike" baseline="0" dirty="0">
                <a:solidFill>
                  <a:srgbClr val="0000FF"/>
                </a:solidFill>
                <a:hlinkClick r:id="rId3"/>
              </a:rPr>
              <a:t>. Ashland, OH: New Hope Publishers.</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89677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6754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10138"/>
            <a:ext cx="11719249" cy="6105265"/>
          </a:xfrm>
          <a:solidFill>
            <a:schemeClr val="accent2">
              <a:lumMod val="20000"/>
              <a:lumOff val="80000"/>
            </a:schemeClr>
          </a:solidFill>
          <a:ln>
            <a:noFill/>
          </a:ln>
        </p:spPr>
        <p:txBody>
          <a:bodyPr>
            <a:normAutofit/>
          </a:bodyPr>
          <a:lstStyle/>
          <a:p>
            <a:pPr algn="l" rtl="0"/>
            <a:r>
              <a:rPr lang="en-US" sz="2800" b="1" dirty="0">
                <a:solidFill>
                  <a:srgbClr val="C00000"/>
                </a:solidFill>
                <a:effectLst>
                  <a:outerShdw blurRad="38100" dist="38100" dir="2700000" algn="tl">
                    <a:srgbClr val="000000">
                      <a:alpha val="43137"/>
                    </a:srgbClr>
                  </a:outerShdw>
                </a:effectLst>
              </a:rPr>
              <a:t>They Shall See God</a:t>
            </a:r>
          </a:p>
          <a:p>
            <a:pPr algn="just" rtl="0"/>
            <a:r>
              <a:rPr lang="en-US" sz="1200" b="1" dirty="0">
                <a:effectLst>
                  <a:outerShdw blurRad="38100" dist="38100" dir="2700000" algn="tl">
                    <a:srgbClr val="000000">
                      <a:alpha val="43137"/>
                    </a:srgbClr>
                  </a:outerShdw>
                </a:effectLst>
              </a:rPr>
              <a:t>The pure in heart will live in a state of blessedness, fully supplied and content, and that blessedness will be realized in seeing God. This is yet another way to say they will live in the kingdom.</a:t>
            </a:r>
          </a:p>
          <a:p>
            <a:pPr algn="just" rtl="0"/>
            <a:r>
              <a:rPr lang="en-US" sz="1200" b="1" dirty="0">
                <a:effectLst>
                  <a:outerShdw blurRad="38100" dist="38100" dir="2700000" algn="tl">
                    <a:srgbClr val="000000">
                      <a:alpha val="43137"/>
                    </a:srgbClr>
                  </a:outerShdw>
                </a:effectLst>
              </a:rPr>
              <a:t>To see God is not to see with the physical eyes, but with </a:t>
            </a:r>
            <a:r>
              <a:rPr lang="en-US" sz="1200" b="1" i="1" dirty="0">
                <a:effectLst>
                  <a:outerShdw blurRad="38100" dist="38100" dir="2700000" algn="tl">
                    <a:srgbClr val="000000">
                      <a:alpha val="43137"/>
                    </a:srgbClr>
                  </a:outerShdw>
                </a:effectLst>
              </a:rPr>
              <a:t>“the eyes of your heart” (Ephesians 1:18). Jesus used the language of seeing when He talked about how He recognized the Father’s activity while He was in the form of man.</a:t>
            </a:r>
          </a:p>
          <a:p>
            <a:pPr marR="2880" algn="just" rtl="0"/>
            <a:r>
              <a:rPr lang="en-US" sz="1200" b="1" i="1" dirty="0">
                <a:effectLst>
                  <a:outerShdw blurRad="38100" dist="38100" dir="2700000" algn="tl">
                    <a:srgbClr val="000000">
                      <a:alpha val="43137"/>
                    </a:srgbClr>
                  </a:outerShdw>
                </a:effectLst>
              </a:rPr>
              <a:t>Jesus gave them this answer: “I tell you the truth, the Son can do nothing by himself; he can do only what he sees his Father doing, because whatever the Father does the Son also does. For the Father loves the Son and shows him all he does.”</a:t>
            </a:r>
          </a:p>
          <a:p>
            <a:pPr marR="2880" algn="just" rtl="0"/>
            <a:r>
              <a:rPr lang="en-US" sz="1200" b="1" dirty="0">
                <a:effectLst>
                  <a:outerShdw blurRad="38100" dist="38100" dir="2700000" algn="tl">
                    <a:srgbClr val="000000">
                      <a:alpha val="43137"/>
                    </a:srgbClr>
                  </a:outerShdw>
                </a:effectLst>
              </a:rPr>
              <a:t>—John 5:19–20</a:t>
            </a:r>
          </a:p>
          <a:p>
            <a:pPr algn="just" rtl="0"/>
            <a:r>
              <a:rPr lang="en-US" sz="1200" b="1" dirty="0">
                <a:effectLst>
                  <a:outerShdw blurRad="38100" dist="38100" dir="2700000" algn="tl">
                    <a:srgbClr val="000000">
                      <a:alpha val="43137"/>
                    </a:srgbClr>
                  </a:outerShdw>
                </a:effectLst>
              </a:rPr>
              <a:t>Let’s go back to David’s Psalm 51. This psalm is probably the basis of Jesus’ words about the pure in heart. Let’s see what follows David’s plea for God to create in him a clean heart and renew a steadfast spirit.</a:t>
            </a:r>
          </a:p>
          <a:p>
            <a:pPr marR="2880" algn="just" rtl="0"/>
            <a:r>
              <a:rPr lang="en-US" sz="1200" b="1" i="1" dirty="0">
                <a:effectLst>
                  <a:outerShdw blurRad="38100" dist="38100" dir="2700000" algn="tl">
                    <a:srgbClr val="000000">
                      <a:alpha val="43137"/>
                    </a:srgbClr>
                  </a:outerShdw>
                </a:effectLst>
              </a:rPr>
              <a:t>Create in me a pure heart, O God, and renew a steadfast spirit within me.</a:t>
            </a:r>
          </a:p>
          <a:p>
            <a:pPr marR="2880" algn="just" rtl="0"/>
            <a:r>
              <a:rPr lang="en-US" sz="1200" b="1" i="1" dirty="0">
                <a:effectLst>
                  <a:outerShdw blurRad="38100" dist="38100" dir="2700000" algn="tl">
                    <a:srgbClr val="000000">
                      <a:alpha val="43137"/>
                    </a:srgbClr>
                  </a:outerShdw>
                </a:effectLst>
              </a:rPr>
              <a:t>Do not cast me from your presence or take your Holy Spirit from me.</a:t>
            </a:r>
          </a:p>
          <a:p>
            <a:pPr marR="2880" algn="just" rtl="0"/>
            <a:r>
              <a:rPr lang="en-US" sz="1200" b="1" dirty="0">
                <a:effectLst>
                  <a:outerShdw blurRad="38100" dist="38100" dir="2700000" algn="tl">
                    <a:srgbClr val="000000">
                      <a:alpha val="43137"/>
                    </a:srgbClr>
                  </a:outerShdw>
                </a:effectLst>
              </a:rPr>
              <a:t>—Psalm 51:10–11</a:t>
            </a:r>
          </a:p>
          <a:p>
            <a:pPr algn="just" rtl="0"/>
            <a:r>
              <a:rPr lang="en-US" sz="1200" b="1" dirty="0">
                <a:effectLst>
                  <a:outerShdw blurRad="38100" dist="38100" dir="2700000" algn="tl">
                    <a:srgbClr val="000000">
                      <a:alpha val="43137"/>
                    </a:srgbClr>
                  </a:outerShdw>
                </a:effectLst>
              </a:rPr>
              <a:t>David says, “Do not throw me out of Your presence—where I can see You.” The word translated “presence” in Hebrew refers to the face or the countenance. Don’t take your face away from me, David begged.</a:t>
            </a:r>
          </a:p>
          <a:p>
            <a:pPr algn="just" rtl="0"/>
            <a:r>
              <a:rPr lang="en-US" sz="1200" b="1" dirty="0">
                <a:effectLst>
                  <a:outerShdw blurRad="38100" dist="38100" dir="2700000" algn="tl">
                    <a:srgbClr val="000000">
                      <a:alpha val="43137"/>
                    </a:srgbClr>
                  </a:outerShdw>
                </a:effectLst>
              </a:rPr>
              <a:t>What did David believe would be the result of his impure heart? He would not see God. He would have to leave God’s face.</a:t>
            </a:r>
          </a:p>
          <a:p>
            <a:pPr algn="just" rtl="0"/>
            <a:r>
              <a:rPr lang="en-US" sz="1200" b="1" dirty="0">
                <a:effectLst>
                  <a:outerShdw blurRad="38100" dist="38100" dir="2700000" algn="tl">
                    <a:srgbClr val="000000">
                      <a:alpha val="43137"/>
                    </a:srgbClr>
                  </a:outerShdw>
                </a:effectLst>
              </a:rPr>
              <a:t>Rabbi Jesus reminds the people of what the Torah had always taught them. David said it long ago. The pure in heart will know the face of God.</a:t>
            </a:r>
          </a:p>
          <a:p>
            <a:pPr algn="just" rtl="0"/>
            <a:r>
              <a:rPr lang="en-US" sz="1200" b="1" dirty="0">
                <a:effectLst>
                  <a:outerShdw blurRad="38100" dist="38100" dir="2700000" algn="tl">
                    <a:srgbClr val="000000">
                      <a:alpha val="43137"/>
                    </a:srgbClr>
                  </a:outerShdw>
                </a:effectLst>
              </a:rPr>
              <a:t>Blessed are the pure in heart, for they shall see God.</a:t>
            </a:r>
          </a:p>
          <a:p>
            <a:pPr lvl="1"/>
            <a:r>
              <a:rPr lang="en-US" b="1" dirty="0">
                <a:effectLst>
                  <a:outerShdw blurRad="38100" dist="38100" dir="2700000" algn="tl">
                    <a:srgbClr val="000000">
                      <a:alpha val="43137"/>
                    </a:srgbClr>
                  </a:outerShdw>
                </a:effectLst>
              </a:rPr>
              <a:t> Dean, J. K. (2015). . Ashland, OH: New Hope Publishers.</a:t>
            </a:r>
            <a:endParaRPr lang="en-US" dirty="0"/>
          </a:p>
          <a:p>
            <a:r>
              <a:rPr lang="en-US" b="0" i="0" u="none" strike="noStrike" baseline="0" dirty="0"/>
              <a:t> Dean, J. K. (2015). </a:t>
            </a:r>
            <a:r>
              <a:rPr lang="en-US" b="0" i="1" u="sng" strike="noStrike" baseline="0" dirty="0">
                <a:solidFill>
                  <a:srgbClr val="0000FF"/>
                </a:solidFill>
                <a:hlinkClick r:id="rId3"/>
              </a:rPr>
              <a:t>Set apart: a 6-week study of the beatitudes</a:t>
            </a:r>
            <a:r>
              <a:rPr lang="en-US" b="0" i="0" u="none" strike="noStrike" baseline="0" dirty="0">
                <a:solidFill>
                  <a:srgbClr val="0000FF"/>
                </a:solidFill>
                <a:hlinkClick r:id="rId3"/>
              </a:rPr>
              <a:t>. Ashland, OH: New Hope Publishers.</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10779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84A8694C-47E1-46C8-8604-772979C71B36}"/>
              </a:ext>
            </a:extLst>
          </p:cNvPr>
          <p:cNvPicPr>
            <a:picLocks noChangeAspect="1"/>
          </p:cNvPicPr>
          <p:nvPr/>
        </p:nvPicPr>
        <p:blipFill>
          <a:blip r:embed="rId3"/>
          <a:stretch>
            <a:fillRect/>
          </a:stretch>
        </p:blipFill>
        <p:spPr>
          <a:xfrm>
            <a:off x="408373" y="408373"/>
            <a:ext cx="11381173" cy="6054572"/>
          </a:xfrm>
          <a:prstGeom prst="rect">
            <a:avLst/>
          </a:prstGeom>
        </p:spPr>
      </p:pic>
    </p:spTree>
    <p:extLst>
      <p:ext uri="{BB962C8B-B14F-4D97-AF65-F5344CB8AC3E}">
        <p14:creationId xmlns:p14="http://schemas.microsoft.com/office/powerpoint/2010/main" val="153552701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209800" y="228600"/>
            <a:ext cx="7772400" cy="1828800"/>
          </a:xfrm>
          <a:solidFill>
            <a:schemeClr val="folHlink"/>
          </a:solidFill>
        </p:spPr>
        <p:txBody>
          <a:bodyPr/>
          <a:lstStyle/>
          <a:p>
            <a:r>
              <a:rPr lang="en-US" sz="4800" dirty="0">
                <a:solidFill>
                  <a:schemeClr val="bg1"/>
                </a:solidFill>
                <a:effectLst>
                  <a:outerShdw blurRad="38100" dist="38100" dir="2700000" algn="tl">
                    <a:srgbClr val="000000">
                      <a:alpha val="43137"/>
                    </a:srgbClr>
                  </a:outerShdw>
                </a:effectLst>
                <a:latin typeface="CloisterBlack BT" pitchFamily="66" charset="0"/>
              </a:rPr>
              <a:t>Debate Begins With Aristotle:                                 </a:t>
            </a:r>
            <a:r>
              <a:rPr lang="en-US" sz="4000" dirty="0">
                <a:solidFill>
                  <a:schemeClr val="bg1"/>
                </a:solidFill>
                <a:effectLst>
                  <a:outerShdw blurRad="38100" dist="38100" dir="2700000" algn="tl">
                    <a:srgbClr val="000000">
                      <a:alpha val="43137"/>
                    </a:srgbClr>
                  </a:outerShdw>
                </a:effectLst>
                <a:latin typeface="CloisterBlack BT" pitchFamily="66" charset="0"/>
              </a:rPr>
              <a:t>How Are People Changed Within?</a:t>
            </a:r>
            <a:r>
              <a:rPr lang="en-US" sz="4000" dirty="0">
                <a:effectLst>
                  <a:outerShdw blurRad="38100" dist="38100" dir="2700000" algn="tl">
                    <a:srgbClr val="000000">
                      <a:alpha val="43137"/>
                    </a:srgbClr>
                  </a:outerShdw>
                </a:effectLst>
                <a:latin typeface="CloisterBlack BT" pitchFamily="66" charset="0"/>
              </a:rPr>
              <a:t> </a:t>
            </a:r>
          </a:p>
        </p:txBody>
      </p:sp>
      <p:sp>
        <p:nvSpPr>
          <p:cNvPr id="149507" name="Rectangle 3" descr="White marble"/>
          <p:cNvSpPr>
            <a:spLocks noGrp="1" noChangeArrowheads="1"/>
          </p:cNvSpPr>
          <p:nvPr>
            <p:ph type="body" idx="1"/>
          </p:nvPr>
        </p:nvSpPr>
        <p:spPr>
          <a:xfrm>
            <a:off x="1905000" y="2514600"/>
            <a:ext cx="8382000" cy="3352800"/>
          </a:xfrm>
          <a:blipFill dpi="0" rotWithShape="0">
            <a:blip r:embed="rId3" cstate="print"/>
            <a:srcRect/>
            <a:tile tx="0" ty="0" sx="100000" sy="100000" flip="none" algn="tl"/>
          </a:blipFill>
        </p:spPr>
        <p:txBody>
          <a:bodyPr/>
          <a:lstStyle/>
          <a:p>
            <a:pPr>
              <a:lnSpc>
                <a:spcPct val="90000"/>
              </a:lnSpc>
              <a:buFontTx/>
              <a:buNone/>
            </a:pPr>
            <a:r>
              <a:rPr lang="en-US" sz="3600" b="1" u="sng" dirty="0">
                <a:solidFill>
                  <a:schemeClr val="bg2"/>
                </a:solidFill>
                <a:effectLst>
                  <a:outerShdw blurRad="38100" dist="38100" dir="2700000" algn="tl">
                    <a:srgbClr val="000000">
                      <a:alpha val="43137"/>
                    </a:srgbClr>
                  </a:outerShdw>
                </a:effectLst>
              </a:rPr>
              <a:t>“To Be Is To Do” - Or - “To Do Is To Be”</a:t>
            </a:r>
          </a:p>
          <a:p>
            <a:pPr>
              <a:lnSpc>
                <a:spcPct val="90000"/>
              </a:lnSpc>
              <a:buFontTx/>
              <a:buNone/>
            </a:pPr>
            <a:r>
              <a:rPr lang="en-US" i="1" dirty="0">
                <a:solidFill>
                  <a:srgbClr val="0099CC"/>
                </a:solidFill>
                <a:effectLst>
                  <a:outerShdw blurRad="38100" dist="38100" dir="2700000" algn="tl">
                    <a:srgbClr val="000000">
                      <a:alpha val="43137"/>
                    </a:srgbClr>
                  </a:outerShdw>
                </a:effectLst>
              </a:rPr>
              <a:t>  “Excellence is an art won by training and habituation.  We do not act rightly because we have virtue or excellence,  but rather we have those because we have acted rightly.  We are what we repeatedly do…  Excellence, then is not an act but a habit.”</a:t>
            </a:r>
            <a:r>
              <a:rPr lang="en-US" sz="2800" dirty="0">
                <a:effectLst>
                  <a:outerShdw blurRad="38100" dist="38100" dir="2700000" algn="tl">
                    <a:srgbClr val="000000">
                      <a:alpha val="43137"/>
                    </a:srgbClr>
                  </a:outerShdw>
                </a:effectLst>
              </a:rPr>
              <a:t> </a:t>
            </a:r>
          </a:p>
        </p:txBody>
      </p:sp>
      <p:sp>
        <p:nvSpPr>
          <p:cNvPr id="149508" name="WordArt 4"/>
          <p:cNvSpPr>
            <a:spLocks noChangeArrowheads="1" noChangeShapeType="1" noTextEdit="1"/>
          </p:cNvSpPr>
          <p:nvPr/>
        </p:nvSpPr>
        <p:spPr bwMode="auto">
          <a:xfrm>
            <a:off x="1981200" y="6096000"/>
            <a:ext cx="8001000" cy="762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outerShdw blurRad="38100" dist="38100" dir="2700000" algn="tl">
                    <a:srgbClr val="000000">
                      <a:alpha val="43137"/>
                    </a:srgbClr>
                  </a:outerShdw>
                </a:effectLst>
                <a:uLnTx/>
                <a:uFillTx/>
                <a:latin typeface="Times New Roman"/>
                <a:ea typeface="+mn-ea"/>
                <a:cs typeface="Times New Roman"/>
              </a:rPr>
              <a:t>* Disputing Human Nature!</a:t>
            </a:r>
          </a:p>
        </p:txBody>
      </p:sp>
    </p:spTree>
    <p:extLst>
      <p:ext uri="{BB962C8B-B14F-4D97-AF65-F5344CB8AC3E}">
        <p14:creationId xmlns:p14="http://schemas.microsoft.com/office/powerpoint/2010/main" val="181122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 calcmode="lin" valueType="num">
                                      <p:cBhvr>
                                        <p:cTn id="7" dur="500" fill="hold"/>
                                        <p:tgtEl>
                                          <p:spTgt spid="149508"/>
                                        </p:tgtEl>
                                        <p:attrNameLst>
                                          <p:attrName>ppt_w</p:attrName>
                                        </p:attrNameLst>
                                      </p:cBhvr>
                                      <p:tavLst>
                                        <p:tav tm="0">
                                          <p:val>
                                            <p:strVal val="4/3*#ppt_w"/>
                                          </p:val>
                                        </p:tav>
                                        <p:tav tm="100000">
                                          <p:val>
                                            <p:strVal val="#ppt_w"/>
                                          </p:val>
                                        </p:tav>
                                      </p:tavLst>
                                    </p:anim>
                                    <p:anim calcmode="lin" valueType="num">
                                      <p:cBhvr>
                                        <p:cTn id="8" dur="500" fill="hold"/>
                                        <p:tgtEl>
                                          <p:spTgt spid="14950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6649783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81442" name="Rectangle 2"/>
          <p:cNvSpPr>
            <a:spLocks noGrp="1" noChangeArrowheads="1"/>
          </p:cNvSpPr>
          <p:nvPr>
            <p:ph type="title"/>
          </p:nvPr>
        </p:nvSpPr>
        <p:spPr>
          <a:xfrm>
            <a:off x="1828800" y="84841"/>
            <a:ext cx="8534400" cy="1470582"/>
          </a:xfrm>
          <a:solidFill>
            <a:srgbClr val="A50021"/>
          </a:solidFill>
        </p:spPr>
        <p:txBody>
          <a:bodyPr/>
          <a:lstStyle/>
          <a:p>
            <a:r>
              <a:rPr lang="en-US" sz="6000" b="1" dirty="0">
                <a:solidFill>
                  <a:srgbClr val="CC9900"/>
                </a:solidFill>
                <a:effectLst>
                  <a:outerShdw blurRad="38100" dist="38100" dir="2700000" algn="tl">
                    <a:srgbClr val="000000"/>
                  </a:outerShdw>
                </a:effectLst>
                <a:latin typeface="Andy" pitchFamily="66" charset="0"/>
              </a:rPr>
              <a:t>COUNTERING THE </a:t>
            </a:r>
            <a:r>
              <a:rPr lang="en-US" sz="5400" b="1" dirty="0">
                <a:solidFill>
                  <a:srgbClr val="CC9900"/>
                </a:solidFill>
                <a:effectLst>
                  <a:outerShdw blurRad="38100" dist="38100" dir="2700000" algn="tl">
                    <a:srgbClr val="000000"/>
                  </a:outerShdw>
                </a:effectLst>
                <a:latin typeface="Andy" pitchFamily="66" charset="0"/>
              </a:rPr>
              <a:t>COUNTERFACTUAL TEST</a:t>
            </a:r>
          </a:p>
        </p:txBody>
      </p:sp>
      <p:sp>
        <p:nvSpPr>
          <p:cNvPr id="5181443" name="Rectangle 3"/>
          <p:cNvSpPr>
            <a:spLocks noGrp="1" noChangeArrowheads="1"/>
          </p:cNvSpPr>
          <p:nvPr>
            <p:ph type="body" idx="1"/>
          </p:nvPr>
        </p:nvSpPr>
        <p:spPr>
          <a:xfrm>
            <a:off x="1905000" y="1676400"/>
            <a:ext cx="8382000" cy="4572000"/>
          </a:xfrm>
          <a:solidFill>
            <a:srgbClr val="CCCC00"/>
          </a:solidFill>
        </p:spPr>
        <p:txBody>
          <a:bodyPr/>
          <a:lstStyle/>
          <a:p>
            <a:pPr>
              <a:buFont typeface="Wingdings" pitchFamily="2" charset="2"/>
              <a:buChar char="v"/>
            </a:pPr>
            <a:endParaRPr lang="en-US" sz="1400" b="1" u="sng">
              <a:solidFill>
                <a:srgbClr val="CC0000"/>
              </a:solidFill>
              <a:effectLst>
                <a:outerShdw blurRad="38100" dist="38100" dir="2700000" algn="tl">
                  <a:srgbClr val="000000"/>
                </a:outerShdw>
              </a:effectLst>
            </a:endParaRPr>
          </a:p>
          <a:p>
            <a:pPr>
              <a:buFont typeface="Wingdings" pitchFamily="2" charset="2"/>
              <a:buChar char="v"/>
            </a:pPr>
            <a:r>
              <a:rPr lang="en-US" sz="2800" b="1" u="sng">
                <a:solidFill>
                  <a:srgbClr val="CC0000"/>
                </a:solidFill>
                <a:effectLst>
                  <a:outerShdw blurRad="38100" dist="38100" dir="2700000" algn="tl">
                    <a:srgbClr val="000000"/>
                  </a:outerShdw>
                </a:effectLst>
              </a:rPr>
              <a:t> Bible Says You Are In Charge Of Your Own Heart</a:t>
            </a:r>
          </a:p>
          <a:p>
            <a:pPr>
              <a:buFont typeface="Wingdings" pitchFamily="2" charset="2"/>
              <a:buChar char="v"/>
            </a:pPr>
            <a:endParaRPr lang="en-US" sz="1400" b="1" u="sng">
              <a:solidFill>
                <a:srgbClr val="CC0000"/>
              </a:solidFill>
              <a:effectLst>
                <a:outerShdw blurRad="38100" dist="38100" dir="2700000" algn="tl">
                  <a:srgbClr val="000000"/>
                </a:outerShdw>
              </a:effectLst>
            </a:endParaRPr>
          </a:p>
          <a:p>
            <a:pPr>
              <a:buFont typeface="Wingdings" pitchFamily="2" charset="2"/>
              <a:buChar char="v"/>
            </a:pPr>
            <a:r>
              <a:rPr lang="en-US" sz="2400" b="1" i="1">
                <a:solidFill>
                  <a:srgbClr val="CC0000"/>
                </a:solidFill>
                <a:effectLst>
                  <a:outerShdw blurRad="38100" dist="38100" dir="2700000" algn="tl">
                    <a:srgbClr val="000000"/>
                  </a:outerShdw>
                </a:effectLst>
              </a:rPr>
              <a:t> </a:t>
            </a:r>
            <a:r>
              <a:rPr lang="en-US" sz="2800" i="1">
                <a:solidFill>
                  <a:srgbClr val="CC0000"/>
                </a:solidFill>
                <a:effectLst>
                  <a:outerShdw blurRad="38100" dist="38100" dir="2700000" algn="tl">
                    <a:srgbClr val="000000"/>
                  </a:outerShdw>
                </a:effectLst>
              </a:rPr>
              <a:t>Jeremiah 4: 4 – “Remove the foreskin of your hearts”</a:t>
            </a:r>
          </a:p>
          <a:p>
            <a:pPr>
              <a:buFont typeface="Wingdings" pitchFamily="2" charset="2"/>
              <a:buChar char="v"/>
            </a:pPr>
            <a:r>
              <a:rPr lang="en-US" sz="2800" i="1">
                <a:solidFill>
                  <a:srgbClr val="CC0000"/>
                </a:solidFill>
                <a:effectLst>
                  <a:outerShdw blurRad="38100" dist="38100" dir="2700000" algn="tl">
                    <a:srgbClr val="000000"/>
                  </a:outerShdw>
                </a:effectLst>
              </a:rPr>
              <a:t> Jeremiah 9: 13 – “Stubbornly followed their hearts”</a:t>
            </a:r>
          </a:p>
          <a:p>
            <a:pPr>
              <a:buFont typeface="Wingdings" pitchFamily="2" charset="2"/>
              <a:buChar char="v"/>
            </a:pPr>
            <a:r>
              <a:rPr lang="en-US" sz="2800" i="1">
                <a:solidFill>
                  <a:srgbClr val="CC0000"/>
                </a:solidFill>
                <a:effectLst>
                  <a:outerShdw blurRad="38100" dist="38100" dir="2700000" algn="tl">
                    <a:srgbClr val="000000"/>
                  </a:outerShdw>
                </a:effectLst>
              </a:rPr>
              <a:t> Jeremiah 18: 11 – “Act according to his evil heart”</a:t>
            </a:r>
          </a:p>
          <a:p>
            <a:pPr>
              <a:buFont typeface="Wingdings" pitchFamily="2" charset="2"/>
              <a:buChar char="v"/>
            </a:pPr>
            <a:endParaRPr lang="en-US" sz="1400" i="1">
              <a:solidFill>
                <a:srgbClr val="CC0000"/>
              </a:solidFill>
              <a:effectLst>
                <a:outerShdw blurRad="38100" dist="38100" dir="2700000" algn="tl">
                  <a:srgbClr val="000000"/>
                </a:outerShdw>
              </a:effectLst>
            </a:endParaRPr>
          </a:p>
          <a:p>
            <a:pPr>
              <a:buFont typeface="Wingdings" pitchFamily="2" charset="2"/>
              <a:buChar char="v"/>
            </a:pPr>
            <a:r>
              <a:rPr lang="en-US" sz="2800" b="1" i="1">
                <a:solidFill>
                  <a:srgbClr val="CC0000"/>
                </a:solidFill>
                <a:effectLst>
                  <a:outerShdw blurRad="38100" dist="38100" dir="2700000" algn="tl">
                    <a:srgbClr val="000000"/>
                  </a:outerShdw>
                </a:effectLst>
              </a:rPr>
              <a:t> </a:t>
            </a:r>
            <a:r>
              <a:rPr lang="en-US" sz="4000" b="1" i="1">
                <a:solidFill>
                  <a:srgbClr val="CC0000"/>
                </a:solidFill>
                <a:effectLst>
                  <a:outerShdw blurRad="38100" dist="38100" dir="2700000" algn="tl">
                    <a:srgbClr val="000000"/>
                  </a:outerShdw>
                </a:effectLst>
              </a:rPr>
              <a:t>Ezekiel 18:31 – “Make Yourselves   A New Heart &amp; A New Spirit!”</a:t>
            </a:r>
            <a:endParaRPr lang="en-US" sz="4000" b="1" i="1"/>
          </a:p>
        </p:txBody>
      </p:sp>
    </p:spTree>
    <p:extLst>
      <p:ext uri="{BB962C8B-B14F-4D97-AF65-F5344CB8AC3E}">
        <p14:creationId xmlns:p14="http://schemas.microsoft.com/office/powerpoint/2010/main" val="10772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181443">
                                            <p:txEl>
                                              <p:pRg st="1" end="1"/>
                                            </p:txEl>
                                          </p:spTgt>
                                        </p:tgtEl>
                                        <p:attrNameLst>
                                          <p:attrName>style.visibility</p:attrName>
                                        </p:attrNameLst>
                                      </p:cBhvr>
                                      <p:to>
                                        <p:strVal val="visible"/>
                                      </p:to>
                                    </p:set>
                                    <p:anim to="" calcmode="lin" valueType="num">
                                      <p:cBhvr>
                                        <p:cTn id="7" dur="1" fill="hold"/>
                                        <p:tgtEl>
                                          <p:spTgt spid="518144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5181443">
                                            <p:txEl>
                                              <p:pRg st="3" end="3"/>
                                            </p:txEl>
                                          </p:spTgt>
                                        </p:tgtEl>
                                        <p:attrNameLst>
                                          <p:attrName>style.visibility</p:attrName>
                                        </p:attrNameLst>
                                      </p:cBhvr>
                                      <p:to>
                                        <p:strVal val="visible"/>
                                      </p:to>
                                    </p:set>
                                    <p:anim to="" calcmode="lin" valueType="num">
                                      <p:cBhvr>
                                        <p:cTn id="12" dur="1" fill="hold"/>
                                        <p:tgtEl>
                                          <p:spTgt spid="518144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5181443">
                                            <p:txEl>
                                              <p:pRg st="4" end="4"/>
                                            </p:txEl>
                                          </p:spTgt>
                                        </p:tgtEl>
                                        <p:attrNameLst>
                                          <p:attrName>style.visibility</p:attrName>
                                        </p:attrNameLst>
                                      </p:cBhvr>
                                      <p:to>
                                        <p:strVal val="visible"/>
                                      </p:to>
                                    </p:set>
                                    <p:anim to="" calcmode="lin" valueType="num">
                                      <p:cBhvr>
                                        <p:cTn id="17" dur="1" fill="hold"/>
                                        <p:tgtEl>
                                          <p:spTgt spid="5181443">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5181443">
                                            <p:txEl>
                                              <p:pRg st="5" end="5"/>
                                            </p:txEl>
                                          </p:spTgt>
                                        </p:tgtEl>
                                        <p:attrNameLst>
                                          <p:attrName>style.visibility</p:attrName>
                                        </p:attrNameLst>
                                      </p:cBhvr>
                                      <p:to>
                                        <p:strVal val="visible"/>
                                      </p:to>
                                    </p:set>
                                    <p:anim to="" calcmode="lin" valueType="num">
                                      <p:cBhvr>
                                        <p:cTn id="22" dur="1" fill="hold"/>
                                        <p:tgtEl>
                                          <p:spTgt spid="5181443">
                                            <p:txEl>
                                              <p:pRg st="5" end="5"/>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5181443">
                                            <p:txEl>
                                              <p:pRg st="7" end="7"/>
                                            </p:txEl>
                                          </p:spTgt>
                                        </p:tgtEl>
                                        <p:attrNameLst>
                                          <p:attrName>style.visibility</p:attrName>
                                        </p:attrNameLst>
                                      </p:cBhvr>
                                      <p:to>
                                        <p:strVal val="visible"/>
                                      </p:to>
                                    </p:set>
                                    <p:anim to="" calcmode="lin" valueType="num">
                                      <p:cBhvr>
                                        <p:cTn id="27" dur="1" fill="hold"/>
                                        <p:tgtEl>
                                          <p:spTgt spid="518144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43"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209800" y="228600"/>
            <a:ext cx="7772400" cy="1447800"/>
          </a:xfrm>
          <a:solidFill>
            <a:schemeClr val="hlink"/>
          </a:solidFill>
          <a:ln>
            <a:solidFill>
              <a:schemeClr val="bg2"/>
            </a:solidFill>
          </a:ln>
        </p:spPr>
        <p:txBody>
          <a:bodyPr/>
          <a:lstStyle/>
          <a:p>
            <a:r>
              <a:rPr lang="en-US" dirty="0">
                <a:solidFill>
                  <a:schemeClr val="bg1"/>
                </a:solidFill>
                <a:effectLst>
                  <a:outerShdw blurRad="38100" dist="38100" dir="2700000" algn="tl">
                    <a:srgbClr val="000000">
                      <a:alpha val="43137"/>
                    </a:srgbClr>
                  </a:outerShdw>
                </a:effectLst>
              </a:rPr>
              <a:t>Luther Critique’s Clairvaux: </a:t>
            </a:r>
            <a:r>
              <a:rPr lang="en-US" i="1" dirty="0">
                <a:solidFill>
                  <a:schemeClr val="bg1"/>
                </a:solidFill>
                <a:effectLst>
                  <a:outerShdw blurRad="38100" dist="38100" dir="2700000" algn="tl">
                    <a:srgbClr val="000000">
                      <a:alpha val="43137"/>
                    </a:srgbClr>
                  </a:outerShdw>
                </a:effectLst>
              </a:rPr>
              <a:t>Spiritual Maturity &amp; Progress</a:t>
            </a:r>
            <a:r>
              <a:rPr lang="en-US" dirty="0">
                <a:effectLst>
                  <a:outerShdw blurRad="38100" dist="38100" dir="2700000" algn="tl">
                    <a:srgbClr val="000000">
                      <a:alpha val="43137"/>
                    </a:srgbClr>
                  </a:outerShdw>
                </a:effectLst>
              </a:rPr>
              <a:t> </a:t>
            </a:r>
          </a:p>
        </p:txBody>
      </p:sp>
      <p:sp>
        <p:nvSpPr>
          <p:cNvPr id="67587" name="Rectangle 3"/>
          <p:cNvSpPr>
            <a:spLocks noGrp="1" noChangeArrowheads="1"/>
          </p:cNvSpPr>
          <p:nvPr>
            <p:ph type="body" idx="1"/>
          </p:nvPr>
        </p:nvSpPr>
        <p:spPr>
          <a:xfrm>
            <a:off x="2209800" y="1828800"/>
            <a:ext cx="7772400" cy="3810000"/>
          </a:xfrm>
          <a:ln>
            <a:solidFill>
              <a:schemeClr val="bg2"/>
            </a:solidFill>
          </a:ln>
        </p:spPr>
        <p:txBody>
          <a:bodyPr/>
          <a:lstStyle/>
          <a:p>
            <a:pPr lvl="1">
              <a:buFontTx/>
              <a:buNone/>
            </a:pPr>
            <a:r>
              <a:rPr lang="en-US" u="sng" dirty="0">
                <a:solidFill>
                  <a:srgbClr val="0000FF"/>
                </a:solidFill>
                <a:effectLst>
                  <a:outerShdw blurRad="38100" dist="38100" dir="2700000" algn="tl">
                    <a:srgbClr val="000000">
                      <a:alpha val="43137"/>
                    </a:srgbClr>
                  </a:outerShdw>
                </a:effectLst>
              </a:rPr>
              <a:t>FIRST</a:t>
            </a:r>
            <a:r>
              <a:rPr lang="en-US" dirty="0">
                <a:solidFill>
                  <a:srgbClr val="0000FF"/>
                </a:solidFill>
                <a:effectLst>
                  <a:outerShdw blurRad="38100" dist="38100" dir="2700000" algn="tl">
                    <a:srgbClr val="000000">
                      <a:alpha val="43137"/>
                    </a:srgbClr>
                  </a:outerShdw>
                </a:effectLst>
              </a:rPr>
              <a:t> –      </a:t>
            </a:r>
            <a:r>
              <a:rPr lang="en-US" b="1" dirty="0">
                <a:solidFill>
                  <a:srgbClr val="0000FF"/>
                </a:solidFill>
                <a:effectLst>
                  <a:outerShdw blurRad="38100" dist="38100" dir="2700000" algn="tl">
                    <a:srgbClr val="000000">
                      <a:alpha val="43137"/>
                    </a:srgbClr>
                  </a:outerShdw>
                </a:effectLst>
              </a:rPr>
              <a:t>Love Of Self For Your Own Sake.</a:t>
            </a:r>
          </a:p>
          <a:p>
            <a:pPr lvl="1">
              <a:buFontTx/>
              <a:buNone/>
            </a:pPr>
            <a:endParaRPr lang="en-US" b="1" dirty="0">
              <a:solidFill>
                <a:srgbClr val="0000FF"/>
              </a:solidFill>
              <a:effectLst>
                <a:outerShdw blurRad="38100" dist="38100" dir="2700000" algn="tl">
                  <a:srgbClr val="000000">
                    <a:alpha val="43137"/>
                  </a:srgbClr>
                </a:outerShdw>
              </a:effectLst>
            </a:endParaRPr>
          </a:p>
          <a:p>
            <a:pPr lvl="1">
              <a:buFontTx/>
              <a:buNone/>
            </a:pPr>
            <a:r>
              <a:rPr lang="en-US" u="sng" dirty="0">
                <a:solidFill>
                  <a:srgbClr val="0000FF"/>
                </a:solidFill>
                <a:effectLst>
                  <a:outerShdw blurRad="38100" dist="38100" dir="2700000" algn="tl">
                    <a:srgbClr val="000000">
                      <a:alpha val="43137"/>
                    </a:srgbClr>
                  </a:outerShdw>
                </a:effectLst>
              </a:rPr>
              <a:t>SECOND</a:t>
            </a:r>
            <a:r>
              <a:rPr lang="en-US" dirty="0">
                <a:solidFill>
                  <a:srgbClr val="0000FF"/>
                </a:solidFill>
                <a:effectLst>
                  <a:outerShdw blurRad="38100" dist="38100" dir="2700000" algn="tl">
                    <a:srgbClr val="000000">
                      <a:alpha val="43137"/>
                    </a:srgbClr>
                  </a:outerShdw>
                </a:effectLst>
              </a:rPr>
              <a:t> – </a:t>
            </a:r>
            <a:r>
              <a:rPr lang="en-US" b="1" dirty="0">
                <a:solidFill>
                  <a:srgbClr val="0000FF"/>
                </a:solidFill>
                <a:effectLst>
                  <a:outerShdw blurRad="38100" dist="38100" dir="2700000" algn="tl">
                    <a:srgbClr val="000000">
                      <a:alpha val="43137"/>
                    </a:srgbClr>
                  </a:outerShdw>
                </a:effectLst>
              </a:rPr>
              <a:t>Love Of God For Your Own Sake.</a:t>
            </a:r>
          </a:p>
          <a:p>
            <a:pPr lvl="1">
              <a:buFontTx/>
              <a:buNone/>
            </a:pPr>
            <a:endParaRPr lang="en-US" b="1" dirty="0">
              <a:solidFill>
                <a:srgbClr val="0000FF"/>
              </a:solidFill>
              <a:effectLst>
                <a:outerShdw blurRad="38100" dist="38100" dir="2700000" algn="tl">
                  <a:srgbClr val="000000">
                    <a:alpha val="43137"/>
                  </a:srgbClr>
                </a:outerShdw>
              </a:effectLst>
            </a:endParaRPr>
          </a:p>
          <a:p>
            <a:pPr lvl="1">
              <a:buFontTx/>
              <a:buNone/>
            </a:pPr>
            <a:r>
              <a:rPr lang="en-US" u="sng" dirty="0">
                <a:solidFill>
                  <a:srgbClr val="0000FF"/>
                </a:solidFill>
                <a:effectLst>
                  <a:outerShdw blurRad="38100" dist="38100" dir="2700000" algn="tl">
                    <a:srgbClr val="000000">
                      <a:alpha val="43137"/>
                    </a:srgbClr>
                  </a:outerShdw>
                </a:effectLst>
              </a:rPr>
              <a:t>THIRD</a:t>
            </a:r>
            <a:r>
              <a:rPr lang="en-US" dirty="0">
                <a:solidFill>
                  <a:srgbClr val="0000FF"/>
                </a:solidFill>
                <a:effectLst>
                  <a:outerShdw blurRad="38100" dist="38100" dir="2700000" algn="tl">
                    <a:srgbClr val="000000">
                      <a:alpha val="43137"/>
                    </a:srgbClr>
                  </a:outerShdw>
                </a:effectLst>
              </a:rPr>
              <a:t> –     </a:t>
            </a:r>
            <a:r>
              <a:rPr lang="en-US" b="1" dirty="0">
                <a:solidFill>
                  <a:srgbClr val="0000FF"/>
                </a:solidFill>
                <a:effectLst>
                  <a:outerShdw blurRad="38100" dist="38100" dir="2700000" algn="tl">
                    <a:srgbClr val="000000">
                      <a:alpha val="43137"/>
                    </a:srgbClr>
                  </a:outerShdw>
                </a:effectLst>
              </a:rPr>
              <a:t>Love Of God For God’s Sake.</a:t>
            </a:r>
          </a:p>
          <a:p>
            <a:pPr lvl="1">
              <a:buFontTx/>
              <a:buNone/>
            </a:pPr>
            <a:endParaRPr lang="en-US" b="1" dirty="0">
              <a:solidFill>
                <a:srgbClr val="0000FF"/>
              </a:solidFill>
              <a:effectLst>
                <a:outerShdw blurRad="38100" dist="38100" dir="2700000" algn="tl">
                  <a:srgbClr val="000000">
                    <a:alpha val="43137"/>
                  </a:srgbClr>
                </a:outerShdw>
              </a:effectLst>
            </a:endParaRPr>
          </a:p>
          <a:p>
            <a:pPr lvl="1">
              <a:buFontTx/>
              <a:buNone/>
            </a:pPr>
            <a:r>
              <a:rPr lang="en-US" u="sng" dirty="0">
                <a:solidFill>
                  <a:srgbClr val="0000FF"/>
                </a:solidFill>
                <a:effectLst>
                  <a:outerShdw blurRad="38100" dist="38100" dir="2700000" algn="tl">
                    <a:srgbClr val="000000">
                      <a:alpha val="43137"/>
                    </a:srgbClr>
                  </a:outerShdw>
                </a:effectLst>
              </a:rPr>
              <a:t>FOURTH</a:t>
            </a:r>
            <a:r>
              <a:rPr lang="en-US" dirty="0">
                <a:solidFill>
                  <a:srgbClr val="0000FF"/>
                </a:solidFill>
                <a:effectLst>
                  <a:outerShdw blurRad="38100" dist="38100" dir="2700000" algn="tl">
                    <a:srgbClr val="000000">
                      <a:alpha val="43137"/>
                    </a:srgbClr>
                  </a:outerShdw>
                </a:effectLst>
              </a:rPr>
              <a:t> – </a:t>
            </a:r>
            <a:r>
              <a:rPr lang="en-US" b="1" dirty="0">
                <a:solidFill>
                  <a:srgbClr val="0000FF"/>
                </a:solidFill>
                <a:effectLst>
                  <a:outerShdw blurRad="38100" dist="38100" dir="2700000" algn="tl">
                    <a:srgbClr val="000000">
                      <a:alpha val="43137"/>
                    </a:srgbClr>
                  </a:outerShdw>
                </a:effectLst>
              </a:rPr>
              <a:t>Love Of Self  For God’s Sake.</a:t>
            </a:r>
            <a:endParaRPr lang="en-US" u="sng"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09305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43842" name="Rectangle 2"/>
          <p:cNvSpPr>
            <a:spLocks noGrp="1" noChangeArrowheads="1"/>
          </p:cNvSpPr>
          <p:nvPr>
            <p:ph type="title"/>
          </p:nvPr>
        </p:nvSpPr>
        <p:spPr>
          <a:xfrm>
            <a:off x="2209800" y="228600"/>
            <a:ext cx="7772400" cy="1447800"/>
          </a:xfrm>
          <a:solidFill>
            <a:schemeClr val="hlink"/>
          </a:solidFill>
          <a:ln>
            <a:solidFill>
              <a:schemeClr val="bg2"/>
            </a:solidFill>
          </a:ln>
        </p:spPr>
        <p:txBody>
          <a:bodyPr/>
          <a:lstStyle/>
          <a:p>
            <a:r>
              <a:rPr lang="en-US" dirty="0">
                <a:solidFill>
                  <a:schemeClr val="bg1"/>
                </a:solidFill>
                <a:effectLst>
                  <a:outerShdw blurRad="38100" dist="38100" dir="2700000" algn="tl">
                    <a:srgbClr val="000000">
                      <a:alpha val="43137"/>
                    </a:srgbClr>
                  </a:outerShdw>
                </a:effectLst>
              </a:rPr>
              <a:t>Luther On The Gravity Of Sin: </a:t>
            </a:r>
            <a:r>
              <a:rPr lang="en-US" b="1" dirty="0">
                <a:solidFill>
                  <a:schemeClr val="bg1"/>
                </a:solidFill>
                <a:effectLst>
                  <a:outerShdw blurRad="38100" dist="38100" dir="2700000" algn="tl">
                    <a:srgbClr val="000000">
                      <a:alpha val="43137"/>
                    </a:srgbClr>
                  </a:outerShdw>
                </a:effectLst>
              </a:rPr>
              <a:t>Mankind Is</a:t>
            </a:r>
            <a:r>
              <a:rPr lang="en-US" dirty="0">
                <a:solidFill>
                  <a:schemeClr val="bg1"/>
                </a:solidFill>
                <a:effectLst>
                  <a:outerShdw blurRad="38100" dist="38100" dir="2700000" algn="tl">
                    <a:srgbClr val="000000">
                      <a:alpha val="43137"/>
                    </a:srgbClr>
                  </a:outerShdw>
                </a:effectLst>
              </a:rPr>
              <a:t>  </a:t>
            </a:r>
            <a:r>
              <a:rPr lang="en-US" b="1" i="1" dirty="0" err="1">
                <a:solidFill>
                  <a:schemeClr val="bg1"/>
                </a:solidFill>
                <a:effectLst>
                  <a:outerShdw blurRad="38100" dist="38100" dir="2700000" algn="tl">
                    <a:srgbClr val="000000"/>
                  </a:outerShdw>
                </a:effectLst>
              </a:rPr>
              <a:t>Incurvatus</a:t>
            </a:r>
            <a:r>
              <a:rPr lang="en-US" b="1" i="1" dirty="0">
                <a:solidFill>
                  <a:schemeClr val="bg1"/>
                </a:solidFill>
                <a:effectLst>
                  <a:outerShdw blurRad="38100" dist="38100" dir="2700000" algn="tl">
                    <a:srgbClr val="000000"/>
                  </a:outerShdw>
                </a:effectLst>
              </a:rPr>
              <a:t> In Se</a:t>
            </a:r>
            <a:r>
              <a:rPr lang="en-US" dirty="0"/>
              <a:t> </a:t>
            </a:r>
          </a:p>
        </p:txBody>
      </p:sp>
      <p:sp>
        <p:nvSpPr>
          <p:cNvPr id="4643843" name="Rectangle 3"/>
          <p:cNvSpPr>
            <a:spLocks noGrp="1" noChangeArrowheads="1"/>
          </p:cNvSpPr>
          <p:nvPr>
            <p:ph type="body" idx="1"/>
          </p:nvPr>
        </p:nvSpPr>
        <p:spPr>
          <a:xfrm>
            <a:off x="2209800" y="1828800"/>
            <a:ext cx="7772400" cy="3810000"/>
          </a:xfrm>
          <a:ln>
            <a:solidFill>
              <a:schemeClr val="bg2"/>
            </a:solidFill>
          </a:ln>
        </p:spPr>
        <p:txBody>
          <a:bodyPr/>
          <a:lstStyle/>
          <a:p>
            <a:pPr lvl="1">
              <a:buFontTx/>
              <a:buNone/>
            </a:pPr>
            <a:endParaRPr lang="en-US" sz="1400" b="1" u="sng" dirty="0">
              <a:solidFill>
                <a:srgbClr val="0000FF"/>
              </a:solidFill>
            </a:endParaRPr>
          </a:p>
          <a:p>
            <a:pPr lvl="1">
              <a:buFontTx/>
              <a:buNone/>
            </a:pPr>
            <a:r>
              <a:rPr lang="en-US" sz="3200" b="1" u="sng" dirty="0">
                <a:solidFill>
                  <a:srgbClr val="0000FF"/>
                </a:solidFill>
                <a:effectLst>
                  <a:outerShdw blurRad="38100" dist="38100" dir="2700000" algn="tl">
                    <a:srgbClr val="000000">
                      <a:alpha val="43137"/>
                    </a:srgbClr>
                  </a:outerShdw>
                </a:effectLst>
              </a:rPr>
              <a:t>Humanity Has </a:t>
            </a:r>
            <a:r>
              <a:rPr lang="en-US" sz="3200" b="1" i="1" u="sng" dirty="0">
                <a:solidFill>
                  <a:srgbClr val="0000FF"/>
                </a:solidFill>
                <a:effectLst>
                  <a:outerShdw blurRad="38100" dist="38100" dir="2700000" algn="tl">
                    <a:srgbClr val="000000">
                      <a:alpha val="43137"/>
                    </a:srgbClr>
                  </a:outerShdw>
                </a:effectLst>
              </a:rPr>
              <a:t>Curved In Upon Itself</a:t>
            </a:r>
            <a:r>
              <a:rPr lang="en-US" sz="3600" u="sng" dirty="0">
                <a:solidFill>
                  <a:srgbClr val="0000FF"/>
                </a:solidFill>
                <a:effectLst>
                  <a:outerShdw blurRad="38100" dist="38100" dir="2700000" algn="tl">
                    <a:srgbClr val="000000">
                      <a:alpha val="43137"/>
                    </a:srgbClr>
                  </a:outerShdw>
                </a:effectLst>
              </a:rPr>
              <a:t> </a:t>
            </a:r>
          </a:p>
          <a:p>
            <a:pPr lvl="1">
              <a:buFontTx/>
              <a:buNone/>
            </a:pPr>
            <a:endParaRPr lang="en-US" sz="2000" u="sng" dirty="0">
              <a:solidFill>
                <a:srgbClr val="0000FF"/>
              </a:solidFill>
              <a:effectLst>
                <a:outerShdw blurRad="38100" dist="38100" dir="2700000" algn="tl">
                  <a:srgbClr val="000000">
                    <a:alpha val="43137"/>
                  </a:srgbClr>
                </a:outerShdw>
              </a:effectLst>
            </a:endParaRPr>
          </a:p>
          <a:p>
            <a:pPr lvl="1">
              <a:buFontTx/>
              <a:buNone/>
            </a:pPr>
            <a:r>
              <a:rPr lang="en-US" sz="5400" u="sng" dirty="0">
                <a:solidFill>
                  <a:srgbClr val="0000FF"/>
                </a:solidFill>
                <a:effectLst>
                  <a:outerShdw blurRad="38100" dist="38100" dir="2700000" algn="tl">
                    <a:srgbClr val="000000">
                      <a:alpha val="43137"/>
                    </a:srgbClr>
                  </a:outerShdw>
                </a:effectLst>
              </a:rPr>
              <a:t>With Meaning Twisted</a:t>
            </a:r>
          </a:p>
          <a:p>
            <a:pPr lvl="1">
              <a:buFontTx/>
              <a:buNone/>
            </a:pPr>
            <a:r>
              <a:rPr lang="en-US" sz="6000" u="sng" dirty="0">
                <a:solidFill>
                  <a:srgbClr val="0000FF"/>
                </a:solidFill>
                <a:effectLst>
                  <a:outerShdw blurRad="38100" dist="38100" dir="2700000" algn="tl">
                    <a:srgbClr val="000000">
                      <a:alpha val="43137"/>
                    </a:srgbClr>
                  </a:outerShdw>
                </a:effectLst>
              </a:rPr>
              <a:t>&amp; Our Ideals Warped</a:t>
            </a:r>
            <a:r>
              <a:rPr lang="en-US" u="sng" dirty="0">
                <a:solidFill>
                  <a:srgbClr val="0000FF"/>
                </a:solidFill>
                <a:effectLst>
                  <a:outerShdw blurRad="38100" dist="38100" dir="2700000" algn="tl">
                    <a:srgbClr val="000000">
                      <a:alpha val="43137"/>
                    </a:srgbClr>
                  </a:outerShdw>
                </a:effectLst>
              </a:rPr>
              <a:t> </a:t>
            </a:r>
            <a:r>
              <a:rPr lang="en-US" dirty="0">
                <a:solidFill>
                  <a:srgbClr val="0000FF"/>
                </a:solidFill>
                <a:effectLst>
                  <a:outerShdw blurRad="38100" dist="38100" dir="2700000" algn="tl">
                    <a:srgbClr val="000000">
                      <a:alpha val="43137"/>
                    </a:srgbClr>
                  </a:outerShdw>
                </a:effectLst>
              </a:rPr>
              <a:t>     </a:t>
            </a:r>
            <a:endParaRPr lang="en-US" u="sng" dirty="0">
              <a:solidFill>
                <a:srgbClr val="0000FF"/>
              </a:solidFill>
              <a:effectLst>
                <a:outerShdw blurRad="38100" dist="38100" dir="2700000" algn="tl">
                  <a:srgbClr val="000000">
                    <a:alpha val="43137"/>
                  </a:srgbClr>
                </a:outerShdw>
              </a:effectLst>
            </a:endParaRPr>
          </a:p>
        </p:txBody>
      </p:sp>
      <p:sp>
        <p:nvSpPr>
          <p:cNvPr id="4643844" name="WordArt 4"/>
          <p:cNvSpPr>
            <a:spLocks noChangeArrowheads="1" noChangeShapeType="1" noTextEdit="1"/>
          </p:cNvSpPr>
          <p:nvPr/>
        </p:nvSpPr>
        <p:spPr bwMode="auto">
          <a:xfrm>
            <a:off x="2947988" y="6096000"/>
            <a:ext cx="6424612" cy="4572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Spiritual Physics Of Heavy Mass</a:t>
            </a:r>
          </a:p>
        </p:txBody>
      </p:sp>
    </p:spTree>
    <p:extLst>
      <p:ext uri="{BB962C8B-B14F-4D97-AF65-F5344CB8AC3E}">
        <p14:creationId xmlns:p14="http://schemas.microsoft.com/office/powerpoint/2010/main" val="160191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643843">
                                            <p:txEl>
                                              <p:pRg st="1" end="1"/>
                                            </p:txEl>
                                          </p:spTgt>
                                        </p:tgtEl>
                                        <p:attrNameLst>
                                          <p:attrName>style.visibility</p:attrName>
                                        </p:attrNameLst>
                                      </p:cBhvr>
                                      <p:to>
                                        <p:strVal val="visible"/>
                                      </p:to>
                                    </p:set>
                                    <p:anim calcmode="lin" valueType="num">
                                      <p:cBhvr additive="base">
                                        <p:cTn id="7" dur="300" fill="hold"/>
                                        <p:tgtEl>
                                          <p:spTgt spid="4643843">
                                            <p:txEl>
                                              <p:pRg st="1" end="1"/>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643843">
                                            <p:txEl>
                                              <p:pRg st="1" end="1"/>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type="wd">
                                    <p:tmPct val="100000"/>
                                  </p:iterate>
                                  <p:childTnLst>
                                    <p:set>
                                      <p:cBhvr>
                                        <p:cTn id="10" dur="1" fill="hold">
                                          <p:stCondLst>
                                            <p:cond delay="0"/>
                                          </p:stCondLst>
                                        </p:cTn>
                                        <p:tgtEl>
                                          <p:spTgt spid="4643843">
                                            <p:txEl>
                                              <p:pRg st="3" end="3"/>
                                            </p:txEl>
                                          </p:spTgt>
                                        </p:tgtEl>
                                        <p:attrNameLst>
                                          <p:attrName>style.visibility</p:attrName>
                                        </p:attrNameLst>
                                      </p:cBhvr>
                                      <p:to>
                                        <p:strVal val="visible"/>
                                      </p:to>
                                    </p:set>
                                    <p:anim calcmode="lin" valueType="num">
                                      <p:cBhvr additive="base">
                                        <p:cTn id="11" dur="300" fill="hold"/>
                                        <p:tgtEl>
                                          <p:spTgt spid="4643843">
                                            <p:txEl>
                                              <p:pRg st="3" end="3"/>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4643843">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iterate type="wd">
                                    <p:tmPct val="100000"/>
                                  </p:iterate>
                                  <p:childTnLst>
                                    <p:set>
                                      <p:cBhvr>
                                        <p:cTn id="14" dur="1" fill="hold">
                                          <p:stCondLst>
                                            <p:cond delay="0"/>
                                          </p:stCondLst>
                                        </p:cTn>
                                        <p:tgtEl>
                                          <p:spTgt spid="4643843">
                                            <p:txEl>
                                              <p:pRg st="4" end="4"/>
                                            </p:txEl>
                                          </p:spTgt>
                                        </p:tgtEl>
                                        <p:attrNameLst>
                                          <p:attrName>style.visibility</p:attrName>
                                        </p:attrNameLst>
                                      </p:cBhvr>
                                      <p:to>
                                        <p:strVal val="visible"/>
                                      </p:to>
                                    </p:set>
                                    <p:anim calcmode="lin" valueType="num">
                                      <p:cBhvr additive="base">
                                        <p:cTn id="15" dur="300" fill="hold"/>
                                        <p:tgtEl>
                                          <p:spTgt spid="4643843">
                                            <p:txEl>
                                              <p:pRg st="4" end="4"/>
                                            </p:txEl>
                                          </p:spTgt>
                                        </p:tgtEl>
                                        <p:attrNameLst>
                                          <p:attrName>ppt_x</p:attrName>
                                        </p:attrNameLst>
                                      </p:cBhvr>
                                      <p:tavLst>
                                        <p:tav tm="0">
                                          <p:val>
                                            <p:strVal val="#ppt_x"/>
                                          </p:val>
                                        </p:tav>
                                        <p:tav tm="100000">
                                          <p:val>
                                            <p:strVal val="#ppt_x"/>
                                          </p:val>
                                        </p:tav>
                                      </p:tavLst>
                                    </p:anim>
                                    <p:anim calcmode="lin" valueType="num">
                                      <p:cBhvr additive="base">
                                        <p:cTn id="16" dur="300" fill="hold"/>
                                        <p:tgtEl>
                                          <p:spTgt spid="464384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272" fill="hold" grpId="0" nodeType="clickEffect">
                                  <p:stCondLst>
                                    <p:cond delay="0"/>
                                  </p:stCondLst>
                                  <p:childTnLst>
                                    <p:set>
                                      <p:cBhvr>
                                        <p:cTn id="20" dur="1" fill="hold">
                                          <p:stCondLst>
                                            <p:cond delay="0"/>
                                          </p:stCondLst>
                                        </p:cTn>
                                        <p:tgtEl>
                                          <p:spTgt spid="4643844"/>
                                        </p:tgtEl>
                                        <p:attrNameLst>
                                          <p:attrName>style.visibility</p:attrName>
                                        </p:attrNameLst>
                                      </p:cBhvr>
                                      <p:to>
                                        <p:strVal val="visible"/>
                                      </p:to>
                                    </p:set>
                                    <p:anim calcmode="lin" valueType="num">
                                      <p:cBhvr>
                                        <p:cTn id="21" dur="500" fill="hold"/>
                                        <p:tgtEl>
                                          <p:spTgt spid="4643844"/>
                                        </p:tgtEl>
                                        <p:attrNameLst>
                                          <p:attrName>ppt_w</p:attrName>
                                        </p:attrNameLst>
                                      </p:cBhvr>
                                      <p:tavLst>
                                        <p:tav tm="0">
                                          <p:val>
                                            <p:strVal val="2/3*#ppt_w"/>
                                          </p:val>
                                        </p:tav>
                                        <p:tav tm="100000">
                                          <p:val>
                                            <p:strVal val="#ppt_w"/>
                                          </p:val>
                                        </p:tav>
                                      </p:tavLst>
                                    </p:anim>
                                    <p:anim calcmode="lin" valueType="num">
                                      <p:cBhvr>
                                        <p:cTn id="22" dur="500" fill="hold"/>
                                        <p:tgtEl>
                                          <p:spTgt spid="464384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3843" grpId="0" build="p" autoUpdateAnimBg="0"/>
      <p:bldP spid="464384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F4497-6D18-4286-A919-02EB8DBBA9C5}"/>
              </a:ext>
            </a:extLst>
          </p:cNvPr>
          <p:cNvSpPr>
            <a:spLocks noGrp="1"/>
          </p:cNvSpPr>
          <p:nvPr>
            <p:ph type="title"/>
          </p:nvPr>
        </p:nvSpPr>
        <p:spPr>
          <a:xfrm>
            <a:off x="508000" y="914400"/>
            <a:ext cx="3860800" cy="1981201"/>
          </a:xfrm>
        </p:spPr>
        <p:txBody>
          <a:bodyPr/>
          <a:lstStyle/>
          <a:p>
            <a:r>
              <a:rPr lang="en-US" sz="4800" dirty="0"/>
              <a:t>SERMON ON THE MOUNT</a:t>
            </a:r>
          </a:p>
        </p:txBody>
      </p:sp>
      <p:sp>
        <p:nvSpPr>
          <p:cNvPr id="6" name="Text Placeholder 5">
            <a:extLst>
              <a:ext uri="{FF2B5EF4-FFF2-40B4-BE49-F238E27FC236}">
                <a16:creationId xmlns:a16="http://schemas.microsoft.com/office/drawing/2014/main" id="{4DBEB4B8-8011-404C-BED3-B16BEBD20666}"/>
              </a:ext>
            </a:extLst>
          </p:cNvPr>
          <p:cNvSpPr>
            <a:spLocks noGrp="1"/>
          </p:cNvSpPr>
          <p:nvPr>
            <p:ph type="body" idx="2"/>
          </p:nvPr>
        </p:nvSpPr>
        <p:spPr/>
        <p:txBody>
          <a:bodyPr/>
          <a:lstStyle/>
          <a:p>
            <a:r>
              <a:rPr lang="en-US" dirty="0"/>
              <a:t>The Be-Attitudes: An Exposition of Matthew 5: 1 - 12</a:t>
            </a:r>
          </a:p>
        </p:txBody>
      </p:sp>
      <p:sp>
        <p:nvSpPr>
          <p:cNvPr id="3" name="Rectangle 2">
            <a:extLst>
              <a:ext uri="{FF2B5EF4-FFF2-40B4-BE49-F238E27FC236}">
                <a16:creationId xmlns:a16="http://schemas.microsoft.com/office/drawing/2014/main" id="{A881C65A-13BD-4FE3-80FB-579C4710077C}"/>
              </a:ext>
            </a:extLst>
          </p:cNvPr>
          <p:cNvSpPr/>
          <p:nvPr/>
        </p:nvSpPr>
        <p:spPr>
          <a:xfrm>
            <a:off x="5166804" y="1491449"/>
            <a:ext cx="6072325" cy="3046988"/>
          </a:xfrm>
          <a:prstGeom prst="rect">
            <a:avLst/>
          </a:prstGeom>
          <a:noFill/>
        </p:spPr>
        <p:txBody>
          <a:bodyPr wrap="square" lIns="91440" tIns="45720" rIns="91440" bIns="45720">
            <a:spAutoFit/>
          </a:bodyPr>
          <a:lstStyle/>
          <a:p>
            <a:pPr algn="ctr"/>
            <a:r>
              <a:rPr lang="en-US" sz="9600" b="1" dirty="0">
                <a:ln w="13462">
                  <a:solidFill>
                    <a:schemeClr val="bg1"/>
                  </a:solidFill>
                  <a:prstDash val="solid"/>
                </a:ln>
                <a:solidFill>
                  <a:srgbClr val="903730"/>
                </a:solidFill>
                <a:effectLst>
                  <a:outerShdw dist="38100" dir="2700000" algn="bl" rotWithShape="0">
                    <a:schemeClr val="accent5"/>
                  </a:outerShdw>
                </a:effectLst>
              </a:rPr>
              <a:t>DESIRE PEACE</a:t>
            </a:r>
            <a:endParaRPr lang="en-US" sz="9600" b="1" cap="none" spc="0" dirty="0">
              <a:ln w="13462">
                <a:solidFill>
                  <a:schemeClr val="bg1"/>
                </a:solidFill>
                <a:prstDash val="solid"/>
              </a:ln>
              <a:solidFill>
                <a:srgbClr val="903730"/>
              </a:solidFill>
              <a:effectLst>
                <a:outerShdw dist="38100" dir="2700000" algn="bl" rotWithShape="0">
                  <a:schemeClr val="accent5"/>
                </a:outerShdw>
              </a:effectLst>
            </a:endParaRPr>
          </a:p>
        </p:txBody>
      </p:sp>
      <p:sp>
        <p:nvSpPr>
          <p:cNvPr id="5" name="Action Button: Go Back or Previous 4">
            <a:hlinkClick r:id="rId2" action="ppaction://hlinksldjump" highlightClick="1"/>
            <a:extLst>
              <a:ext uri="{FF2B5EF4-FFF2-40B4-BE49-F238E27FC236}">
                <a16:creationId xmlns:a16="http://schemas.microsoft.com/office/drawing/2014/main" id="{E24A44FE-DE36-4FD1-BAF6-47C4BDBDF26F}"/>
              </a:ext>
            </a:extLst>
          </p:cNvPr>
          <p:cNvSpPr/>
          <p:nvPr/>
        </p:nvSpPr>
        <p:spPr>
          <a:xfrm>
            <a:off x="11239129" y="5804033"/>
            <a:ext cx="718335" cy="551527"/>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8208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916" name="Rectangle 4">
            <a:extLst>
              <a:ext uri="{FF2B5EF4-FFF2-40B4-BE49-F238E27FC236}">
                <a16:creationId xmlns:a16="http://schemas.microsoft.com/office/drawing/2014/main" id="{4F6B5A21-6D20-4DDF-BEAB-641CE31739DC}"/>
              </a:ext>
            </a:extLst>
          </p:cNvPr>
          <p:cNvSpPr>
            <a:spLocks noGrp="1" noChangeArrowheads="1"/>
          </p:cNvSpPr>
          <p:nvPr>
            <p:ph type="title"/>
          </p:nvPr>
        </p:nvSpPr>
        <p:spPr>
          <a:xfrm>
            <a:off x="2286000" y="2819400"/>
            <a:ext cx="7772400" cy="838200"/>
          </a:xfrm>
        </p:spPr>
        <p:txBody>
          <a:bodyPr/>
          <a:lstStyle/>
          <a:p>
            <a:r>
              <a:rPr lang="en-US" altLang="en-US"/>
              <a:t>The Peacemakers</a:t>
            </a:r>
          </a:p>
        </p:txBody>
      </p:sp>
    </p:spTree>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940" name="Rectangle 4">
            <a:extLst>
              <a:ext uri="{FF2B5EF4-FFF2-40B4-BE49-F238E27FC236}">
                <a16:creationId xmlns:a16="http://schemas.microsoft.com/office/drawing/2014/main" id="{8731E470-E95F-4206-839A-A7637C2E7D4F}"/>
              </a:ext>
            </a:extLst>
          </p:cNvPr>
          <p:cNvSpPr>
            <a:spLocks noGrp="1" noChangeArrowheads="1"/>
          </p:cNvSpPr>
          <p:nvPr>
            <p:ph type="title"/>
          </p:nvPr>
        </p:nvSpPr>
        <p:spPr/>
        <p:txBody>
          <a:bodyPr/>
          <a:lstStyle/>
          <a:p>
            <a:r>
              <a:rPr lang="en-US" altLang="en-US"/>
              <a:t>The Peacemakers</a:t>
            </a:r>
          </a:p>
        </p:txBody>
      </p:sp>
      <p:sp>
        <p:nvSpPr>
          <p:cNvPr id="39941" name="Rectangle 5">
            <a:extLst>
              <a:ext uri="{FF2B5EF4-FFF2-40B4-BE49-F238E27FC236}">
                <a16:creationId xmlns:a16="http://schemas.microsoft.com/office/drawing/2014/main" id="{4CC64AD7-0F4F-4C84-ADF6-2C110DF2A90F}"/>
              </a:ext>
            </a:extLst>
          </p:cNvPr>
          <p:cNvSpPr>
            <a:spLocks noGrp="1" noChangeArrowheads="1"/>
          </p:cNvSpPr>
          <p:nvPr>
            <p:ph type="body" idx="1"/>
          </p:nvPr>
        </p:nvSpPr>
        <p:spPr/>
        <p:txBody>
          <a:bodyPr/>
          <a:lstStyle/>
          <a:p>
            <a:r>
              <a:rPr lang="en-US" altLang="en-US"/>
              <a:t>“Blessed are the peacemakers for they will be called sons of God.” </a:t>
            </a:r>
            <a:r>
              <a:rPr lang="en-US" altLang="en-US" i="1"/>
              <a:t>– Matthew 5:9</a:t>
            </a:r>
            <a:endParaRPr lang="en-US" altLang="en-US"/>
          </a:p>
          <a:p>
            <a:pPr lvl="1"/>
            <a:r>
              <a:rPr lang="en-US" altLang="en-US"/>
              <a:t>This beatitude brings together two Old Testament concepts: peace and sons of God. </a:t>
            </a:r>
          </a:p>
          <a:p>
            <a:pPr lvl="1"/>
            <a:r>
              <a:rPr lang="en-US" altLang="en-US"/>
              <a:t>Peace is a central characteristic of the kingdom of heaven.</a:t>
            </a:r>
          </a:p>
          <a:p>
            <a:pPr lvl="1"/>
            <a:r>
              <a:rPr lang="en-US" altLang="en-US"/>
              <a:t>“The wolf will live with the lamb, the leopard will lie down with the goat, the calf and the lion and the yearling together, and a little child will lead them.” </a:t>
            </a:r>
            <a:r>
              <a:rPr lang="en-US" altLang="en-US" i="1"/>
              <a:t>– Isaiah 11:6</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4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64" name="Rectangle 4">
            <a:extLst>
              <a:ext uri="{FF2B5EF4-FFF2-40B4-BE49-F238E27FC236}">
                <a16:creationId xmlns:a16="http://schemas.microsoft.com/office/drawing/2014/main" id="{A4F07F49-0FE9-408A-9954-6A262F01D612}"/>
              </a:ext>
            </a:extLst>
          </p:cNvPr>
          <p:cNvSpPr>
            <a:spLocks noGrp="1" noChangeArrowheads="1"/>
          </p:cNvSpPr>
          <p:nvPr>
            <p:ph type="title"/>
          </p:nvPr>
        </p:nvSpPr>
        <p:spPr/>
        <p:txBody>
          <a:bodyPr/>
          <a:lstStyle/>
          <a:p>
            <a:r>
              <a:rPr lang="en-US" altLang="en-US"/>
              <a:t>The Peacemakers</a:t>
            </a:r>
          </a:p>
        </p:txBody>
      </p:sp>
      <p:sp>
        <p:nvSpPr>
          <p:cNvPr id="40965" name="Rectangle 5">
            <a:extLst>
              <a:ext uri="{FF2B5EF4-FFF2-40B4-BE49-F238E27FC236}">
                <a16:creationId xmlns:a16="http://schemas.microsoft.com/office/drawing/2014/main" id="{FD90070A-E63B-4650-8FF4-4DC2B045FC68}"/>
              </a:ext>
            </a:extLst>
          </p:cNvPr>
          <p:cNvSpPr>
            <a:spLocks noGrp="1" noChangeArrowheads="1"/>
          </p:cNvSpPr>
          <p:nvPr>
            <p:ph type="body" idx="1"/>
          </p:nvPr>
        </p:nvSpPr>
        <p:spPr/>
        <p:txBody>
          <a:bodyPr/>
          <a:lstStyle/>
          <a:p>
            <a:pPr lvl="1"/>
            <a:r>
              <a:rPr lang="en-US" altLang="en-US" dirty="0"/>
              <a:t>Those who would normally be at war with each other will be      in harmony. </a:t>
            </a:r>
          </a:p>
          <a:p>
            <a:pPr lvl="1"/>
            <a:r>
              <a:rPr lang="en-US" altLang="en-US" dirty="0"/>
              <a:t>All things are made right and peace prevails. </a:t>
            </a:r>
          </a:p>
          <a:p>
            <a:pPr lvl="1"/>
            <a:r>
              <a:rPr lang="en-US" altLang="en-US" dirty="0"/>
              <a:t>The Old Testament applies the title of “son of God” to the Messiah (Psalm 2:7).</a:t>
            </a:r>
          </a:p>
          <a:p>
            <a:pPr lvl="1"/>
            <a:r>
              <a:rPr lang="en-US" altLang="en-US" dirty="0"/>
              <a:t>In the New Testament, Paul explains that when we are in Christ, we “receive the full rights of sons.” In other words, we are made adopted children of God (Galatians 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8060" name="Rectangle 12">
            <a:extLst>
              <a:ext uri="{FF2B5EF4-FFF2-40B4-BE49-F238E27FC236}">
                <a16:creationId xmlns:a16="http://schemas.microsoft.com/office/drawing/2014/main" id="{BF43163C-7FCB-45A1-A643-FF0D0D2BA971}"/>
              </a:ext>
            </a:extLst>
          </p:cNvPr>
          <p:cNvSpPr>
            <a:spLocks noGrp="1" noChangeArrowheads="1"/>
          </p:cNvSpPr>
          <p:nvPr>
            <p:ph type="title"/>
          </p:nvPr>
        </p:nvSpPr>
        <p:spPr/>
        <p:txBody>
          <a:bodyPr/>
          <a:lstStyle/>
          <a:p>
            <a:r>
              <a:rPr lang="en-US" altLang="en-US"/>
              <a:t>The Peacemakers</a:t>
            </a:r>
          </a:p>
        </p:txBody>
      </p:sp>
      <p:sp>
        <p:nvSpPr>
          <p:cNvPr id="258061" name="Rectangle 13">
            <a:extLst>
              <a:ext uri="{FF2B5EF4-FFF2-40B4-BE49-F238E27FC236}">
                <a16:creationId xmlns:a16="http://schemas.microsoft.com/office/drawing/2014/main" id="{1A008E98-728F-4E64-A9BE-BF082EEACC14}"/>
              </a:ext>
            </a:extLst>
          </p:cNvPr>
          <p:cNvSpPr>
            <a:spLocks noGrp="1" noChangeArrowheads="1"/>
          </p:cNvSpPr>
          <p:nvPr>
            <p:ph type="body" idx="1"/>
          </p:nvPr>
        </p:nvSpPr>
        <p:spPr/>
        <p:txBody>
          <a:bodyPr/>
          <a:lstStyle/>
          <a:p>
            <a:r>
              <a:rPr lang="en-US" altLang="en-US"/>
              <a:t>What Is Shalom?</a:t>
            </a:r>
          </a:p>
          <a:p>
            <a:pPr lvl="1"/>
            <a:r>
              <a:rPr lang="en-US" altLang="en-US"/>
              <a:t>Traditionally, the Hebrew word </a:t>
            </a:r>
            <a:r>
              <a:rPr lang="en-US" altLang="en-US" i="1"/>
              <a:t>shalom</a:t>
            </a:r>
            <a:r>
              <a:rPr lang="en-US" altLang="en-US"/>
              <a:t> is translated as “peace.” </a:t>
            </a:r>
          </a:p>
          <a:p>
            <a:pPr lvl="1"/>
            <a:r>
              <a:rPr lang="en-US" altLang="en-US"/>
              <a:t>When we think about peace, we tend to define it as absence of conflict, but </a:t>
            </a:r>
            <a:r>
              <a:rPr lang="en-US" altLang="en-US" i="1"/>
              <a:t>shalom</a:t>
            </a:r>
            <a:r>
              <a:rPr lang="en-US" altLang="en-US"/>
              <a:t> means much more than that.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806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806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6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6" name="Picture 4" descr="http://calvarygigharbor.com/wp-content/uploads/2015/06/Sermon-on-the-Mount.jpg"/>
          <p:cNvPicPr>
            <a:picLocks noChangeAspect="1" noChangeArrowheads="1"/>
          </p:cNvPicPr>
          <p:nvPr/>
        </p:nvPicPr>
        <p:blipFill>
          <a:blip r:embed="rId3" cstate="print"/>
          <a:srcRect/>
          <a:stretch>
            <a:fillRect/>
          </a:stretch>
        </p:blipFill>
        <p:spPr bwMode="auto">
          <a:xfrm>
            <a:off x="0" y="2"/>
            <a:ext cx="12192000" cy="6857999"/>
          </a:xfrm>
          <a:prstGeom prst="rect">
            <a:avLst/>
          </a:prstGeom>
          <a:noFill/>
        </p:spPr>
      </p:pic>
    </p:spTree>
    <p:extLst>
      <p:ext uri="{BB962C8B-B14F-4D97-AF65-F5344CB8AC3E}">
        <p14:creationId xmlns:p14="http://schemas.microsoft.com/office/powerpoint/2010/main" val="22951428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8356" name="Rectangle 4">
            <a:extLst>
              <a:ext uri="{FF2B5EF4-FFF2-40B4-BE49-F238E27FC236}">
                <a16:creationId xmlns:a16="http://schemas.microsoft.com/office/drawing/2014/main" id="{5DDA4588-43AE-4201-AB1C-5AC77F3133C7}"/>
              </a:ext>
            </a:extLst>
          </p:cNvPr>
          <p:cNvSpPr>
            <a:spLocks noGrp="1" noChangeArrowheads="1"/>
          </p:cNvSpPr>
          <p:nvPr>
            <p:ph type="title"/>
          </p:nvPr>
        </p:nvSpPr>
        <p:spPr/>
        <p:txBody>
          <a:bodyPr/>
          <a:lstStyle/>
          <a:p>
            <a:r>
              <a:rPr lang="en-US" altLang="en-US"/>
              <a:t>The Peacemakers</a:t>
            </a:r>
          </a:p>
        </p:txBody>
      </p:sp>
      <p:sp>
        <p:nvSpPr>
          <p:cNvPr id="228357" name="Rectangle 5">
            <a:extLst>
              <a:ext uri="{FF2B5EF4-FFF2-40B4-BE49-F238E27FC236}">
                <a16:creationId xmlns:a16="http://schemas.microsoft.com/office/drawing/2014/main" id="{AE357C9C-AF0B-422F-8F4C-F1902BC4D1BC}"/>
              </a:ext>
            </a:extLst>
          </p:cNvPr>
          <p:cNvSpPr>
            <a:spLocks noGrp="1" noChangeArrowheads="1"/>
          </p:cNvSpPr>
          <p:nvPr>
            <p:ph type="body" idx="1"/>
          </p:nvPr>
        </p:nvSpPr>
        <p:spPr/>
        <p:txBody>
          <a:bodyPr/>
          <a:lstStyle/>
          <a:p>
            <a:r>
              <a:rPr lang="en-US" altLang="en-US" dirty="0"/>
              <a:t>What Is Shalom?</a:t>
            </a:r>
          </a:p>
          <a:p>
            <a:pPr lvl="1"/>
            <a:r>
              <a:rPr lang="en-US" altLang="en-US" dirty="0"/>
              <a:t>For example, in the Garden of Eden all things functioned according to the order and purpose that God assigned them. </a:t>
            </a:r>
          </a:p>
          <a:p>
            <a:pPr lvl="1"/>
            <a:r>
              <a:rPr lang="en-US" altLang="en-US" dirty="0"/>
              <a:t>There was order and harmony, balance and wholeness.</a:t>
            </a:r>
          </a:p>
          <a:p>
            <a:pPr lvl="1"/>
            <a:r>
              <a:rPr lang="en-US" altLang="en-US" dirty="0"/>
              <a:t>When Adam and Eve rebelled against God, this state of being  was broken.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35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83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7"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2805" name="Rectangle 5">
            <a:extLst>
              <a:ext uri="{FF2B5EF4-FFF2-40B4-BE49-F238E27FC236}">
                <a16:creationId xmlns:a16="http://schemas.microsoft.com/office/drawing/2014/main" id="{53B712B3-592B-40D2-B919-A71AE732A61D}"/>
              </a:ext>
            </a:extLst>
          </p:cNvPr>
          <p:cNvSpPr>
            <a:spLocks noGrp="1" noChangeArrowheads="1"/>
          </p:cNvSpPr>
          <p:nvPr>
            <p:ph type="title"/>
          </p:nvPr>
        </p:nvSpPr>
        <p:spPr/>
        <p:txBody>
          <a:bodyPr/>
          <a:lstStyle/>
          <a:p>
            <a:r>
              <a:rPr lang="en-US" altLang="en-US"/>
              <a:t>The Peacemakers</a:t>
            </a:r>
          </a:p>
        </p:txBody>
      </p:sp>
      <p:sp>
        <p:nvSpPr>
          <p:cNvPr id="332806" name="Rectangle 6">
            <a:extLst>
              <a:ext uri="{FF2B5EF4-FFF2-40B4-BE49-F238E27FC236}">
                <a16:creationId xmlns:a16="http://schemas.microsoft.com/office/drawing/2014/main" id="{07B340CC-E71B-41EF-B3E3-D53CABD79911}"/>
              </a:ext>
            </a:extLst>
          </p:cNvPr>
          <p:cNvSpPr>
            <a:spLocks noGrp="1" noChangeArrowheads="1"/>
          </p:cNvSpPr>
          <p:nvPr>
            <p:ph type="body" idx="1"/>
          </p:nvPr>
        </p:nvSpPr>
        <p:spPr/>
        <p:txBody>
          <a:bodyPr/>
          <a:lstStyle/>
          <a:p>
            <a:r>
              <a:rPr lang="en-US" altLang="en-US"/>
              <a:t>What Is Shalom?</a:t>
            </a:r>
          </a:p>
          <a:p>
            <a:pPr lvl="1"/>
            <a:r>
              <a:rPr lang="en-US" altLang="en-US"/>
              <a:t>The </a:t>
            </a:r>
            <a:r>
              <a:rPr lang="en-US" altLang="en-US" i="1"/>
              <a:t>shalom</a:t>
            </a:r>
            <a:r>
              <a:rPr lang="en-US" altLang="en-US"/>
              <a:t> of three relationships was broken:</a:t>
            </a:r>
          </a:p>
          <a:p>
            <a:pPr lvl="2"/>
            <a:r>
              <a:rPr lang="en-US" altLang="en-US"/>
              <a:t>Our relationship with God</a:t>
            </a:r>
          </a:p>
          <a:p>
            <a:pPr lvl="2"/>
            <a:r>
              <a:rPr lang="en-US" altLang="en-US"/>
              <a:t>Our relationship with Creation</a:t>
            </a:r>
          </a:p>
          <a:p>
            <a:pPr lvl="2"/>
            <a:r>
              <a:rPr lang="en-US" altLang="en-US"/>
              <a:t>Our relationship with each other</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0412" name="Rectangle 12">
            <a:extLst>
              <a:ext uri="{FF2B5EF4-FFF2-40B4-BE49-F238E27FC236}">
                <a16:creationId xmlns:a16="http://schemas.microsoft.com/office/drawing/2014/main" id="{A53BCF45-2F8B-44AF-88F6-EBFAAAB8CD8E}"/>
              </a:ext>
            </a:extLst>
          </p:cNvPr>
          <p:cNvSpPr>
            <a:spLocks noGrp="1" noChangeArrowheads="1"/>
          </p:cNvSpPr>
          <p:nvPr>
            <p:ph type="title"/>
          </p:nvPr>
        </p:nvSpPr>
        <p:spPr/>
        <p:txBody>
          <a:bodyPr/>
          <a:lstStyle/>
          <a:p>
            <a:r>
              <a:rPr lang="en-US" altLang="en-US"/>
              <a:t>The Peacemakers</a:t>
            </a:r>
          </a:p>
        </p:txBody>
      </p:sp>
      <p:sp>
        <p:nvSpPr>
          <p:cNvPr id="230413" name="Rectangle 13">
            <a:extLst>
              <a:ext uri="{FF2B5EF4-FFF2-40B4-BE49-F238E27FC236}">
                <a16:creationId xmlns:a16="http://schemas.microsoft.com/office/drawing/2014/main" id="{2267B48A-E2FB-4D71-B2A4-395B281CE392}"/>
              </a:ext>
            </a:extLst>
          </p:cNvPr>
          <p:cNvSpPr>
            <a:spLocks noGrp="1" noChangeArrowheads="1"/>
          </p:cNvSpPr>
          <p:nvPr>
            <p:ph type="body" idx="1"/>
          </p:nvPr>
        </p:nvSpPr>
        <p:spPr/>
        <p:txBody>
          <a:bodyPr/>
          <a:lstStyle/>
          <a:p>
            <a:r>
              <a:rPr lang="en-US" altLang="en-US"/>
              <a:t>What Is Shalom?</a:t>
            </a:r>
          </a:p>
          <a:p>
            <a:pPr lvl="1"/>
            <a:r>
              <a:rPr lang="en-US" altLang="en-US"/>
              <a:t>Jesus brings peace in all these relationships, restoring </a:t>
            </a:r>
            <a:r>
              <a:rPr lang="en-US" altLang="en-US" i="1"/>
              <a:t>shalom</a:t>
            </a:r>
            <a:r>
              <a:rPr lang="en-US" altLang="en-US"/>
              <a:t>.</a:t>
            </a:r>
          </a:p>
          <a:p>
            <a:pPr lvl="1"/>
            <a:r>
              <a:rPr lang="en-US" altLang="en-US"/>
              <a:t>The kingdom of heaven is the context in which </a:t>
            </a:r>
            <a:r>
              <a:rPr lang="en-US" altLang="en-US" i="1"/>
              <a:t>shalom</a:t>
            </a:r>
            <a:r>
              <a:rPr lang="en-US" altLang="en-US"/>
              <a:t> prevails, where things work according to God’s original design.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04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13"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990" name="Rectangle 6">
            <a:extLst>
              <a:ext uri="{FF2B5EF4-FFF2-40B4-BE49-F238E27FC236}">
                <a16:creationId xmlns:a16="http://schemas.microsoft.com/office/drawing/2014/main" id="{D6B02274-4CE0-47F8-8818-F7F5A3E39388}"/>
              </a:ext>
            </a:extLst>
          </p:cNvPr>
          <p:cNvSpPr>
            <a:spLocks noGrp="1" noChangeArrowheads="1"/>
          </p:cNvSpPr>
          <p:nvPr>
            <p:ph type="title"/>
          </p:nvPr>
        </p:nvSpPr>
        <p:spPr/>
        <p:txBody>
          <a:bodyPr/>
          <a:lstStyle/>
          <a:p>
            <a:r>
              <a:rPr lang="en-US" altLang="en-US"/>
              <a:t>The Peacemakers</a:t>
            </a:r>
          </a:p>
        </p:txBody>
      </p:sp>
      <p:sp>
        <p:nvSpPr>
          <p:cNvPr id="41991" name="Rectangle 7">
            <a:extLst>
              <a:ext uri="{FF2B5EF4-FFF2-40B4-BE49-F238E27FC236}">
                <a16:creationId xmlns:a16="http://schemas.microsoft.com/office/drawing/2014/main" id="{11A3FDFD-5B73-4D62-B12D-171D53372758}"/>
              </a:ext>
            </a:extLst>
          </p:cNvPr>
          <p:cNvSpPr>
            <a:spLocks noGrp="1" noChangeArrowheads="1"/>
          </p:cNvSpPr>
          <p:nvPr>
            <p:ph type="body" idx="1"/>
          </p:nvPr>
        </p:nvSpPr>
        <p:spPr/>
        <p:txBody>
          <a:bodyPr/>
          <a:lstStyle/>
          <a:p>
            <a:r>
              <a:rPr lang="en-US" altLang="en-US" dirty="0"/>
              <a:t>What the World Says:</a:t>
            </a:r>
          </a:p>
          <a:p>
            <a:pPr lvl="1"/>
            <a:r>
              <a:rPr lang="en-US" altLang="en-US" dirty="0"/>
              <a:t>Peace at any price! Give peace a chance. </a:t>
            </a:r>
          </a:p>
          <a:p>
            <a:pPr lvl="1"/>
            <a:r>
              <a:rPr lang="en-US" altLang="en-US" dirty="0"/>
              <a:t>Peace—the cessation of all conflict—has become what a        world in war is desperately looking for.</a:t>
            </a:r>
          </a:p>
          <a:p>
            <a:pPr lvl="1"/>
            <a:r>
              <a:rPr lang="en-US" altLang="en-US" dirty="0"/>
              <a:t>Many seek a personal peace through a variety of avenues— drugs, music, meditation, and 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9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6004" name="Rectangle 4">
            <a:extLst>
              <a:ext uri="{FF2B5EF4-FFF2-40B4-BE49-F238E27FC236}">
                <a16:creationId xmlns:a16="http://schemas.microsoft.com/office/drawing/2014/main" id="{80C04D27-FE05-437C-A12F-F122AC28182C}"/>
              </a:ext>
            </a:extLst>
          </p:cNvPr>
          <p:cNvSpPr>
            <a:spLocks noGrp="1" noChangeArrowheads="1"/>
          </p:cNvSpPr>
          <p:nvPr>
            <p:ph type="title"/>
          </p:nvPr>
        </p:nvSpPr>
        <p:spPr/>
        <p:txBody>
          <a:bodyPr/>
          <a:lstStyle/>
          <a:p>
            <a:r>
              <a:rPr lang="en-US" altLang="en-US"/>
              <a:t>The Peacemakers</a:t>
            </a:r>
          </a:p>
        </p:txBody>
      </p:sp>
      <p:sp>
        <p:nvSpPr>
          <p:cNvPr id="256005" name="Rectangle 5">
            <a:extLst>
              <a:ext uri="{FF2B5EF4-FFF2-40B4-BE49-F238E27FC236}">
                <a16:creationId xmlns:a16="http://schemas.microsoft.com/office/drawing/2014/main" id="{9223CA6A-EF70-48CC-9437-356F6730F0DF}"/>
              </a:ext>
            </a:extLst>
          </p:cNvPr>
          <p:cNvSpPr>
            <a:spLocks noGrp="1" noChangeArrowheads="1"/>
          </p:cNvSpPr>
          <p:nvPr>
            <p:ph type="body" idx="1"/>
          </p:nvPr>
        </p:nvSpPr>
        <p:spPr/>
        <p:txBody>
          <a:bodyPr/>
          <a:lstStyle/>
          <a:p>
            <a:r>
              <a:rPr lang="en-US" altLang="en-US" dirty="0"/>
              <a:t>What Jesus Says:</a:t>
            </a:r>
          </a:p>
          <a:p>
            <a:pPr lvl="1"/>
            <a:r>
              <a:rPr lang="en-US" altLang="en-US" dirty="0"/>
              <a:t>The cessation of conflict the world seeks will not substitute for true peace, the kind of peace Jesus offers.</a:t>
            </a:r>
          </a:p>
          <a:p>
            <a:pPr lvl="1"/>
            <a:r>
              <a:rPr lang="en-US" altLang="en-US" dirty="0"/>
              <a:t>Jesus, before leaving this earth, promised his disciples, “Peace      I leave with you; my peace I give you. I do not give to you as    the world gives” (John 14:27).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0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0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2" name="Rectangle 4">
            <a:extLst>
              <a:ext uri="{FF2B5EF4-FFF2-40B4-BE49-F238E27FC236}">
                <a16:creationId xmlns:a16="http://schemas.microsoft.com/office/drawing/2014/main" id="{054B3B23-540B-4867-8E7C-A52525F6F4E1}"/>
              </a:ext>
            </a:extLst>
          </p:cNvPr>
          <p:cNvSpPr>
            <a:spLocks noGrp="1" noChangeArrowheads="1"/>
          </p:cNvSpPr>
          <p:nvPr>
            <p:ph type="title"/>
          </p:nvPr>
        </p:nvSpPr>
        <p:spPr/>
        <p:txBody>
          <a:bodyPr/>
          <a:lstStyle/>
          <a:p>
            <a:r>
              <a:rPr lang="en-US" altLang="en-US"/>
              <a:t>The Peacemakers</a:t>
            </a:r>
          </a:p>
        </p:txBody>
      </p:sp>
      <p:sp>
        <p:nvSpPr>
          <p:cNvPr id="43013" name="Rectangle 5">
            <a:extLst>
              <a:ext uri="{FF2B5EF4-FFF2-40B4-BE49-F238E27FC236}">
                <a16:creationId xmlns:a16="http://schemas.microsoft.com/office/drawing/2014/main" id="{2E79764A-6E92-4461-A496-B6A0B781D032}"/>
              </a:ext>
            </a:extLst>
          </p:cNvPr>
          <p:cNvSpPr>
            <a:spLocks noGrp="1" noChangeArrowheads="1"/>
          </p:cNvSpPr>
          <p:nvPr>
            <p:ph type="body" idx="1"/>
          </p:nvPr>
        </p:nvSpPr>
        <p:spPr/>
        <p:txBody>
          <a:bodyPr/>
          <a:lstStyle/>
          <a:p>
            <a:r>
              <a:rPr lang="en-US" altLang="en-US"/>
              <a:t>What Jesus Says:</a:t>
            </a:r>
          </a:p>
          <a:p>
            <a:pPr lvl="1"/>
            <a:r>
              <a:rPr lang="en-US" altLang="en-US"/>
              <a:t>Jesus’ peace is a clear sign that the kingdom is in our midst. </a:t>
            </a:r>
          </a:p>
          <a:p>
            <a:pPr lvl="1"/>
            <a:r>
              <a:rPr lang="en-US" altLang="en-US"/>
              <a:t>Only Jesus makes this peace possible, and only in him we become adopted children.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3" y="2095500"/>
            <a:ext cx="11599332" cy="4000500"/>
          </a:xfrm>
        </p:spPr>
        <p:txBody>
          <a:bodyPr>
            <a:normAutofit/>
          </a:bodyPr>
          <a:lstStyle/>
          <a:p>
            <a:r>
              <a:rPr lang="en-US" sz="4000" dirty="0">
                <a:latin typeface="Times New Roman" panose="02020603050405020304" pitchFamily="18" charset="0"/>
                <a:cs typeface="Times New Roman" panose="02020603050405020304" pitchFamily="18" charset="0"/>
              </a:rPr>
              <a:t>Peacemakers </a:t>
            </a:r>
          </a:p>
        </p:txBody>
      </p:sp>
      <p:sp>
        <p:nvSpPr>
          <p:cNvPr id="2" name="Title 1"/>
          <p:cNvSpPr>
            <a:spLocks noGrp="1"/>
          </p:cNvSpPr>
          <p:nvPr>
            <p:ph type="title"/>
          </p:nvPr>
        </p:nvSpPr>
        <p:spPr>
          <a:xfrm>
            <a:off x="254000" y="853440"/>
            <a:ext cx="11599333" cy="1043940"/>
          </a:xfrm>
        </p:spPr>
        <p:txBody>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Blessed are the…</a:t>
            </a:r>
          </a:p>
        </p:txBody>
      </p:sp>
    </p:spTree>
    <p:extLst>
      <p:ext uri="{BB962C8B-B14F-4D97-AF65-F5344CB8AC3E}">
        <p14:creationId xmlns:p14="http://schemas.microsoft.com/office/powerpoint/2010/main" val="105424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3" y="2095500"/>
            <a:ext cx="11599332" cy="4000500"/>
          </a:xfrm>
        </p:spPr>
        <p:txBody>
          <a:bodyPr>
            <a:normAutofit fontScale="85000" lnSpcReduction="20000"/>
          </a:bodyPr>
          <a:lstStyle/>
          <a:p>
            <a:pPr marL="0" indent="0">
              <a:buNone/>
            </a:pPr>
            <a:r>
              <a:rPr lang="en-US" sz="4000" dirty="0">
                <a:latin typeface="Times New Roman" panose="02020603050405020304" pitchFamily="18" charset="0"/>
                <a:cs typeface="Times New Roman" panose="02020603050405020304" pitchFamily="18" charset="0"/>
              </a:rPr>
              <a:t>If it is possible, as much as depends on you, live peaceably with all men.</a:t>
            </a:r>
          </a:p>
          <a:p>
            <a:pPr marL="0" indent="0">
              <a:buNone/>
            </a:pPr>
            <a:r>
              <a:rPr lang="en-US" sz="4000" dirty="0">
                <a:latin typeface="Times New Roman" panose="02020603050405020304" pitchFamily="18" charset="0"/>
                <a:cs typeface="Times New Roman" panose="02020603050405020304" pitchFamily="18" charset="0"/>
              </a:rPr>
              <a:t>Romans 12:18</a:t>
            </a: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r>
              <a:rPr lang="en-US" sz="4000" dirty="0">
                <a:latin typeface="Times New Roman" panose="02020603050405020304" pitchFamily="18" charset="0"/>
                <a:cs typeface="Times New Roman" panose="02020603050405020304" pitchFamily="18" charset="0"/>
              </a:rPr>
              <a:t>For a bishop must be blameless, as a steward of God, not self- willed, not quick- tempered, not given to wine, not violent, not greedy for money,</a:t>
            </a:r>
          </a:p>
          <a:p>
            <a:pPr marL="0" indent="0">
              <a:buNone/>
            </a:pPr>
            <a:r>
              <a:rPr lang="en-US" sz="4000" dirty="0">
                <a:latin typeface="Times New Roman" panose="02020603050405020304" pitchFamily="18" charset="0"/>
                <a:cs typeface="Times New Roman" panose="02020603050405020304" pitchFamily="18" charset="0"/>
              </a:rPr>
              <a:t>Titus 1:7</a:t>
            </a:r>
          </a:p>
        </p:txBody>
      </p:sp>
      <p:sp>
        <p:nvSpPr>
          <p:cNvPr id="2" name="Title 1"/>
          <p:cNvSpPr>
            <a:spLocks noGrp="1"/>
          </p:cNvSpPr>
          <p:nvPr>
            <p:ph type="title"/>
          </p:nvPr>
        </p:nvSpPr>
        <p:spPr>
          <a:xfrm>
            <a:off x="254000" y="853440"/>
            <a:ext cx="11599333" cy="1043940"/>
          </a:xfrm>
        </p:spPr>
        <p:txBody>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Blessed are the peacemakers</a:t>
            </a:r>
          </a:p>
        </p:txBody>
      </p:sp>
    </p:spTree>
    <p:extLst>
      <p:ext uri="{BB962C8B-B14F-4D97-AF65-F5344CB8AC3E}">
        <p14:creationId xmlns:p14="http://schemas.microsoft.com/office/powerpoint/2010/main" val="418420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3" y="2095500"/>
            <a:ext cx="11599332" cy="4000500"/>
          </a:xfrm>
        </p:spPr>
        <p:txBody>
          <a:bodyPr>
            <a:normAutofit/>
          </a:bodyPr>
          <a:lstStyle/>
          <a:p>
            <a:r>
              <a:rPr lang="en-US" sz="4000" dirty="0">
                <a:latin typeface="Times New Roman" panose="02020603050405020304" pitchFamily="18" charset="0"/>
                <a:cs typeface="Times New Roman" panose="02020603050405020304" pitchFamily="18" charset="0"/>
              </a:rPr>
              <a:t>Peacemakers</a:t>
            </a:r>
          </a:p>
          <a:p>
            <a:r>
              <a:rPr lang="en-US" sz="4000" dirty="0">
                <a:latin typeface="Times New Roman" panose="02020603050405020304" pitchFamily="18" charset="0"/>
                <a:cs typeface="Times New Roman" panose="02020603050405020304" pitchFamily="18" charset="0"/>
              </a:rPr>
              <a:t>For they shall be called sons of God </a:t>
            </a:r>
          </a:p>
        </p:txBody>
      </p:sp>
      <p:sp>
        <p:nvSpPr>
          <p:cNvPr id="2" name="Title 1"/>
          <p:cNvSpPr>
            <a:spLocks noGrp="1"/>
          </p:cNvSpPr>
          <p:nvPr>
            <p:ph type="title"/>
          </p:nvPr>
        </p:nvSpPr>
        <p:spPr>
          <a:xfrm>
            <a:off x="254000" y="853440"/>
            <a:ext cx="11599333" cy="1043940"/>
          </a:xfrm>
        </p:spPr>
        <p:txBody>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Blessed are the…</a:t>
            </a:r>
          </a:p>
        </p:txBody>
      </p:sp>
    </p:spTree>
    <p:extLst>
      <p:ext uri="{BB962C8B-B14F-4D97-AF65-F5344CB8AC3E}">
        <p14:creationId xmlns:p14="http://schemas.microsoft.com/office/powerpoint/2010/main" val="106755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3" y="2095500"/>
            <a:ext cx="11599332" cy="4000500"/>
          </a:xfrm>
        </p:spPr>
        <p:txBody>
          <a:bodyPr>
            <a:normAutofit/>
          </a:bodyPr>
          <a:lstStyle/>
          <a:p>
            <a:pPr marL="0" indent="0">
              <a:buNone/>
            </a:pPr>
            <a:r>
              <a:rPr lang="en-US" sz="4000" dirty="0">
                <a:latin typeface="Times New Roman" panose="02020603050405020304" pitchFamily="18" charset="0"/>
                <a:cs typeface="Times New Roman" panose="02020603050405020304" pitchFamily="18" charset="0"/>
              </a:rPr>
              <a:t>for the Son of Man has come to seek and to save that which was lost.“</a:t>
            </a: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r>
              <a:rPr lang="en-US" sz="4000" dirty="0">
                <a:latin typeface="Times New Roman" panose="02020603050405020304" pitchFamily="18" charset="0"/>
                <a:cs typeface="Times New Roman" panose="02020603050405020304" pitchFamily="18" charset="0"/>
              </a:rPr>
              <a:t>Luke 19:10</a:t>
            </a:r>
          </a:p>
        </p:txBody>
      </p:sp>
      <p:sp>
        <p:nvSpPr>
          <p:cNvPr id="2" name="Title 1"/>
          <p:cNvSpPr>
            <a:spLocks noGrp="1"/>
          </p:cNvSpPr>
          <p:nvPr>
            <p:ph type="title"/>
          </p:nvPr>
        </p:nvSpPr>
        <p:spPr>
          <a:xfrm>
            <a:off x="254000" y="853440"/>
            <a:ext cx="11599333" cy="1043940"/>
          </a:xfrm>
        </p:spPr>
        <p:txBody>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they shall be called sons of God</a:t>
            </a:r>
          </a:p>
        </p:txBody>
      </p:sp>
    </p:spTree>
    <p:extLst>
      <p:ext uri="{BB962C8B-B14F-4D97-AF65-F5344CB8AC3E}">
        <p14:creationId xmlns:p14="http://schemas.microsoft.com/office/powerpoint/2010/main" val="252763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39A14-79BD-47D1-86F8-BD505189233B}"/>
              </a:ext>
            </a:extLst>
          </p:cNvPr>
          <p:cNvSpPr/>
          <p:nvPr/>
        </p:nvSpPr>
        <p:spPr>
          <a:xfrm>
            <a:off x="2622133" y="302794"/>
            <a:ext cx="6947735" cy="1246495"/>
          </a:xfrm>
          <a:prstGeom prst="rect">
            <a:avLst/>
          </a:prstGeom>
          <a:noFill/>
        </p:spPr>
        <p:txBody>
          <a:bodyPr wrap="none" lIns="91440" tIns="45720" rIns="91440" bIns="45720">
            <a:spAutoFit/>
          </a:bodyPr>
          <a:lstStyle/>
          <a:p>
            <a:pPr algn="ctr"/>
            <a:r>
              <a:rPr lang="en-US" sz="7500" dirty="0">
                <a:ln w="0"/>
                <a:solidFill>
                  <a:srgbClr val="002060"/>
                </a:solidFill>
                <a:effectLst>
                  <a:reflection blurRad="6350" stA="53000" endA="300" endPos="35500" dir="5400000" sy="-90000" algn="bl" rotWithShape="0"/>
                </a:effectLst>
                <a:latin typeface="AR BERKLEY" panose="02000000000000000000" pitchFamily="2" charset="0"/>
              </a:rPr>
              <a:t>Sermon on the Mount</a:t>
            </a:r>
          </a:p>
        </p:txBody>
      </p:sp>
      <p:sp>
        <p:nvSpPr>
          <p:cNvPr id="7" name="Rectangle: Rounded Corners 6">
            <a:extLst>
              <a:ext uri="{FF2B5EF4-FFF2-40B4-BE49-F238E27FC236}">
                <a16:creationId xmlns:a16="http://schemas.microsoft.com/office/drawing/2014/main" id="{CABBD7A2-2B00-4A1C-8EA8-FCAF347C4968}"/>
              </a:ext>
            </a:extLst>
          </p:cNvPr>
          <p:cNvSpPr/>
          <p:nvPr/>
        </p:nvSpPr>
        <p:spPr>
          <a:xfrm>
            <a:off x="1755058" y="2123767"/>
            <a:ext cx="8681884" cy="3706762"/>
          </a:xfrm>
          <a:prstGeom prst="roundRect">
            <a:avLst>
              <a:gd name="adj" fmla="val 12082"/>
            </a:avLst>
          </a:prstGeom>
          <a:solidFill>
            <a:srgbClr val="00206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a:pPr>
            <a:r>
              <a:rPr lang="en-US" sz="3200" dirty="0">
                <a:solidFill>
                  <a:prstClr val="white"/>
                </a:solidFill>
                <a:latin typeface="Abadi Extra Light" panose="020B0204020104020204" pitchFamily="34" charset="0"/>
              </a:rPr>
              <a:t>The Citizens of the Kingdom </a:t>
            </a:r>
            <a:r>
              <a:rPr lang="en-US" sz="3200" dirty="0">
                <a:solidFill>
                  <a:srgbClr val="FFFF00"/>
                </a:solidFill>
                <a:latin typeface="Abadi Extra Light" panose="020B0204020104020204" pitchFamily="34" charset="0"/>
              </a:rPr>
              <a:t>(5:1-16)</a:t>
            </a:r>
          </a:p>
          <a:p>
            <a:pPr marL="514350" indent="-514350">
              <a:buFont typeface="+mj-lt"/>
              <a:buAutoNum type="arabicPeriod"/>
            </a:pPr>
            <a:r>
              <a:rPr lang="en-US" sz="3200" dirty="0">
                <a:solidFill>
                  <a:prstClr val="white"/>
                </a:solidFill>
                <a:latin typeface="Abadi Extra Light" panose="020B0204020104020204" pitchFamily="34" charset="0"/>
              </a:rPr>
              <a:t>The Righteousness of the Kingdom </a:t>
            </a:r>
            <a:r>
              <a:rPr lang="en-US" sz="3200" dirty="0">
                <a:solidFill>
                  <a:srgbClr val="FFFF00"/>
                </a:solidFill>
                <a:latin typeface="Abadi Extra Light" panose="020B0204020104020204" pitchFamily="34" charset="0"/>
              </a:rPr>
              <a:t>(5:17-48)</a:t>
            </a:r>
          </a:p>
          <a:p>
            <a:pPr marL="514350" indent="-514350">
              <a:buFont typeface="+mj-lt"/>
              <a:buAutoNum type="arabicPeriod"/>
            </a:pPr>
            <a:r>
              <a:rPr lang="en-US" sz="3200" dirty="0">
                <a:solidFill>
                  <a:prstClr val="white"/>
                </a:solidFill>
                <a:latin typeface="Abadi Extra Light" panose="020B0204020104020204" pitchFamily="34" charset="0"/>
              </a:rPr>
              <a:t>Sincere Devotion in the Kingdom </a:t>
            </a:r>
            <a:r>
              <a:rPr lang="en-US" sz="3200" dirty="0">
                <a:solidFill>
                  <a:srgbClr val="FFFF00"/>
                </a:solidFill>
                <a:latin typeface="Abadi Extra Light" panose="020B0204020104020204" pitchFamily="34" charset="0"/>
              </a:rPr>
              <a:t>(6:1-18)</a:t>
            </a:r>
          </a:p>
          <a:p>
            <a:pPr marL="514350" indent="-514350">
              <a:buFont typeface="+mj-lt"/>
              <a:buAutoNum type="arabicPeriod"/>
            </a:pPr>
            <a:r>
              <a:rPr lang="en-US" sz="3200" dirty="0">
                <a:solidFill>
                  <a:prstClr val="white"/>
                </a:solidFill>
                <a:latin typeface="Abadi Extra Light" panose="020B0204020104020204" pitchFamily="34" charset="0"/>
              </a:rPr>
              <a:t>Trusting God in the Kingdom </a:t>
            </a:r>
            <a:r>
              <a:rPr lang="en-US" sz="3200" dirty="0">
                <a:solidFill>
                  <a:srgbClr val="FFFF00"/>
                </a:solidFill>
                <a:latin typeface="Abadi Extra Light" panose="020B0204020104020204" pitchFamily="34" charset="0"/>
              </a:rPr>
              <a:t>(6:19-34)</a:t>
            </a:r>
          </a:p>
          <a:p>
            <a:pPr marL="514350" indent="-514350">
              <a:buFont typeface="+mj-lt"/>
              <a:buAutoNum type="arabicPeriod"/>
            </a:pPr>
            <a:r>
              <a:rPr lang="en-US" sz="3200" dirty="0">
                <a:solidFill>
                  <a:prstClr val="white"/>
                </a:solidFill>
                <a:latin typeface="Abadi Extra Light" panose="020B0204020104020204" pitchFamily="34" charset="0"/>
              </a:rPr>
              <a:t>Relating to Man in the Kingdom </a:t>
            </a:r>
            <a:r>
              <a:rPr lang="en-US" sz="3200" dirty="0">
                <a:solidFill>
                  <a:srgbClr val="FFFF00"/>
                </a:solidFill>
                <a:latin typeface="Abadi Extra Light" panose="020B0204020104020204" pitchFamily="34" charset="0"/>
              </a:rPr>
              <a:t>(7:1-12)</a:t>
            </a:r>
          </a:p>
          <a:p>
            <a:pPr marL="514350" indent="-514350">
              <a:buFont typeface="+mj-lt"/>
              <a:buAutoNum type="arabicPeriod"/>
            </a:pPr>
            <a:r>
              <a:rPr lang="en-US" sz="3200" dirty="0">
                <a:solidFill>
                  <a:prstClr val="white"/>
                </a:solidFill>
                <a:latin typeface="Abadi Extra Light" panose="020B0204020104020204" pitchFamily="34" charset="0"/>
              </a:rPr>
              <a:t>Entering the Kingdom </a:t>
            </a:r>
            <a:r>
              <a:rPr lang="en-US" sz="3200" dirty="0">
                <a:solidFill>
                  <a:srgbClr val="FFFF00"/>
                </a:solidFill>
                <a:latin typeface="Abadi Extra Light" panose="020B0204020104020204" pitchFamily="34" charset="0"/>
              </a:rPr>
              <a:t>(7:13-27)</a:t>
            </a:r>
          </a:p>
        </p:txBody>
      </p:sp>
    </p:spTree>
    <p:extLst>
      <p:ext uri="{BB962C8B-B14F-4D97-AF65-F5344CB8AC3E}">
        <p14:creationId xmlns:p14="http://schemas.microsoft.com/office/powerpoint/2010/main" val="159203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a:extLst>
              <a:ext uri="{FF2B5EF4-FFF2-40B4-BE49-F238E27FC236}">
                <a16:creationId xmlns:a16="http://schemas.microsoft.com/office/drawing/2014/main" id="{F21736FC-B200-46ED-98F6-EFD83E1AC91C}"/>
              </a:ext>
            </a:extLst>
          </p:cNvPr>
          <p:cNvSpPr>
            <a:spLocks noGrp="1" noChangeArrowheads="1"/>
          </p:cNvSpPr>
          <p:nvPr>
            <p:ph type="body" idx="1"/>
          </p:nvPr>
        </p:nvSpPr>
        <p:spPr>
          <a:xfrm>
            <a:off x="1981200" y="685800"/>
            <a:ext cx="8229600" cy="5105400"/>
          </a:xfrm>
        </p:spPr>
        <p:txBody>
          <a:bodyPr/>
          <a:lstStyle/>
          <a:p>
            <a:pPr algn="ctr" eaLnBrk="1" hangingPunct="1">
              <a:lnSpc>
                <a:spcPct val="140000"/>
              </a:lnSpc>
              <a:buFont typeface="Wingdings" panose="05000000000000000000" pitchFamily="2" charset="2"/>
              <a:buNone/>
              <a:defRPr/>
            </a:pPr>
            <a:r>
              <a:rPr lang="en-US"/>
              <a:t>Six of these seven spiritual qualities can be set in pairs – three on each side of the central Beatitude that enjoins spiritual hunger and thirst. Humility and meekness go together ... Sorrow goes with purity of heart ... Meekness goes with peacemaking</a:t>
            </a:r>
          </a:p>
        </p:txBody>
      </p:sp>
      <p:sp>
        <p:nvSpPr>
          <p:cNvPr id="3" name="Rectangle 2">
            <a:extLst>
              <a:ext uri="{FF2B5EF4-FFF2-40B4-BE49-F238E27FC236}">
                <a16:creationId xmlns:a16="http://schemas.microsoft.com/office/drawing/2014/main" id="{45176904-88D5-44D8-B937-6019DC99C25F}"/>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70690">
                                            <p:txEl>
                                              <p:pRg st="0" end="0"/>
                                            </p:txEl>
                                          </p:spTgt>
                                        </p:tgtEl>
                                        <p:attrNameLst>
                                          <p:attrName>style.visibility</p:attrName>
                                        </p:attrNameLst>
                                      </p:cBhvr>
                                      <p:to>
                                        <p:strVal val="visible"/>
                                      </p:to>
                                    </p:set>
                                    <p:anim calcmode="lin" valueType="num">
                                      <p:cBhvr>
                                        <p:cTn id="7" dur="500" fill="hold"/>
                                        <p:tgtEl>
                                          <p:spTgt spid="37069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069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706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0"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a:extLst>
              <a:ext uri="{FF2B5EF4-FFF2-40B4-BE49-F238E27FC236}">
                <a16:creationId xmlns:a16="http://schemas.microsoft.com/office/drawing/2014/main" id="{F6C159FA-0382-4B2C-911E-FB3DF2E9EAF1}"/>
              </a:ext>
            </a:extLst>
          </p:cNvPr>
          <p:cNvSpPr>
            <a:spLocks noGrp="1" noChangeArrowheads="1"/>
          </p:cNvSpPr>
          <p:nvPr>
            <p:ph type="body" idx="1"/>
          </p:nvPr>
        </p:nvSpPr>
        <p:spPr>
          <a:xfrm>
            <a:off x="1981200" y="609600"/>
            <a:ext cx="8229600" cy="5181600"/>
          </a:xfrm>
        </p:spPr>
        <p:txBody>
          <a:bodyPr/>
          <a:lstStyle/>
          <a:p>
            <a:pPr algn="ctr" eaLnBrk="1" hangingPunct="1">
              <a:lnSpc>
                <a:spcPct val="180000"/>
              </a:lnSpc>
              <a:buFont typeface="Wingdings" panose="05000000000000000000" pitchFamily="2" charset="2"/>
              <a:buNone/>
              <a:defRPr/>
            </a:pPr>
            <a:r>
              <a:rPr lang="en-US"/>
              <a:t>These three Beatitudes, then, that follow the fourth Beatitude of hungering and thirsting after righteousness may be called the Beatitudes of the abundant life </a:t>
            </a:r>
          </a:p>
        </p:txBody>
      </p:sp>
      <p:sp>
        <p:nvSpPr>
          <p:cNvPr id="3" name="Rectangle 2">
            <a:extLst>
              <a:ext uri="{FF2B5EF4-FFF2-40B4-BE49-F238E27FC236}">
                <a16:creationId xmlns:a16="http://schemas.microsoft.com/office/drawing/2014/main" id="{C6999C64-FBBF-454A-B619-206D87F1B01A}"/>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72738">
                                            <p:txEl>
                                              <p:pRg st="0" end="0"/>
                                            </p:txEl>
                                          </p:spTgt>
                                        </p:tgtEl>
                                        <p:attrNameLst>
                                          <p:attrName>style.visibility</p:attrName>
                                        </p:attrNameLst>
                                      </p:cBhvr>
                                      <p:to>
                                        <p:strVal val="visible"/>
                                      </p:to>
                                    </p:set>
                                    <p:anim calcmode="lin" valueType="num">
                                      <p:cBhvr>
                                        <p:cTn id="7" dur="500" fill="hold"/>
                                        <p:tgtEl>
                                          <p:spTgt spid="37273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273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727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8"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a:extLst>
              <a:ext uri="{FF2B5EF4-FFF2-40B4-BE49-F238E27FC236}">
                <a16:creationId xmlns:a16="http://schemas.microsoft.com/office/drawing/2014/main" id="{F5986E86-1EF4-4CF1-9C3F-513ECEEB2251}"/>
              </a:ext>
            </a:extLst>
          </p:cNvPr>
          <p:cNvSpPr>
            <a:spLocks noGrp="1" noChangeArrowheads="1"/>
          </p:cNvSpPr>
          <p:nvPr>
            <p:ph type="body" idx="1"/>
          </p:nvPr>
        </p:nvSpPr>
        <p:spPr>
          <a:xfrm>
            <a:off x="1981200" y="609600"/>
            <a:ext cx="8229600" cy="5181600"/>
          </a:xfrm>
        </p:spPr>
        <p:txBody>
          <a:bodyPr/>
          <a:lstStyle/>
          <a:p>
            <a:pPr algn="ctr" eaLnBrk="1" hangingPunct="1">
              <a:lnSpc>
                <a:spcPct val="210000"/>
              </a:lnSpc>
              <a:buFont typeface="Wingdings" panose="05000000000000000000" pitchFamily="2" charset="2"/>
              <a:buNone/>
              <a:defRPr/>
            </a:pPr>
            <a:r>
              <a:rPr lang="en-US"/>
              <a:t>This third beatitude of the abundant life provides the commodity desperately sought by the majority in the world – PEACE! </a:t>
            </a:r>
          </a:p>
        </p:txBody>
      </p:sp>
      <p:sp>
        <p:nvSpPr>
          <p:cNvPr id="3" name="Rectangle 2">
            <a:extLst>
              <a:ext uri="{FF2B5EF4-FFF2-40B4-BE49-F238E27FC236}">
                <a16:creationId xmlns:a16="http://schemas.microsoft.com/office/drawing/2014/main" id="{3703B3C2-E1B0-4607-94C9-28922289DB5E}"/>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74786">
                                            <p:txEl>
                                              <p:pRg st="0" end="0"/>
                                            </p:txEl>
                                          </p:spTgt>
                                        </p:tgtEl>
                                        <p:attrNameLst>
                                          <p:attrName>style.visibility</p:attrName>
                                        </p:attrNameLst>
                                      </p:cBhvr>
                                      <p:to>
                                        <p:strVal val="visible"/>
                                      </p:to>
                                    </p:set>
                                    <p:anim calcmode="lin" valueType="num">
                                      <p:cBhvr>
                                        <p:cTn id="7" dur="500" fill="hold"/>
                                        <p:tgtEl>
                                          <p:spTgt spid="37478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478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747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6"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2E9D9073-33CB-481F-9E0F-BDF21F8E3EB7}"/>
              </a:ext>
            </a:extLst>
          </p:cNvPr>
          <p:cNvSpPr>
            <a:spLocks noGrp="1" noChangeArrowheads="1"/>
          </p:cNvSpPr>
          <p:nvPr>
            <p:ph type="body" idx="1"/>
          </p:nvPr>
        </p:nvSpPr>
        <p:spPr>
          <a:xfrm>
            <a:off x="1981200" y="685800"/>
            <a:ext cx="8229600" cy="5105400"/>
          </a:xfrm>
        </p:spPr>
        <p:txBody>
          <a:bodyPr/>
          <a:lstStyle/>
          <a:p>
            <a:pPr algn="ctr" eaLnBrk="1" hangingPunct="1">
              <a:lnSpc>
                <a:spcPct val="170000"/>
              </a:lnSpc>
              <a:buFont typeface="Wingdings" panose="05000000000000000000" pitchFamily="2" charset="2"/>
              <a:buNone/>
              <a:defRPr/>
            </a:pPr>
            <a:r>
              <a:rPr lang="en-US" sz="3600" dirty="0"/>
              <a:t>The world is filled with contentious people</a:t>
            </a:r>
          </a:p>
          <a:p>
            <a:pPr eaLnBrk="1" hangingPunct="1">
              <a:lnSpc>
                <a:spcPct val="170000"/>
              </a:lnSpc>
              <a:defRPr/>
            </a:pPr>
            <a:r>
              <a:rPr lang="en-US" dirty="0"/>
              <a:t>Titus 3:9-11; 1 Timothy 6:4; 2 Timothy 2:24; Proverbs 6:19; </a:t>
            </a:r>
            <a:br>
              <a:rPr lang="en-US" dirty="0"/>
            </a:br>
            <a:r>
              <a:rPr lang="en-US" dirty="0"/>
              <a:t>1 John 3:8</a:t>
            </a:r>
          </a:p>
        </p:txBody>
      </p:sp>
      <p:sp>
        <p:nvSpPr>
          <p:cNvPr id="3" name="Rectangle 2">
            <a:extLst>
              <a:ext uri="{FF2B5EF4-FFF2-40B4-BE49-F238E27FC236}">
                <a16:creationId xmlns:a16="http://schemas.microsoft.com/office/drawing/2014/main" id="{7029DF12-1268-413E-9D3B-9136D27B8E68}"/>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76834">
                                            <p:txEl>
                                              <p:pRg st="0" end="0"/>
                                            </p:txEl>
                                          </p:spTgt>
                                        </p:tgtEl>
                                        <p:attrNameLst>
                                          <p:attrName>style.visibility</p:attrName>
                                        </p:attrNameLst>
                                      </p:cBhvr>
                                      <p:to>
                                        <p:strVal val="visible"/>
                                      </p:to>
                                    </p:set>
                                    <p:anim calcmode="lin" valueType="num">
                                      <p:cBhvr>
                                        <p:cTn id="7" dur="500" fill="hold"/>
                                        <p:tgtEl>
                                          <p:spTgt spid="37683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683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76834">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76834">
                                            <p:txEl>
                                              <p:pRg st="1" end="1"/>
                                            </p:txEl>
                                          </p:spTgt>
                                        </p:tgtEl>
                                        <p:attrNameLst>
                                          <p:attrName>style.visibility</p:attrName>
                                        </p:attrNameLst>
                                      </p:cBhvr>
                                      <p:to>
                                        <p:strVal val="visible"/>
                                      </p:to>
                                    </p:set>
                                    <p:anim calcmode="lin" valueType="num">
                                      <p:cBhvr>
                                        <p:cTn id="12" dur="500" fill="hold"/>
                                        <p:tgtEl>
                                          <p:spTgt spid="37683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7683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768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4"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2932B107-A098-4B5F-8C0B-B8BBA96722D1}"/>
              </a:ext>
            </a:extLst>
          </p:cNvPr>
          <p:cNvSpPr>
            <a:spLocks noGrp="1" noChangeArrowheads="1"/>
          </p:cNvSpPr>
          <p:nvPr>
            <p:ph type="body" idx="1"/>
          </p:nvPr>
        </p:nvSpPr>
        <p:spPr>
          <a:xfrm>
            <a:off x="1981200" y="685800"/>
            <a:ext cx="8229600" cy="5105400"/>
          </a:xfrm>
        </p:spPr>
        <p:txBody>
          <a:bodyPr/>
          <a:lstStyle/>
          <a:p>
            <a:pPr algn="ctr" eaLnBrk="1" hangingPunct="1">
              <a:lnSpc>
                <a:spcPct val="190000"/>
              </a:lnSpc>
              <a:buFont typeface="Wingdings" panose="05000000000000000000" pitchFamily="2" charset="2"/>
              <a:buNone/>
              <a:defRPr/>
            </a:pPr>
            <a:r>
              <a:rPr lang="en-US"/>
              <a:t>God’s punishment upon the wicked is the denial of peace and God’s blessing upon the righteous is the provision of peace</a:t>
            </a:r>
          </a:p>
          <a:p>
            <a:pPr algn="ctr" eaLnBrk="1" hangingPunct="1">
              <a:lnSpc>
                <a:spcPct val="190000"/>
              </a:lnSpc>
              <a:buFont typeface="Wingdings" panose="05000000000000000000" pitchFamily="2" charset="2"/>
              <a:buNone/>
              <a:defRPr/>
            </a:pPr>
            <a:r>
              <a:rPr lang="en-US"/>
              <a:t>Isaiah 48:22; Psalm 29:11; John 14:27</a:t>
            </a:r>
          </a:p>
        </p:txBody>
      </p:sp>
      <p:sp>
        <p:nvSpPr>
          <p:cNvPr id="3" name="Rectangle 2">
            <a:extLst>
              <a:ext uri="{FF2B5EF4-FFF2-40B4-BE49-F238E27FC236}">
                <a16:creationId xmlns:a16="http://schemas.microsoft.com/office/drawing/2014/main" id="{D8CFA779-14DC-4DB3-BC7C-6092C356D3C1}"/>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78882">
                                            <p:txEl>
                                              <p:pRg st="0" end="0"/>
                                            </p:txEl>
                                          </p:spTgt>
                                        </p:tgtEl>
                                        <p:attrNameLst>
                                          <p:attrName>style.visibility</p:attrName>
                                        </p:attrNameLst>
                                      </p:cBhvr>
                                      <p:to>
                                        <p:strVal val="visible"/>
                                      </p:to>
                                    </p:set>
                                    <p:anim calcmode="lin" valueType="num">
                                      <p:cBhvr>
                                        <p:cTn id="7" dur="500" fill="hold"/>
                                        <p:tgtEl>
                                          <p:spTgt spid="37888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888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78882">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78882">
                                            <p:txEl>
                                              <p:pRg st="1" end="1"/>
                                            </p:txEl>
                                          </p:spTgt>
                                        </p:tgtEl>
                                        <p:attrNameLst>
                                          <p:attrName>style.visibility</p:attrName>
                                        </p:attrNameLst>
                                      </p:cBhvr>
                                      <p:to>
                                        <p:strVal val="visible"/>
                                      </p:to>
                                    </p:set>
                                    <p:anim calcmode="lin" valueType="num">
                                      <p:cBhvr>
                                        <p:cTn id="12" dur="500" fill="hold"/>
                                        <p:tgtEl>
                                          <p:spTgt spid="37888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7888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788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2"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a:extLst>
              <a:ext uri="{FF2B5EF4-FFF2-40B4-BE49-F238E27FC236}">
                <a16:creationId xmlns:a16="http://schemas.microsoft.com/office/drawing/2014/main" id="{6C8CBAEE-4C43-433A-94B7-E3ECE649E8B9}"/>
              </a:ext>
            </a:extLst>
          </p:cNvPr>
          <p:cNvSpPr>
            <a:spLocks noGrp="1" noChangeArrowheads="1"/>
          </p:cNvSpPr>
          <p:nvPr>
            <p:ph type="body" idx="1"/>
          </p:nvPr>
        </p:nvSpPr>
        <p:spPr>
          <a:xfrm>
            <a:off x="1981200" y="609600"/>
            <a:ext cx="8229600" cy="5181600"/>
          </a:xfrm>
        </p:spPr>
        <p:txBody>
          <a:bodyPr/>
          <a:lstStyle/>
          <a:p>
            <a:pPr algn="ctr" eaLnBrk="1" hangingPunct="1">
              <a:lnSpc>
                <a:spcPct val="180000"/>
              </a:lnSpc>
              <a:buFont typeface="Wingdings" panose="05000000000000000000" pitchFamily="2" charset="2"/>
              <a:buNone/>
              <a:defRPr/>
            </a:pPr>
            <a:r>
              <a:rPr lang="en-US"/>
              <a:t>Three sources of “peace”  </a:t>
            </a:r>
          </a:p>
          <a:p>
            <a:pPr eaLnBrk="1" hangingPunct="1">
              <a:lnSpc>
                <a:spcPct val="180000"/>
              </a:lnSpc>
              <a:defRPr/>
            </a:pPr>
            <a:r>
              <a:rPr lang="en-US"/>
              <a:t>One is secure in worldly possessions</a:t>
            </a:r>
          </a:p>
          <a:p>
            <a:pPr eaLnBrk="1" hangingPunct="1">
              <a:lnSpc>
                <a:spcPct val="180000"/>
              </a:lnSpc>
              <a:defRPr/>
            </a:pPr>
            <a:r>
              <a:rPr lang="en-US"/>
              <a:t>One is surrounded by those of sympathy</a:t>
            </a:r>
          </a:p>
          <a:p>
            <a:pPr eaLnBrk="1" hangingPunct="1">
              <a:lnSpc>
                <a:spcPct val="180000"/>
              </a:lnSpc>
              <a:defRPr/>
            </a:pPr>
            <a:r>
              <a:rPr lang="en-US"/>
              <a:t>One is secure with God </a:t>
            </a:r>
          </a:p>
        </p:txBody>
      </p:sp>
      <p:sp>
        <p:nvSpPr>
          <p:cNvPr id="3" name="Rectangle 2">
            <a:extLst>
              <a:ext uri="{FF2B5EF4-FFF2-40B4-BE49-F238E27FC236}">
                <a16:creationId xmlns:a16="http://schemas.microsoft.com/office/drawing/2014/main" id="{3ABBE492-E8E8-4E3B-80AE-484CA77BD42F}"/>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80930">
                                            <p:txEl>
                                              <p:pRg st="0" end="0"/>
                                            </p:txEl>
                                          </p:spTgt>
                                        </p:tgtEl>
                                        <p:attrNameLst>
                                          <p:attrName>style.visibility</p:attrName>
                                        </p:attrNameLst>
                                      </p:cBhvr>
                                      <p:to>
                                        <p:strVal val="visible"/>
                                      </p:to>
                                    </p:set>
                                    <p:anim calcmode="lin" valueType="num">
                                      <p:cBhvr>
                                        <p:cTn id="7" dur="500" fill="hold"/>
                                        <p:tgtEl>
                                          <p:spTgt spid="38093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093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8093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80930">
                                            <p:txEl>
                                              <p:pRg st="1" end="1"/>
                                            </p:txEl>
                                          </p:spTgt>
                                        </p:tgtEl>
                                        <p:attrNameLst>
                                          <p:attrName>style.visibility</p:attrName>
                                        </p:attrNameLst>
                                      </p:cBhvr>
                                      <p:to>
                                        <p:strVal val="visible"/>
                                      </p:to>
                                    </p:set>
                                    <p:anim calcmode="lin" valueType="num">
                                      <p:cBhvr>
                                        <p:cTn id="14" dur="500" fill="hold"/>
                                        <p:tgtEl>
                                          <p:spTgt spid="38093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8093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8093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80930">
                                            <p:txEl>
                                              <p:pRg st="2" end="2"/>
                                            </p:txEl>
                                          </p:spTgt>
                                        </p:tgtEl>
                                        <p:attrNameLst>
                                          <p:attrName>style.visibility</p:attrName>
                                        </p:attrNameLst>
                                      </p:cBhvr>
                                      <p:to>
                                        <p:strVal val="visible"/>
                                      </p:to>
                                    </p:set>
                                    <p:anim calcmode="lin" valueType="num">
                                      <p:cBhvr>
                                        <p:cTn id="21" dur="500" fill="hold"/>
                                        <p:tgtEl>
                                          <p:spTgt spid="38093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8093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8093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80930">
                                            <p:txEl>
                                              <p:pRg st="3" end="3"/>
                                            </p:txEl>
                                          </p:spTgt>
                                        </p:tgtEl>
                                        <p:attrNameLst>
                                          <p:attrName>style.visibility</p:attrName>
                                        </p:attrNameLst>
                                      </p:cBhvr>
                                      <p:to>
                                        <p:strVal val="visible"/>
                                      </p:to>
                                    </p:set>
                                    <p:anim calcmode="lin" valueType="num">
                                      <p:cBhvr>
                                        <p:cTn id="28" dur="500" fill="hold"/>
                                        <p:tgtEl>
                                          <p:spTgt spid="38093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8093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809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0"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a:extLst>
              <a:ext uri="{FF2B5EF4-FFF2-40B4-BE49-F238E27FC236}">
                <a16:creationId xmlns:a16="http://schemas.microsoft.com/office/drawing/2014/main" id="{3F915CC3-CCFF-4C12-BC3F-82379FC0BBF0}"/>
              </a:ext>
            </a:extLst>
          </p:cNvPr>
          <p:cNvSpPr>
            <a:spLocks noGrp="1" noChangeArrowheads="1"/>
          </p:cNvSpPr>
          <p:nvPr>
            <p:ph type="body" idx="1"/>
          </p:nvPr>
        </p:nvSpPr>
        <p:spPr>
          <a:xfrm>
            <a:off x="1981200" y="609600"/>
            <a:ext cx="8229600" cy="5486400"/>
          </a:xfrm>
        </p:spPr>
        <p:txBody>
          <a:bodyPr/>
          <a:lstStyle/>
          <a:p>
            <a:pPr algn="ctr" eaLnBrk="1" hangingPunct="1">
              <a:lnSpc>
                <a:spcPct val="160000"/>
              </a:lnSpc>
              <a:buFont typeface="Wingdings" panose="05000000000000000000" pitchFamily="2" charset="2"/>
              <a:buNone/>
              <a:defRPr/>
            </a:pPr>
            <a:r>
              <a:rPr lang="en-US" sz="4000" dirty="0"/>
              <a:t>“Peace”</a:t>
            </a:r>
          </a:p>
          <a:p>
            <a:pPr eaLnBrk="1" hangingPunct="1">
              <a:lnSpc>
                <a:spcPct val="160000"/>
              </a:lnSpc>
              <a:defRPr/>
            </a:pPr>
            <a:r>
              <a:rPr lang="en-US" dirty="0"/>
              <a:t>The Greek word basically means -  “to join together”</a:t>
            </a:r>
          </a:p>
          <a:p>
            <a:pPr eaLnBrk="1" hangingPunct="1">
              <a:lnSpc>
                <a:spcPct val="160000"/>
              </a:lnSpc>
              <a:defRPr/>
            </a:pPr>
            <a:r>
              <a:rPr lang="en-US" dirty="0"/>
              <a:t>The English is derived from the Latin </a:t>
            </a:r>
            <a:r>
              <a:rPr lang="en-US" i="1" dirty="0"/>
              <a:t>PAX</a:t>
            </a:r>
            <a:r>
              <a:rPr lang="en-US" dirty="0"/>
              <a:t>, “an agreement”</a:t>
            </a:r>
          </a:p>
          <a:p>
            <a:pPr eaLnBrk="1" hangingPunct="1">
              <a:lnSpc>
                <a:spcPct val="160000"/>
              </a:lnSpc>
              <a:defRPr/>
            </a:pPr>
            <a:r>
              <a:rPr lang="en-US" dirty="0"/>
              <a:t>Not just an absence of strife </a:t>
            </a:r>
          </a:p>
        </p:txBody>
      </p:sp>
      <p:sp>
        <p:nvSpPr>
          <p:cNvPr id="3" name="Rectangle 2">
            <a:extLst>
              <a:ext uri="{FF2B5EF4-FFF2-40B4-BE49-F238E27FC236}">
                <a16:creationId xmlns:a16="http://schemas.microsoft.com/office/drawing/2014/main" id="{8C706912-2BFE-4F45-AF43-8B078AFBC1F5}"/>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82978">
                                            <p:txEl>
                                              <p:pRg st="0" end="0"/>
                                            </p:txEl>
                                          </p:spTgt>
                                        </p:tgtEl>
                                        <p:attrNameLst>
                                          <p:attrName>style.visibility</p:attrName>
                                        </p:attrNameLst>
                                      </p:cBhvr>
                                      <p:to>
                                        <p:strVal val="visible"/>
                                      </p:to>
                                    </p:set>
                                    <p:anim calcmode="lin" valueType="num">
                                      <p:cBhvr>
                                        <p:cTn id="7" dur="500" fill="hold"/>
                                        <p:tgtEl>
                                          <p:spTgt spid="3829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297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82978">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82978">
                                            <p:txEl>
                                              <p:pRg st="1" end="1"/>
                                            </p:txEl>
                                          </p:spTgt>
                                        </p:tgtEl>
                                        <p:attrNameLst>
                                          <p:attrName>style.visibility</p:attrName>
                                        </p:attrNameLst>
                                      </p:cBhvr>
                                      <p:to>
                                        <p:strVal val="visible"/>
                                      </p:to>
                                    </p:set>
                                    <p:anim calcmode="lin" valueType="num">
                                      <p:cBhvr>
                                        <p:cTn id="12" dur="500" fill="hold"/>
                                        <p:tgtEl>
                                          <p:spTgt spid="38297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8297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82978">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82978">
                                            <p:txEl>
                                              <p:pRg st="2" end="2"/>
                                            </p:txEl>
                                          </p:spTgt>
                                        </p:tgtEl>
                                        <p:attrNameLst>
                                          <p:attrName>style.visibility</p:attrName>
                                        </p:attrNameLst>
                                      </p:cBhvr>
                                      <p:to>
                                        <p:strVal val="visible"/>
                                      </p:to>
                                    </p:set>
                                    <p:anim calcmode="lin" valueType="num">
                                      <p:cBhvr>
                                        <p:cTn id="17" dur="500" fill="hold"/>
                                        <p:tgtEl>
                                          <p:spTgt spid="382978">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82978">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82978">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82978">
                                            <p:txEl>
                                              <p:pRg st="3" end="3"/>
                                            </p:txEl>
                                          </p:spTgt>
                                        </p:tgtEl>
                                        <p:attrNameLst>
                                          <p:attrName>style.visibility</p:attrName>
                                        </p:attrNameLst>
                                      </p:cBhvr>
                                      <p:to>
                                        <p:strVal val="visible"/>
                                      </p:to>
                                    </p:set>
                                    <p:anim calcmode="lin" valueType="num">
                                      <p:cBhvr>
                                        <p:cTn id="22" dur="500" fill="hold"/>
                                        <p:tgtEl>
                                          <p:spTgt spid="382978">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82978">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829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8"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a:extLst>
              <a:ext uri="{FF2B5EF4-FFF2-40B4-BE49-F238E27FC236}">
                <a16:creationId xmlns:a16="http://schemas.microsoft.com/office/drawing/2014/main" id="{0B55CD55-9C08-40BD-B51A-9A3847082826}"/>
              </a:ext>
            </a:extLst>
          </p:cNvPr>
          <p:cNvSpPr>
            <a:spLocks noGrp="1" noChangeArrowheads="1"/>
          </p:cNvSpPr>
          <p:nvPr>
            <p:ph type="body" idx="1"/>
          </p:nvPr>
        </p:nvSpPr>
        <p:spPr>
          <a:xfrm>
            <a:off x="1981200" y="609600"/>
            <a:ext cx="8229600" cy="5334000"/>
          </a:xfrm>
        </p:spPr>
        <p:txBody>
          <a:bodyPr/>
          <a:lstStyle/>
          <a:p>
            <a:pPr algn="ctr" eaLnBrk="1" hangingPunct="1">
              <a:buFont typeface="Wingdings" panose="05000000000000000000" pitchFamily="2" charset="2"/>
              <a:buNone/>
              <a:defRPr/>
            </a:pPr>
            <a:r>
              <a:rPr lang="en-US" sz="3600"/>
              <a:t>“Peacemakers”</a:t>
            </a:r>
          </a:p>
          <a:p>
            <a:pPr eaLnBrk="1" hangingPunct="1">
              <a:defRPr/>
            </a:pPr>
            <a:r>
              <a:rPr lang="en-US" sz="2800"/>
              <a:t>A compound word meaning to “make peace and harmony”</a:t>
            </a:r>
          </a:p>
          <a:p>
            <a:pPr eaLnBrk="1" hangingPunct="1">
              <a:defRPr/>
            </a:pPr>
            <a:r>
              <a:rPr lang="en-US" sz="2800"/>
              <a:t>“Peacemakers is preceded by the definite article, HOI, which is restrictive...The article here emphasizes that this is a particular class of individuals who are peacemakers distinguishing them from all other would-be peacemakers who ultimately and in reality are not lasting peacemakers” </a:t>
            </a:r>
          </a:p>
        </p:txBody>
      </p:sp>
      <p:sp>
        <p:nvSpPr>
          <p:cNvPr id="3" name="Rectangle 2">
            <a:extLst>
              <a:ext uri="{FF2B5EF4-FFF2-40B4-BE49-F238E27FC236}">
                <a16:creationId xmlns:a16="http://schemas.microsoft.com/office/drawing/2014/main" id="{AB00F1C5-6D66-48A8-B607-779D7592FE7D}"/>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85026">
                                            <p:txEl>
                                              <p:pRg st="0" end="0"/>
                                            </p:txEl>
                                          </p:spTgt>
                                        </p:tgtEl>
                                        <p:attrNameLst>
                                          <p:attrName>style.visibility</p:attrName>
                                        </p:attrNameLst>
                                      </p:cBhvr>
                                      <p:to>
                                        <p:strVal val="visible"/>
                                      </p:to>
                                    </p:set>
                                    <p:anim calcmode="lin" valueType="num">
                                      <p:cBhvr>
                                        <p:cTn id="7" dur="500" fill="hold"/>
                                        <p:tgtEl>
                                          <p:spTgt spid="3850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502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8502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85026">
                                            <p:txEl>
                                              <p:pRg st="1" end="1"/>
                                            </p:txEl>
                                          </p:spTgt>
                                        </p:tgtEl>
                                        <p:attrNameLst>
                                          <p:attrName>style.visibility</p:attrName>
                                        </p:attrNameLst>
                                      </p:cBhvr>
                                      <p:to>
                                        <p:strVal val="visible"/>
                                      </p:to>
                                    </p:set>
                                    <p:anim calcmode="lin" valueType="num">
                                      <p:cBhvr>
                                        <p:cTn id="14" dur="500" fill="hold"/>
                                        <p:tgtEl>
                                          <p:spTgt spid="38502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8502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8502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85026">
                                            <p:txEl>
                                              <p:pRg st="2" end="2"/>
                                            </p:txEl>
                                          </p:spTgt>
                                        </p:tgtEl>
                                        <p:attrNameLst>
                                          <p:attrName>style.visibility</p:attrName>
                                        </p:attrNameLst>
                                      </p:cBhvr>
                                      <p:to>
                                        <p:strVal val="visible"/>
                                      </p:to>
                                    </p:set>
                                    <p:anim calcmode="lin" valueType="num">
                                      <p:cBhvr>
                                        <p:cTn id="21" dur="500" fill="hold"/>
                                        <p:tgtEl>
                                          <p:spTgt spid="38502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8502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850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6"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a:extLst>
              <a:ext uri="{FF2B5EF4-FFF2-40B4-BE49-F238E27FC236}">
                <a16:creationId xmlns:a16="http://schemas.microsoft.com/office/drawing/2014/main" id="{59CC5398-C77C-49C3-8497-606EDCB965C8}"/>
              </a:ext>
            </a:extLst>
          </p:cNvPr>
          <p:cNvSpPr>
            <a:spLocks noGrp="1" noChangeArrowheads="1"/>
          </p:cNvSpPr>
          <p:nvPr>
            <p:ph type="body" idx="1"/>
          </p:nvPr>
        </p:nvSpPr>
        <p:spPr>
          <a:xfrm>
            <a:off x="1981200" y="609600"/>
            <a:ext cx="8229600" cy="5410200"/>
          </a:xfrm>
        </p:spPr>
        <p:txBody>
          <a:bodyPr/>
          <a:lstStyle/>
          <a:p>
            <a:pPr algn="ctr" eaLnBrk="1" hangingPunct="1">
              <a:lnSpc>
                <a:spcPct val="140000"/>
              </a:lnSpc>
              <a:buFont typeface="Wingdings" panose="05000000000000000000" pitchFamily="2" charset="2"/>
              <a:buNone/>
              <a:defRPr/>
            </a:pPr>
            <a:r>
              <a:rPr lang="en-US"/>
              <a:t>The primary objective of the peacemaker is to establish harmony between God and man.</a:t>
            </a:r>
          </a:p>
          <a:p>
            <a:pPr eaLnBrk="1" hangingPunct="1">
              <a:lnSpc>
                <a:spcPct val="140000"/>
              </a:lnSpc>
              <a:defRPr/>
            </a:pPr>
            <a:r>
              <a:rPr lang="en-US"/>
              <a:t>It is MORE than a “social gospel.”</a:t>
            </a:r>
          </a:p>
          <a:p>
            <a:pPr eaLnBrk="1" hangingPunct="1">
              <a:lnSpc>
                <a:spcPct val="140000"/>
              </a:lnSpc>
              <a:defRPr/>
            </a:pPr>
            <a:r>
              <a:rPr lang="en-US"/>
              <a:t>They seek to establish peace between fallen man and the righteous God. </a:t>
            </a:r>
          </a:p>
        </p:txBody>
      </p:sp>
      <p:sp>
        <p:nvSpPr>
          <p:cNvPr id="3" name="Rectangle 2">
            <a:extLst>
              <a:ext uri="{FF2B5EF4-FFF2-40B4-BE49-F238E27FC236}">
                <a16:creationId xmlns:a16="http://schemas.microsoft.com/office/drawing/2014/main" id="{A4352DB4-CC38-4772-9235-19FD769909EF}"/>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89122">
                                            <p:txEl>
                                              <p:pRg st="0" end="0"/>
                                            </p:txEl>
                                          </p:spTgt>
                                        </p:tgtEl>
                                        <p:attrNameLst>
                                          <p:attrName>style.visibility</p:attrName>
                                        </p:attrNameLst>
                                      </p:cBhvr>
                                      <p:to>
                                        <p:strVal val="visible"/>
                                      </p:to>
                                    </p:set>
                                    <p:anim calcmode="lin" valueType="num">
                                      <p:cBhvr>
                                        <p:cTn id="7" dur="500" fill="hold"/>
                                        <p:tgtEl>
                                          <p:spTgt spid="38912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912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8912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89122">
                                            <p:txEl>
                                              <p:pRg st="1" end="1"/>
                                            </p:txEl>
                                          </p:spTgt>
                                        </p:tgtEl>
                                        <p:attrNameLst>
                                          <p:attrName>style.visibility</p:attrName>
                                        </p:attrNameLst>
                                      </p:cBhvr>
                                      <p:to>
                                        <p:strVal val="visible"/>
                                      </p:to>
                                    </p:set>
                                    <p:anim calcmode="lin" valueType="num">
                                      <p:cBhvr>
                                        <p:cTn id="14" dur="500" fill="hold"/>
                                        <p:tgtEl>
                                          <p:spTgt spid="38912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8912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8912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89122">
                                            <p:txEl>
                                              <p:pRg st="2" end="2"/>
                                            </p:txEl>
                                          </p:spTgt>
                                        </p:tgtEl>
                                        <p:attrNameLst>
                                          <p:attrName>style.visibility</p:attrName>
                                        </p:attrNameLst>
                                      </p:cBhvr>
                                      <p:to>
                                        <p:strVal val="visible"/>
                                      </p:to>
                                    </p:set>
                                    <p:anim calcmode="lin" valueType="num">
                                      <p:cBhvr>
                                        <p:cTn id="21" dur="500" fill="hold"/>
                                        <p:tgtEl>
                                          <p:spTgt spid="38912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8912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891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2"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a:extLst>
              <a:ext uri="{FF2B5EF4-FFF2-40B4-BE49-F238E27FC236}">
                <a16:creationId xmlns:a16="http://schemas.microsoft.com/office/drawing/2014/main" id="{809B79EA-9B52-499E-B2F5-37BFF866A4C2}"/>
              </a:ext>
            </a:extLst>
          </p:cNvPr>
          <p:cNvSpPr>
            <a:spLocks noGrp="1" noChangeArrowheads="1"/>
          </p:cNvSpPr>
          <p:nvPr>
            <p:ph type="body" idx="1"/>
          </p:nvPr>
        </p:nvSpPr>
        <p:spPr>
          <a:xfrm>
            <a:off x="1981200" y="609600"/>
            <a:ext cx="8229600" cy="5181600"/>
          </a:xfrm>
        </p:spPr>
        <p:txBody>
          <a:bodyPr/>
          <a:lstStyle/>
          <a:p>
            <a:pPr algn="ctr" eaLnBrk="1" hangingPunct="1">
              <a:lnSpc>
                <a:spcPct val="160000"/>
              </a:lnSpc>
              <a:buFont typeface="Wingdings" panose="05000000000000000000" pitchFamily="2" charset="2"/>
              <a:buNone/>
              <a:defRPr/>
            </a:pPr>
            <a:r>
              <a:rPr lang="en-US"/>
              <a:t>How can Christians conduct themselves so they will become known as a “peacemaker”?</a:t>
            </a:r>
          </a:p>
          <a:p>
            <a:pPr eaLnBrk="1" hangingPunct="1">
              <a:lnSpc>
                <a:spcPct val="160000"/>
              </a:lnSpc>
              <a:defRPr/>
            </a:pPr>
            <a:r>
              <a:rPr lang="en-US"/>
              <a:t>By their example (1 Peter 3:1-2)</a:t>
            </a:r>
          </a:p>
          <a:p>
            <a:pPr eaLnBrk="1" hangingPunct="1">
              <a:lnSpc>
                <a:spcPct val="160000"/>
              </a:lnSpc>
              <a:defRPr/>
            </a:pPr>
            <a:r>
              <a:rPr lang="en-US"/>
              <a:t>By the public teaching of God’s Word</a:t>
            </a:r>
          </a:p>
          <a:p>
            <a:pPr eaLnBrk="1" hangingPunct="1">
              <a:lnSpc>
                <a:spcPct val="160000"/>
              </a:lnSpc>
              <a:defRPr/>
            </a:pPr>
            <a:r>
              <a:rPr lang="en-US"/>
              <a:t>Not by compromise of God’s Truths </a:t>
            </a:r>
          </a:p>
        </p:txBody>
      </p:sp>
      <p:sp>
        <p:nvSpPr>
          <p:cNvPr id="3" name="Rectangle 2">
            <a:extLst>
              <a:ext uri="{FF2B5EF4-FFF2-40B4-BE49-F238E27FC236}">
                <a16:creationId xmlns:a16="http://schemas.microsoft.com/office/drawing/2014/main" id="{0DCB4449-E29C-435F-9D4E-D52672B223EA}"/>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91170">
                                            <p:txEl>
                                              <p:pRg st="0" end="0"/>
                                            </p:txEl>
                                          </p:spTgt>
                                        </p:tgtEl>
                                        <p:attrNameLst>
                                          <p:attrName>style.visibility</p:attrName>
                                        </p:attrNameLst>
                                      </p:cBhvr>
                                      <p:to>
                                        <p:strVal val="visible"/>
                                      </p:to>
                                    </p:set>
                                    <p:anim calcmode="lin" valueType="num">
                                      <p:cBhvr>
                                        <p:cTn id="7" dur="500" fill="hold"/>
                                        <p:tgtEl>
                                          <p:spTgt spid="3911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9117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9117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91170">
                                            <p:txEl>
                                              <p:pRg st="1" end="1"/>
                                            </p:txEl>
                                          </p:spTgt>
                                        </p:tgtEl>
                                        <p:attrNameLst>
                                          <p:attrName>style.visibility</p:attrName>
                                        </p:attrNameLst>
                                      </p:cBhvr>
                                      <p:to>
                                        <p:strVal val="visible"/>
                                      </p:to>
                                    </p:set>
                                    <p:anim calcmode="lin" valueType="num">
                                      <p:cBhvr>
                                        <p:cTn id="14" dur="500" fill="hold"/>
                                        <p:tgtEl>
                                          <p:spTgt spid="39117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9117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9117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91170">
                                            <p:txEl>
                                              <p:pRg st="2" end="2"/>
                                            </p:txEl>
                                          </p:spTgt>
                                        </p:tgtEl>
                                        <p:attrNameLst>
                                          <p:attrName>style.visibility</p:attrName>
                                        </p:attrNameLst>
                                      </p:cBhvr>
                                      <p:to>
                                        <p:strVal val="visible"/>
                                      </p:to>
                                    </p:set>
                                    <p:anim calcmode="lin" valueType="num">
                                      <p:cBhvr>
                                        <p:cTn id="21" dur="500" fill="hold"/>
                                        <p:tgtEl>
                                          <p:spTgt spid="39117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9117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9117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91170">
                                            <p:txEl>
                                              <p:pRg st="3" end="3"/>
                                            </p:txEl>
                                          </p:spTgt>
                                        </p:tgtEl>
                                        <p:attrNameLst>
                                          <p:attrName>style.visibility</p:attrName>
                                        </p:attrNameLst>
                                      </p:cBhvr>
                                      <p:to>
                                        <p:strVal val="visible"/>
                                      </p:to>
                                    </p:set>
                                    <p:anim calcmode="lin" valueType="num">
                                      <p:cBhvr>
                                        <p:cTn id="28" dur="500" fill="hold"/>
                                        <p:tgtEl>
                                          <p:spTgt spid="39117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9117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911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39A14-79BD-47D1-86F8-BD505189233B}"/>
              </a:ext>
            </a:extLst>
          </p:cNvPr>
          <p:cNvSpPr/>
          <p:nvPr/>
        </p:nvSpPr>
        <p:spPr>
          <a:xfrm>
            <a:off x="7274122" y="0"/>
            <a:ext cx="3074881" cy="1077218"/>
          </a:xfrm>
          <a:prstGeom prst="rect">
            <a:avLst/>
          </a:prstGeom>
          <a:noFill/>
        </p:spPr>
        <p:txBody>
          <a:bodyPr wrap="none" lIns="91440" tIns="45720" rIns="91440" bIns="45720">
            <a:spAutoFit/>
          </a:bodyPr>
          <a:lstStyle/>
          <a:p>
            <a:pPr algn="ctr"/>
            <a:r>
              <a:rPr lang="en-US" sz="3200" dirty="0">
                <a:ln w="0"/>
                <a:solidFill>
                  <a:srgbClr val="002060"/>
                </a:solidFill>
                <a:effectLst>
                  <a:reflection blurRad="6350" stA="53000" endA="300" endPos="35500" dir="5400000" sy="-90000" algn="bl" rotWithShape="0"/>
                </a:effectLst>
                <a:latin typeface="AR BERKLEY" panose="02000000000000000000" pitchFamily="2" charset="0"/>
              </a:rPr>
              <a:t>Sermon on the Mount</a:t>
            </a:r>
          </a:p>
          <a:p>
            <a:pPr algn="ctr"/>
            <a:r>
              <a:rPr lang="en-US" sz="3200" dirty="0">
                <a:ln w="0"/>
                <a:solidFill>
                  <a:srgbClr val="002060"/>
                </a:solidFill>
                <a:effectLst>
                  <a:reflection blurRad="6350" stA="53000" endA="300" endPos="35500" dir="5400000" sy="-90000" algn="bl" rotWithShape="0"/>
                </a:effectLst>
                <a:latin typeface="AR BERKLEY" panose="02000000000000000000" pitchFamily="2" charset="0"/>
              </a:rPr>
              <a:t>Matthew 5-7</a:t>
            </a:r>
          </a:p>
        </p:txBody>
      </p:sp>
      <p:sp>
        <p:nvSpPr>
          <p:cNvPr id="2" name="TextBox 1">
            <a:extLst>
              <a:ext uri="{FF2B5EF4-FFF2-40B4-BE49-F238E27FC236}">
                <a16:creationId xmlns:a16="http://schemas.microsoft.com/office/drawing/2014/main" id="{2222A78C-0981-4CA8-AB04-FDABD82E2877}"/>
              </a:ext>
            </a:extLst>
          </p:cNvPr>
          <p:cNvSpPr txBox="1"/>
          <p:nvPr/>
        </p:nvSpPr>
        <p:spPr>
          <a:xfrm>
            <a:off x="2113844" y="1439334"/>
            <a:ext cx="7964312" cy="2585323"/>
          </a:xfrm>
          <a:prstGeom prst="rect">
            <a:avLst/>
          </a:prstGeom>
          <a:solidFill>
            <a:schemeClr val="accent1">
              <a:lumMod val="40000"/>
              <a:lumOff val="60000"/>
            </a:schemeClr>
          </a:solidFill>
        </p:spPr>
        <p:txBody>
          <a:bodyPr wrap="square" rtlCol="0">
            <a:spAutoFit/>
          </a:bodyPr>
          <a:lstStyle/>
          <a:p>
            <a:pPr algn="ctr"/>
            <a:r>
              <a:rPr lang="en-US" sz="2400" b="1" u="sng" dirty="0">
                <a:solidFill>
                  <a:prstClr val="black"/>
                </a:solidFill>
                <a:latin typeface="Calibri" panose="020F0502020204030204"/>
              </a:rPr>
              <a:t>The Message</a:t>
            </a:r>
          </a:p>
          <a:p>
            <a:pPr algn="ctr"/>
            <a:endParaRPr lang="en-US" sz="800" b="1" u="sng" dirty="0">
              <a:solidFill>
                <a:prstClr val="black"/>
              </a:solidFill>
              <a:latin typeface="Calibri" panose="020F0502020204030204"/>
            </a:endParaRPr>
          </a:p>
          <a:p>
            <a:pPr algn="ctr"/>
            <a:r>
              <a:rPr lang="en-US" sz="3600" b="1" i="1" dirty="0">
                <a:solidFill>
                  <a:srgbClr val="002060"/>
                </a:solidFill>
                <a:latin typeface="Calibri" panose="020F0502020204030204"/>
              </a:rPr>
              <a:t>The Kingdom of God</a:t>
            </a:r>
          </a:p>
          <a:p>
            <a:pPr marL="342900" indent="-342900">
              <a:buFont typeface="Arial" panose="020B0604020202020204" pitchFamily="34" charset="0"/>
              <a:buChar char="•"/>
            </a:pPr>
            <a:endParaRPr lang="en-US" sz="1400" i="1" dirty="0">
              <a:solidFill>
                <a:prstClr val="black"/>
              </a:solidFill>
              <a:latin typeface="Calibri" panose="020F0502020204030204"/>
            </a:endParaRPr>
          </a:p>
          <a:p>
            <a:pPr marL="342900" indent="-342900">
              <a:buFont typeface="Arial" panose="020B0604020202020204" pitchFamily="34" charset="0"/>
              <a:buChar char="•"/>
            </a:pPr>
            <a:r>
              <a:rPr lang="en-US" sz="2400" i="1" dirty="0">
                <a:solidFill>
                  <a:prstClr val="black"/>
                </a:solidFill>
                <a:latin typeface="Calibri" panose="020F0502020204030204"/>
              </a:rPr>
              <a:t>Matt. 4:23 – preaching gospel of kingdom</a:t>
            </a:r>
          </a:p>
          <a:p>
            <a:pPr marL="342900" indent="-342900">
              <a:buFont typeface="Arial" panose="020B0604020202020204" pitchFamily="34" charset="0"/>
              <a:buChar char="•"/>
            </a:pPr>
            <a:endParaRPr lang="en-US" sz="800" i="1" dirty="0">
              <a:solidFill>
                <a:prstClr val="black"/>
              </a:solidFill>
              <a:latin typeface="Calibri" panose="020F0502020204030204"/>
            </a:endParaRPr>
          </a:p>
          <a:p>
            <a:pPr marL="342900" indent="-342900">
              <a:buFont typeface="Arial" panose="020B0604020202020204" pitchFamily="34" charset="0"/>
              <a:buChar char="•"/>
            </a:pPr>
            <a:r>
              <a:rPr lang="en-US" sz="2400" i="1" dirty="0">
                <a:solidFill>
                  <a:prstClr val="black"/>
                </a:solidFill>
                <a:latin typeface="Calibri" panose="020F0502020204030204"/>
              </a:rPr>
              <a:t>“Kingdom” repeated throughout: (5:3, 10, 19, 20; 6:10; 33; 7:21)</a:t>
            </a:r>
          </a:p>
        </p:txBody>
      </p:sp>
    </p:spTree>
    <p:extLst>
      <p:ext uri="{BB962C8B-B14F-4D97-AF65-F5344CB8AC3E}">
        <p14:creationId xmlns:p14="http://schemas.microsoft.com/office/powerpoint/2010/main" val="1771648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a:extLst>
              <a:ext uri="{FF2B5EF4-FFF2-40B4-BE49-F238E27FC236}">
                <a16:creationId xmlns:a16="http://schemas.microsoft.com/office/drawing/2014/main" id="{B368C2B7-E2B2-406D-B8FA-7D1C1E005F3C}"/>
              </a:ext>
            </a:extLst>
          </p:cNvPr>
          <p:cNvSpPr>
            <a:spLocks noGrp="1" noChangeArrowheads="1"/>
          </p:cNvSpPr>
          <p:nvPr>
            <p:ph type="body" idx="1"/>
          </p:nvPr>
        </p:nvSpPr>
        <p:spPr>
          <a:xfrm>
            <a:off x="1981200" y="533400"/>
            <a:ext cx="8229600" cy="5257800"/>
          </a:xfrm>
        </p:spPr>
        <p:txBody>
          <a:bodyPr/>
          <a:lstStyle/>
          <a:p>
            <a:pPr eaLnBrk="1" hangingPunct="1">
              <a:lnSpc>
                <a:spcPct val="170000"/>
              </a:lnSpc>
              <a:defRPr/>
            </a:pPr>
            <a:r>
              <a:rPr lang="en-US"/>
              <a:t>To become a peacemaker does not mean we are to secure “peace at any price”! </a:t>
            </a:r>
          </a:p>
          <a:p>
            <a:pPr eaLnBrk="1" hangingPunct="1">
              <a:lnSpc>
                <a:spcPct val="170000"/>
              </a:lnSpc>
              <a:defRPr/>
            </a:pPr>
            <a:r>
              <a:rPr lang="en-US"/>
              <a:t>True peace does not exist in a state of resignation to evil so that conflict does not occur. </a:t>
            </a:r>
          </a:p>
        </p:txBody>
      </p:sp>
      <p:sp>
        <p:nvSpPr>
          <p:cNvPr id="3" name="Rectangle 2">
            <a:extLst>
              <a:ext uri="{FF2B5EF4-FFF2-40B4-BE49-F238E27FC236}">
                <a16:creationId xmlns:a16="http://schemas.microsoft.com/office/drawing/2014/main" id="{1E0B70B5-1950-4F32-A334-C004F974F11E}"/>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93218">
                                            <p:txEl>
                                              <p:pRg st="0" end="0"/>
                                            </p:txEl>
                                          </p:spTgt>
                                        </p:tgtEl>
                                        <p:attrNameLst>
                                          <p:attrName>style.visibility</p:attrName>
                                        </p:attrNameLst>
                                      </p:cBhvr>
                                      <p:to>
                                        <p:strVal val="visible"/>
                                      </p:to>
                                    </p:set>
                                    <p:anim calcmode="lin" valueType="num">
                                      <p:cBhvr>
                                        <p:cTn id="7" dur="500" fill="hold"/>
                                        <p:tgtEl>
                                          <p:spTgt spid="3932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932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9321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93218">
                                            <p:txEl>
                                              <p:pRg st="1" end="1"/>
                                            </p:txEl>
                                          </p:spTgt>
                                        </p:tgtEl>
                                        <p:attrNameLst>
                                          <p:attrName>style.visibility</p:attrName>
                                        </p:attrNameLst>
                                      </p:cBhvr>
                                      <p:to>
                                        <p:strVal val="visible"/>
                                      </p:to>
                                    </p:set>
                                    <p:anim calcmode="lin" valueType="num">
                                      <p:cBhvr>
                                        <p:cTn id="14" dur="500" fill="hold"/>
                                        <p:tgtEl>
                                          <p:spTgt spid="39321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9321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932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18"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a:extLst>
              <a:ext uri="{FF2B5EF4-FFF2-40B4-BE49-F238E27FC236}">
                <a16:creationId xmlns:a16="http://schemas.microsoft.com/office/drawing/2014/main" id="{7316D9C1-D314-4BC9-BC5D-BFE4181A8676}"/>
              </a:ext>
            </a:extLst>
          </p:cNvPr>
          <p:cNvSpPr>
            <a:spLocks noGrp="1" noChangeArrowheads="1"/>
          </p:cNvSpPr>
          <p:nvPr>
            <p:ph type="body" idx="1"/>
          </p:nvPr>
        </p:nvSpPr>
        <p:spPr>
          <a:xfrm>
            <a:off x="1981200" y="609600"/>
            <a:ext cx="8229600" cy="5181600"/>
          </a:xfrm>
        </p:spPr>
        <p:txBody>
          <a:bodyPr/>
          <a:lstStyle/>
          <a:p>
            <a:pPr eaLnBrk="1" hangingPunct="1">
              <a:lnSpc>
                <a:spcPct val="120000"/>
              </a:lnSpc>
              <a:defRPr/>
            </a:pPr>
            <a:r>
              <a:rPr lang="en-US"/>
              <a:t>This kind of behavior offers a “peace” that is deceptive. </a:t>
            </a:r>
          </a:p>
          <a:p>
            <a:pPr eaLnBrk="1" hangingPunct="1">
              <a:lnSpc>
                <a:spcPct val="120000"/>
              </a:lnSpc>
              <a:defRPr/>
            </a:pPr>
            <a:r>
              <a:rPr lang="en-US"/>
              <a:t>Genuine peace does not result in making compromises of Truth</a:t>
            </a:r>
          </a:p>
          <a:p>
            <a:pPr eaLnBrk="1" hangingPunct="1">
              <a:lnSpc>
                <a:spcPct val="120000"/>
              </a:lnSpc>
              <a:defRPr/>
            </a:pPr>
            <a:r>
              <a:rPr lang="en-US"/>
              <a:t>Compromise urges us to call for “Peace! Peace!” when there is no peace.</a:t>
            </a:r>
          </a:p>
          <a:p>
            <a:pPr eaLnBrk="1" hangingPunct="1">
              <a:lnSpc>
                <a:spcPct val="120000"/>
              </a:lnSpc>
              <a:defRPr/>
            </a:pPr>
            <a:r>
              <a:rPr lang="en-US"/>
              <a:t>True peace may necessitate a WAR! </a:t>
            </a:r>
          </a:p>
        </p:txBody>
      </p:sp>
      <p:sp>
        <p:nvSpPr>
          <p:cNvPr id="3" name="Rectangle 2">
            <a:extLst>
              <a:ext uri="{FF2B5EF4-FFF2-40B4-BE49-F238E27FC236}">
                <a16:creationId xmlns:a16="http://schemas.microsoft.com/office/drawing/2014/main" id="{F5D12DF1-F03C-4F10-BDEB-60DBFC35B02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95266">
                                            <p:txEl>
                                              <p:pRg st="0" end="0"/>
                                            </p:txEl>
                                          </p:spTgt>
                                        </p:tgtEl>
                                        <p:attrNameLst>
                                          <p:attrName>style.visibility</p:attrName>
                                        </p:attrNameLst>
                                      </p:cBhvr>
                                      <p:to>
                                        <p:strVal val="visible"/>
                                      </p:to>
                                    </p:set>
                                    <p:anim calcmode="lin" valueType="num">
                                      <p:cBhvr>
                                        <p:cTn id="7" dur="500" fill="hold"/>
                                        <p:tgtEl>
                                          <p:spTgt spid="39526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9526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9526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95266">
                                            <p:txEl>
                                              <p:pRg st="1" end="1"/>
                                            </p:txEl>
                                          </p:spTgt>
                                        </p:tgtEl>
                                        <p:attrNameLst>
                                          <p:attrName>style.visibility</p:attrName>
                                        </p:attrNameLst>
                                      </p:cBhvr>
                                      <p:to>
                                        <p:strVal val="visible"/>
                                      </p:to>
                                    </p:set>
                                    <p:anim calcmode="lin" valueType="num">
                                      <p:cBhvr>
                                        <p:cTn id="14" dur="500" fill="hold"/>
                                        <p:tgtEl>
                                          <p:spTgt spid="39526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9526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9526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95266">
                                            <p:txEl>
                                              <p:pRg st="2" end="2"/>
                                            </p:txEl>
                                          </p:spTgt>
                                        </p:tgtEl>
                                        <p:attrNameLst>
                                          <p:attrName>style.visibility</p:attrName>
                                        </p:attrNameLst>
                                      </p:cBhvr>
                                      <p:to>
                                        <p:strVal val="visible"/>
                                      </p:to>
                                    </p:set>
                                    <p:anim calcmode="lin" valueType="num">
                                      <p:cBhvr>
                                        <p:cTn id="21" dur="500" fill="hold"/>
                                        <p:tgtEl>
                                          <p:spTgt spid="39526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9526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95266">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95266">
                                            <p:txEl>
                                              <p:pRg st="3" end="3"/>
                                            </p:txEl>
                                          </p:spTgt>
                                        </p:tgtEl>
                                        <p:attrNameLst>
                                          <p:attrName>style.visibility</p:attrName>
                                        </p:attrNameLst>
                                      </p:cBhvr>
                                      <p:to>
                                        <p:strVal val="visible"/>
                                      </p:to>
                                    </p:set>
                                    <p:anim calcmode="lin" valueType="num">
                                      <p:cBhvr>
                                        <p:cTn id="28" dur="500" fill="hold"/>
                                        <p:tgtEl>
                                          <p:spTgt spid="395266">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95266">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952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6"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a:extLst>
              <a:ext uri="{FF2B5EF4-FFF2-40B4-BE49-F238E27FC236}">
                <a16:creationId xmlns:a16="http://schemas.microsoft.com/office/drawing/2014/main" id="{4B37117C-B474-42AF-A938-2A450B6302E8}"/>
              </a:ext>
            </a:extLst>
          </p:cNvPr>
          <p:cNvSpPr>
            <a:spLocks noGrp="1" noChangeArrowheads="1"/>
          </p:cNvSpPr>
          <p:nvPr>
            <p:ph type="body" idx="1"/>
          </p:nvPr>
        </p:nvSpPr>
        <p:spPr>
          <a:xfrm>
            <a:off x="1981200" y="685800"/>
            <a:ext cx="8229600" cy="5105400"/>
          </a:xfrm>
        </p:spPr>
        <p:txBody>
          <a:bodyPr/>
          <a:lstStyle/>
          <a:p>
            <a:pPr eaLnBrk="1" hangingPunct="1">
              <a:lnSpc>
                <a:spcPct val="200000"/>
              </a:lnSpc>
              <a:defRPr/>
            </a:pPr>
            <a:r>
              <a:rPr lang="en-US"/>
              <a:t>They find great happiness – “BLESSED.”</a:t>
            </a:r>
          </a:p>
          <a:p>
            <a:pPr eaLnBrk="1" hangingPunct="1">
              <a:lnSpc>
                <a:spcPct val="200000"/>
              </a:lnSpc>
              <a:defRPr/>
            </a:pPr>
            <a:r>
              <a:rPr lang="en-US"/>
              <a:t>They are called “children of God.”</a:t>
            </a:r>
          </a:p>
        </p:txBody>
      </p:sp>
      <p:sp>
        <p:nvSpPr>
          <p:cNvPr id="3" name="Rectangle 2">
            <a:extLst>
              <a:ext uri="{FF2B5EF4-FFF2-40B4-BE49-F238E27FC236}">
                <a16:creationId xmlns:a16="http://schemas.microsoft.com/office/drawing/2014/main" id="{1C4249BD-B96F-4883-A93D-52C33EFF1411}"/>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07554">
                                            <p:txEl>
                                              <p:pRg st="0" end="0"/>
                                            </p:txEl>
                                          </p:spTgt>
                                        </p:tgtEl>
                                        <p:attrNameLst>
                                          <p:attrName>style.visibility</p:attrName>
                                        </p:attrNameLst>
                                      </p:cBhvr>
                                      <p:to>
                                        <p:strVal val="visible"/>
                                      </p:to>
                                    </p:set>
                                    <p:anim calcmode="lin" valueType="num">
                                      <p:cBhvr>
                                        <p:cTn id="7" dur="500" fill="hold"/>
                                        <p:tgtEl>
                                          <p:spTgt spid="40755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755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0755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07554">
                                            <p:txEl>
                                              <p:pRg st="1" end="1"/>
                                            </p:txEl>
                                          </p:spTgt>
                                        </p:tgtEl>
                                        <p:attrNameLst>
                                          <p:attrName>style.visibility</p:attrName>
                                        </p:attrNameLst>
                                      </p:cBhvr>
                                      <p:to>
                                        <p:strVal val="visible"/>
                                      </p:to>
                                    </p:set>
                                    <p:anim calcmode="lin" valueType="num">
                                      <p:cBhvr>
                                        <p:cTn id="14" dur="500" fill="hold"/>
                                        <p:tgtEl>
                                          <p:spTgt spid="40755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0755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075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4"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a:extLst>
              <a:ext uri="{FF2B5EF4-FFF2-40B4-BE49-F238E27FC236}">
                <a16:creationId xmlns:a16="http://schemas.microsoft.com/office/drawing/2014/main" id="{76B931F9-D94A-4D70-A27A-EB7E1E3D9F33}"/>
              </a:ext>
            </a:extLst>
          </p:cNvPr>
          <p:cNvSpPr>
            <a:spLocks noGrp="1" noChangeArrowheads="1"/>
          </p:cNvSpPr>
          <p:nvPr>
            <p:ph type="body" idx="1"/>
          </p:nvPr>
        </p:nvSpPr>
        <p:spPr>
          <a:xfrm>
            <a:off x="1981200" y="1289784"/>
            <a:ext cx="8229600" cy="4501415"/>
          </a:xfrm>
        </p:spPr>
        <p:txBody>
          <a:bodyPr/>
          <a:lstStyle/>
          <a:p>
            <a:pPr algn="ctr" eaLnBrk="1" hangingPunct="1">
              <a:lnSpc>
                <a:spcPct val="220000"/>
              </a:lnSpc>
              <a:buFont typeface="Wingdings" panose="05000000000000000000" pitchFamily="2" charset="2"/>
              <a:buNone/>
              <a:defRPr/>
            </a:pPr>
            <a:r>
              <a:rPr lang="en-US" dirty="0"/>
              <a:t>Being a “Peacemaker” is essential to citizenship in God’s Kingdom. </a:t>
            </a:r>
          </a:p>
        </p:txBody>
      </p:sp>
      <p:sp>
        <p:nvSpPr>
          <p:cNvPr id="3" name="Rectangle 2">
            <a:extLst>
              <a:ext uri="{FF2B5EF4-FFF2-40B4-BE49-F238E27FC236}">
                <a16:creationId xmlns:a16="http://schemas.microsoft.com/office/drawing/2014/main" id="{D83F6414-B14D-4E5A-9928-F1DA51464E5B}"/>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09602">
                                            <p:txEl>
                                              <p:pRg st="0" end="0"/>
                                            </p:txEl>
                                          </p:spTgt>
                                        </p:tgtEl>
                                        <p:attrNameLst>
                                          <p:attrName>style.visibility</p:attrName>
                                        </p:attrNameLst>
                                      </p:cBhvr>
                                      <p:to>
                                        <p:strVal val="visible"/>
                                      </p:to>
                                    </p:set>
                                    <p:anim calcmode="lin" valueType="num">
                                      <p:cBhvr>
                                        <p:cTn id="7" dur="500" fill="hold"/>
                                        <p:tgtEl>
                                          <p:spTgt spid="40960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60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096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2"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a:extLst>
              <a:ext uri="{FF2B5EF4-FFF2-40B4-BE49-F238E27FC236}">
                <a16:creationId xmlns:a16="http://schemas.microsoft.com/office/drawing/2014/main" id="{44E835BB-F168-451B-B843-4DBE29B34D62}"/>
              </a:ext>
            </a:extLst>
          </p:cNvPr>
          <p:cNvSpPr>
            <a:spLocks noGrp="1" noChangeArrowheads="1"/>
          </p:cNvSpPr>
          <p:nvPr>
            <p:ph type="body" idx="1"/>
          </p:nvPr>
        </p:nvSpPr>
        <p:spPr>
          <a:xfrm>
            <a:off x="1981200" y="609600"/>
            <a:ext cx="8229600" cy="5181600"/>
          </a:xfrm>
        </p:spPr>
        <p:txBody>
          <a:bodyPr/>
          <a:lstStyle/>
          <a:p>
            <a:pPr algn="ctr" eaLnBrk="1" hangingPunct="1">
              <a:lnSpc>
                <a:spcPct val="120000"/>
              </a:lnSpc>
              <a:buFont typeface="Wingdings" panose="05000000000000000000" pitchFamily="2" charset="2"/>
              <a:buNone/>
              <a:defRPr/>
            </a:pPr>
            <a:r>
              <a:rPr lang="en-US"/>
              <a:t>How can we make sure we are “Peacemakers”?</a:t>
            </a:r>
          </a:p>
          <a:p>
            <a:pPr eaLnBrk="1" hangingPunct="1">
              <a:lnSpc>
                <a:spcPct val="120000"/>
              </a:lnSpc>
              <a:defRPr/>
            </a:pPr>
            <a:r>
              <a:rPr lang="en-US"/>
              <a:t>When we love others enough to proclaim to them the glorious message of salvation.</a:t>
            </a:r>
          </a:p>
          <a:p>
            <a:pPr eaLnBrk="1" hangingPunct="1">
              <a:lnSpc>
                <a:spcPct val="120000"/>
              </a:lnSpc>
              <a:defRPr/>
            </a:pPr>
            <a:r>
              <a:rPr lang="en-US"/>
              <a:t>When we refuse to be provoked to do evil by others who taunt, jeer, and do unkind things to us. </a:t>
            </a:r>
          </a:p>
        </p:txBody>
      </p:sp>
      <p:sp>
        <p:nvSpPr>
          <p:cNvPr id="3" name="Rectangle 2">
            <a:extLst>
              <a:ext uri="{FF2B5EF4-FFF2-40B4-BE49-F238E27FC236}">
                <a16:creationId xmlns:a16="http://schemas.microsoft.com/office/drawing/2014/main" id="{068F529C-CB48-41A2-87E3-9CD4FB556395}"/>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11650">
                                            <p:txEl>
                                              <p:pRg st="0" end="0"/>
                                            </p:txEl>
                                          </p:spTgt>
                                        </p:tgtEl>
                                        <p:attrNameLst>
                                          <p:attrName>style.visibility</p:attrName>
                                        </p:attrNameLst>
                                      </p:cBhvr>
                                      <p:to>
                                        <p:strVal val="visible"/>
                                      </p:to>
                                    </p:set>
                                    <p:anim calcmode="lin" valueType="num">
                                      <p:cBhvr>
                                        <p:cTn id="7" dur="500" fill="hold"/>
                                        <p:tgtEl>
                                          <p:spTgt spid="41165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165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11650">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411650">
                                            <p:txEl>
                                              <p:pRg st="1" end="1"/>
                                            </p:txEl>
                                          </p:spTgt>
                                        </p:tgtEl>
                                        <p:attrNameLst>
                                          <p:attrName>style.visibility</p:attrName>
                                        </p:attrNameLst>
                                      </p:cBhvr>
                                      <p:to>
                                        <p:strVal val="visible"/>
                                      </p:to>
                                    </p:set>
                                    <p:anim calcmode="lin" valueType="num">
                                      <p:cBhvr>
                                        <p:cTn id="13" dur="500" fill="hold"/>
                                        <p:tgtEl>
                                          <p:spTgt spid="41165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11650">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11650">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411650">
                                            <p:txEl>
                                              <p:pRg st="2" end="2"/>
                                            </p:txEl>
                                          </p:spTgt>
                                        </p:tgtEl>
                                        <p:attrNameLst>
                                          <p:attrName>style.visibility</p:attrName>
                                        </p:attrNameLst>
                                      </p:cBhvr>
                                      <p:to>
                                        <p:strVal val="visible"/>
                                      </p:to>
                                    </p:set>
                                    <p:anim calcmode="lin" valueType="num">
                                      <p:cBhvr>
                                        <p:cTn id="20" dur="500" fill="hold"/>
                                        <p:tgtEl>
                                          <p:spTgt spid="411650">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411650">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411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0"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a:extLst>
              <a:ext uri="{FF2B5EF4-FFF2-40B4-BE49-F238E27FC236}">
                <a16:creationId xmlns:a16="http://schemas.microsoft.com/office/drawing/2014/main" id="{F274A319-C007-4437-8A39-55A57CEA7E46}"/>
              </a:ext>
            </a:extLst>
          </p:cNvPr>
          <p:cNvSpPr>
            <a:spLocks noGrp="1" noChangeArrowheads="1"/>
          </p:cNvSpPr>
          <p:nvPr>
            <p:ph type="body" idx="1"/>
          </p:nvPr>
        </p:nvSpPr>
        <p:spPr>
          <a:xfrm>
            <a:off x="1981200" y="685800"/>
            <a:ext cx="8229600" cy="5105400"/>
          </a:xfrm>
        </p:spPr>
        <p:txBody>
          <a:bodyPr/>
          <a:lstStyle/>
          <a:p>
            <a:pPr algn="ctr" eaLnBrk="1" hangingPunct="1">
              <a:lnSpc>
                <a:spcPct val="130000"/>
              </a:lnSpc>
              <a:buFont typeface="Wingdings" panose="05000000000000000000" pitchFamily="2" charset="2"/>
              <a:buNone/>
              <a:defRPr/>
            </a:pPr>
            <a:r>
              <a:rPr lang="en-US"/>
              <a:t>How can we make sure we are “Peacemakers”?</a:t>
            </a:r>
          </a:p>
          <a:p>
            <a:pPr eaLnBrk="1" hangingPunct="1">
              <a:lnSpc>
                <a:spcPct val="130000"/>
              </a:lnSpc>
              <a:defRPr/>
            </a:pPr>
            <a:r>
              <a:rPr lang="en-US"/>
              <a:t>When our attitudes and words toward those around us are guarded so we avoid unnecessary offenses.</a:t>
            </a:r>
          </a:p>
          <a:p>
            <a:pPr eaLnBrk="1" hangingPunct="1">
              <a:lnSpc>
                <a:spcPct val="130000"/>
              </a:lnSpc>
              <a:defRPr/>
            </a:pPr>
            <a:r>
              <a:rPr lang="en-US"/>
              <a:t>When we are eager and willing to forgive those who sin against us.</a:t>
            </a:r>
          </a:p>
        </p:txBody>
      </p:sp>
      <p:sp>
        <p:nvSpPr>
          <p:cNvPr id="3" name="Rectangle 2">
            <a:extLst>
              <a:ext uri="{FF2B5EF4-FFF2-40B4-BE49-F238E27FC236}">
                <a16:creationId xmlns:a16="http://schemas.microsoft.com/office/drawing/2014/main" id="{C23D07A9-9D8A-4AF5-9952-AD47E960C446}"/>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13698">
                                            <p:txEl>
                                              <p:pRg st="1" end="1"/>
                                            </p:txEl>
                                          </p:spTgt>
                                        </p:tgtEl>
                                        <p:attrNameLst>
                                          <p:attrName>style.visibility</p:attrName>
                                        </p:attrNameLst>
                                      </p:cBhvr>
                                      <p:to>
                                        <p:strVal val="visible"/>
                                      </p:to>
                                    </p:set>
                                    <p:anim calcmode="lin" valueType="num">
                                      <p:cBhvr>
                                        <p:cTn id="7" dur="500" fill="hold"/>
                                        <p:tgtEl>
                                          <p:spTgt spid="41369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1369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13698">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13698">
                                            <p:txEl>
                                              <p:pRg st="2" end="2"/>
                                            </p:txEl>
                                          </p:spTgt>
                                        </p:tgtEl>
                                        <p:attrNameLst>
                                          <p:attrName>style.visibility</p:attrName>
                                        </p:attrNameLst>
                                      </p:cBhvr>
                                      <p:to>
                                        <p:strVal val="visible"/>
                                      </p:to>
                                    </p:set>
                                    <p:anim calcmode="lin" valueType="num">
                                      <p:cBhvr>
                                        <p:cTn id="14" dur="500" fill="hold"/>
                                        <p:tgtEl>
                                          <p:spTgt spid="41369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1369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136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698"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lnSpcReduction="10000"/>
          </a:bodyPr>
          <a:lstStyle/>
          <a:p>
            <a:r>
              <a:rPr lang="en-US" dirty="0"/>
              <a:t>There are those in the church who accentuate the differences rather than the similarities between them and their brethren, who treat with contempt every brother who differs with them, who shut the door to honorable dialogue between conflicting ideas and concepts in the body of Christ. No matter how plausible their arguments may seem to justify their unbrotherly spirit, they are on the devil’s side!	</a:t>
            </a:r>
          </a:p>
          <a:p>
            <a:pPr lvl="1"/>
            <a:endParaRPr lang="en-US" dirty="0"/>
          </a:p>
        </p:txBody>
      </p:sp>
      <p:sp>
        <p:nvSpPr>
          <p:cNvPr id="5" name="Title 4"/>
          <p:cNvSpPr>
            <a:spLocks noGrp="1"/>
          </p:cNvSpPr>
          <p:nvPr>
            <p:ph type="ctrTitle"/>
          </p:nvPr>
        </p:nvSpPr>
        <p:spPr>
          <a:xfrm>
            <a:off x="221381" y="211756"/>
            <a:ext cx="11762072" cy="1388444"/>
          </a:xfrm>
        </p:spPr>
        <p:txBody>
          <a:bodyPr>
            <a:normAutofit fontScale="90000"/>
          </a:bodyPr>
          <a:lstStyle/>
          <a:p>
            <a:r>
              <a:rPr lang="en-US" dirty="0"/>
              <a:t>“The Beatitudes” by James M. Tolle</a:t>
            </a:r>
            <a:br>
              <a:rPr lang="en-US" dirty="0"/>
            </a:br>
            <a:r>
              <a:rPr lang="en-US" dirty="0"/>
              <a:t>Chapter Excerpt: “A Divided World”</a:t>
            </a:r>
          </a:p>
        </p:txBody>
      </p:sp>
    </p:spTree>
    <p:extLst>
      <p:ext uri="{BB962C8B-B14F-4D97-AF65-F5344CB8AC3E}">
        <p14:creationId xmlns:p14="http://schemas.microsoft.com/office/powerpoint/2010/main" val="19713497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12511"/>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55107"/>
            <a:ext cx="11719249" cy="6260297"/>
          </a:xfrm>
          <a:solidFill>
            <a:schemeClr val="accent2">
              <a:lumMod val="20000"/>
              <a:lumOff val="80000"/>
            </a:schemeClr>
          </a:solidFill>
          <a:ln>
            <a:noFill/>
          </a:ln>
        </p:spPr>
        <p:txBody>
          <a:bodyPr>
            <a:normAutofit/>
          </a:bodyPr>
          <a:lstStyle/>
          <a:p>
            <a:pPr algn="ctr" rtl="0"/>
            <a:r>
              <a:rPr lang="en-US" sz="2100" dirty="0">
                <a:solidFill>
                  <a:srgbClr val="A6A8AA"/>
                </a:solidFill>
                <a:effectLst>
                  <a:outerShdw blurRad="38100" dist="38100" dir="2700000" algn="tl">
                    <a:srgbClr val="000000">
                      <a:alpha val="43137"/>
                    </a:srgbClr>
                  </a:outerShdw>
                </a:effectLst>
              </a:rPr>
              <a:t>B</a:t>
            </a:r>
            <a:r>
              <a:rPr lang="en-US" sz="2000" dirty="0">
                <a:solidFill>
                  <a:srgbClr val="A6A8AA"/>
                </a:solidFill>
                <a:effectLst>
                  <a:outerShdw blurRad="38100" dist="38100" dir="2700000" algn="tl">
                    <a:srgbClr val="000000">
                      <a:alpha val="43137"/>
                    </a:srgbClr>
                  </a:outerShdw>
                </a:effectLst>
              </a:rPr>
              <a:t>LESSED</a:t>
            </a:r>
            <a:r>
              <a:rPr lang="en-US" sz="2100" dirty="0">
                <a:solidFill>
                  <a:srgbClr val="A6A8AA"/>
                </a:solidFill>
                <a:effectLst>
                  <a:outerShdw blurRad="38100" dist="38100" dir="2700000" algn="tl">
                    <a:srgbClr val="000000">
                      <a:alpha val="43137"/>
                    </a:srgbClr>
                  </a:outerShdw>
                </a:effectLst>
              </a:rPr>
              <a:t> A</a:t>
            </a:r>
            <a:r>
              <a:rPr lang="en-US" sz="2000" dirty="0">
                <a:solidFill>
                  <a:srgbClr val="A6A8AA"/>
                </a:solidFill>
                <a:effectLst>
                  <a:outerShdw blurRad="38100" dist="38100" dir="2700000" algn="tl">
                    <a:srgbClr val="000000">
                      <a:alpha val="43137"/>
                    </a:srgbClr>
                  </a:outerShdw>
                </a:effectLst>
              </a:rPr>
              <a:t>RE THE</a:t>
            </a:r>
            <a:r>
              <a:rPr lang="en-US" sz="2100" dirty="0">
                <a:solidFill>
                  <a:srgbClr val="A6A8AA"/>
                </a:solidFill>
                <a:effectLst>
                  <a:outerShdw blurRad="38100" dist="38100" dir="2700000" algn="tl">
                    <a:srgbClr val="000000">
                      <a:alpha val="43137"/>
                    </a:srgbClr>
                  </a:outerShdw>
                </a:effectLst>
              </a:rPr>
              <a:t> P</a:t>
            </a:r>
            <a:r>
              <a:rPr lang="en-US" sz="2000" dirty="0">
                <a:solidFill>
                  <a:srgbClr val="A6A8AA"/>
                </a:solidFill>
                <a:effectLst>
                  <a:outerShdw blurRad="38100" dist="38100" dir="2700000" algn="tl">
                    <a:srgbClr val="000000">
                      <a:alpha val="43137"/>
                    </a:srgbClr>
                  </a:outerShdw>
                </a:effectLst>
              </a:rPr>
              <a:t>EACEMAKERS</a:t>
            </a:r>
          </a:p>
          <a:p>
            <a:pPr algn="just" rtl="0"/>
            <a:r>
              <a:rPr lang="en-US" sz="1400" i="1" dirty="0">
                <a:effectLst>
                  <a:outerShdw blurRad="38100" dist="38100" dir="2700000" algn="tl">
                    <a:srgbClr val="000000">
                      <a:alpha val="43137"/>
                    </a:srgbClr>
                  </a:outerShdw>
                </a:effectLst>
              </a:rPr>
              <a:t>“The fruit of righteousness will be peace; the effect of righteousness will be quietness and confidence forever” (Isaiah 32:17).</a:t>
            </a:r>
          </a:p>
          <a:p>
            <a:pPr algn="just" rtl="0"/>
            <a:r>
              <a:rPr lang="en-US" sz="1400" dirty="0">
                <a:effectLst>
                  <a:outerShdw blurRad="38100" dist="38100" dir="2700000" algn="tl">
                    <a:srgbClr val="000000">
                      <a:alpha val="43137"/>
                    </a:srgbClr>
                  </a:outerShdw>
                </a:effectLst>
              </a:rPr>
              <a:t>The fruit of a tree proves what kind of tree it is. Apple trees grow apples. Peach trees grow peaches. You can identify a tree by its fruit.</a:t>
            </a:r>
          </a:p>
          <a:p>
            <a:pPr algn="just" rtl="0"/>
            <a:r>
              <a:rPr lang="en-US" sz="1400" dirty="0">
                <a:effectLst>
                  <a:outerShdw blurRad="38100" dist="38100" dir="2700000" algn="tl">
                    <a:srgbClr val="000000">
                      <a:alpha val="43137"/>
                    </a:srgbClr>
                  </a:outerShdw>
                </a:effectLst>
              </a:rPr>
              <a:t>What is the fruit of righteousness? Peace.</a:t>
            </a:r>
          </a:p>
          <a:p>
            <a:pPr algn="just" rtl="0"/>
            <a:r>
              <a:rPr lang="en-US" sz="1400" dirty="0">
                <a:effectLst>
                  <a:outerShdw blurRad="38100" dist="38100" dir="2700000" algn="tl">
                    <a:srgbClr val="000000">
                      <a:alpha val="43137"/>
                    </a:srgbClr>
                  </a:outerShdw>
                </a:effectLst>
              </a:rPr>
              <a:t>Remember the Hebrew style of saying the same thing twice in different words. These two phrases are two ways of saying the same thing. </a:t>
            </a:r>
            <a:r>
              <a:rPr lang="en-US" sz="1400" i="1" dirty="0">
                <a:effectLst>
                  <a:outerShdw blurRad="38100" dist="38100" dir="2700000" algn="tl">
                    <a:srgbClr val="000000">
                      <a:alpha val="43137"/>
                    </a:srgbClr>
                  </a:outerShdw>
                </a:effectLst>
              </a:rPr>
              <a:t>“The fruit of righteousness will be peace” is another way of saying “the effect of righteousness will be quietness and confidence forever.” It helps us define the words. Fruit is the same as effect. Peace means essentially the same thing as quietness and confidence forever.</a:t>
            </a:r>
          </a:p>
          <a:p>
            <a:pPr algn="just" rtl="0"/>
            <a:r>
              <a:rPr lang="en-US" sz="1400" dirty="0">
                <a:effectLst>
                  <a:outerShdw blurRad="38100" dist="38100" dir="2700000" algn="tl">
                    <a:srgbClr val="000000">
                      <a:alpha val="43137"/>
                    </a:srgbClr>
                  </a:outerShdw>
                </a:effectLst>
              </a:rPr>
              <a:t>Let’s take a closer look at the words in this statement. The word translated here as </a:t>
            </a:r>
            <a:r>
              <a:rPr lang="en-US" sz="1400" i="1" dirty="0">
                <a:effectLst>
                  <a:outerShdw blurRad="38100" dist="38100" dir="2700000" algn="tl">
                    <a:srgbClr val="000000">
                      <a:alpha val="43137"/>
                    </a:srgbClr>
                  </a:outerShdw>
                </a:effectLst>
              </a:rPr>
              <a:t>“fruit” is a Hebrew word that means “workmanship, something created or fashioned.” The word is used in the Genesis creation account to describe the work of God’s hands in fashioning and forming that which He created.</a:t>
            </a:r>
          </a:p>
          <a:p>
            <a:pPr algn="just" rtl="0"/>
            <a:r>
              <a:rPr lang="en-US" sz="1400" dirty="0">
                <a:effectLst>
                  <a:outerShdw blurRad="38100" dist="38100" dir="2700000" algn="tl">
                    <a:srgbClr val="000000">
                      <a:alpha val="43137"/>
                    </a:srgbClr>
                  </a:outerShdw>
                </a:effectLst>
              </a:rPr>
              <a:t>When righteousness works, what does it fashion? What is its workmanship—the fruit of its labor? What is its masterpiece? Peace.</a:t>
            </a:r>
          </a:p>
          <a:p>
            <a:pPr algn="just" rtl="0"/>
            <a:r>
              <a:rPr lang="en-US" sz="1400" dirty="0">
                <a:effectLst>
                  <a:outerShdw blurRad="38100" dist="38100" dir="2700000" algn="tl">
                    <a:srgbClr val="000000">
                      <a:alpha val="43137"/>
                    </a:srgbClr>
                  </a:outerShdw>
                </a:effectLst>
              </a:rPr>
              <a:t>The word translated </a:t>
            </a:r>
            <a:r>
              <a:rPr lang="en-US" sz="1400" i="1" dirty="0">
                <a:effectLst>
                  <a:outerShdw blurRad="38100" dist="38100" dir="2700000" algn="tl">
                    <a:srgbClr val="000000">
                      <a:alpha val="43137"/>
                    </a:srgbClr>
                  </a:outerShdw>
                </a:effectLst>
              </a:rPr>
              <a:t>“effect” is a Hebrew word that usually means “work produced through servitude.” A derivative of the word is used to denote the work of the priests and Levites in service to God.</a:t>
            </a:r>
          </a:p>
          <a:p>
            <a:pPr algn="just" rtl="0"/>
            <a:r>
              <a:rPr lang="en-US" sz="1400" dirty="0">
                <a:effectLst>
                  <a:outerShdw blurRad="38100" dist="38100" dir="2700000" algn="tl">
                    <a:srgbClr val="000000">
                      <a:alpha val="43137"/>
                    </a:srgbClr>
                  </a:outerShdw>
                </a:effectLst>
              </a:rPr>
              <a:t>When righteousness forces a result, what is it? Quietness and trust forever. Peace.</a:t>
            </a:r>
          </a:p>
          <a:p>
            <a:pPr algn="just" rtl="0"/>
            <a:r>
              <a:rPr lang="en-US" sz="1400" i="1" dirty="0">
                <a:effectLst>
                  <a:outerShdw blurRad="38100" dist="38100" dir="2700000" algn="tl">
                    <a:srgbClr val="000000">
                      <a:alpha val="43137"/>
                    </a:srgbClr>
                  </a:outerShdw>
                </a:effectLst>
              </a:rPr>
              <a:t>Quietness means “tranquil, undisturbed and still.” Trust means “confident and untroubled.”</a:t>
            </a:r>
          </a:p>
          <a:p>
            <a:pPr algn="just" rtl="0"/>
            <a:r>
              <a:rPr lang="en-US" sz="1400" dirty="0">
                <a:effectLst>
                  <a:outerShdw blurRad="38100" dist="38100" dir="2700000" algn="tl">
                    <a:srgbClr val="000000">
                      <a:alpha val="43137"/>
                    </a:srgbClr>
                  </a:outerShdw>
                </a:effectLst>
              </a:rPr>
              <a:t>Rabbi Jesus declared that peacemakers would live in a state of blessedness. He was talking about people who actively worked to bring peace into relationships.</a:t>
            </a:r>
          </a:p>
          <a:p>
            <a:pPr algn="just" rtl="0"/>
            <a:r>
              <a:rPr lang="en-US" sz="1400" dirty="0">
                <a:effectLst>
                  <a:outerShdw blurRad="38100" dist="38100" dir="2700000" algn="tl">
                    <a:srgbClr val="000000">
                      <a:alpha val="43137"/>
                    </a:srgbClr>
                  </a:outerShdw>
                </a:effectLst>
              </a:rPr>
              <a:t>To make peace, a person must be at peace. A person who is filled with turmoil will inject that into relationships and situations. A person who is filled with peace will diffuse peace into relationships and situations.</a:t>
            </a:r>
          </a:p>
          <a:p>
            <a:pPr algn="just" rtl="0"/>
            <a:r>
              <a:rPr lang="en-US" sz="1400" dirty="0">
                <a:effectLst>
                  <a:outerShdw blurRad="38100" dist="38100" dir="2700000" algn="tl">
                    <a:srgbClr val="000000">
                      <a:alpha val="43137"/>
                    </a:srgbClr>
                  </a:outerShdw>
                </a:effectLst>
              </a:rPr>
              <a:t>To be a peacemaker, you have to be peaceful. But peace comes at a price.</a:t>
            </a:r>
          </a:p>
          <a:p>
            <a:pPr lvl="1"/>
            <a:r>
              <a:rPr lang="en-US" dirty="0"/>
              <a:t> Dean, J. K. (2015). . Ashland, OH: New Hope Publishers.</a:t>
            </a:r>
          </a:p>
          <a:p>
            <a:r>
              <a:rPr lang="en-US" b="0" i="0" u="none" strike="noStrike" baseline="0" dirty="0"/>
              <a:t> Dean, J. K. (2015). </a:t>
            </a:r>
            <a:r>
              <a:rPr lang="en-US" b="0" i="1" u="sng" strike="noStrike" baseline="0" dirty="0">
                <a:solidFill>
                  <a:srgbClr val="0000FF"/>
                </a:solidFill>
                <a:hlinkClick r:id="rId3"/>
              </a:rPr>
              <a:t>Set apart: a 6-week study of the beatitudes</a:t>
            </a:r>
            <a:r>
              <a:rPr lang="en-US" b="0" i="0" u="none" strike="noStrike" baseline="0" dirty="0">
                <a:solidFill>
                  <a:srgbClr val="0000FF"/>
                </a:solidFill>
                <a:hlinkClick r:id="rId3"/>
              </a:rPr>
              <a:t>. Ashland, OH: New Hope Publishers.</a:t>
            </a:r>
          </a:p>
          <a:p>
            <a:pPr marL="0" indent="0" algn="just" rtl="0">
              <a:buNone/>
            </a:pPr>
            <a:endParaRPr lang="en-US" sz="1200" i="1" dirty="0"/>
          </a:p>
        </p:txBody>
      </p:sp>
    </p:spTree>
    <p:extLst>
      <p:ext uri="{BB962C8B-B14F-4D97-AF65-F5344CB8AC3E}">
        <p14:creationId xmlns:p14="http://schemas.microsoft.com/office/powerpoint/2010/main" val="8243136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16696"/>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59292"/>
            <a:ext cx="11719249" cy="6056111"/>
          </a:xfrm>
          <a:solidFill>
            <a:schemeClr val="accent2">
              <a:lumMod val="20000"/>
              <a:lumOff val="80000"/>
            </a:schemeClr>
          </a:solidFill>
          <a:ln>
            <a:noFill/>
          </a:ln>
        </p:spPr>
        <p:txBody>
          <a:bodyPr>
            <a:normAutofit/>
          </a:bodyPr>
          <a:lstStyle/>
          <a:p>
            <a:pPr algn="l" rtl="0"/>
            <a:r>
              <a:rPr lang="en-US" b="1" dirty="0">
                <a:effectLst>
                  <a:outerShdw blurRad="38100" dist="38100" dir="2700000" algn="tl">
                    <a:srgbClr val="000000">
                      <a:alpha val="43137"/>
                    </a:srgbClr>
                  </a:outerShdw>
                </a:effectLst>
              </a:rPr>
              <a:t>Shalom</a:t>
            </a:r>
          </a:p>
          <a:p>
            <a:pPr algn="just" rtl="0"/>
            <a:r>
              <a:rPr lang="en-US" sz="1200" b="1" i="1" dirty="0">
                <a:effectLst>
                  <a:outerShdw blurRad="38100" dist="38100" dir="2700000" algn="tl">
                    <a:srgbClr val="000000">
                      <a:alpha val="43137"/>
                    </a:srgbClr>
                  </a:outerShdw>
                </a:effectLst>
              </a:rPr>
              <a:t>Shalom is the Hebrew word usually translated “peace,” but our English word peace does not capture it very well. Shalom means a state of completeness, wholeness, unity, fulfillment. It refers to emotional, physical, relational, and financial well-being, and even encompasses safety.</a:t>
            </a:r>
          </a:p>
          <a:p>
            <a:pPr algn="just" rtl="0"/>
            <a:r>
              <a:rPr lang="en-US" sz="1200" b="1" i="1" dirty="0">
                <a:effectLst>
                  <a:outerShdw blurRad="38100" dist="38100" dir="2700000" algn="tl">
                    <a:srgbClr val="000000">
                      <a:alpha val="43137"/>
                    </a:srgbClr>
                  </a:outerShdw>
                </a:effectLst>
              </a:rPr>
              <a:t>Shalom is the state in which God wants His people to live. In His shalom, you are not promised wealth, but you are promised provision. Blessedness is a state of shalom. In the introduction to Sabbath rest in Genesis 2:1, the Scripture uses a Hebrew word for finished that means “to be completed or to have brought to perfection and fullness.” The seventh day, Sabbath, is the day that all work is to be finished so that the people rest. The first Sabbath was the day on which God rested after having completed all His work. The number seven in Hebrew is the number that represents completeness and perfection. Sabbath is a day of shalom.</a:t>
            </a:r>
          </a:p>
          <a:p>
            <a:pPr algn="just" rtl="0"/>
            <a:r>
              <a:rPr lang="en-US" sz="1200" b="1" dirty="0">
                <a:effectLst>
                  <a:outerShdw blurRad="38100" dist="38100" dir="2700000" algn="tl">
                    <a:srgbClr val="000000">
                      <a:alpha val="43137"/>
                    </a:srgbClr>
                  </a:outerShdw>
                </a:effectLst>
              </a:rPr>
              <a:t>Paul writes, </a:t>
            </a:r>
            <a:r>
              <a:rPr lang="en-US" sz="1200" b="1" i="1" dirty="0">
                <a:effectLst>
                  <a:outerShdw blurRad="38100" dist="38100" dir="2700000" algn="tl">
                    <a:srgbClr val="000000">
                      <a:alpha val="43137"/>
                    </a:srgbClr>
                  </a:outerShdw>
                </a:effectLst>
              </a:rPr>
              <a:t>“We proclaim him, admonishing and teaching everyone with all wisdom, so that we may present everyone perfect in Christ. To this end I labor, struggling with all his energy, which so powerfully works in me” (Colossians 1:28–29, author’s emphasis). Paul likely has in mind the Hebrew concept of completeness and fullness, of shalom.</a:t>
            </a:r>
          </a:p>
          <a:p>
            <a:pPr algn="just" rtl="0"/>
            <a:r>
              <a:rPr lang="en-US" sz="1200" b="1" dirty="0">
                <a:effectLst>
                  <a:outerShdw blurRad="38100" dist="38100" dir="2700000" algn="tl">
                    <a:srgbClr val="000000">
                      <a:alpha val="43137"/>
                    </a:srgbClr>
                  </a:outerShdw>
                </a:effectLst>
              </a:rPr>
              <a:t>To see the original </a:t>
            </a:r>
            <a:r>
              <a:rPr lang="en-US" sz="1200" b="1" i="1" dirty="0">
                <a:effectLst>
                  <a:outerShdw blurRad="38100" dist="38100" dir="2700000" algn="tl">
                    <a:srgbClr val="000000">
                      <a:alpha val="43137"/>
                    </a:srgbClr>
                  </a:outerShdw>
                </a:effectLst>
              </a:rPr>
              <a:t>shalom that God has always meant for His people to experience, look at creation and see how He set things up in the beginning. Eden, before sin, was the perfect illustration of shalom.</a:t>
            </a:r>
          </a:p>
          <a:p>
            <a:pPr algn="just" rtl="0"/>
            <a:r>
              <a:rPr lang="en-US" sz="1200" b="1" dirty="0">
                <a:effectLst>
                  <a:outerShdw blurRad="38100" dist="38100" dir="2700000" algn="tl">
                    <a:srgbClr val="000000">
                      <a:alpha val="43137"/>
                    </a:srgbClr>
                  </a:outerShdw>
                </a:effectLst>
              </a:rPr>
              <a:t>Peace between God and His people. Intimacy, love, trust.</a:t>
            </a:r>
          </a:p>
          <a:p>
            <a:pPr algn="just" rtl="0"/>
            <a:r>
              <a:rPr lang="en-US" sz="1200" b="1" dirty="0">
                <a:effectLst>
                  <a:outerShdw blurRad="38100" dist="38100" dir="2700000" algn="tl">
                    <a:srgbClr val="000000">
                      <a:alpha val="43137"/>
                    </a:srgbClr>
                  </a:outerShdw>
                </a:effectLst>
              </a:rPr>
              <a:t>His people at peace with each other. Cooperation, respect, unity.</a:t>
            </a:r>
          </a:p>
          <a:p>
            <a:pPr algn="just" rtl="0"/>
            <a:r>
              <a:rPr lang="en-US" sz="1200" b="1" dirty="0">
                <a:effectLst>
                  <a:outerShdw blurRad="38100" dist="38100" dir="2700000" algn="tl">
                    <a:srgbClr val="000000">
                      <a:alpha val="43137"/>
                    </a:srgbClr>
                  </a:outerShdw>
                </a:effectLst>
              </a:rPr>
              <a:t>His people in a state of inner peace and rest. No worry. No anxiety. No anger or resentment or rebellion.</a:t>
            </a:r>
          </a:p>
          <a:p>
            <a:pPr algn="just" rtl="0"/>
            <a:r>
              <a:rPr lang="en-US" sz="1200" b="1" dirty="0">
                <a:effectLst>
                  <a:outerShdw blurRad="38100" dist="38100" dir="2700000" algn="tl">
                    <a:srgbClr val="000000">
                      <a:alpha val="43137"/>
                    </a:srgbClr>
                  </a:outerShdw>
                </a:effectLst>
              </a:rPr>
              <a:t>The Sabbath day would become a shadow and hint of the </a:t>
            </a:r>
            <a:r>
              <a:rPr lang="en-US" sz="1200" b="1" i="1" dirty="0">
                <a:effectLst>
                  <a:outerShdw blurRad="38100" dist="38100" dir="2700000" algn="tl">
                    <a:srgbClr val="000000">
                      <a:alpha val="43137"/>
                    </a:srgbClr>
                  </a:outerShdw>
                </a:effectLst>
              </a:rPr>
              <a:t>shalom of Eden. All the week’s work is completed. The day is given to rest and restoration. Nothing will detract from the enjoyment of fellowship with God.</a:t>
            </a:r>
          </a:p>
          <a:p>
            <a:pPr algn="just" rtl="0"/>
            <a:r>
              <a:rPr lang="en-US" sz="1200" b="1" dirty="0">
                <a:effectLst>
                  <a:outerShdw blurRad="38100" dist="38100" dir="2700000" algn="tl">
                    <a:srgbClr val="000000">
                      <a:alpha val="43137"/>
                    </a:srgbClr>
                  </a:outerShdw>
                </a:effectLst>
              </a:rPr>
              <a:t>Canaan, the land of rest, would be a shadow and hint of the </a:t>
            </a:r>
            <a:r>
              <a:rPr lang="en-US" sz="1200" b="1" i="1" dirty="0">
                <a:effectLst>
                  <a:outerShdw blurRad="38100" dist="38100" dir="2700000" algn="tl">
                    <a:srgbClr val="000000">
                      <a:alpha val="43137"/>
                    </a:srgbClr>
                  </a:outerShdw>
                </a:effectLst>
              </a:rPr>
              <a:t>shalom of Eden. Here, in the Promised Land, the buildings were already built, the crops were already planted. The abundance was provided. God intended rest from their enemies. The land was prepared for them, and they were to enjoy the land that God had given them.</a:t>
            </a:r>
          </a:p>
          <a:p>
            <a:pPr algn="just" rtl="0"/>
            <a:r>
              <a:rPr lang="en-US" sz="1200" b="1" dirty="0">
                <a:effectLst>
                  <a:outerShdw blurRad="38100" dist="38100" dir="2700000" algn="tl">
                    <a:srgbClr val="000000">
                      <a:alpha val="43137"/>
                    </a:srgbClr>
                  </a:outerShdw>
                </a:effectLst>
              </a:rPr>
              <a:t>The kingdom is what all the shadows of </a:t>
            </a:r>
            <a:r>
              <a:rPr lang="en-US" sz="1200" b="1" i="1" dirty="0">
                <a:effectLst>
                  <a:outerShdw blurRad="38100" dist="38100" dir="2700000" algn="tl">
                    <a:srgbClr val="000000">
                      <a:alpha val="43137"/>
                    </a:srgbClr>
                  </a:outerShdw>
                </a:effectLst>
              </a:rPr>
              <a:t>shalom had been leading up to. Eden, Sabbath, Canaan—all whispers of the kingdom. When you enter the kingdom, you enter shalom. In the kingdom, the King offers a shalom that begins in the heart, and radiates out to circumstances and relationships.</a:t>
            </a:r>
          </a:p>
          <a:p>
            <a:pPr lvl="1"/>
            <a:r>
              <a:rPr lang="en-US" dirty="0"/>
              <a:t> Dean, J. K. (2015). . Ashland, OH: New Hope Publishers.</a:t>
            </a:r>
          </a:p>
          <a:p>
            <a:r>
              <a:rPr lang="en-US" b="0" i="0" u="none" strike="noStrike" baseline="0" dirty="0"/>
              <a:t> Dean, J. K. (2015). </a:t>
            </a:r>
            <a:r>
              <a:rPr lang="en-US" b="0" i="1" u="sng" strike="noStrike" baseline="0" dirty="0">
                <a:solidFill>
                  <a:srgbClr val="0000FF"/>
                </a:solidFill>
                <a:hlinkClick r:id="rId3"/>
              </a:rPr>
              <a:t>Set apart: a 6-week study of the beatitudes</a:t>
            </a:r>
            <a:r>
              <a:rPr lang="en-US" b="0" i="0" u="none" strike="noStrike" baseline="0" dirty="0">
                <a:solidFill>
                  <a:srgbClr val="0000FF"/>
                </a:solidFill>
                <a:hlinkClick r:id="rId3"/>
              </a:rPr>
              <a:t>. Ashland, OH: New Hope Publishers.</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545182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19596"/>
            <a:ext cx="11719249" cy="6295808"/>
          </a:xfrm>
          <a:solidFill>
            <a:schemeClr val="accent2">
              <a:lumMod val="20000"/>
              <a:lumOff val="80000"/>
            </a:schemeClr>
          </a:solidFill>
          <a:ln>
            <a:noFill/>
          </a:ln>
        </p:spPr>
        <p:txBody>
          <a:bodyPr>
            <a:normAutofit fontScale="55000" lnSpcReduction="20000"/>
          </a:bodyPr>
          <a:lstStyle/>
          <a:p>
            <a:pPr algn="ctr" rtl="0"/>
            <a:r>
              <a:rPr lang="en-US" sz="3200" dirty="0">
                <a:solidFill>
                  <a:srgbClr val="A6A8AA"/>
                </a:solidFill>
                <a:effectLst>
                  <a:outerShdw blurRad="38100" dist="38100" dir="2700000" algn="tl">
                    <a:srgbClr val="000000">
                      <a:alpha val="43137"/>
                    </a:srgbClr>
                  </a:outerShdw>
                </a:effectLst>
              </a:rPr>
              <a:t>PEACE WITH GOD</a:t>
            </a:r>
          </a:p>
          <a:p>
            <a:pPr marR="2880" algn="just" rtl="0"/>
            <a:r>
              <a:rPr lang="en-US" sz="2200" i="1" dirty="0">
                <a:effectLst>
                  <a:outerShdw blurRad="38100" dist="38100" dir="2700000" algn="tl">
                    <a:srgbClr val="000000">
                      <a:alpha val="43137"/>
                    </a:srgbClr>
                  </a:outerShdw>
                </a:effectLst>
              </a:rPr>
              <a:t>“Since we have been justified through [obedient] faith, we have peace with God through our Lord Jesus Christ, through whom we have gained access by [obedient] faith into this grace in which we now stand.”</a:t>
            </a:r>
          </a:p>
          <a:p>
            <a:pPr marR="2880" algn="just" rtl="0"/>
            <a:r>
              <a:rPr lang="en-US" sz="2200" dirty="0">
                <a:effectLst>
                  <a:outerShdw blurRad="38100" dist="38100" dir="2700000" algn="tl">
                    <a:srgbClr val="000000">
                      <a:alpha val="43137"/>
                    </a:srgbClr>
                  </a:outerShdw>
                </a:effectLst>
              </a:rPr>
              <a:t>—Romans 5:1–2</a:t>
            </a:r>
          </a:p>
          <a:p>
            <a:pPr algn="just" rtl="0"/>
            <a:r>
              <a:rPr lang="en-US" sz="2200" dirty="0">
                <a:effectLst>
                  <a:outerShdw blurRad="38100" dist="38100" dir="2700000" algn="tl">
                    <a:srgbClr val="000000">
                      <a:alpha val="43137"/>
                    </a:srgbClr>
                  </a:outerShdw>
                </a:effectLst>
              </a:rPr>
              <a:t>In the Old Covenant, a series of sacrifices was established, each picturing the work that Jesus would accomplish on our behalf to bring us into relationship with God, from whom our sins had estranged us. The prescribed sin offering, which brought the sinner back into fellowship with God, required the sacrifice of an unblemished animal whose blood was poured on the altar. Before the animal was killed, the worshiper pressed his hand upon the animals head and confessed his sin, symbolically laying it on the animal. The body of the animal, once the blood was shed, was taken outside the encampment and burned.</a:t>
            </a:r>
          </a:p>
          <a:p>
            <a:pPr algn="just" rtl="0"/>
            <a:r>
              <a:rPr lang="en-US" sz="2200" dirty="0">
                <a:effectLst>
                  <a:outerShdw blurRad="38100" dist="38100" dir="2700000" algn="tl">
                    <a:srgbClr val="000000">
                      <a:alpha val="43137"/>
                    </a:srgbClr>
                  </a:outerShdw>
                </a:effectLst>
              </a:rPr>
              <a:t>The writer of Hebrews makes clear that this blood sacrifice was a shadow of Jesus’ sacrifice on the Cross.</a:t>
            </a:r>
          </a:p>
          <a:p>
            <a:pPr marR="2880" algn="just" rtl="0"/>
            <a:r>
              <a:rPr lang="en-US" sz="2200" i="1" dirty="0">
                <a:effectLst>
                  <a:outerShdw blurRad="38100" dist="38100" dir="2700000" algn="tl">
                    <a:srgbClr val="000000">
                      <a:alpha val="43137"/>
                    </a:srgbClr>
                  </a:outerShdw>
                </a:effectLst>
              </a:rPr>
              <a:t>The high priest carries the blood of animals into the Most Holy Place as a sin offering, but the bodies are burned outside the camp. And so Jesus also suffered outside the city gate to make the people holy through his own blood.</a:t>
            </a:r>
          </a:p>
          <a:p>
            <a:pPr marR="2880" algn="just" rtl="0"/>
            <a:r>
              <a:rPr lang="en-US" sz="2200" dirty="0">
                <a:effectLst>
                  <a:outerShdw blurRad="38100" dist="38100" dir="2700000" algn="tl">
                    <a:srgbClr val="000000">
                      <a:alpha val="43137"/>
                    </a:srgbClr>
                  </a:outerShdw>
                </a:effectLst>
              </a:rPr>
              <a:t>—Hebrews 13:11–12</a:t>
            </a:r>
          </a:p>
          <a:p>
            <a:pPr algn="just" rtl="0"/>
            <a:r>
              <a:rPr lang="en-US" sz="2200" dirty="0">
                <a:effectLst>
                  <a:outerShdw blurRad="38100" dist="38100" dir="2700000" algn="tl">
                    <a:srgbClr val="000000">
                      <a:alpha val="43137"/>
                    </a:srgbClr>
                  </a:outerShdw>
                </a:effectLst>
              </a:rPr>
              <a:t>As Paul states in Romans 5:1–2, quoted above, the peace we have with God is ours through our Lord Jesus Christ, who acted as our sin sacrifice and so brought us into relationship with the Father.</a:t>
            </a:r>
          </a:p>
          <a:p>
            <a:pPr algn="just" rtl="0"/>
            <a:r>
              <a:rPr lang="en-US" sz="2200" dirty="0">
                <a:effectLst>
                  <a:outerShdw blurRad="38100" dist="38100" dir="2700000" algn="tl">
                    <a:srgbClr val="000000">
                      <a:alpha val="43137"/>
                    </a:srgbClr>
                  </a:outerShdw>
                </a:effectLst>
              </a:rPr>
              <a:t>Peace with God came at a great price.</a:t>
            </a:r>
          </a:p>
          <a:p>
            <a:pPr algn="l" rtl="0"/>
            <a:r>
              <a:rPr lang="en-US" sz="2200" dirty="0">
                <a:effectLst>
                  <a:outerShdw blurRad="38100" dist="38100" dir="2700000" algn="tl">
                    <a:srgbClr val="000000">
                      <a:alpha val="43137"/>
                    </a:srgbClr>
                  </a:outerShdw>
                </a:effectLst>
              </a:rPr>
              <a:t>Peace Within</a:t>
            </a:r>
          </a:p>
          <a:p>
            <a:pPr algn="just" rtl="0"/>
            <a:r>
              <a:rPr lang="en-US" sz="2200" dirty="0">
                <a:effectLst>
                  <a:outerShdw blurRad="38100" dist="38100" dir="2700000" algn="tl">
                    <a:srgbClr val="000000">
                      <a:alpha val="43137"/>
                    </a:srgbClr>
                  </a:outerShdw>
                </a:effectLst>
              </a:rPr>
              <a:t>When Eden was disrupted by the entrance of sin, the effect was not only to bring disruption to the relationship between God and humans, but also to bring discord within the souls of humans themselves. Peace was no longer the state of the human’s soul. Instead, chaos began to reign. Anxiety, fear, anger, envy, lust . . . all invaded the human soul. Man was made for holiness, and sin brings disorder. Lost and searching for their moorings, humans apart from God are unsettled, formless, and void, longing for something they can’t even name. When Christ comes to indwell a restless soul, the peace of Christ takes up residence.</a:t>
            </a:r>
          </a:p>
          <a:p>
            <a:pPr algn="just" rtl="0"/>
            <a:r>
              <a:rPr lang="en-US" sz="2200" dirty="0">
                <a:effectLst>
                  <a:outerShdw blurRad="38100" dist="38100" dir="2700000" algn="tl">
                    <a:srgbClr val="000000">
                      <a:alpha val="43137"/>
                    </a:srgbClr>
                  </a:outerShdw>
                </a:effectLst>
              </a:rPr>
              <a:t>Paul describes the process this way:</a:t>
            </a:r>
          </a:p>
          <a:p>
            <a:pPr marR="2880" algn="just" rtl="0"/>
            <a:r>
              <a:rPr lang="en-US" sz="2200" i="1" dirty="0">
                <a:effectLst>
                  <a:outerShdw blurRad="38100" dist="38100" dir="2700000" algn="tl">
                    <a:srgbClr val="000000">
                      <a:alpha val="43137"/>
                    </a:srgbClr>
                  </a:outerShdw>
                </a:effectLst>
              </a:rPr>
              <a:t>Those who live according to the sinful nature have their minds set on what that nature desires; but those who live in accordance with the Spirit have their minds set on what the Spirit desires. The mind of sinful man is death, but the mind controlled by the Spirit is life and peace; the sinful mind is hostile to God. It does not submit to God’s law, nor can it do so. Those controlled by the sinful nature cannot please God. You, however, are controlled not by the sinful nature but by the Spirit, if the Spirit of God lives in you.</a:t>
            </a:r>
          </a:p>
          <a:p>
            <a:pPr marR="2880" algn="just" rtl="0"/>
            <a:r>
              <a:rPr lang="en-US" sz="2200" dirty="0">
                <a:effectLst>
                  <a:outerShdw blurRad="38100" dist="38100" dir="2700000" algn="tl">
                    <a:srgbClr val="000000">
                      <a:alpha val="43137"/>
                    </a:srgbClr>
                  </a:outerShdw>
                </a:effectLst>
              </a:rPr>
              <a:t>—Romans 8:5–9</a:t>
            </a:r>
          </a:p>
          <a:p>
            <a:r>
              <a:rPr lang="en-US" dirty="0">
                <a:effectLst>
                  <a:outerShdw blurRad="38100" dist="38100" dir="2700000" algn="tl">
                    <a:srgbClr val="000000">
                      <a:alpha val="43137"/>
                    </a:srgbClr>
                  </a:outerShdw>
                </a:effectLst>
              </a:rPr>
              <a:t> Dean, J. K. (2015). . Ashland, OH: New Hope Publishers.</a:t>
            </a:r>
            <a:endParaRPr lang="en-US" dirty="0"/>
          </a:p>
          <a:p>
            <a:r>
              <a:rPr lang="en-US" b="0" i="0" u="none" strike="noStrike" baseline="0" dirty="0"/>
              <a:t> Dean, J. K. (2015). </a:t>
            </a:r>
            <a:r>
              <a:rPr lang="en-US" b="0" i="1" u="sng" strike="noStrike" baseline="0" dirty="0">
                <a:solidFill>
                  <a:srgbClr val="0000FF"/>
                </a:solidFill>
                <a:hlinkClick r:id="rId3"/>
              </a:rPr>
              <a:t>Set apart: a 6-week study of the beatitudes</a:t>
            </a:r>
            <a:r>
              <a:rPr lang="en-US" b="0" i="0" u="none" strike="noStrike" baseline="0" dirty="0">
                <a:solidFill>
                  <a:srgbClr val="0000FF"/>
                </a:solidFill>
                <a:hlinkClick r:id="rId3"/>
              </a:rPr>
              <a:t>. Ashland, OH: New Hope Publishers.</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610038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7A6AC4-305A-4523-9E6E-3CDE27BBCCD0}"/>
              </a:ext>
            </a:extLst>
          </p:cNvPr>
          <p:cNvSpPr/>
          <p:nvPr/>
        </p:nvSpPr>
        <p:spPr>
          <a:xfrm>
            <a:off x="2622133" y="383805"/>
            <a:ext cx="6947735" cy="1246495"/>
          </a:xfrm>
          <a:prstGeom prst="rect">
            <a:avLst/>
          </a:prstGeom>
          <a:noFill/>
        </p:spPr>
        <p:txBody>
          <a:bodyPr wrap="none" lIns="91440" tIns="45720" rIns="91440" bIns="45720">
            <a:spAutoFit/>
          </a:bodyPr>
          <a:lstStyle/>
          <a:p>
            <a:pPr algn="ctr"/>
            <a:r>
              <a:rPr lang="en-US" sz="7500" dirty="0">
                <a:ln w="0"/>
                <a:solidFill>
                  <a:srgbClr val="002060"/>
                </a:solidFill>
                <a:effectLst>
                  <a:reflection blurRad="6350" stA="53000" endA="300" endPos="35500" dir="5400000" sy="-90000" algn="bl" rotWithShape="0"/>
                </a:effectLst>
                <a:latin typeface="AR BERKLEY" panose="02000000000000000000" pitchFamily="2" charset="0"/>
              </a:rPr>
              <a:t>Sermon on the Mount</a:t>
            </a:r>
          </a:p>
        </p:txBody>
      </p:sp>
      <p:sp>
        <p:nvSpPr>
          <p:cNvPr id="3" name="TextBox 2">
            <a:extLst>
              <a:ext uri="{FF2B5EF4-FFF2-40B4-BE49-F238E27FC236}">
                <a16:creationId xmlns:a16="http://schemas.microsoft.com/office/drawing/2014/main" id="{66D51BC7-2D1A-49D6-BEAE-B3C2DC6D9414}"/>
              </a:ext>
            </a:extLst>
          </p:cNvPr>
          <p:cNvSpPr txBox="1"/>
          <p:nvPr/>
        </p:nvSpPr>
        <p:spPr>
          <a:xfrm>
            <a:off x="1761072" y="1609478"/>
            <a:ext cx="8703733" cy="5016758"/>
          </a:xfrm>
          <a:prstGeom prst="rect">
            <a:avLst/>
          </a:prstGeom>
          <a:noFill/>
        </p:spPr>
        <p:txBody>
          <a:bodyPr wrap="square" rtlCol="0">
            <a:spAutoFit/>
          </a:bodyPr>
          <a:lstStyle/>
          <a:p>
            <a:pPr marL="514350" indent="-514350">
              <a:buFont typeface="+mj-lt"/>
              <a:buAutoNum type="romanUcPeriod"/>
            </a:pPr>
            <a:r>
              <a:rPr lang="en-US" sz="2800" b="1" u="sng" dirty="0">
                <a:solidFill>
                  <a:srgbClr val="002060"/>
                </a:solidFill>
                <a:latin typeface="Calibri" panose="020F0502020204030204"/>
              </a:rPr>
              <a:t>Citizens of the Kingdom</a:t>
            </a:r>
            <a:r>
              <a:rPr lang="en-US" sz="2800" dirty="0">
                <a:solidFill>
                  <a:srgbClr val="002060"/>
                </a:solidFill>
                <a:latin typeface="Calibri" panose="020F0502020204030204"/>
              </a:rPr>
              <a:t> (5:2-16)</a:t>
            </a:r>
          </a:p>
          <a:p>
            <a:pPr marL="971550" lvl="1" indent="-514350">
              <a:buFont typeface="+mj-lt"/>
              <a:buAutoNum type="alphaUcPeriod"/>
            </a:pPr>
            <a:r>
              <a:rPr lang="en-US" sz="2400" i="1" dirty="0">
                <a:solidFill>
                  <a:prstClr val="black"/>
                </a:solidFill>
                <a:latin typeface="Calibri" panose="020F0502020204030204"/>
              </a:rPr>
              <a:t>Characteristics [Beatitudes] (5:2-12)</a:t>
            </a:r>
          </a:p>
          <a:p>
            <a:pPr marL="971550" lvl="1" indent="-514350">
              <a:buFont typeface="+mj-lt"/>
              <a:buAutoNum type="alphaUcPeriod"/>
            </a:pPr>
            <a:r>
              <a:rPr lang="en-US" sz="2400" i="1" dirty="0">
                <a:solidFill>
                  <a:prstClr val="black"/>
                </a:solidFill>
                <a:latin typeface="Calibri" panose="020F0502020204030204"/>
              </a:rPr>
              <a:t>Their influence on the world (5:13-16)</a:t>
            </a:r>
          </a:p>
          <a:p>
            <a:pPr marL="971550" lvl="1" indent="-514350">
              <a:buFont typeface="+mj-lt"/>
              <a:buAutoNum type="alphaUcPeriod"/>
            </a:pPr>
            <a:endParaRPr lang="en-US" sz="1000" i="1" dirty="0">
              <a:solidFill>
                <a:prstClr val="black"/>
              </a:solidFill>
              <a:latin typeface="Calibri" panose="020F0502020204030204"/>
            </a:endParaRPr>
          </a:p>
          <a:p>
            <a:pPr marL="514350" indent="-514350">
              <a:buFont typeface="+mj-lt"/>
              <a:buAutoNum type="romanUcPeriod"/>
            </a:pPr>
            <a:r>
              <a:rPr lang="en-US" sz="2800" b="1" u="sng" dirty="0">
                <a:solidFill>
                  <a:srgbClr val="002060"/>
                </a:solidFill>
                <a:latin typeface="Calibri" panose="020F0502020204030204"/>
              </a:rPr>
              <a:t>Righteousness of the Kingdom </a:t>
            </a:r>
            <a:r>
              <a:rPr lang="en-US" sz="2800" dirty="0">
                <a:solidFill>
                  <a:srgbClr val="002060"/>
                </a:solidFill>
                <a:latin typeface="Calibri" panose="020F0502020204030204"/>
              </a:rPr>
              <a:t>(5:17 - 7:12)</a:t>
            </a:r>
          </a:p>
          <a:p>
            <a:pPr marL="971550" lvl="1" indent="-514350">
              <a:buFont typeface="+mj-lt"/>
              <a:buAutoNum type="alphaUcPeriod"/>
            </a:pPr>
            <a:r>
              <a:rPr lang="en-US" sz="2400" i="1" dirty="0">
                <a:solidFill>
                  <a:prstClr val="black"/>
                </a:solidFill>
                <a:latin typeface="Calibri" panose="020F0502020204030204"/>
              </a:rPr>
              <a:t>Harmonizes with the Old Testament (5:17-19)</a:t>
            </a:r>
          </a:p>
          <a:p>
            <a:pPr marL="971550" lvl="1" indent="-514350">
              <a:buFont typeface="+mj-lt"/>
              <a:buAutoNum type="alphaUcPeriod"/>
            </a:pPr>
            <a:r>
              <a:rPr lang="en-US" sz="2400" i="1" dirty="0">
                <a:solidFill>
                  <a:prstClr val="black"/>
                </a:solidFill>
                <a:latin typeface="Calibri" panose="020F0502020204030204"/>
              </a:rPr>
              <a:t>Exceeds the righteousness of the Scribes &amp; Pharisee (5:20-48)</a:t>
            </a:r>
          </a:p>
          <a:p>
            <a:pPr marL="971550" lvl="1" indent="-514350">
              <a:buFont typeface="+mj-lt"/>
              <a:buAutoNum type="alphaUcPeriod"/>
            </a:pPr>
            <a:r>
              <a:rPr lang="en-US" sz="2400" i="1" dirty="0">
                <a:solidFill>
                  <a:prstClr val="black"/>
                </a:solidFill>
                <a:latin typeface="Calibri" panose="020F0502020204030204"/>
              </a:rPr>
              <a:t>Relationship to God (6)</a:t>
            </a:r>
          </a:p>
          <a:p>
            <a:pPr marL="971550" lvl="1" indent="-514350">
              <a:buFont typeface="+mj-lt"/>
              <a:buAutoNum type="alphaUcPeriod"/>
            </a:pPr>
            <a:r>
              <a:rPr lang="en-US" sz="2400" i="1" dirty="0">
                <a:solidFill>
                  <a:prstClr val="black"/>
                </a:solidFill>
                <a:latin typeface="Calibri" panose="020F0502020204030204"/>
              </a:rPr>
              <a:t>Relationship to man (7:1-12)</a:t>
            </a:r>
          </a:p>
          <a:p>
            <a:pPr marL="971550" lvl="1" indent="-514350">
              <a:buFont typeface="+mj-lt"/>
              <a:buAutoNum type="alphaUcPeriod"/>
            </a:pPr>
            <a:endParaRPr lang="en-US" sz="1000" i="1" dirty="0">
              <a:solidFill>
                <a:prstClr val="black"/>
              </a:solidFill>
              <a:latin typeface="Calibri" panose="020F0502020204030204"/>
            </a:endParaRPr>
          </a:p>
          <a:p>
            <a:pPr marL="514350" indent="-514350">
              <a:buFont typeface="+mj-lt"/>
              <a:buAutoNum type="romanUcPeriod"/>
            </a:pPr>
            <a:r>
              <a:rPr lang="en-US" sz="2800" b="1" u="sng" dirty="0">
                <a:solidFill>
                  <a:srgbClr val="002060"/>
                </a:solidFill>
                <a:latin typeface="Calibri" panose="020F0502020204030204"/>
              </a:rPr>
              <a:t>Exhortation to Enter the Kingdom </a:t>
            </a:r>
            <a:r>
              <a:rPr lang="en-US" sz="2800" dirty="0">
                <a:solidFill>
                  <a:srgbClr val="002060"/>
                </a:solidFill>
                <a:latin typeface="Calibri" panose="020F0502020204030204"/>
              </a:rPr>
              <a:t>(7:13-27)</a:t>
            </a:r>
          </a:p>
          <a:p>
            <a:pPr marL="971550" lvl="1" indent="-514350">
              <a:buFont typeface="+mj-lt"/>
              <a:buAutoNum type="alphaUcPeriod"/>
            </a:pPr>
            <a:r>
              <a:rPr lang="en-US" sz="2400" i="1" dirty="0">
                <a:solidFill>
                  <a:prstClr val="black"/>
                </a:solidFill>
                <a:latin typeface="Calibri" panose="020F0502020204030204"/>
              </a:rPr>
              <a:t>Enter the narrow gate that leads to life (7:13-14)</a:t>
            </a:r>
          </a:p>
          <a:p>
            <a:pPr marL="971550" lvl="1" indent="-514350">
              <a:buFont typeface="+mj-lt"/>
              <a:buAutoNum type="alphaUcPeriod"/>
            </a:pPr>
            <a:r>
              <a:rPr lang="en-US" sz="2400" i="1" dirty="0">
                <a:solidFill>
                  <a:prstClr val="black"/>
                </a:solidFill>
                <a:latin typeface="Calibri" panose="020F0502020204030204"/>
              </a:rPr>
              <a:t>Don’t let false prophets turn you aside (7:15-20)</a:t>
            </a:r>
          </a:p>
          <a:p>
            <a:pPr marL="971550" lvl="1" indent="-514350">
              <a:buFont typeface="+mj-lt"/>
              <a:buAutoNum type="alphaUcPeriod"/>
            </a:pPr>
            <a:r>
              <a:rPr lang="en-US" sz="2400" i="1" dirty="0">
                <a:solidFill>
                  <a:prstClr val="black"/>
                </a:solidFill>
                <a:latin typeface="Calibri" panose="020F0502020204030204"/>
              </a:rPr>
              <a:t>Only the obedient enter the kingdom (7:21-27)</a:t>
            </a:r>
          </a:p>
        </p:txBody>
      </p:sp>
      <p:sp>
        <p:nvSpPr>
          <p:cNvPr id="4" name="TextBox 3">
            <a:extLst>
              <a:ext uri="{FF2B5EF4-FFF2-40B4-BE49-F238E27FC236}">
                <a16:creationId xmlns:a16="http://schemas.microsoft.com/office/drawing/2014/main" id="{46A15FE2-31A0-42D7-AB62-34782AF294C2}"/>
              </a:ext>
            </a:extLst>
          </p:cNvPr>
          <p:cNvSpPr txBox="1"/>
          <p:nvPr/>
        </p:nvSpPr>
        <p:spPr>
          <a:xfrm>
            <a:off x="1524000" y="0"/>
            <a:ext cx="9144000" cy="400110"/>
          </a:xfrm>
          <a:prstGeom prst="rect">
            <a:avLst/>
          </a:prstGeom>
          <a:solidFill>
            <a:schemeClr val="tx1"/>
          </a:solidFill>
        </p:spPr>
        <p:txBody>
          <a:bodyPr wrap="square" rtlCol="0">
            <a:spAutoFit/>
          </a:bodyPr>
          <a:lstStyle/>
          <a:p>
            <a:pPr algn="ctr"/>
            <a:r>
              <a:rPr lang="en-US" sz="2000" dirty="0">
                <a:solidFill>
                  <a:prstClr val="white"/>
                </a:solidFill>
                <a:latin typeface="Calibri Light" panose="020F0302020204030204"/>
              </a:rPr>
              <a:t>Outline</a:t>
            </a:r>
          </a:p>
        </p:txBody>
      </p:sp>
    </p:spTree>
    <p:extLst>
      <p:ext uri="{BB962C8B-B14F-4D97-AF65-F5344CB8AC3E}">
        <p14:creationId xmlns:p14="http://schemas.microsoft.com/office/powerpoint/2010/main" val="681928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490888"/>
            <a:ext cx="11719249" cy="6124516"/>
          </a:xfrm>
          <a:solidFill>
            <a:schemeClr val="accent2">
              <a:lumMod val="20000"/>
              <a:lumOff val="80000"/>
            </a:schemeClr>
          </a:solidFill>
          <a:ln>
            <a:noFill/>
          </a:ln>
        </p:spPr>
        <p:txBody>
          <a:bodyPr>
            <a:normAutofit fontScale="85000" lnSpcReduction="20000"/>
          </a:bodyPr>
          <a:lstStyle/>
          <a:p>
            <a:pPr algn="l" rtl="0"/>
            <a:r>
              <a:rPr lang="en-US" sz="2300" dirty="0">
                <a:effectLst>
                  <a:outerShdw blurRad="38100" dist="38100" dir="2700000" algn="tl">
                    <a:srgbClr val="000000">
                      <a:alpha val="43137"/>
                    </a:srgbClr>
                  </a:outerShdw>
                </a:effectLst>
              </a:rPr>
              <a:t>Peace Between</a:t>
            </a:r>
          </a:p>
          <a:p>
            <a:pPr marR="2880" algn="just" rtl="0"/>
            <a:r>
              <a:rPr lang="en-US" sz="1800" i="1" dirty="0">
                <a:effectLst>
                  <a:outerShdw blurRad="38100" dist="38100" dir="2700000" algn="tl">
                    <a:srgbClr val="000000">
                      <a:alpha val="43137"/>
                    </a:srgbClr>
                  </a:outerShdw>
                </a:effectLst>
              </a:rPr>
              <a:t>For God was pleased to have all his fullness dwell in him, and through him to reconcile to himself all things, whether things on earth or things in heaven, by making peace through his blood, shed on the cross.</a:t>
            </a:r>
          </a:p>
          <a:p>
            <a:pPr marR="2880" algn="just" rtl="0"/>
            <a:r>
              <a:rPr lang="en-US" sz="1800" i="1" dirty="0">
                <a:effectLst>
                  <a:outerShdw blurRad="38100" dist="38100" dir="2700000" algn="tl">
                    <a:srgbClr val="000000">
                      <a:alpha val="43137"/>
                    </a:srgbClr>
                  </a:outerShdw>
                </a:effectLst>
              </a:rPr>
              <a:t>Once you were alienated from God and were enemies in your minds because of your evil behavior. But now he has reconciled you by Christ’s physical body through death to present you holy in his sight, without blemish and free from accusation.</a:t>
            </a:r>
          </a:p>
          <a:p>
            <a:pPr marR="2880" algn="just" rtl="0"/>
            <a:r>
              <a:rPr lang="en-US" sz="1800" dirty="0">
                <a:effectLst>
                  <a:outerShdw blurRad="38100" dist="38100" dir="2700000" algn="tl">
                    <a:srgbClr val="000000">
                      <a:alpha val="43137"/>
                    </a:srgbClr>
                  </a:outerShdw>
                </a:effectLst>
              </a:rPr>
              <a:t>—Colossians 1:19–22</a:t>
            </a:r>
          </a:p>
          <a:p>
            <a:pPr algn="just" rtl="0"/>
            <a:r>
              <a:rPr lang="en-US" sz="1800" dirty="0">
                <a:effectLst>
                  <a:outerShdw blurRad="38100" dist="38100" dir="2700000" algn="tl">
                    <a:srgbClr val="000000">
                      <a:alpha val="43137"/>
                    </a:srgbClr>
                  </a:outerShdw>
                </a:effectLst>
              </a:rPr>
              <a:t>Paul may well have been thinking about the peace offering of the sacrificial system when he penned these words, and alluding to it, knowing many in his audience would also pick up on the symbolism. Most rabbis, including Jesus, made heavy use of symbolism, allusion, and metaphor. Paul used the same style of teaching, one with which his Jewish audiences were familiar.</a:t>
            </a:r>
          </a:p>
          <a:p>
            <a:pPr algn="just" rtl="0"/>
            <a:r>
              <a:rPr lang="en-US" sz="1800" dirty="0">
                <a:effectLst>
                  <a:outerShdw blurRad="38100" dist="38100" dir="2700000" algn="tl">
                    <a:srgbClr val="000000">
                      <a:alpha val="43137"/>
                    </a:srgbClr>
                  </a:outerShdw>
                </a:effectLst>
              </a:rPr>
              <a:t>The peace offering was one of the blood sacrifices of the Old Testament. The purpose of the peace offering was not to make peace with God, but to celebrate the peace with God that had been established through the sin offering.</a:t>
            </a:r>
          </a:p>
          <a:p>
            <a:pPr algn="just" rtl="0"/>
            <a:r>
              <a:rPr lang="en-US" sz="1800" dirty="0">
                <a:effectLst>
                  <a:outerShdw blurRad="38100" dist="38100" dir="2700000" algn="tl">
                    <a:srgbClr val="000000">
                      <a:alpha val="43137"/>
                    </a:srgbClr>
                  </a:outerShdw>
                </a:effectLst>
              </a:rPr>
              <a:t>In the peace offering, the animal was slain at the tabernacle door and the priest sprinkled the blood on the altar. Then the animal was offered on the altar as a whole burnt offering, a pleasing aroma to the Lord. The person offering the sacrifice and the priest and the priest’s children all ate the meat of the sacrifice. The aroma of the whole burnt offering rose before the Lord, making God part of the meal.</a:t>
            </a:r>
          </a:p>
          <a:p>
            <a:pPr algn="just" rtl="0"/>
            <a:r>
              <a:rPr lang="en-US" sz="1800" dirty="0">
                <a:effectLst>
                  <a:outerShdw blurRad="38100" dist="38100" dir="2700000" algn="tl">
                    <a:srgbClr val="000000">
                      <a:alpha val="43137"/>
                    </a:srgbClr>
                  </a:outerShdw>
                </a:effectLst>
              </a:rPr>
              <a:t>The suggested symbolism was that all were consuming the body of the same sacrifice, and so partaking of one flesh, and so becoming one. Peace between God and the one offering the sacrifice, and between those consuming the sacrifice. All being unified through the flesh offered on the altar.</a:t>
            </a:r>
          </a:p>
          <a:p>
            <a:pPr algn="just" rtl="0"/>
            <a:r>
              <a:rPr lang="en-US" sz="1800" dirty="0">
                <a:effectLst>
                  <a:outerShdw blurRad="38100" dist="38100" dir="2700000" algn="tl">
                    <a:srgbClr val="000000">
                      <a:alpha val="43137"/>
                    </a:srgbClr>
                  </a:outerShdw>
                </a:effectLst>
              </a:rPr>
              <a:t>Reconciled to God and to each other through the Peace Offering. We become one with Him and so one with each other through Him.</a:t>
            </a:r>
          </a:p>
          <a:p>
            <a:pPr marR="2880" algn="just" rtl="0"/>
            <a:r>
              <a:rPr lang="en-US" sz="1800" i="1" dirty="0">
                <a:effectLst>
                  <a:outerShdw blurRad="38100" dist="38100" dir="2700000" algn="tl">
                    <a:srgbClr val="000000">
                      <a:alpha val="43137"/>
                    </a:srgbClr>
                  </a:outerShdw>
                </a:effectLst>
              </a:rPr>
              <a:t>For he himself is our peace, who has made the two one and has destroyed the barrier, the dividing wall of hostility, by abolishing in his flesh the law with its commandments and regulations. His purpose was to create in himself one new man out of the two, thus making peace, and in this one body to reconcile both of them to God through the cross, by which he put to death their hostility. He came and preached peace to you who were far away and peace to those who were near. For through him we both have access to the Father by one Spirit.</a:t>
            </a:r>
          </a:p>
          <a:p>
            <a:pPr marR="2880" algn="just" rtl="0"/>
            <a:r>
              <a:rPr lang="en-US" sz="1800" dirty="0">
                <a:effectLst>
                  <a:outerShdw blurRad="38100" dist="38100" dir="2700000" algn="tl">
                    <a:srgbClr val="000000">
                      <a:alpha val="43137"/>
                    </a:srgbClr>
                  </a:outerShdw>
                </a:effectLst>
              </a:rPr>
              <a:t>—Ephesians 2:14–18 (author’s emphasis)</a:t>
            </a:r>
          </a:p>
          <a:p>
            <a:r>
              <a:rPr lang="en-US" dirty="0">
                <a:effectLst>
                  <a:outerShdw blurRad="38100" dist="38100" dir="2700000" algn="tl">
                    <a:srgbClr val="000000">
                      <a:alpha val="43137"/>
                    </a:srgbClr>
                  </a:outerShdw>
                </a:effectLst>
              </a:rPr>
              <a:t> Dean, J. K. (2015). . Ashland, OH: New Hope Publishers.</a:t>
            </a:r>
            <a:endParaRPr lang="en-US" dirty="0"/>
          </a:p>
          <a:p>
            <a:r>
              <a:rPr lang="en-US" b="0" i="0" u="none" strike="noStrike" baseline="0" dirty="0"/>
              <a:t> Dean, J. K. (2015). </a:t>
            </a:r>
            <a:r>
              <a:rPr lang="en-US" i="1" u="sng" dirty="0">
                <a:solidFill>
                  <a:srgbClr val="0000FF"/>
                </a:solidFill>
              </a:rPr>
              <a:t>Set apart: a 6-week study of the beatitudes</a:t>
            </a:r>
            <a:r>
              <a:rPr lang="en-US" dirty="0">
                <a:solidFill>
                  <a:srgbClr val="0000FF"/>
                </a:solidFill>
              </a:rPr>
              <a:t>. Ashland, OH: New Hope Publishers.</a:t>
            </a:r>
          </a:p>
          <a:p>
            <a:pPr marL="0" marR="0" indent="0">
              <a:lnSpc>
                <a:spcPct val="107000"/>
              </a:lnSpc>
              <a:spcBef>
                <a:spcPts val="0"/>
              </a:spcBef>
              <a:spcAft>
                <a:spcPts val="800"/>
              </a:spcAft>
              <a:buNone/>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02031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92410"/>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435006"/>
            <a:ext cx="11719249" cy="6180398"/>
          </a:xfrm>
          <a:solidFill>
            <a:schemeClr val="accent2">
              <a:lumMod val="20000"/>
              <a:lumOff val="80000"/>
            </a:schemeClr>
          </a:solidFill>
          <a:ln>
            <a:noFill/>
          </a:ln>
        </p:spPr>
        <p:txBody>
          <a:bodyPr>
            <a:normAutofit lnSpcReduction="10000"/>
          </a:bodyPr>
          <a:lstStyle/>
          <a:p>
            <a:pPr algn="just" rtl="0"/>
            <a:r>
              <a:rPr lang="en-US" sz="1400" b="1" dirty="0">
                <a:effectLst>
                  <a:outerShdw blurRad="38100" dist="38100" dir="2700000" algn="tl">
                    <a:srgbClr val="000000">
                      <a:alpha val="43137"/>
                    </a:srgbClr>
                  </a:outerShdw>
                </a:effectLst>
              </a:rPr>
              <a:t>Jesus gave a series of instructions, each framed in real-life settings. He used cultural references that were familiar to His audience, but that contained eternal truths, which can relate to any culture at any time. He was describing how a peacemaker would live, every day surrounded by humans with human failings and challenging circumstances. The call to live in the kingdom is not a call to live in a bubble. It is a call to live in the nitty-gritty, rubber-meets-the-road reality of planet earth.</a:t>
            </a:r>
          </a:p>
          <a:p>
            <a:pPr algn="just" rtl="0"/>
            <a:r>
              <a:rPr lang="en-US" sz="1400" b="1" dirty="0">
                <a:effectLst>
                  <a:outerShdw blurRad="38100" dist="38100" dir="2700000" algn="tl">
                    <a:srgbClr val="000000">
                      <a:alpha val="43137"/>
                    </a:srgbClr>
                  </a:outerShdw>
                </a:effectLst>
              </a:rPr>
              <a:t>Jesus clearly did not list every single possible scenario in which His disciples are to act in ways contrary to the ways of the world. His intention is not to lay out a new law for every potential situation. These statements follow immediately His declaration that He has come to fulfill the law, not to abolish it, and that His disciples must have a righteousness that exceeds that of the scribes and Pharisees. (Review Matthew 5:17–20).</a:t>
            </a:r>
          </a:p>
          <a:p>
            <a:pPr algn="just" rtl="0"/>
            <a:r>
              <a:rPr lang="en-US" sz="1400" b="1" dirty="0">
                <a:effectLst>
                  <a:outerShdw blurRad="38100" dist="38100" dir="2700000" algn="tl">
                    <a:srgbClr val="000000">
                      <a:alpha val="43137"/>
                    </a:srgbClr>
                  </a:outerShdw>
                </a:effectLst>
              </a:rPr>
              <a:t>Starting in verse 21, Jesus begins to list examples of how one’s righteousness would exceed the righteousness of the religious leaders. As we look at these instructions on how to live in ways that will make peace, even in contentious settings, look for a principle that these situations illustrate.</a:t>
            </a:r>
          </a:p>
          <a:p>
            <a:pPr algn="just" rtl="0"/>
            <a:r>
              <a:rPr lang="en-US" sz="1400" b="1" dirty="0">
                <a:effectLst>
                  <a:outerShdw blurRad="38100" dist="38100" dir="2700000" algn="tl">
                    <a:srgbClr val="000000">
                      <a:alpha val="43137"/>
                    </a:srgbClr>
                  </a:outerShdw>
                </a:effectLst>
              </a:rPr>
              <a:t>In each case, He is saying that the law goes beyond behavior. The law deals with the heart. Jesus makes demands that are impossible to obey. He is talking to an audience that is more accustomed to discussing behavioral rules than heart conditions. “Give me a rule to follow so I can be righteous! Give me a law to obey that will bring me eternal life!” is the more typical expectation.</a:t>
            </a:r>
          </a:p>
          <a:p>
            <a:pPr algn="just" rtl="0"/>
            <a:r>
              <a:rPr lang="en-US" sz="1400" b="1" dirty="0">
                <a:effectLst>
                  <a:outerShdw blurRad="38100" dist="38100" dir="2700000" algn="tl">
                    <a:srgbClr val="000000">
                      <a:alpha val="43137"/>
                    </a:srgbClr>
                  </a:outerShdw>
                </a:effectLst>
              </a:rPr>
              <a:t>Jesus is doing what He has been doing from the beginning of the sermon. He is laying out a law that cannot be kept from the outside, but can only be obeyed by Jesus living in you, transforming your heart, imparting His power and life.</a:t>
            </a:r>
          </a:p>
          <a:p>
            <a:pPr algn="just" rtl="0"/>
            <a:r>
              <a:rPr lang="en-US" sz="1400" b="1" dirty="0">
                <a:effectLst>
                  <a:outerShdw blurRad="38100" dist="38100" dir="2700000" algn="tl">
                    <a:srgbClr val="000000">
                      <a:alpha val="43137"/>
                    </a:srgbClr>
                  </a:outerShdw>
                </a:effectLst>
              </a:rPr>
              <a:t>Jesus takes it to the heart. When the law is filled to its fullness, then actions that don’t have heart obedience behind them don’t make the grade. Man looks at the outward appearance, but the Lord looks at the heart.</a:t>
            </a:r>
          </a:p>
          <a:p>
            <a:pPr algn="just" rtl="0"/>
            <a:r>
              <a:rPr lang="en-US" sz="1400" b="1" dirty="0">
                <a:effectLst>
                  <a:outerShdw blurRad="38100" dist="38100" dir="2700000" algn="tl">
                    <a:srgbClr val="000000">
                      <a:alpha val="43137"/>
                    </a:srgbClr>
                  </a:outerShdw>
                </a:effectLst>
              </a:rPr>
              <a:t>In kingdom peacemaking, the disciple takes the initiative. The disciple lays aside pride, risks rejection or ridicule. Peace, Jesus indicates, is more than absence of conflict. Peace is not passive. For example, if a person with the authority to do so, ordered you to go with him one mile, then going with him one mile would avoid conflict. But Jesus tells us to </a:t>
            </a:r>
            <a:r>
              <a:rPr lang="en-US" sz="1400" b="1" i="1" dirty="0">
                <a:effectLst>
                  <a:outerShdw blurRad="38100" dist="38100" dir="2700000" algn="tl">
                    <a:srgbClr val="000000">
                      <a:alpha val="43137"/>
                    </a:srgbClr>
                  </a:outerShdw>
                </a:effectLst>
              </a:rPr>
              <a:t>make peace. Create something out of nothing. Don’t be satisfied with keeping things on even keel. Make peace.</a:t>
            </a:r>
          </a:p>
          <a:p>
            <a:pPr algn="just" rtl="0"/>
            <a:r>
              <a:rPr lang="en-US" sz="1400" b="1" dirty="0">
                <a:effectLst>
                  <a:outerShdw blurRad="38100" dist="38100" dir="2700000" algn="tl">
                    <a:srgbClr val="000000">
                      <a:alpha val="43137"/>
                    </a:srgbClr>
                  </a:outerShdw>
                </a:effectLst>
              </a:rPr>
              <a:t>In order to go that second mile, the peace has to be in you. It is a peace that has grown out of meekness. A strong, settled, contented person, anchored to eternity’s realities, has the courage and the boldness to be outrageous in making peace. </a:t>
            </a:r>
            <a:r>
              <a:rPr lang="en-US" sz="1400" b="1" i="1" dirty="0">
                <a:effectLst>
                  <a:outerShdw blurRad="38100" dist="38100" dir="2700000" algn="tl">
                    <a:srgbClr val="000000">
                      <a:alpha val="43137"/>
                    </a:srgbClr>
                  </a:outerShdw>
                </a:effectLst>
              </a:rPr>
              <a:t>“The fruit of righteousness will be peace; the effect of righteousness will be quietness and confidence forever” (Isaiah 32:17).</a:t>
            </a:r>
          </a:p>
          <a:p>
            <a:pPr lvl="1"/>
            <a:r>
              <a:rPr lang="en-US" b="1" dirty="0">
                <a:effectLst>
                  <a:outerShdw blurRad="38100" dist="38100" dir="2700000" algn="tl">
                    <a:srgbClr val="000000">
                      <a:alpha val="43137"/>
                    </a:srgbClr>
                  </a:outerShdw>
                </a:effectLst>
              </a:rPr>
              <a:t> Dean, J. K. (2015). . Ashland, OH: New Hope Publishers</a:t>
            </a:r>
            <a:endParaRPr lang="en-US" dirty="0"/>
          </a:p>
          <a:p>
            <a:r>
              <a:rPr lang="en-US" b="0" i="0" u="none" strike="noStrike" baseline="0" dirty="0"/>
              <a:t> Dean, J. K. (2015). </a:t>
            </a:r>
            <a:r>
              <a:rPr lang="en-US" i="1" u="sng" dirty="0">
                <a:solidFill>
                  <a:srgbClr val="0000FF"/>
                </a:solidFill>
              </a:rPr>
              <a:t>Set apart: a 6-week study of the beatitudes</a:t>
            </a:r>
            <a:r>
              <a:rPr lang="en-US" dirty="0">
                <a:solidFill>
                  <a:srgbClr val="0000FF"/>
                </a:solidFill>
              </a:rPr>
              <a:t>. Ashland, OH: New Hope Publishers.</a:t>
            </a:r>
          </a:p>
        </p:txBody>
      </p:sp>
    </p:spTree>
    <p:extLst>
      <p:ext uri="{BB962C8B-B14F-4D97-AF65-F5344CB8AC3E}">
        <p14:creationId xmlns:p14="http://schemas.microsoft.com/office/powerpoint/2010/main" val="7141645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45719"/>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88315"/>
            <a:ext cx="11719249" cy="6327089"/>
          </a:xfrm>
          <a:solidFill>
            <a:schemeClr val="accent2">
              <a:lumMod val="20000"/>
              <a:lumOff val="80000"/>
            </a:schemeClr>
          </a:solidFill>
          <a:ln>
            <a:noFill/>
          </a:ln>
        </p:spPr>
        <p:txBody>
          <a:bodyPr>
            <a:normAutofit fontScale="62500" lnSpcReduction="20000"/>
          </a:bodyPr>
          <a:lstStyle/>
          <a:p>
            <a:pPr algn="ctr" rtl="0"/>
            <a:r>
              <a:rPr lang="en-US" sz="2900" dirty="0">
                <a:solidFill>
                  <a:srgbClr val="A6A8AA"/>
                </a:solidFill>
                <a:effectLst>
                  <a:outerShdw blurRad="38100" dist="38100" dir="2700000" algn="tl">
                    <a:srgbClr val="000000">
                      <a:alpha val="43137"/>
                    </a:srgbClr>
                  </a:outerShdw>
                </a:effectLst>
              </a:rPr>
              <a:t>THEY WILL BE CALLED SONS OF GOD</a:t>
            </a:r>
          </a:p>
          <a:p>
            <a:pPr algn="just" rtl="0"/>
            <a:r>
              <a:rPr lang="en-US" sz="2000" i="1" dirty="0">
                <a:effectLst>
                  <a:outerShdw blurRad="38100" dist="38100" dir="2700000" algn="tl">
                    <a:srgbClr val="000000">
                      <a:alpha val="43137"/>
                    </a:srgbClr>
                  </a:outerShdw>
                </a:effectLst>
              </a:rPr>
              <a:t>“Blessed are the peacemakers, for they will be called sons of God” (Matthew 5:9).</a:t>
            </a:r>
          </a:p>
          <a:p>
            <a:pPr algn="just" rtl="0"/>
            <a:r>
              <a:rPr lang="en-US" sz="2000" dirty="0">
                <a:effectLst>
                  <a:outerShdw blurRad="38100" dist="38100" dir="2700000" algn="tl">
                    <a:srgbClr val="000000">
                      <a:alpha val="43137"/>
                    </a:srgbClr>
                  </a:outerShdw>
                </a:effectLst>
              </a:rPr>
              <a:t>Here the Greek word translated “sons” is the word for masculine offspring. Don’t worry. Women are not excluded. To be called a daughter in that ancient society would have little clout. But to be called a son—now that had heft. A son was the heir and the name-bearer. The son was to carry on the work of the father. The son was the exact replica of the father. Rabbi Jesus says to both men and women—you will be called sons.</a:t>
            </a:r>
          </a:p>
          <a:p>
            <a:pPr algn="just" rtl="0"/>
            <a:r>
              <a:rPr lang="en-US" sz="2000" dirty="0">
                <a:effectLst>
                  <a:outerShdw blurRad="38100" dist="38100" dir="2700000" algn="tl">
                    <a:srgbClr val="000000">
                      <a:alpha val="43137"/>
                    </a:srgbClr>
                  </a:outerShdw>
                </a:effectLst>
              </a:rPr>
              <a:t>They will be </a:t>
            </a:r>
            <a:r>
              <a:rPr lang="en-US" sz="2000" i="1" dirty="0">
                <a:effectLst>
                  <a:outerShdw blurRad="38100" dist="38100" dir="2700000" algn="tl">
                    <a:srgbClr val="000000">
                      <a:alpha val="43137"/>
                    </a:srgbClr>
                  </a:outerShdw>
                </a:effectLst>
              </a:rPr>
              <a:t>called sons of God. The word has many meanings. One is the obvious meaning that peacemakers will be known as sons of God. But let’s add some other layers, each legitimate inferences in the context and from the word used. It can mean “to invite or to call to oneself.” It is also the word used for the call of God—the appointment. It can refer to a summons. It can mean “to call out loud—to call to.”</a:t>
            </a:r>
          </a:p>
          <a:p>
            <a:pPr algn="just" rtl="0"/>
            <a:r>
              <a:rPr lang="en-US" sz="2000" dirty="0">
                <a:effectLst>
                  <a:outerShdw blurRad="38100" dist="38100" dir="2700000" algn="tl">
                    <a:srgbClr val="000000">
                      <a:alpha val="43137"/>
                    </a:srgbClr>
                  </a:outerShdw>
                </a:effectLst>
              </a:rPr>
              <a:t>Radical, outrageous peacemakers are known as sons of God. People who observe them can’t help but notice the likeness. God has invited them to Himself, called them out to set them apart. God has summoned them and called out loud, “Son! You are a peacemaker!”</a:t>
            </a:r>
          </a:p>
          <a:p>
            <a:pPr marR="2880" algn="just" rtl="0"/>
            <a:r>
              <a:rPr lang="en-US" sz="2000" i="1" dirty="0">
                <a:effectLst>
                  <a:outerShdw blurRad="38100" dist="38100" dir="2700000" algn="tl">
                    <a:srgbClr val="000000">
                      <a:alpha val="43137"/>
                    </a:srgbClr>
                  </a:outerShdw>
                </a:effectLst>
              </a:rPr>
              <a:t>How great is the love the Father has lavished on us, that we should be called children of God! And that is what we are!</a:t>
            </a:r>
          </a:p>
          <a:p>
            <a:pPr marR="2880" algn="just" rtl="0"/>
            <a:r>
              <a:rPr lang="en-US" sz="2000" dirty="0">
                <a:effectLst>
                  <a:outerShdw blurRad="38100" dist="38100" dir="2700000" algn="tl">
                    <a:srgbClr val="000000">
                      <a:alpha val="43137"/>
                    </a:srgbClr>
                  </a:outerShdw>
                </a:effectLst>
              </a:rPr>
              <a:t>—1 John 3:1</a:t>
            </a:r>
          </a:p>
          <a:p>
            <a:pPr algn="l" rtl="0"/>
            <a:r>
              <a:rPr lang="en-US" sz="2000" dirty="0">
                <a:effectLst>
                  <a:outerShdw blurRad="38100" dist="38100" dir="2700000" algn="tl">
                    <a:srgbClr val="000000">
                      <a:alpha val="43137"/>
                    </a:srgbClr>
                  </a:outerShdw>
                </a:effectLst>
              </a:rPr>
              <a:t>My Father’s Son</a:t>
            </a:r>
          </a:p>
          <a:p>
            <a:pPr algn="just" rtl="0"/>
            <a:r>
              <a:rPr lang="en-US" sz="2000" dirty="0">
                <a:effectLst>
                  <a:outerShdw blurRad="38100" dist="38100" dir="2700000" algn="tl">
                    <a:srgbClr val="000000">
                      <a:alpha val="43137"/>
                    </a:srgbClr>
                  </a:outerShdw>
                </a:effectLst>
              </a:rPr>
              <a:t>The peacemakers are like their Father in several ways. First, they reach out to make peace at cost to themselves. When the Father made peace with us, He did it like this:</a:t>
            </a:r>
          </a:p>
          <a:p>
            <a:pPr marR="2880" algn="just" rtl="0"/>
            <a:r>
              <a:rPr lang="en-US" sz="2000" i="1" dirty="0">
                <a:effectLst>
                  <a:outerShdw blurRad="38100" dist="38100" dir="2700000" algn="tl">
                    <a:srgbClr val="000000">
                      <a:alpha val="43137"/>
                    </a:srgbClr>
                  </a:outerShdw>
                </a:effectLst>
              </a:rPr>
              <a:t>You see, at just the right time, when we were still powerless, Christ died for the ungodly. Very rarely will anyone die for a righteous man, though for a good man someone might possibly dare to die. But God demonstrates his own love for us in this: While we were still sinners, Christ died for us.</a:t>
            </a:r>
          </a:p>
          <a:p>
            <a:pPr marR="2880" algn="just" rtl="0"/>
            <a:r>
              <a:rPr lang="en-US" sz="2000" dirty="0">
                <a:effectLst>
                  <a:outerShdw blurRad="38100" dist="38100" dir="2700000" algn="tl">
                    <a:srgbClr val="000000">
                      <a:alpha val="43137"/>
                    </a:srgbClr>
                  </a:outerShdw>
                </a:effectLst>
              </a:rPr>
              <a:t>—Romans 5:6–8</a:t>
            </a:r>
          </a:p>
          <a:p>
            <a:pPr algn="just" rtl="0"/>
            <a:r>
              <a:rPr lang="en-US" sz="2000" dirty="0">
                <a:effectLst>
                  <a:outerShdw blurRad="38100" dist="38100" dir="2700000" algn="tl">
                    <a:srgbClr val="000000">
                      <a:alpha val="43137"/>
                    </a:srgbClr>
                  </a:outerShdw>
                </a:effectLst>
              </a:rPr>
              <a:t>Second, they </a:t>
            </a:r>
            <a:r>
              <a:rPr lang="en-US" sz="2000" i="1" dirty="0">
                <a:effectLst>
                  <a:outerShdw blurRad="38100" dist="38100" dir="2700000" algn="tl">
                    <a:srgbClr val="000000">
                      <a:alpha val="43137"/>
                    </a:srgbClr>
                  </a:outerShdw>
                </a:effectLst>
              </a:rPr>
              <a:t>make peace. They create peace from scratch. When the situation is empty and formless, they turn it into peace.</a:t>
            </a:r>
          </a:p>
          <a:p>
            <a:pPr marR="2880" algn="just" rtl="0"/>
            <a:r>
              <a:rPr lang="en-US" sz="2000" i="1" dirty="0">
                <a:effectLst>
                  <a:outerShdw blurRad="38100" dist="38100" dir="2700000" algn="tl">
                    <a:srgbClr val="000000">
                      <a:alpha val="43137"/>
                    </a:srgbClr>
                  </a:outerShdw>
                </a:effectLst>
              </a:rPr>
              <a:t>In the beginning God created the heavens and the earth. Now the earth was formless and empty, darkness was over the surface of the deep, and the Spirit of God was hovering over the waters. And God said, “Let there be light,” and there was light.</a:t>
            </a:r>
          </a:p>
          <a:p>
            <a:pPr marR="2880" algn="just" rtl="0"/>
            <a:r>
              <a:rPr lang="en-US" sz="2000" dirty="0">
                <a:effectLst>
                  <a:outerShdw blurRad="38100" dist="38100" dir="2700000" algn="tl">
                    <a:srgbClr val="000000">
                      <a:alpha val="43137"/>
                    </a:srgbClr>
                  </a:outerShdw>
                </a:effectLst>
              </a:rPr>
              <a:t>—Genesis 1:1–3</a:t>
            </a:r>
          </a:p>
          <a:p>
            <a:pPr algn="just" rtl="0"/>
            <a:r>
              <a:rPr lang="en-US" sz="2000" dirty="0">
                <a:effectLst>
                  <a:outerShdw blurRad="38100" dist="38100" dir="2700000" algn="tl">
                    <a:srgbClr val="000000">
                      <a:alpha val="43137"/>
                    </a:srgbClr>
                  </a:outerShdw>
                </a:effectLst>
              </a:rPr>
              <a:t>Third, they find pleasure in creating peace where chaos had been. They know there is </a:t>
            </a:r>
            <a:r>
              <a:rPr lang="en-US" sz="2000" i="1" dirty="0">
                <a:effectLst>
                  <a:outerShdw blurRad="38100" dist="38100" dir="2700000" algn="tl">
                    <a:srgbClr val="000000">
                      <a:alpha val="43137"/>
                    </a:srgbClr>
                  </a:outerShdw>
                </a:effectLst>
              </a:rPr>
              <a:t>“joy for those who promote peace” (Proverbs 12:20).</a:t>
            </a:r>
          </a:p>
          <a:p>
            <a:pPr marR="2880" algn="just" rtl="0"/>
            <a:r>
              <a:rPr lang="en-US" sz="2000" i="1" dirty="0">
                <a:effectLst>
                  <a:outerShdw blurRad="38100" dist="38100" dir="2700000" algn="tl">
                    <a:srgbClr val="000000">
                      <a:alpha val="43137"/>
                    </a:srgbClr>
                  </a:outerShdw>
                </a:effectLst>
              </a:rPr>
              <a:t>God saw all that he had made, and it was very good.</a:t>
            </a:r>
          </a:p>
          <a:p>
            <a:pPr marR="2880" algn="just" rtl="0"/>
            <a:r>
              <a:rPr lang="en-US" sz="2000" dirty="0">
                <a:effectLst>
                  <a:outerShdw blurRad="38100" dist="38100" dir="2700000" algn="tl">
                    <a:srgbClr val="000000">
                      <a:alpha val="43137"/>
                    </a:srgbClr>
                  </a:outerShdw>
                </a:effectLst>
              </a:rPr>
              <a:t>—Genesis 1:31</a:t>
            </a:r>
          </a:p>
          <a:p>
            <a:r>
              <a:rPr lang="en-US" sz="1200" dirty="0">
                <a:effectLst>
                  <a:outerShdw blurRad="38100" dist="38100" dir="2700000" algn="tl">
                    <a:srgbClr val="000000">
                      <a:alpha val="43137"/>
                    </a:srgbClr>
                  </a:outerShdw>
                </a:effectLst>
              </a:rPr>
              <a:t> Dean, J. K. (2015). . Ashland, OH: New Hope Publishers.</a:t>
            </a:r>
          </a:p>
          <a:p>
            <a:pPr marR="2880" algn="just" rtl="0"/>
            <a:endParaRPr lang="en-US" sz="1200" dirty="0"/>
          </a:p>
          <a:p>
            <a:r>
              <a:rPr lang="en-US" sz="1200" b="0" i="0" u="none" strike="noStrike" baseline="0" dirty="0"/>
              <a:t> Dean, J. K. (2015). </a:t>
            </a:r>
            <a:r>
              <a:rPr lang="en-US" sz="1200" b="0" i="1" u="sng" strike="noStrike" baseline="0" dirty="0">
                <a:solidFill>
                  <a:srgbClr val="0000FF"/>
                </a:solidFill>
                <a:hlinkClick r:id="rId3"/>
              </a:rPr>
              <a:t>Set apart: a 6-week study of the beatitudes</a:t>
            </a:r>
            <a:r>
              <a:rPr lang="en-US" sz="1200" b="0" i="0" u="none" strike="noStrike" baseline="0" dirty="0">
                <a:solidFill>
                  <a:srgbClr val="0000FF"/>
                </a:solidFill>
                <a:hlinkClick r:id="rId3"/>
              </a:rPr>
              <a:t>. Ashland, OH: New Hope Publishers.</a:t>
            </a:r>
          </a:p>
          <a:p>
            <a:pPr algn="just" rtl="0"/>
            <a:endParaRPr lang="en-US" sz="1200" i="1" dirty="0"/>
          </a:p>
          <a:p>
            <a:pPr algn="just" rtl="0"/>
            <a:endParaRPr lang="en-US" dirty="0">
              <a:solidFill>
                <a:srgbClr val="0000FF"/>
              </a:solidFill>
            </a:endParaRPr>
          </a:p>
        </p:txBody>
      </p:sp>
    </p:spTree>
    <p:extLst>
      <p:ext uri="{BB962C8B-B14F-4D97-AF65-F5344CB8AC3E}">
        <p14:creationId xmlns:p14="http://schemas.microsoft.com/office/powerpoint/2010/main" val="4419542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F4497-6D18-4286-A919-02EB8DBBA9C5}"/>
              </a:ext>
            </a:extLst>
          </p:cNvPr>
          <p:cNvSpPr>
            <a:spLocks noGrp="1"/>
          </p:cNvSpPr>
          <p:nvPr>
            <p:ph type="title"/>
          </p:nvPr>
        </p:nvSpPr>
        <p:spPr>
          <a:xfrm>
            <a:off x="508000" y="914400"/>
            <a:ext cx="3860800" cy="1981201"/>
          </a:xfrm>
        </p:spPr>
        <p:txBody>
          <a:bodyPr/>
          <a:lstStyle/>
          <a:p>
            <a:r>
              <a:rPr lang="en-US" sz="4800" dirty="0"/>
              <a:t>SERMON ON THE MOUNT</a:t>
            </a:r>
          </a:p>
        </p:txBody>
      </p:sp>
      <p:sp>
        <p:nvSpPr>
          <p:cNvPr id="6" name="Text Placeholder 5">
            <a:extLst>
              <a:ext uri="{FF2B5EF4-FFF2-40B4-BE49-F238E27FC236}">
                <a16:creationId xmlns:a16="http://schemas.microsoft.com/office/drawing/2014/main" id="{4DBEB4B8-8011-404C-BED3-B16BEBD20666}"/>
              </a:ext>
            </a:extLst>
          </p:cNvPr>
          <p:cNvSpPr>
            <a:spLocks noGrp="1"/>
          </p:cNvSpPr>
          <p:nvPr>
            <p:ph type="body" idx="2"/>
          </p:nvPr>
        </p:nvSpPr>
        <p:spPr/>
        <p:txBody>
          <a:bodyPr/>
          <a:lstStyle/>
          <a:p>
            <a:r>
              <a:rPr lang="en-US" dirty="0"/>
              <a:t>The Be-Attitudes: An Exposition of Matthew 5: 1 - 12</a:t>
            </a:r>
          </a:p>
        </p:txBody>
      </p:sp>
      <p:sp>
        <p:nvSpPr>
          <p:cNvPr id="3" name="Rectangle 2">
            <a:extLst>
              <a:ext uri="{FF2B5EF4-FFF2-40B4-BE49-F238E27FC236}">
                <a16:creationId xmlns:a16="http://schemas.microsoft.com/office/drawing/2014/main" id="{A881C65A-13BD-4FE3-80FB-579C4710077C}"/>
              </a:ext>
            </a:extLst>
          </p:cNvPr>
          <p:cNvSpPr/>
          <p:nvPr/>
        </p:nvSpPr>
        <p:spPr>
          <a:xfrm>
            <a:off x="5122416" y="852256"/>
            <a:ext cx="6116713" cy="4524315"/>
          </a:xfrm>
          <a:prstGeom prst="rect">
            <a:avLst/>
          </a:prstGeom>
          <a:noFill/>
        </p:spPr>
        <p:txBody>
          <a:bodyPr wrap="square" lIns="91440" tIns="45720" rIns="91440" bIns="45720">
            <a:spAutoFit/>
          </a:bodyPr>
          <a:lstStyle/>
          <a:p>
            <a:pPr algn="ctr"/>
            <a:r>
              <a:rPr lang="en-US" sz="9600" b="1" dirty="0">
                <a:ln w="13462">
                  <a:solidFill>
                    <a:schemeClr val="bg1"/>
                  </a:solidFill>
                  <a:prstDash val="solid"/>
                </a:ln>
                <a:solidFill>
                  <a:srgbClr val="903730"/>
                </a:solidFill>
                <a:effectLst>
                  <a:outerShdw dist="38100" dir="2700000" algn="bl" rotWithShape="0">
                    <a:schemeClr val="accent5"/>
                  </a:outerShdw>
                </a:effectLst>
              </a:rPr>
              <a:t>SHARE IN THE CROSS!</a:t>
            </a:r>
            <a:endParaRPr lang="en-US" sz="9600" b="1" cap="none" spc="0" dirty="0">
              <a:ln w="13462">
                <a:solidFill>
                  <a:schemeClr val="bg1"/>
                </a:solidFill>
                <a:prstDash val="solid"/>
              </a:ln>
              <a:solidFill>
                <a:srgbClr val="903730"/>
              </a:solidFill>
              <a:effectLst>
                <a:outerShdw dist="38100" dir="2700000" algn="bl" rotWithShape="0">
                  <a:schemeClr val="accent5"/>
                </a:outerShdw>
              </a:effectLst>
            </a:endParaRPr>
          </a:p>
        </p:txBody>
      </p:sp>
      <p:sp>
        <p:nvSpPr>
          <p:cNvPr id="5" name="Action Button: Go Back or Previous 4">
            <a:hlinkClick r:id="rId2" action="ppaction://hlinksldjump" highlightClick="1"/>
            <a:extLst>
              <a:ext uri="{FF2B5EF4-FFF2-40B4-BE49-F238E27FC236}">
                <a16:creationId xmlns:a16="http://schemas.microsoft.com/office/drawing/2014/main" id="{967E9C60-3C1B-4E50-AFA9-F3B2539B6E33}"/>
              </a:ext>
            </a:extLst>
          </p:cNvPr>
          <p:cNvSpPr/>
          <p:nvPr/>
        </p:nvSpPr>
        <p:spPr>
          <a:xfrm>
            <a:off x="11239129" y="5804033"/>
            <a:ext cx="718335" cy="551527"/>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86293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061" name="Rectangle 5">
            <a:extLst>
              <a:ext uri="{FF2B5EF4-FFF2-40B4-BE49-F238E27FC236}">
                <a16:creationId xmlns:a16="http://schemas.microsoft.com/office/drawing/2014/main" id="{8342B6C6-8087-4F83-81B7-665A676871F6}"/>
              </a:ext>
            </a:extLst>
          </p:cNvPr>
          <p:cNvSpPr>
            <a:spLocks noGrp="1" noChangeArrowheads="1"/>
          </p:cNvSpPr>
          <p:nvPr>
            <p:ph type="title"/>
          </p:nvPr>
        </p:nvSpPr>
        <p:spPr>
          <a:xfrm>
            <a:off x="2209800" y="3048000"/>
            <a:ext cx="7772400" cy="838200"/>
          </a:xfrm>
        </p:spPr>
        <p:txBody>
          <a:bodyPr/>
          <a:lstStyle/>
          <a:p>
            <a:r>
              <a:rPr lang="en-US" altLang="en-US"/>
              <a:t>Those Who Are Persecuted</a:t>
            </a:r>
          </a:p>
        </p:txBody>
      </p:sp>
    </p:spTree>
  </p:cSld>
  <p:clrMapOvr>
    <a:masterClrMapping/>
  </p:clrMapOvr>
  <p:transition>
    <p:fade/>
  </p:transition>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2" name="Rectangle 4">
            <a:extLst>
              <a:ext uri="{FF2B5EF4-FFF2-40B4-BE49-F238E27FC236}">
                <a16:creationId xmlns:a16="http://schemas.microsoft.com/office/drawing/2014/main" id="{EC35B50C-FFF7-427C-A113-67E7955347DB}"/>
              </a:ext>
            </a:extLst>
          </p:cNvPr>
          <p:cNvSpPr>
            <a:spLocks noGrp="1" noChangeArrowheads="1"/>
          </p:cNvSpPr>
          <p:nvPr>
            <p:ph type="title"/>
          </p:nvPr>
        </p:nvSpPr>
        <p:spPr/>
        <p:txBody>
          <a:bodyPr/>
          <a:lstStyle/>
          <a:p>
            <a:r>
              <a:rPr lang="en-US" altLang="en-US"/>
              <a:t>Those Who Are Persecuted</a:t>
            </a:r>
          </a:p>
        </p:txBody>
      </p:sp>
      <p:sp>
        <p:nvSpPr>
          <p:cNvPr id="206853" name="Rectangle 5">
            <a:extLst>
              <a:ext uri="{FF2B5EF4-FFF2-40B4-BE49-F238E27FC236}">
                <a16:creationId xmlns:a16="http://schemas.microsoft.com/office/drawing/2014/main" id="{A6F60414-4323-4FF0-9CFB-025D7CFDA10A}"/>
              </a:ext>
            </a:extLst>
          </p:cNvPr>
          <p:cNvSpPr>
            <a:spLocks noGrp="1" noChangeArrowheads="1"/>
          </p:cNvSpPr>
          <p:nvPr>
            <p:ph type="body" idx="1"/>
          </p:nvPr>
        </p:nvSpPr>
        <p:spPr/>
        <p:txBody>
          <a:bodyPr/>
          <a:lstStyle/>
          <a:p>
            <a:r>
              <a:rPr lang="en-US" altLang="en-US"/>
              <a:t>“Blessed are those who are persecuted because of righteousness, for theirs is the kingdom of heaven.” </a:t>
            </a:r>
            <a:r>
              <a:rPr lang="en-US" altLang="en-US" i="1"/>
              <a:t>– Matthew 5:10</a:t>
            </a:r>
            <a:endParaRPr lang="en-US" altLang="en-US"/>
          </a:p>
          <a:p>
            <a:pPr lvl="1"/>
            <a:r>
              <a:rPr lang="en-US" altLang="en-US"/>
              <a:t>Just like the kingdom of heaven belongs to the poor in spirit, it also belongs to the ones persecuted because of righteousness.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85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084" name="Rectangle 4">
            <a:extLst>
              <a:ext uri="{FF2B5EF4-FFF2-40B4-BE49-F238E27FC236}">
                <a16:creationId xmlns:a16="http://schemas.microsoft.com/office/drawing/2014/main" id="{D0E13684-6B09-4DEB-9BAB-B652462E648C}"/>
              </a:ext>
            </a:extLst>
          </p:cNvPr>
          <p:cNvSpPr>
            <a:spLocks noGrp="1" noChangeArrowheads="1"/>
          </p:cNvSpPr>
          <p:nvPr>
            <p:ph type="title"/>
          </p:nvPr>
        </p:nvSpPr>
        <p:spPr/>
        <p:txBody>
          <a:bodyPr/>
          <a:lstStyle/>
          <a:p>
            <a:r>
              <a:rPr lang="en-US" altLang="en-US"/>
              <a:t>Those Who Are Persecuted</a:t>
            </a:r>
          </a:p>
        </p:txBody>
      </p:sp>
      <p:sp>
        <p:nvSpPr>
          <p:cNvPr id="46085" name="Rectangle 5">
            <a:extLst>
              <a:ext uri="{FF2B5EF4-FFF2-40B4-BE49-F238E27FC236}">
                <a16:creationId xmlns:a16="http://schemas.microsoft.com/office/drawing/2014/main" id="{E60DDC79-5D9A-4726-8EEF-C4B14F595DFE}"/>
              </a:ext>
            </a:extLst>
          </p:cNvPr>
          <p:cNvSpPr>
            <a:spLocks noGrp="1" noChangeArrowheads="1"/>
          </p:cNvSpPr>
          <p:nvPr>
            <p:ph type="body" idx="1"/>
          </p:nvPr>
        </p:nvSpPr>
        <p:spPr/>
        <p:txBody>
          <a:bodyPr/>
          <a:lstStyle/>
          <a:p>
            <a:pPr lvl="1"/>
            <a:r>
              <a:rPr lang="en-US" altLang="en-US"/>
              <a:t>This verse is a reminder of God’s prophets in the Old Testament who encountered opposition, were mocked and harmed because they stood for what was right.</a:t>
            </a:r>
          </a:p>
          <a:p>
            <a:pPr lvl="1"/>
            <a:r>
              <a:rPr lang="en-US" altLang="en-US"/>
              <a:t>But their reward is great, for they truly enjoy the benefits of the kingdom of heaven.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108" name="Rectangle 4">
            <a:extLst>
              <a:ext uri="{FF2B5EF4-FFF2-40B4-BE49-F238E27FC236}">
                <a16:creationId xmlns:a16="http://schemas.microsoft.com/office/drawing/2014/main" id="{106AFAEA-0768-428E-9398-8003FB764D9E}"/>
              </a:ext>
            </a:extLst>
          </p:cNvPr>
          <p:cNvSpPr>
            <a:spLocks noGrp="1" noChangeArrowheads="1"/>
          </p:cNvSpPr>
          <p:nvPr>
            <p:ph type="title"/>
          </p:nvPr>
        </p:nvSpPr>
        <p:spPr/>
        <p:txBody>
          <a:bodyPr/>
          <a:lstStyle/>
          <a:p>
            <a:r>
              <a:rPr lang="en-US" altLang="en-US"/>
              <a:t>Those Who Are Persecuted</a:t>
            </a:r>
          </a:p>
        </p:txBody>
      </p:sp>
      <p:sp>
        <p:nvSpPr>
          <p:cNvPr id="47109" name="Rectangle 5">
            <a:extLst>
              <a:ext uri="{FF2B5EF4-FFF2-40B4-BE49-F238E27FC236}">
                <a16:creationId xmlns:a16="http://schemas.microsoft.com/office/drawing/2014/main" id="{87B04ED3-821E-4B22-8427-B35EF475C9E9}"/>
              </a:ext>
            </a:extLst>
          </p:cNvPr>
          <p:cNvSpPr>
            <a:spLocks noGrp="1" noChangeArrowheads="1"/>
          </p:cNvSpPr>
          <p:nvPr>
            <p:ph type="body" idx="1"/>
          </p:nvPr>
        </p:nvSpPr>
        <p:spPr/>
        <p:txBody>
          <a:bodyPr/>
          <a:lstStyle/>
          <a:p>
            <a:r>
              <a:rPr lang="en-US" altLang="en-US" dirty="0"/>
              <a:t>What the World Says:</a:t>
            </a:r>
          </a:p>
          <a:p>
            <a:pPr lvl="1"/>
            <a:r>
              <a:rPr lang="en-US" altLang="en-US" dirty="0"/>
              <a:t>Principles are good, but not if they get you killed or               cause you grief. </a:t>
            </a:r>
          </a:p>
          <a:p>
            <a:pPr lvl="1"/>
            <a:r>
              <a:rPr lang="en-US" altLang="en-US" dirty="0"/>
              <a:t>Righteousness has little foundation in our world today. </a:t>
            </a:r>
          </a:p>
          <a:p>
            <a:pPr lvl="1"/>
            <a:r>
              <a:rPr lang="en-US" altLang="en-US" dirty="0"/>
              <a:t>Standards for right and wrong are not defined by what God desires for our good. </a:t>
            </a:r>
          </a:p>
          <a:p>
            <a:pPr lvl="1"/>
            <a:r>
              <a:rPr lang="en-US" altLang="en-US" dirty="0"/>
              <a:t>People get away with what they can.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0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0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10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0994" name="Rectangle 2">
            <a:extLst>
              <a:ext uri="{FF2B5EF4-FFF2-40B4-BE49-F238E27FC236}">
                <a16:creationId xmlns:a16="http://schemas.microsoft.com/office/drawing/2014/main" id="{5B1F00B5-DBA6-4D0D-9D35-5526CCB413C4}"/>
              </a:ext>
            </a:extLst>
          </p:cNvPr>
          <p:cNvSpPr>
            <a:spLocks noGrp="1" noChangeArrowheads="1"/>
          </p:cNvSpPr>
          <p:nvPr>
            <p:ph type="title"/>
          </p:nvPr>
        </p:nvSpPr>
        <p:spPr/>
        <p:txBody>
          <a:bodyPr/>
          <a:lstStyle/>
          <a:p>
            <a:r>
              <a:rPr lang="en-US" altLang="en-US"/>
              <a:t>Those Who Are Persecuted</a:t>
            </a:r>
          </a:p>
        </p:txBody>
      </p:sp>
      <p:sp>
        <p:nvSpPr>
          <p:cNvPr id="340995" name="Rectangle 3">
            <a:extLst>
              <a:ext uri="{FF2B5EF4-FFF2-40B4-BE49-F238E27FC236}">
                <a16:creationId xmlns:a16="http://schemas.microsoft.com/office/drawing/2014/main" id="{3C753897-2723-49B4-8F71-D1C76B1A087A}"/>
              </a:ext>
            </a:extLst>
          </p:cNvPr>
          <p:cNvSpPr>
            <a:spLocks noGrp="1" noChangeArrowheads="1"/>
          </p:cNvSpPr>
          <p:nvPr>
            <p:ph type="body" idx="1"/>
          </p:nvPr>
        </p:nvSpPr>
        <p:spPr>
          <a:xfrm>
            <a:off x="2209800" y="1371600"/>
            <a:ext cx="5257800" cy="4876800"/>
          </a:xfrm>
        </p:spPr>
        <p:txBody>
          <a:bodyPr/>
          <a:lstStyle/>
          <a:p>
            <a:r>
              <a:rPr lang="en-US" altLang="en-US"/>
              <a:t>What Jesus Says:</a:t>
            </a:r>
          </a:p>
          <a:p>
            <a:pPr lvl="1"/>
            <a:r>
              <a:rPr lang="en-US" altLang="en-US"/>
              <a:t>Jesus made it clear to his disciples that persecution would occur: “If they persecuted me, they will persecute you also” </a:t>
            </a:r>
            <a:br>
              <a:rPr lang="en-US" altLang="en-US"/>
            </a:br>
            <a:r>
              <a:rPr lang="en-US" altLang="en-US"/>
              <a:t>(John 15:20). </a:t>
            </a:r>
          </a:p>
          <a:p>
            <a:pPr lvl="1"/>
            <a:r>
              <a:rPr lang="en-US" altLang="en-US"/>
              <a:t>Often doing what is right leads people to feel lonely, isolated, and persecuted.</a:t>
            </a:r>
          </a:p>
        </p:txBody>
      </p:sp>
      <p:pic>
        <p:nvPicPr>
          <p:cNvPr id="340997" name="Picture 5">
            <a:extLst>
              <a:ext uri="{FF2B5EF4-FFF2-40B4-BE49-F238E27FC236}">
                <a16:creationId xmlns:a16="http://schemas.microsoft.com/office/drawing/2014/main" id="{58F37119-19F3-44A5-8CC9-4719AE067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1" y="1828800"/>
            <a:ext cx="2695575" cy="4038600"/>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0995">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40997"/>
                                        </p:tgtEl>
                                        <p:attrNameLst>
                                          <p:attrName>style.visibility</p:attrName>
                                        </p:attrNameLst>
                                      </p:cBhvr>
                                      <p:to>
                                        <p:strVal val="visible"/>
                                      </p:to>
                                    </p:set>
                                    <p:animEffect transition="in" filter="fade">
                                      <p:cBhvr>
                                        <p:cTn id="9" dur="1000"/>
                                        <p:tgtEl>
                                          <p:spTgt spid="3409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40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5"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60111" name="Picture 15">
            <a:extLst>
              <a:ext uri="{FF2B5EF4-FFF2-40B4-BE49-F238E27FC236}">
                <a16:creationId xmlns:a16="http://schemas.microsoft.com/office/drawing/2014/main" id="{ED4B2CA9-8CFE-49A5-9821-BC8D97C9D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1" y="1828800"/>
            <a:ext cx="2695575" cy="4038600"/>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260112" name="Rectangle 16">
            <a:extLst>
              <a:ext uri="{FF2B5EF4-FFF2-40B4-BE49-F238E27FC236}">
                <a16:creationId xmlns:a16="http://schemas.microsoft.com/office/drawing/2014/main" id="{0DBEC09C-8211-42DF-B3A8-FEE0FC3571F2}"/>
              </a:ext>
            </a:extLst>
          </p:cNvPr>
          <p:cNvSpPr>
            <a:spLocks noGrp="1" noChangeArrowheads="1"/>
          </p:cNvSpPr>
          <p:nvPr>
            <p:ph type="title"/>
          </p:nvPr>
        </p:nvSpPr>
        <p:spPr/>
        <p:txBody>
          <a:bodyPr/>
          <a:lstStyle/>
          <a:p>
            <a:r>
              <a:rPr lang="en-US" altLang="en-US"/>
              <a:t>Those Who Are Persecuted</a:t>
            </a:r>
          </a:p>
        </p:txBody>
      </p:sp>
      <p:sp>
        <p:nvSpPr>
          <p:cNvPr id="260113" name="Rectangle 17">
            <a:extLst>
              <a:ext uri="{FF2B5EF4-FFF2-40B4-BE49-F238E27FC236}">
                <a16:creationId xmlns:a16="http://schemas.microsoft.com/office/drawing/2014/main" id="{369C46F7-B8E5-42CF-9A0F-B7DE3B722EFD}"/>
              </a:ext>
            </a:extLst>
          </p:cNvPr>
          <p:cNvSpPr>
            <a:spLocks noGrp="1" noChangeArrowheads="1"/>
          </p:cNvSpPr>
          <p:nvPr>
            <p:ph type="body" idx="1"/>
          </p:nvPr>
        </p:nvSpPr>
        <p:spPr>
          <a:xfrm>
            <a:off x="2209800" y="1371600"/>
            <a:ext cx="4648200" cy="4876800"/>
          </a:xfrm>
        </p:spPr>
        <p:txBody>
          <a:bodyPr/>
          <a:lstStyle/>
          <a:p>
            <a:r>
              <a:rPr lang="en-US" altLang="en-US"/>
              <a:t>What Jesus Says:</a:t>
            </a:r>
          </a:p>
          <a:p>
            <a:pPr lvl="1"/>
            <a:r>
              <a:rPr lang="en-US" altLang="en-US"/>
              <a:t>Jesus promised that he would not leave these people alone, but send the Holy Spirit to guide and comfort.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39A14-79BD-47D1-86F8-BD505189233B}"/>
              </a:ext>
            </a:extLst>
          </p:cNvPr>
          <p:cNvSpPr/>
          <p:nvPr/>
        </p:nvSpPr>
        <p:spPr>
          <a:xfrm>
            <a:off x="7097142" y="6273226"/>
            <a:ext cx="3074881" cy="584775"/>
          </a:xfrm>
          <a:prstGeom prst="rect">
            <a:avLst/>
          </a:prstGeom>
          <a:noFill/>
        </p:spPr>
        <p:txBody>
          <a:bodyPr wrap="none" lIns="91440" tIns="45720" rIns="91440" bIns="45720">
            <a:spAutoFit/>
          </a:bodyPr>
          <a:lstStyle/>
          <a:p>
            <a:pPr algn="ctr"/>
            <a:r>
              <a:rPr lang="en-US" sz="3200" dirty="0">
                <a:ln w="0"/>
                <a:solidFill>
                  <a:prstClr val="white"/>
                </a:solidFill>
                <a:effectLst>
                  <a:reflection blurRad="6350" stA="53000" endA="300" endPos="35500" dir="5400000" sy="-90000" algn="bl" rotWithShape="0"/>
                </a:effectLst>
                <a:latin typeface="AR BERKLEY" panose="02000000000000000000" pitchFamily="2" charset="0"/>
              </a:rPr>
              <a:t>Sermon on the Mount</a:t>
            </a:r>
          </a:p>
        </p:txBody>
      </p:sp>
      <p:sp>
        <p:nvSpPr>
          <p:cNvPr id="5" name="Rectangle 4">
            <a:extLst>
              <a:ext uri="{FF2B5EF4-FFF2-40B4-BE49-F238E27FC236}">
                <a16:creationId xmlns:a16="http://schemas.microsoft.com/office/drawing/2014/main" id="{74DFDAFB-B8A3-469A-B7F9-E3CEA0F7A724}"/>
              </a:ext>
            </a:extLst>
          </p:cNvPr>
          <p:cNvSpPr/>
          <p:nvPr/>
        </p:nvSpPr>
        <p:spPr>
          <a:xfrm>
            <a:off x="2044250" y="420780"/>
            <a:ext cx="8103500" cy="1415772"/>
          </a:xfrm>
          <a:prstGeom prst="rect">
            <a:avLst/>
          </a:prstGeom>
          <a:noFill/>
          <a:effectLst>
            <a:outerShdw blurRad="50800" dist="50800" dir="5400000" algn="ctr" rotWithShape="0">
              <a:schemeClr val="bg1"/>
            </a:outerShdw>
          </a:effectLst>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000" b="1" dirty="0">
                <a:ln/>
                <a:solidFill>
                  <a:srgbClr val="0070C0"/>
                </a:solidFill>
                <a:latin typeface="Californian FB" panose="0207040306080B030204" pitchFamily="18" charset="0"/>
              </a:rPr>
              <a:t>The Citizens of the Kingdom</a:t>
            </a:r>
          </a:p>
          <a:p>
            <a:pPr algn="ctr"/>
            <a:r>
              <a:rPr lang="en-US" sz="3600" b="1" dirty="0">
                <a:ln/>
                <a:solidFill>
                  <a:srgbClr val="0070C0"/>
                </a:solidFill>
                <a:latin typeface="Californian FB" panose="0207040306080B030204" pitchFamily="18" charset="0"/>
              </a:rPr>
              <a:t>(Matt. 5:1-16)</a:t>
            </a:r>
          </a:p>
        </p:txBody>
      </p:sp>
      <p:sp>
        <p:nvSpPr>
          <p:cNvPr id="2" name="TextBox 1">
            <a:extLst>
              <a:ext uri="{FF2B5EF4-FFF2-40B4-BE49-F238E27FC236}">
                <a16:creationId xmlns:a16="http://schemas.microsoft.com/office/drawing/2014/main" id="{60DF5A49-911D-4EE7-B9A7-F03752C307F5}"/>
              </a:ext>
            </a:extLst>
          </p:cNvPr>
          <p:cNvSpPr txBox="1"/>
          <p:nvPr/>
        </p:nvSpPr>
        <p:spPr>
          <a:xfrm>
            <a:off x="1878638" y="2551289"/>
            <a:ext cx="8269112" cy="1231106"/>
          </a:xfrm>
          <a:prstGeom prst="rect">
            <a:avLst/>
          </a:prstGeom>
          <a:noFill/>
          <a:effectLst>
            <a:outerShdw blurRad="50800" dist="12700" dir="5400000" algn="ctr" rotWithShape="0">
              <a:schemeClr val="bg1"/>
            </a:outerShdw>
          </a:effectLst>
        </p:spPr>
        <p:txBody>
          <a:bodyPr wrap="square" rtlCol="0">
            <a:spAutoFit/>
          </a:bodyPr>
          <a:lstStyle/>
          <a:p>
            <a:pPr marL="400050" indent="-400050">
              <a:buFont typeface="+mj-lt"/>
              <a:buAutoNum type="romanUcPeriod"/>
            </a:pPr>
            <a:r>
              <a:rPr lang="en-US" sz="3200" dirty="0">
                <a:solidFill>
                  <a:prstClr val="black"/>
                </a:solidFill>
                <a:latin typeface="Arial Narrow" panose="020B0606020202030204" pitchFamily="34" charset="0"/>
                <a:cs typeface="Aldhabi" panose="020B0604020202020204" pitchFamily="2" charset="-78"/>
              </a:rPr>
              <a:t>Characteristics of the Citizens (5:2-12)</a:t>
            </a:r>
          </a:p>
          <a:p>
            <a:pPr marL="400050" indent="-400050">
              <a:buFont typeface="+mj-lt"/>
              <a:buAutoNum type="romanUcPeriod"/>
            </a:pPr>
            <a:endParaRPr lang="en-US" sz="1000" dirty="0">
              <a:solidFill>
                <a:prstClr val="black"/>
              </a:solidFill>
              <a:latin typeface="Arial Narrow" panose="020B0606020202030204" pitchFamily="34" charset="0"/>
              <a:cs typeface="Aldhabi" panose="020B0604020202020204" pitchFamily="2" charset="-78"/>
            </a:endParaRPr>
          </a:p>
          <a:p>
            <a:pPr marL="400050" indent="-400050">
              <a:buFont typeface="+mj-lt"/>
              <a:buAutoNum type="romanUcPeriod"/>
            </a:pPr>
            <a:r>
              <a:rPr lang="en-US" sz="3200" dirty="0">
                <a:solidFill>
                  <a:prstClr val="black"/>
                </a:solidFill>
                <a:latin typeface="Arial Narrow" panose="020B0606020202030204" pitchFamily="34" charset="0"/>
                <a:cs typeface="Aldhabi" panose="020B0604020202020204" pitchFamily="2" charset="-78"/>
              </a:rPr>
              <a:t>The Influence of the Citizens on the World (5:13-16)</a:t>
            </a:r>
          </a:p>
        </p:txBody>
      </p:sp>
      <p:sp>
        <p:nvSpPr>
          <p:cNvPr id="3" name="Rectangle: Folded Corner 2">
            <a:extLst>
              <a:ext uri="{FF2B5EF4-FFF2-40B4-BE49-F238E27FC236}">
                <a16:creationId xmlns:a16="http://schemas.microsoft.com/office/drawing/2014/main" id="{0610F33A-38CC-4977-BDD5-BB8193A30522}"/>
              </a:ext>
            </a:extLst>
          </p:cNvPr>
          <p:cNvSpPr/>
          <p:nvPr/>
        </p:nvSpPr>
        <p:spPr>
          <a:xfrm rot="20869704">
            <a:off x="1844831" y="1260373"/>
            <a:ext cx="1372120" cy="1151501"/>
          </a:xfrm>
          <a:prstGeom prst="foldedCorner">
            <a:avLst>
              <a:gd name="adj" fmla="val 34628"/>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0070C0"/>
                </a:solidFill>
                <a:latin typeface="Calibri Light" panose="020F0302020204030204"/>
              </a:rPr>
              <a:t>Review</a:t>
            </a:r>
          </a:p>
        </p:txBody>
      </p:sp>
    </p:spTree>
    <p:extLst>
      <p:ext uri="{BB962C8B-B14F-4D97-AF65-F5344CB8AC3E}">
        <p14:creationId xmlns:p14="http://schemas.microsoft.com/office/powerpoint/2010/main" val="309399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2" name="Rectangle 4">
            <a:extLst>
              <a:ext uri="{FF2B5EF4-FFF2-40B4-BE49-F238E27FC236}">
                <a16:creationId xmlns:a16="http://schemas.microsoft.com/office/drawing/2014/main" id="{53D272CE-D27F-41DA-A4A8-956F51EF196C}"/>
              </a:ext>
            </a:extLst>
          </p:cNvPr>
          <p:cNvSpPr>
            <a:spLocks noGrp="1" noChangeArrowheads="1"/>
          </p:cNvSpPr>
          <p:nvPr>
            <p:ph type="title"/>
          </p:nvPr>
        </p:nvSpPr>
        <p:spPr/>
        <p:txBody>
          <a:bodyPr/>
          <a:lstStyle/>
          <a:p>
            <a:r>
              <a:rPr lang="en-US" altLang="en-US"/>
              <a:t>Those Who Are Persecuted</a:t>
            </a:r>
          </a:p>
        </p:txBody>
      </p:sp>
      <p:sp>
        <p:nvSpPr>
          <p:cNvPr id="48133" name="Rectangle 5">
            <a:extLst>
              <a:ext uri="{FF2B5EF4-FFF2-40B4-BE49-F238E27FC236}">
                <a16:creationId xmlns:a16="http://schemas.microsoft.com/office/drawing/2014/main" id="{45C5FB44-0B64-45F2-BD8D-BF887511E933}"/>
              </a:ext>
            </a:extLst>
          </p:cNvPr>
          <p:cNvSpPr>
            <a:spLocks noGrp="1" noChangeArrowheads="1"/>
          </p:cNvSpPr>
          <p:nvPr>
            <p:ph type="body" idx="1"/>
          </p:nvPr>
        </p:nvSpPr>
        <p:spPr/>
        <p:txBody>
          <a:bodyPr/>
          <a:lstStyle/>
          <a:p>
            <a:r>
              <a:rPr lang="en-US" altLang="en-US"/>
              <a:t>What Jesus Says:</a:t>
            </a:r>
          </a:p>
          <a:p>
            <a:pPr lvl="1"/>
            <a:r>
              <a:rPr lang="en-US" altLang="en-US"/>
              <a:t>Jesus promises that “Now is your time of grief, but I will see you again and you will rejoice, and no one will take away your joy” </a:t>
            </a:r>
            <a:br>
              <a:rPr lang="en-US" altLang="en-US"/>
            </a:br>
            <a:r>
              <a:rPr lang="en-US" altLang="en-US"/>
              <a:t>(John 16:22).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3" y="2095500"/>
            <a:ext cx="11599332" cy="4000500"/>
          </a:xfrm>
        </p:spPr>
        <p:txBody>
          <a:bodyPr>
            <a:normAutofit/>
          </a:bodyPr>
          <a:lstStyle/>
          <a:p>
            <a:r>
              <a:rPr lang="en-US" sz="4000" dirty="0">
                <a:latin typeface="Times New Roman" panose="02020603050405020304" pitchFamily="18" charset="0"/>
                <a:cs typeface="Times New Roman" panose="02020603050405020304" pitchFamily="18" charset="0"/>
              </a:rPr>
              <a:t>Who are persecuted for righteousness’ sake</a:t>
            </a:r>
          </a:p>
        </p:txBody>
      </p:sp>
      <p:sp>
        <p:nvSpPr>
          <p:cNvPr id="2" name="Title 1"/>
          <p:cNvSpPr>
            <a:spLocks noGrp="1"/>
          </p:cNvSpPr>
          <p:nvPr>
            <p:ph type="title"/>
          </p:nvPr>
        </p:nvSpPr>
        <p:spPr>
          <a:xfrm>
            <a:off x="254000" y="853440"/>
            <a:ext cx="11599333" cy="1043940"/>
          </a:xfrm>
        </p:spPr>
        <p:txBody>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Blessed are those…</a:t>
            </a:r>
          </a:p>
        </p:txBody>
      </p:sp>
    </p:spTree>
    <p:extLst>
      <p:ext uri="{BB962C8B-B14F-4D97-AF65-F5344CB8AC3E}">
        <p14:creationId xmlns:p14="http://schemas.microsoft.com/office/powerpoint/2010/main" val="364946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3" y="2095500"/>
            <a:ext cx="11599332" cy="4000500"/>
          </a:xfrm>
        </p:spPr>
        <p:txBody>
          <a:bodyPr>
            <a:normAutofit fontScale="92500" lnSpcReduction="20000"/>
          </a:bodyPr>
          <a:lstStyle/>
          <a:p>
            <a:pPr marL="0" indent="0">
              <a:buNone/>
            </a:pPr>
            <a:r>
              <a:rPr lang="en-US" sz="4000" dirty="0">
                <a:latin typeface="Times New Roman" panose="02020603050405020304" pitchFamily="18" charset="0"/>
                <a:cs typeface="Times New Roman" panose="02020603050405020304" pitchFamily="18" charset="0"/>
              </a:rPr>
              <a:t>Beloved, do not think it strange concerning the fiery trial which is to try you, as though some strange thing happened to you;  but rejoice to the extent that you partake of Christ's sufferings, that when His glory is revealed, you may also be glad with exceeding joy. If you are reproached for the name of Christ, blessed are you, for the Spirit of glory and of God rests upon you. On their part He is blasphemed, but on your part He is glorified. </a:t>
            </a:r>
          </a:p>
        </p:txBody>
      </p:sp>
      <p:sp>
        <p:nvSpPr>
          <p:cNvPr id="2" name="Title 1"/>
          <p:cNvSpPr>
            <a:spLocks noGrp="1"/>
          </p:cNvSpPr>
          <p:nvPr>
            <p:ph type="title"/>
          </p:nvPr>
        </p:nvSpPr>
        <p:spPr>
          <a:xfrm>
            <a:off x="254000" y="853440"/>
            <a:ext cx="11599333" cy="1043940"/>
          </a:xfrm>
        </p:spPr>
        <p:txBody>
          <a:bodyPr>
            <a:normAutofit fontScale="90000"/>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Blessed are those who are persecuted </a:t>
            </a:r>
            <a:b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righteousness’ sake</a:t>
            </a:r>
          </a:p>
        </p:txBody>
      </p:sp>
    </p:spTree>
    <p:extLst>
      <p:ext uri="{BB962C8B-B14F-4D97-AF65-F5344CB8AC3E}">
        <p14:creationId xmlns:p14="http://schemas.microsoft.com/office/powerpoint/2010/main" val="351576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3" y="2095500"/>
            <a:ext cx="11599332" cy="4000500"/>
          </a:xfrm>
        </p:spPr>
        <p:txBody>
          <a:bodyPr>
            <a:normAutofit/>
          </a:bodyPr>
          <a:lstStyle/>
          <a:p>
            <a:pPr marL="0" indent="0">
              <a:buNone/>
            </a:pPr>
            <a:r>
              <a:rPr lang="en-US" sz="4000" dirty="0">
                <a:latin typeface="Times New Roman" panose="02020603050405020304" pitchFamily="18" charset="0"/>
                <a:cs typeface="Times New Roman" panose="02020603050405020304" pitchFamily="18" charset="0"/>
              </a:rPr>
              <a:t>But let none of you suffer as a murderer, a thief, an evildoer, or as a busybody in other people's matters. Yet if anyone suffers as a Christian, let him not be ashamed, but let him glorify God in this matter.</a:t>
            </a: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r>
              <a:rPr lang="en-US" sz="4000" dirty="0">
                <a:latin typeface="Times New Roman" panose="02020603050405020304" pitchFamily="18" charset="0"/>
                <a:cs typeface="Times New Roman" panose="02020603050405020304" pitchFamily="18" charset="0"/>
              </a:rPr>
              <a:t>1 Peter 4:12-16</a:t>
            </a:r>
          </a:p>
        </p:txBody>
      </p:sp>
      <p:sp>
        <p:nvSpPr>
          <p:cNvPr id="2" name="Title 1"/>
          <p:cNvSpPr>
            <a:spLocks noGrp="1"/>
          </p:cNvSpPr>
          <p:nvPr>
            <p:ph type="title"/>
          </p:nvPr>
        </p:nvSpPr>
        <p:spPr>
          <a:xfrm>
            <a:off x="254000" y="853440"/>
            <a:ext cx="11599333" cy="1043940"/>
          </a:xfrm>
        </p:spPr>
        <p:txBody>
          <a:bodyPr>
            <a:normAutofit fontScale="90000"/>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Blessed are those who are persecuted </a:t>
            </a:r>
            <a:b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righteousness’ sake</a:t>
            </a:r>
          </a:p>
        </p:txBody>
      </p:sp>
    </p:spTree>
    <p:extLst>
      <p:ext uri="{BB962C8B-B14F-4D97-AF65-F5344CB8AC3E}">
        <p14:creationId xmlns:p14="http://schemas.microsoft.com/office/powerpoint/2010/main" val="379979271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3" y="2095500"/>
            <a:ext cx="11599332" cy="4000500"/>
          </a:xfrm>
        </p:spPr>
        <p:txBody>
          <a:bodyPr>
            <a:normAutofit/>
          </a:bodyPr>
          <a:lstStyle/>
          <a:p>
            <a:pPr marL="0" indent="0">
              <a:buNone/>
            </a:pPr>
            <a:r>
              <a:rPr lang="en-US" sz="4000" dirty="0">
                <a:latin typeface="Times New Roman" panose="02020603050405020304" pitchFamily="18" charset="0"/>
                <a:cs typeface="Times New Roman" panose="02020603050405020304" pitchFamily="18" charset="0"/>
              </a:rPr>
              <a:t>Yes, and all who desire to live godly in Christ Jesus will suffer persecution.</a:t>
            </a: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r>
              <a:rPr lang="en-US" sz="4000" dirty="0">
                <a:latin typeface="Times New Roman" panose="02020603050405020304" pitchFamily="18" charset="0"/>
                <a:cs typeface="Times New Roman" panose="02020603050405020304" pitchFamily="18" charset="0"/>
              </a:rPr>
              <a:t>2 Timothy 3:12</a:t>
            </a:r>
          </a:p>
        </p:txBody>
      </p:sp>
      <p:sp>
        <p:nvSpPr>
          <p:cNvPr id="2" name="Title 1"/>
          <p:cNvSpPr>
            <a:spLocks noGrp="1"/>
          </p:cNvSpPr>
          <p:nvPr>
            <p:ph type="title"/>
          </p:nvPr>
        </p:nvSpPr>
        <p:spPr>
          <a:xfrm>
            <a:off x="254000" y="853440"/>
            <a:ext cx="11599333" cy="1043940"/>
          </a:xfrm>
        </p:spPr>
        <p:txBody>
          <a:bodyPr>
            <a:normAutofit fontScale="90000"/>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Blessed are those who are persecuted </a:t>
            </a:r>
            <a:b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righteousness’ sake</a:t>
            </a:r>
          </a:p>
        </p:txBody>
      </p:sp>
    </p:spTree>
    <p:extLst>
      <p:ext uri="{BB962C8B-B14F-4D97-AF65-F5344CB8AC3E}">
        <p14:creationId xmlns:p14="http://schemas.microsoft.com/office/powerpoint/2010/main" val="111246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3" y="2095500"/>
            <a:ext cx="11599332" cy="4000500"/>
          </a:xfrm>
        </p:spPr>
        <p:txBody>
          <a:bodyPr>
            <a:normAutofit fontScale="92500" lnSpcReduction="10000"/>
          </a:bodyPr>
          <a:lstStyle/>
          <a:p>
            <a:pPr marL="0" indent="0">
              <a:buNone/>
            </a:pPr>
            <a:r>
              <a:rPr lang="en-US" sz="4000" dirty="0">
                <a:latin typeface="Times New Roman" panose="02020603050405020304" pitchFamily="18" charset="0"/>
                <a:cs typeface="Times New Roman" panose="02020603050405020304" pitchFamily="18" charset="0"/>
              </a:rPr>
              <a:t>But you have carefully followed my doctrine, manner of life, purpose, faith, longsuffering, love, perseverance, persecutions, afflictions, which happened to me at Antioch, at </a:t>
            </a:r>
            <a:r>
              <a:rPr lang="en-US" sz="4000" dirty="0" err="1">
                <a:latin typeface="Times New Roman" panose="02020603050405020304" pitchFamily="18" charset="0"/>
                <a:cs typeface="Times New Roman" panose="02020603050405020304" pitchFamily="18" charset="0"/>
              </a:rPr>
              <a:t>Iconium</a:t>
            </a:r>
            <a:r>
              <a:rPr lang="en-US" sz="4000" dirty="0">
                <a:latin typeface="Times New Roman" panose="02020603050405020304" pitchFamily="18" charset="0"/>
                <a:cs typeface="Times New Roman" panose="02020603050405020304" pitchFamily="18" charset="0"/>
              </a:rPr>
              <a:t>, at </a:t>
            </a:r>
            <a:r>
              <a:rPr lang="en-US" sz="4000" dirty="0" err="1">
                <a:latin typeface="Times New Roman" panose="02020603050405020304" pitchFamily="18" charset="0"/>
                <a:cs typeface="Times New Roman" panose="02020603050405020304" pitchFamily="18" charset="0"/>
              </a:rPr>
              <a:t>Lystra</a:t>
            </a:r>
            <a:r>
              <a:rPr lang="en-US" sz="4000" dirty="0">
                <a:latin typeface="Times New Roman" panose="02020603050405020304" pitchFamily="18" charset="0"/>
                <a:cs typeface="Times New Roman" panose="02020603050405020304" pitchFamily="18" charset="0"/>
              </a:rPr>
              <a:t> — what persecutions I endured. And out of them all the Lord delivered me.</a:t>
            </a: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r>
              <a:rPr lang="en-US" sz="4000" dirty="0">
                <a:latin typeface="Times New Roman" panose="02020603050405020304" pitchFamily="18" charset="0"/>
                <a:cs typeface="Times New Roman" panose="02020603050405020304" pitchFamily="18" charset="0"/>
              </a:rPr>
              <a:t>2 Timothy 3:10-11</a:t>
            </a:r>
          </a:p>
        </p:txBody>
      </p:sp>
      <p:sp>
        <p:nvSpPr>
          <p:cNvPr id="2" name="Title 1"/>
          <p:cNvSpPr>
            <a:spLocks noGrp="1"/>
          </p:cNvSpPr>
          <p:nvPr>
            <p:ph type="title"/>
          </p:nvPr>
        </p:nvSpPr>
        <p:spPr>
          <a:xfrm>
            <a:off x="254000" y="853440"/>
            <a:ext cx="11599333" cy="1043940"/>
          </a:xfrm>
        </p:spPr>
        <p:txBody>
          <a:bodyPr>
            <a:normAutofit fontScale="90000"/>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Blessed are those who are persecuted </a:t>
            </a:r>
            <a:b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righteousness’ sake</a:t>
            </a:r>
          </a:p>
        </p:txBody>
      </p:sp>
    </p:spTree>
    <p:extLst>
      <p:ext uri="{BB962C8B-B14F-4D97-AF65-F5344CB8AC3E}">
        <p14:creationId xmlns:p14="http://schemas.microsoft.com/office/powerpoint/2010/main" val="52809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3" y="2095500"/>
            <a:ext cx="11599332" cy="4000500"/>
          </a:xfrm>
        </p:spPr>
        <p:txBody>
          <a:bodyPr>
            <a:normAutofit/>
          </a:bodyPr>
          <a:lstStyle/>
          <a:p>
            <a:r>
              <a:rPr lang="en-US" sz="4000" dirty="0">
                <a:latin typeface="Times New Roman" panose="02020603050405020304" pitchFamily="18" charset="0"/>
                <a:cs typeface="Times New Roman" panose="02020603050405020304" pitchFamily="18" charset="0"/>
              </a:rPr>
              <a:t>Who are persecuted for righteousness’ sake</a:t>
            </a:r>
          </a:p>
          <a:p>
            <a:r>
              <a:rPr lang="en-US" sz="4000" dirty="0">
                <a:latin typeface="Times New Roman" panose="02020603050405020304" pitchFamily="18" charset="0"/>
                <a:cs typeface="Times New Roman" panose="02020603050405020304" pitchFamily="18" charset="0"/>
              </a:rPr>
              <a:t>Theirs is the kingdom of God</a:t>
            </a:r>
          </a:p>
        </p:txBody>
      </p:sp>
      <p:sp>
        <p:nvSpPr>
          <p:cNvPr id="2" name="Title 1"/>
          <p:cNvSpPr>
            <a:spLocks noGrp="1"/>
          </p:cNvSpPr>
          <p:nvPr>
            <p:ph type="title"/>
          </p:nvPr>
        </p:nvSpPr>
        <p:spPr>
          <a:xfrm>
            <a:off x="254000" y="853440"/>
            <a:ext cx="11599333" cy="1043940"/>
          </a:xfrm>
        </p:spPr>
        <p:txBody>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Blessed are those…</a:t>
            </a:r>
          </a:p>
        </p:txBody>
      </p:sp>
    </p:spTree>
    <p:extLst>
      <p:ext uri="{BB962C8B-B14F-4D97-AF65-F5344CB8AC3E}">
        <p14:creationId xmlns:p14="http://schemas.microsoft.com/office/powerpoint/2010/main" val="213871708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3" y="2095500"/>
            <a:ext cx="11599332" cy="4000500"/>
          </a:xfrm>
        </p:spPr>
        <p:txBody>
          <a:bodyPr>
            <a:normAutofit fontScale="92500" lnSpcReduction="10000"/>
          </a:bodyPr>
          <a:lstStyle/>
          <a:p>
            <a:pPr marL="0" indent="0">
              <a:buNone/>
            </a:pPr>
            <a:r>
              <a:rPr lang="en-US" sz="4000" dirty="0">
                <a:latin typeface="Times New Roman" panose="02020603050405020304" pitchFamily="18" charset="0"/>
                <a:cs typeface="Times New Roman" panose="02020603050405020304" pitchFamily="18" charset="0"/>
              </a:rPr>
              <a:t>In this you greatly rejoice, though now for a little while, if need be, you have been grieved by various trials, that the genuineness of your faith, being much more precious than gold that perishes, though it is tested by fire, may be found to praise, honor, and glory at the revelation of Jesus Christ,</a:t>
            </a: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r>
              <a:rPr lang="en-US" sz="4000" dirty="0">
                <a:latin typeface="Times New Roman" panose="02020603050405020304" pitchFamily="18" charset="0"/>
                <a:cs typeface="Times New Roman" panose="02020603050405020304" pitchFamily="18" charset="0"/>
              </a:rPr>
              <a:t>1 Peter 1:6-7</a:t>
            </a:r>
          </a:p>
        </p:txBody>
      </p:sp>
      <p:sp>
        <p:nvSpPr>
          <p:cNvPr id="2" name="Title 1"/>
          <p:cNvSpPr>
            <a:spLocks noGrp="1"/>
          </p:cNvSpPr>
          <p:nvPr>
            <p:ph type="title"/>
          </p:nvPr>
        </p:nvSpPr>
        <p:spPr>
          <a:xfrm>
            <a:off x="254000" y="853440"/>
            <a:ext cx="11599333" cy="1043940"/>
          </a:xfrm>
        </p:spPr>
        <p:txBody>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Theirs is the kingdom of God</a:t>
            </a:r>
          </a:p>
        </p:txBody>
      </p:sp>
    </p:spTree>
    <p:extLst>
      <p:ext uri="{BB962C8B-B14F-4D97-AF65-F5344CB8AC3E}">
        <p14:creationId xmlns:p14="http://schemas.microsoft.com/office/powerpoint/2010/main" val="148851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3">
            <a:extLst>
              <a:ext uri="{FF2B5EF4-FFF2-40B4-BE49-F238E27FC236}">
                <a16:creationId xmlns:a16="http://schemas.microsoft.com/office/drawing/2014/main" id="{FB99A70F-832B-47E3-8453-4121E429A840}"/>
              </a:ext>
            </a:extLst>
          </p:cNvPr>
          <p:cNvSpPr>
            <a:spLocks noGrp="1" noChangeArrowheads="1"/>
          </p:cNvSpPr>
          <p:nvPr>
            <p:ph type="body" idx="1"/>
          </p:nvPr>
        </p:nvSpPr>
        <p:spPr>
          <a:xfrm>
            <a:off x="1981200" y="685800"/>
            <a:ext cx="8229600" cy="5105400"/>
          </a:xfrm>
        </p:spPr>
        <p:txBody>
          <a:bodyPr/>
          <a:lstStyle/>
          <a:p>
            <a:pPr algn="ctr" eaLnBrk="1" hangingPunct="1">
              <a:lnSpc>
                <a:spcPct val="150000"/>
              </a:lnSpc>
              <a:spcBef>
                <a:spcPts val="1200"/>
              </a:spcBef>
              <a:buNone/>
              <a:defRPr/>
            </a:pPr>
            <a:r>
              <a:rPr lang="en-US" dirty="0"/>
              <a:t>Those who seek to live with the characteristics described in the Beatitudes will definitely find themselves involved in bitter persecution. </a:t>
            </a:r>
          </a:p>
          <a:p>
            <a:pPr algn="ctr" eaLnBrk="1" hangingPunct="1">
              <a:lnSpc>
                <a:spcPct val="150000"/>
              </a:lnSpc>
              <a:spcBef>
                <a:spcPts val="1200"/>
              </a:spcBef>
              <a:buNone/>
              <a:defRPr/>
            </a:pPr>
            <a:r>
              <a:rPr lang="en-US" dirty="0"/>
              <a:t>2 Timothy 3:12; Romans 8:18-19 </a:t>
            </a:r>
          </a:p>
        </p:txBody>
      </p:sp>
      <p:sp>
        <p:nvSpPr>
          <p:cNvPr id="3" name="Rectangle 2">
            <a:extLst>
              <a:ext uri="{FF2B5EF4-FFF2-40B4-BE49-F238E27FC236}">
                <a16:creationId xmlns:a16="http://schemas.microsoft.com/office/drawing/2014/main" id="{8F2F720E-EB85-41DC-8326-D262F95956E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p:cTn id="7" dur="500" fill="hold"/>
                                        <p:tgtEl>
                                          <p:spTgt spid="1679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793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7939">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67939">
                                            <p:txEl>
                                              <p:pRg st="1" end="1"/>
                                            </p:txEl>
                                          </p:spTgt>
                                        </p:tgtEl>
                                        <p:attrNameLst>
                                          <p:attrName>style.visibility</p:attrName>
                                        </p:attrNameLst>
                                      </p:cBhvr>
                                      <p:to>
                                        <p:strVal val="visible"/>
                                      </p:to>
                                    </p:set>
                                    <p:anim calcmode="lin" valueType="num">
                                      <p:cBhvr>
                                        <p:cTn id="12" dur="500" fill="hold"/>
                                        <p:tgtEl>
                                          <p:spTgt spid="16793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6793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679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a:extLst>
              <a:ext uri="{FF2B5EF4-FFF2-40B4-BE49-F238E27FC236}">
                <a16:creationId xmlns:a16="http://schemas.microsoft.com/office/drawing/2014/main" id="{1930B742-38C7-46A5-8418-87A62A5C0A29}"/>
              </a:ext>
            </a:extLst>
          </p:cNvPr>
          <p:cNvSpPr>
            <a:spLocks noGrp="1" noChangeArrowheads="1"/>
          </p:cNvSpPr>
          <p:nvPr>
            <p:ph type="body" idx="1"/>
          </p:nvPr>
        </p:nvSpPr>
        <p:spPr>
          <a:xfrm>
            <a:off x="1981199" y="847022"/>
            <a:ext cx="8356333" cy="4639377"/>
          </a:xfrm>
        </p:spPr>
        <p:txBody>
          <a:bodyPr/>
          <a:lstStyle/>
          <a:p>
            <a:pPr eaLnBrk="1" hangingPunct="1">
              <a:spcBef>
                <a:spcPts val="1200"/>
              </a:spcBef>
              <a:spcAft>
                <a:spcPts val="1200"/>
              </a:spcAft>
              <a:defRPr/>
            </a:pPr>
            <a:r>
              <a:rPr lang="en-US" dirty="0"/>
              <a:t>This Beatitude describes what happens to the Believer rather than describing some aspect of the Believer.</a:t>
            </a:r>
          </a:p>
          <a:p>
            <a:pPr eaLnBrk="1" hangingPunct="1">
              <a:spcBef>
                <a:spcPts val="1200"/>
              </a:spcBef>
              <a:spcAft>
                <a:spcPts val="1200"/>
              </a:spcAft>
              <a:defRPr/>
            </a:pPr>
            <a:r>
              <a:rPr lang="en-US" dirty="0"/>
              <a:t>Christ has just described His followers as “peacemakers” but immediately states their peacemaking activities will result in bitter persecution. </a:t>
            </a:r>
          </a:p>
        </p:txBody>
      </p:sp>
      <p:sp>
        <p:nvSpPr>
          <p:cNvPr id="3" name="Rectangle 2">
            <a:extLst>
              <a:ext uri="{FF2B5EF4-FFF2-40B4-BE49-F238E27FC236}">
                <a16:creationId xmlns:a16="http://schemas.microsoft.com/office/drawing/2014/main" id="{42106D8F-9D15-4CD8-BDF3-112A6B76746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 calcmode="lin" valueType="num">
                                      <p:cBhvr>
                                        <p:cTn id="7" dur="500" fill="hold"/>
                                        <p:tgtEl>
                                          <p:spTgt spid="1689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89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896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8963">
                                            <p:txEl>
                                              <p:pRg st="1" end="1"/>
                                            </p:txEl>
                                          </p:spTgt>
                                        </p:tgtEl>
                                        <p:attrNameLst>
                                          <p:attrName>style.visibility</p:attrName>
                                        </p:attrNameLst>
                                      </p:cBhvr>
                                      <p:to>
                                        <p:strVal val="visible"/>
                                      </p:to>
                                    </p:set>
                                    <p:anim calcmode="lin" valueType="num">
                                      <p:cBhvr>
                                        <p:cTn id="14" dur="500" fill="hold"/>
                                        <p:tgtEl>
                                          <p:spTgt spid="16896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6896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68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1B3BA889-74B5-4E41-8786-3E6DDBE2BA21}"/>
              </a:ext>
            </a:extLst>
          </p:cNvPr>
          <p:cNvPicPr>
            <a:picLocks noChangeAspect="1"/>
          </p:cNvPicPr>
          <p:nvPr/>
        </p:nvPicPr>
        <p:blipFill>
          <a:blip r:embed="rId3"/>
          <a:stretch>
            <a:fillRect/>
          </a:stretch>
        </p:blipFill>
        <p:spPr>
          <a:xfrm>
            <a:off x="426128" y="408373"/>
            <a:ext cx="11354540" cy="6054571"/>
          </a:xfrm>
          <a:prstGeom prst="rect">
            <a:avLst/>
          </a:prstGeom>
        </p:spPr>
      </p:pic>
    </p:spTree>
    <p:extLst>
      <p:ext uri="{BB962C8B-B14F-4D97-AF65-F5344CB8AC3E}">
        <p14:creationId xmlns:p14="http://schemas.microsoft.com/office/powerpoint/2010/main" val="42414213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3">
            <a:extLst>
              <a:ext uri="{FF2B5EF4-FFF2-40B4-BE49-F238E27FC236}">
                <a16:creationId xmlns:a16="http://schemas.microsoft.com/office/drawing/2014/main" id="{D7B37E87-8A24-40DB-BC6D-991DB8C9056C}"/>
              </a:ext>
            </a:extLst>
          </p:cNvPr>
          <p:cNvSpPr>
            <a:spLocks noGrp="1" noChangeArrowheads="1"/>
          </p:cNvSpPr>
          <p:nvPr>
            <p:ph type="body" idx="1"/>
          </p:nvPr>
        </p:nvSpPr>
        <p:spPr>
          <a:xfrm>
            <a:off x="1981200" y="838200"/>
            <a:ext cx="8229600" cy="4419600"/>
          </a:xfrm>
        </p:spPr>
        <p:txBody>
          <a:bodyPr/>
          <a:lstStyle/>
          <a:p>
            <a:pPr eaLnBrk="1" hangingPunct="1">
              <a:spcBef>
                <a:spcPts val="1200"/>
              </a:spcBef>
              <a:spcAft>
                <a:spcPts val="1200"/>
              </a:spcAft>
              <a:defRPr/>
            </a:pPr>
            <a:r>
              <a:rPr lang="en-US" dirty="0"/>
              <a:t>This Beatitude forces the most critical evaluation of one’s devotion to God.</a:t>
            </a:r>
          </a:p>
          <a:p>
            <a:pPr eaLnBrk="1" hangingPunct="1">
              <a:spcBef>
                <a:spcPts val="1200"/>
              </a:spcBef>
              <a:spcAft>
                <a:spcPts val="1200"/>
              </a:spcAft>
              <a:defRPr/>
            </a:pPr>
            <a:r>
              <a:rPr lang="en-US" dirty="0"/>
              <a:t>This Beatitude focuses upon a special group –</a:t>
            </a:r>
          </a:p>
          <a:p>
            <a:pPr algn="ctr" eaLnBrk="1" hangingPunct="1">
              <a:spcBef>
                <a:spcPts val="1200"/>
              </a:spcBef>
              <a:spcAft>
                <a:spcPts val="1200"/>
              </a:spcAft>
              <a:buNone/>
              <a:defRPr/>
            </a:pPr>
            <a:r>
              <a:rPr lang="en-US" dirty="0"/>
              <a:t>	those persecuted for devotion to righteousness. </a:t>
            </a:r>
          </a:p>
        </p:txBody>
      </p:sp>
      <p:sp>
        <p:nvSpPr>
          <p:cNvPr id="3" name="Rectangle 2">
            <a:extLst>
              <a:ext uri="{FF2B5EF4-FFF2-40B4-BE49-F238E27FC236}">
                <a16:creationId xmlns:a16="http://schemas.microsoft.com/office/drawing/2014/main" id="{ADDE3229-7548-4D59-BD3B-2FDD5488EBBD}"/>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anim calcmode="lin" valueType="num">
                                      <p:cBhvr>
                                        <p:cTn id="7" dur="500" fill="hold"/>
                                        <p:tgtEl>
                                          <p:spTgt spid="1699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998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998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9987">
                                            <p:txEl>
                                              <p:pRg st="1" end="1"/>
                                            </p:txEl>
                                          </p:spTgt>
                                        </p:tgtEl>
                                        <p:attrNameLst>
                                          <p:attrName>style.visibility</p:attrName>
                                        </p:attrNameLst>
                                      </p:cBhvr>
                                      <p:to>
                                        <p:strVal val="visible"/>
                                      </p:to>
                                    </p:set>
                                    <p:anim calcmode="lin" valueType="num">
                                      <p:cBhvr>
                                        <p:cTn id="14" dur="500" fill="hold"/>
                                        <p:tgtEl>
                                          <p:spTgt spid="16998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6998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69987">
                                            <p:txEl>
                                              <p:pRg st="1" end="1"/>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169987">
                                            <p:txEl>
                                              <p:pRg st="2" end="2"/>
                                            </p:txEl>
                                          </p:spTgt>
                                        </p:tgtEl>
                                        <p:attrNameLst>
                                          <p:attrName>style.visibility</p:attrName>
                                        </p:attrNameLst>
                                      </p:cBhvr>
                                      <p:to>
                                        <p:strVal val="visible"/>
                                      </p:to>
                                    </p:set>
                                    <p:anim calcmode="lin" valueType="num">
                                      <p:cBhvr>
                                        <p:cTn id="19" dur="500" fill="hold"/>
                                        <p:tgtEl>
                                          <p:spTgt spid="16998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9987">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699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a:extLst>
              <a:ext uri="{FF2B5EF4-FFF2-40B4-BE49-F238E27FC236}">
                <a16:creationId xmlns:a16="http://schemas.microsoft.com/office/drawing/2014/main" id="{45FCA6E5-904A-4204-8E29-3E4BE1A1456C}"/>
              </a:ext>
            </a:extLst>
          </p:cNvPr>
          <p:cNvSpPr>
            <a:spLocks noGrp="1" noChangeArrowheads="1"/>
          </p:cNvSpPr>
          <p:nvPr>
            <p:ph type="body" idx="1"/>
          </p:nvPr>
        </p:nvSpPr>
        <p:spPr>
          <a:xfrm>
            <a:off x="1981200" y="609600"/>
            <a:ext cx="8229600" cy="5257800"/>
          </a:xfrm>
        </p:spPr>
        <p:txBody>
          <a:bodyPr/>
          <a:lstStyle/>
          <a:p>
            <a:pPr algn="ctr" eaLnBrk="1" hangingPunct="1">
              <a:spcBef>
                <a:spcPts val="1200"/>
              </a:spcBef>
              <a:spcAft>
                <a:spcPts val="1200"/>
              </a:spcAft>
              <a:buNone/>
              <a:defRPr/>
            </a:pPr>
            <a:r>
              <a:rPr lang="en-US" dirty="0"/>
              <a:t>What this Beatitudes DOES NOT mean:</a:t>
            </a:r>
          </a:p>
          <a:p>
            <a:pPr eaLnBrk="1" hangingPunct="1">
              <a:spcBef>
                <a:spcPts val="1200"/>
              </a:spcBef>
              <a:spcAft>
                <a:spcPts val="1200"/>
              </a:spcAft>
              <a:defRPr/>
            </a:pPr>
            <a:r>
              <a:rPr lang="en-US" dirty="0"/>
              <a:t>Not for those who are offensive and difficult.</a:t>
            </a:r>
          </a:p>
          <a:p>
            <a:pPr eaLnBrk="1" hangingPunct="1">
              <a:spcBef>
                <a:spcPts val="1200"/>
              </a:spcBef>
              <a:spcAft>
                <a:spcPts val="1200"/>
              </a:spcAft>
              <a:defRPr/>
            </a:pPr>
            <a:r>
              <a:rPr lang="en-US" dirty="0"/>
              <a:t>Not for those who are fanatical.</a:t>
            </a:r>
          </a:p>
          <a:p>
            <a:pPr eaLnBrk="1" hangingPunct="1">
              <a:spcBef>
                <a:spcPts val="1200"/>
              </a:spcBef>
              <a:spcAft>
                <a:spcPts val="1200"/>
              </a:spcAft>
              <a:defRPr/>
            </a:pPr>
            <a:r>
              <a:rPr lang="en-US" dirty="0"/>
              <a:t>Not for those who face </a:t>
            </a:r>
            <a:r>
              <a:rPr lang="en-US" dirty="0" err="1"/>
              <a:t>religio</a:t>
            </a:r>
            <a:r>
              <a:rPr lang="en-US" dirty="0"/>
              <a:t>-political reasons.</a:t>
            </a:r>
          </a:p>
          <a:p>
            <a:pPr eaLnBrk="1" hangingPunct="1">
              <a:spcBef>
                <a:spcPts val="1200"/>
              </a:spcBef>
              <a:spcAft>
                <a:spcPts val="1200"/>
              </a:spcAft>
              <a:defRPr/>
            </a:pPr>
            <a:r>
              <a:rPr lang="en-US" dirty="0"/>
              <a:t>Not for those who strive to live a good, moral life. </a:t>
            </a:r>
          </a:p>
        </p:txBody>
      </p:sp>
      <p:sp>
        <p:nvSpPr>
          <p:cNvPr id="3" name="Rectangle 2">
            <a:extLst>
              <a:ext uri="{FF2B5EF4-FFF2-40B4-BE49-F238E27FC236}">
                <a16:creationId xmlns:a16="http://schemas.microsoft.com/office/drawing/2014/main" id="{3A35BFE7-425E-42E9-A73A-299D67B408C6}"/>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 calcmode="lin" valueType="num">
                                      <p:cBhvr>
                                        <p:cTn id="7" dur="500" fill="hold"/>
                                        <p:tgtEl>
                                          <p:spTgt spid="1710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10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101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 calcmode="lin" valueType="num">
                                      <p:cBhvr>
                                        <p:cTn id="12" dur="500" fill="hold"/>
                                        <p:tgtEl>
                                          <p:spTgt spid="17101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7101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71011">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 calcmode="lin" valueType="num">
                                      <p:cBhvr>
                                        <p:cTn id="17" dur="500" fill="hold"/>
                                        <p:tgtEl>
                                          <p:spTgt spid="17101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7101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71011">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71011">
                                            <p:txEl>
                                              <p:pRg st="3" end="3"/>
                                            </p:txEl>
                                          </p:spTgt>
                                        </p:tgtEl>
                                        <p:attrNameLst>
                                          <p:attrName>style.visibility</p:attrName>
                                        </p:attrNameLst>
                                      </p:cBhvr>
                                      <p:to>
                                        <p:strVal val="visible"/>
                                      </p:to>
                                    </p:set>
                                    <p:anim calcmode="lin" valueType="num">
                                      <p:cBhvr>
                                        <p:cTn id="22" dur="500" fill="hold"/>
                                        <p:tgtEl>
                                          <p:spTgt spid="171011">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71011">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171011">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71011">
                                            <p:txEl>
                                              <p:pRg st="4" end="4"/>
                                            </p:txEl>
                                          </p:spTgt>
                                        </p:tgtEl>
                                        <p:attrNameLst>
                                          <p:attrName>style.visibility</p:attrName>
                                        </p:attrNameLst>
                                      </p:cBhvr>
                                      <p:to>
                                        <p:strVal val="visible"/>
                                      </p:to>
                                    </p:set>
                                    <p:anim calcmode="lin" valueType="num">
                                      <p:cBhvr>
                                        <p:cTn id="27" dur="500" fill="hold"/>
                                        <p:tgtEl>
                                          <p:spTgt spid="171011">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71011">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1710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3">
            <a:extLst>
              <a:ext uri="{FF2B5EF4-FFF2-40B4-BE49-F238E27FC236}">
                <a16:creationId xmlns:a16="http://schemas.microsoft.com/office/drawing/2014/main" id="{8A7B8DC6-090B-4170-AA1C-36A875086881}"/>
              </a:ext>
            </a:extLst>
          </p:cNvPr>
          <p:cNvSpPr>
            <a:spLocks noGrp="1" noChangeArrowheads="1"/>
          </p:cNvSpPr>
          <p:nvPr>
            <p:ph type="body" idx="1"/>
          </p:nvPr>
        </p:nvSpPr>
        <p:spPr>
          <a:xfrm>
            <a:off x="1981200" y="762000"/>
            <a:ext cx="8229600" cy="4419600"/>
          </a:xfrm>
        </p:spPr>
        <p:txBody>
          <a:bodyPr/>
          <a:lstStyle/>
          <a:p>
            <a:pPr algn="ctr" eaLnBrk="1" hangingPunct="1">
              <a:lnSpc>
                <a:spcPct val="150000"/>
              </a:lnSpc>
              <a:spcBef>
                <a:spcPts val="1200"/>
              </a:spcBef>
              <a:spcAft>
                <a:spcPts val="1200"/>
              </a:spcAft>
              <a:buNone/>
              <a:defRPr/>
            </a:pPr>
            <a:r>
              <a:rPr lang="en-US" dirty="0"/>
              <a:t>When we live a life guided by “righteousness,” we discover many are opposed to us and seeking to discredit everything we do.</a:t>
            </a:r>
          </a:p>
          <a:p>
            <a:pPr algn="ctr" eaLnBrk="1" hangingPunct="1">
              <a:lnSpc>
                <a:spcPct val="150000"/>
              </a:lnSpc>
              <a:spcBef>
                <a:spcPts val="1200"/>
              </a:spcBef>
              <a:spcAft>
                <a:spcPts val="1200"/>
              </a:spcAft>
              <a:buNone/>
              <a:defRPr/>
            </a:pPr>
            <a:r>
              <a:rPr lang="en-US" dirty="0"/>
              <a:t>Galatians 4:16; John 15:18-20 </a:t>
            </a:r>
          </a:p>
        </p:txBody>
      </p:sp>
      <p:sp>
        <p:nvSpPr>
          <p:cNvPr id="3" name="Rectangle 2">
            <a:extLst>
              <a:ext uri="{FF2B5EF4-FFF2-40B4-BE49-F238E27FC236}">
                <a16:creationId xmlns:a16="http://schemas.microsoft.com/office/drawing/2014/main" id="{D819AAA1-5E5C-43E6-9199-9643532C4F83}"/>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 calcmode="lin" valueType="num">
                                      <p:cBhvr>
                                        <p:cTn id="7" dur="500" fill="hold"/>
                                        <p:tgtEl>
                                          <p:spTgt spid="172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20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2035">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72035">
                                            <p:txEl>
                                              <p:pRg st="1" end="1"/>
                                            </p:txEl>
                                          </p:spTgt>
                                        </p:tgtEl>
                                        <p:attrNameLst>
                                          <p:attrName>style.visibility</p:attrName>
                                        </p:attrNameLst>
                                      </p:cBhvr>
                                      <p:to>
                                        <p:strVal val="visible"/>
                                      </p:to>
                                    </p:set>
                                    <p:anim calcmode="lin" valueType="num">
                                      <p:cBhvr>
                                        <p:cTn id="12" dur="500" fill="hold"/>
                                        <p:tgtEl>
                                          <p:spTgt spid="17203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7203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720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a:extLst>
              <a:ext uri="{FF2B5EF4-FFF2-40B4-BE49-F238E27FC236}">
                <a16:creationId xmlns:a16="http://schemas.microsoft.com/office/drawing/2014/main" id="{AE540935-12A9-46A6-B53E-7D2E105E1B3D}"/>
              </a:ext>
            </a:extLst>
          </p:cNvPr>
          <p:cNvSpPr>
            <a:spLocks noGrp="1" noChangeArrowheads="1"/>
          </p:cNvSpPr>
          <p:nvPr>
            <p:ph type="body" idx="1"/>
          </p:nvPr>
        </p:nvSpPr>
        <p:spPr>
          <a:xfrm>
            <a:off x="1981200" y="533400"/>
            <a:ext cx="8229600" cy="5105400"/>
          </a:xfrm>
        </p:spPr>
        <p:txBody>
          <a:bodyPr/>
          <a:lstStyle/>
          <a:p>
            <a:pPr algn="ctr" eaLnBrk="1" hangingPunct="1">
              <a:spcBef>
                <a:spcPts val="600"/>
              </a:spcBef>
              <a:spcAft>
                <a:spcPts val="600"/>
              </a:spcAft>
              <a:buNone/>
              <a:defRPr/>
            </a:pPr>
            <a:r>
              <a:rPr lang="en-US" dirty="0"/>
              <a:t>Why this persecution arises:</a:t>
            </a:r>
          </a:p>
          <a:p>
            <a:pPr eaLnBrk="1" hangingPunct="1">
              <a:spcBef>
                <a:spcPts val="600"/>
              </a:spcBef>
              <a:spcAft>
                <a:spcPts val="600"/>
              </a:spcAft>
              <a:defRPr/>
            </a:pPr>
            <a:r>
              <a:rPr lang="en-US" dirty="0"/>
              <a:t>He chooses to become poor in spirit</a:t>
            </a:r>
          </a:p>
          <a:p>
            <a:pPr eaLnBrk="1" hangingPunct="1">
              <a:spcBef>
                <a:spcPts val="600"/>
              </a:spcBef>
              <a:spcAft>
                <a:spcPts val="600"/>
              </a:spcAft>
              <a:defRPr/>
            </a:pPr>
            <a:r>
              <a:rPr lang="en-US" dirty="0"/>
              <a:t>He mourns over sin</a:t>
            </a:r>
          </a:p>
          <a:p>
            <a:pPr eaLnBrk="1" hangingPunct="1">
              <a:spcBef>
                <a:spcPts val="600"/>
              </a:spcBef>
              <a:spcAft>
                <a:spcPts val="600"/>
              </a:spcAft>
              <a:defRPr/>
            </a:pPr>
            <a:r>
              <a:rPr lang="en-US" dirty="0"/>
              <a:t>He has become “meek”</a:t>
            </a:r>
          </a:p>
          <a:p>
            <a:pPr eaLnBrk="1" hangingPunct="1">
              <a:spcBef>
                <a:spcPts val="600"/>
              </a:spcBef>
              <a:spcAft>
                <a:spcPts val="600"/>
              </a:spcAft>
              <a:defRPr/>
            </a:pPr>
            <a:r>
              <a:rPr lang="en-US" dirty="0"/>
              <a:t>He hungers for God’s instructions</a:t>
            </a:r>
          </a:p>
          <a:p>
            <a:pPr eaLnBrk="1" hangingPunct="1">
              <a:spcBef>
                <a:spcPts val="600"/>
              </a:spcBef>
              <a:spcAft>
                <a:spcPts val="600"/>
              </a:spcAft>
              <a:defRPr/>
            </a:pPr>
            <a:r>
              <a:rPr lang="en-US" dirty="0"/>
              <a:t>He is focused upon forgiveness</a:t>
            </a:r>
          </a:p>
          <a:p>
            <a:pPr eaLnBrk="1" hangingPunct="1">
              <a:spcBef>
                <a:spcPts val="600"/>
              </a:spcBef>
              <a:spcAft>
                <a:spcPts val="600"/>
              </a:spcAft>
              <a:defRPr/>
            </a:pPr>
            <a:r>
              <a:rPr lang="en-US" dirty="0"/>
              <a:t>He seeks to live a pure life</a:t>
            </a:r>
          </a:p>
          <a:p>
            <a:pPr eaLnBrk="1" hangingPunct="1">
              <a:spcBef>
                <a:spcPts val="600"/>
              </a:spcBef>
              <a:spcAft>
                <a:spcPts val="600"/>
              </a:spcAft>
              <a:defRPr/>
            </a:pPr>
            <a:r>
              <a:rPr lang="en-US" dirty="0"/>
              <a:t>He becomes an active “peacemaker” </a:t>
            </a:r>
          </a:p>
        </p:txBody>
      </p:sp>
      <p:sp>
        <p:nvSpPr>
          <p:cNvPr id="3" name="Rectangle 2">
            <a:extLst>
              <a:ext uri="{FF2B5EF4-FFF2-40B4-BE49-F238E27FC236}">
                <a16:creationId xmlns:a16="http://schemas.microsoft.com/office/drawing/2014/main" id="{5518D2B8-E1DF-4B9F-B024-102F300DCDD3}"/>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anim calcmode="lin" valueType="num">
                                      <p:cBhvr>
                                        <p:cTn id="7" dur="500" fill="hold"/>
                                        <p:tgtEl>
                                          <p:spTgt spid="1730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305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3059">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73059">
                                            <p:txEl>
                                              <p:pRg st="1" end="1"/>
                                            </p:txEl>
                                          </p:spTgt>
                                        </p:tgtEl>
                                        <p:attrNameLst>
                                          <p:attrName>style.visibility</p:attrName>
                                        </p:attrNameLst>
                                      </p:cBhvr>
                                      <p:to>
                                        <p:strVal val="visible"/>
                                      </p:to>
                                    </p:set>
                                    <p:anim calcmode="lin" valueType="num">
                                      <p:cBhvr>
                                        <p:cTn id="13" dur="500" fill="hold"/>
                                        <p:tgtEl>
                                          <p:spTgt spid="1730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73059">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73059">
                                            <p:txEl>
                                              <p:pRg st="1" end="1"/>
                                            </p:txEl>
                                          </p:spTgt>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173059">
                                            <p:txEl>
                                              <p:pRg st="2" end="2"/>
                                            </p:txEl>
                                          </p:spTgt>
                                        </p:tgtEl>
                                        <p:attrNameLst>
                                          <p:attrName>style.visibility</p:attrName>
                                        </p:attrNameLst>
                                      </p:cBhvr>
                                      <p:to>
                                        <p:strVal val="visible"/>
                                      </p:to>
                                    </p:set>
                                    <p:anim calcmode="lin" valueType="num">
                                      <p:cBhvr>
                                        <p:cTn id="18" dur="500" fill="hold"/>
                                        <p:tgtEl>
                                          <p:spTgt spid="173059">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173059">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173059">
                                            <p:txEl>
                                              <p:pRg st="2" end="2"/>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173059">
                                            <p:txEl>
                                              <p:pRg st="3" end="3"/>
                                            </p:txEl>
                                          </p:spTgt>
                                        </p:tgtEl>
                                        <p:attrNameLst>
                                          <p:attrName>style.visibility</p:attrName>
                                        </p:attrNameLst>
                                      </p:cBhvr>
                                      <p:to>
                                        <p:strVal val="visible"/>
                                      </p:to>
                                    </p:set>
                                    <p:anim calcmode="lin" valueType="num">
                                      <p:cBhvr>
                                        <p:cTn id="23" dur="500" fill="hold"/>
                                        <p:tgtEl>
                                          <p:spTgt spid="173059">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73059">
                                            <p:txEl>
                                              <p:pRg st="3" end="3"/>
                                            </p:txEl>
                                          </p:spTgt>
                                        </p:tgtEl>
                                        <p:attrNameLst>
                                          <p:attrName>ppt_h</p:attrName>
                                        </p:attrNameLst>
                                      </p:cBhvr>
                                      <p:tavLst>
                                        <p:tav tm="0">
                                          <p:val>
                                            <p:fltVal val="0"/>
                                          </p:val>
                                        </p:tav>
                                        <p:tav tm="100000">
                                          <p:val>
                                            <p:strVal val="#ppt_h"/>
                                          </p:val>
                                        </p:tav>
                                      </p:tavLst>
                                    </p:anim>
                                    <p:animEffect transition="in" filter="fade">
                                      <p:cBhvr>
                                        <p:cTn id="25" dur="500"/>
                                        <p:tgtEl>
                                          <p:spTgt spid="173059">
                                            <p:txEl>
                                              <p:pRg st="3" end="3"/>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173059">
                                            <p:txEl>
                                              <p:pRg st="4" end="4"/>
                                            </p:txEl>
                                          </p:spTgt>
                                        </p:tgtEl>
                                        <p:attrNameLst>
                                          <p:attrName>style.visibility</p:attrName>
                                        </p:attrNameLst>
                                      </p:cBhvr>
                                      <p:to>
                                        <p:strVal val="visible"/>
                                      </p:to>
                                    </p:set>
                                    <p:anim calcmode="lin" valueType="num">
                                      <p:cBhvr>
                                        <p:cTn id="28" dur="500" fill="hold"/>
                                        <p:tgtEl>
                                          <p:spTgt spid="173059">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73059">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173059">
                                            <p:txEl>
                                              <p:pRg st="4" end="4"/>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173059">
                                            <p:txEl>
                                              <p:pRg st="5" end="5"/>
                                            </p:txEl>
                                          </p:spTgt>
                                        </p:tgtEl>
                                        <p:attrNameLst>
                                          <p:attrName>style.visibility</p:attrName>
                                        </p:attrNameLst>
                                      </p:cBhvr>
                                      <p:to>
                                        <p:strVal val="visible"/>
                                      </p:to>
                                    </p:set>
                                    <p:anim calcmode="lin" valueType="num">
                                      <p:cBhvr>
                                        <p:cTn id="33" dur="500" fill="hold"/>
                                        <p:tgtEl>
                                          <p:spTgt spid="173059">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173059">
                                            <p:txEl>
                                              <p:pRg st="5" end="5"/>
                                            </p:txEl>
                                          </p:spTgt>
                                        </p:tgtEl>
                                        <p:attrNameLst>
                                          <p:attrName>ppt_h</p:attrName>
                                        </p:attrNameLst>
                                      </p:cBhvr>
                                      <p:tavLst>
                                        <p:tav tm="0">
                                          <p:val>
                                            <p:fltVal val="0"/>
                                          </p:val>
                                        </p:tav>
                                        <p:tav tm="100000">
                                          <p:val>
                                            <p:strVal val="#ppt_h"/>
                                          </p:val>
                                        </p:tav>
                                      </p:tavLst>
                                    </p:anim>
                                    <p:animEffect transition="in" filter="fade">
                                      <p:cBhvr>
                                        <p:cTn id="35" dur="500"/>
                                        <p:tgtEl>
                                          <p:spTgt spid="173059">
                                            <p:txEl>
                                              <p:pRg st="5" end="5"/>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173059">
                                            <p:txEl>
                                              <p:pRg st="6" end="6"/>
                                            </p:txEl>
                                          </p:spTgt>
                                        </p:tgtEl>
                                        <p:attrNameLst>
                                          <p:attrName>style.visibility</p:attrName>
                                        </p:attrNameLst>
                                      </p:cBhvr>
                                      <p:to>
                                        <p:strVal val="visible"/>
                                      </p:to>
                                    </p:set>
                                    <p:anim calcmode="lin" valueType="num">
                                      <p:cBhvr>
                                        <p:cTn id="38" dur="500" fill="hold"/>
                                        <p:tgtEl>
                                          <p:spTgt spid="173059">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173059">
                                            <p:txEl>
                                              <p:pRg st="6" end="6"/>
                                            </p:txEl>
                                          </p:spTgt>
                                        </p:tgtEl>
                                        <p:attrNameLst>
                                          <p:attrName>ppt_h</p:attrName>
                                        </p:attrNameLst>
                                      </p:cBhvr>
                                      <p:tavLst>
                                        <p:tav tm="0">
                                          <p:val>
                                            <p:fltVal val="0"/>
                                          </p:val>
                                        </p:tav>
                                        <p:tav tm="100000">
                                          <p:val>
                                            <p:strVal val="#ppt_h"/>
                                          </p:val>
                                        </p:tav>
                                      </p:tavLst>
                                    </p:anim>
                                    <p:animEffect transition="in" filter="fade">
                                      <p:cBhvr>
                                        <p:cTn id="40" dur="500"/>
                                        <p:tgtEl>
                                          <p:spTgt spid="173059">
                                            <p:txEl>
                                              <p:pRg st="6" end="6"/>
                                            </p:txEl>
                                          </p:spTgt>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173059">
                                            <p:txEl>
                                              <p:pRg st="7" end="7"/>
                                            </p:txEl>
                                          </p:spTgt>
                                        </p:tgtEl>
                                        <p:attrNameLst>
                                          <p:attrName>style.visibility</p:attrName>
                                        </p:attrNameLst>
                                      </p:cBhvr>
                                      <p:to>
                                        <p:strVal val="visible"/>
                                      </p:to>
                                    </p:set>
                                    <p:anim calcmode="lin" valueType="num">
                                      <p:cBhvr>
                                        <p:cTn id="43" dur="500" fill="hold"/>
                                        <p:tgtEl>
                                          <p:spTgt spid="173059">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173059">
                                            <p:txEl>
                                              <p:pRg st="7" end="7"/>
                                            </p:txEl>
                                          </p:spTgt>
                                        </p:tgtEl>
                                        <p:attrNameLst>
                                          <p:attrName>ppt_h</p:attrName>
                                        </p:attrNameLst>
                                      </p:cBhvr>
                                      <p:tavLst>
                                        <p:tav tm="0">
                                          <p:val>
                                            <p:fltVal val="0"/>
                                          </p:val>
                                        </p:tav>
                                        <p:tav tm="100000">
                                          <p:val>
                                            <p:strVal val="#ppt_h"/>
                                          </p:val>
                                        </p:tav>
                                      </p:tavLst>
                                    </p:anim>
                                    <p:animEffect transition="in" filter="fade">
                                      <p:cBhvr>
                                        <p:cTn id="45" dur="500"/>
                                        <p:tgtEl>
                                          <p:spTgt spid="1730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3">
            <a:extLst>
              <a:ext uri="{FF2B5EF4-FFF2-40B4-BE49-F238E27FC236}">
                <a16:creationId xmlns:a16="http://schemas.microsoft.com/office/drawing/2014/main" id="{835851DC-60DE-4D6D-A7FE-9656A7AFB533}"/>
              </a:ext>
            </a:extLst>
          </p:cNvPr>
          <p:cNvSpPr>
            <a:spLocks noGrp="1" noChangeArrowheads="1"/>
          </p:cNvSpPr>
          <p:nvPr>
            <p:ph type="body" idx="1"/>
          </p:nvPr>
        </p:nvSpPr>
        <p:spPr>
          <a:xfrm>
            <a:off x="1981200" y="533400"/>
            <a:ext cx="8229600" cy="5257800"/>
          </a:xfrm>
        </p:spPr>
        <p:txBody>
          <a:bodyPr/>
          <a:lstStyle/>
          <a:p>
            <a:pPr algn="ctr" eaLnBrk="1" hangingPunct="1">
              <a:lnSpc>
                <a:spcPct val="150000"/>
              </a:lnSpc>
              <a:spcBef>
                <a:spcPts val="1200"/>
              </a:spcBef>
              <a:spcAft>
                <a:spcPts val="1200"/>
              </a:spcAft>
              <a:buNone/>
              <a:defRPr/>
            </a:pPr>
            <a:r>
              <a:rPr lang="en-US" dirty="0"/>
              <a:t>“Finally, on the eighth rung of the ladder of Christian blessedness, we have the accumulation of the world’s reaction to the Christian. If you are characterized by all the conditions of blessedness, you cannot help but be the focal target for the enemies of the Gospel” </a:t>
            </a:r>
          </a:p>
        </p:txBody>
      </p:sp>
      <p:sp>
        <p:nvSpPr>
          <p:cNvPr id="3" name="Rectangle 2">
            <a:extLst>
              <a:ext uri="{FF2B5EF4-FFF2-40B4-BE49-F238E27FC236}">
                <a16:creationId xmlns:a16="http://schemas.microsoft.com/office/drawing/2014/main" id="{0129C73D-A1B8-43C9-9A14-86703223BF06}"/>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anim calcmode="lin" valueType="num">
                                      <p:cBhvr>
                                        <p:cTn id="7" dur="500" fill="hold"/>
                                        <p:tgtEl>
                                          <p:spTgt spid="1751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51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51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3">
            <a:extLst>
              <a:ext uri="{FF2B5EF4-FFF2-40B4-BE49-F238E27FC236}">
                <a16:creationId xmlns:a16="http://schemas.microsoft.com/office/drawing/2014/main" id="{2F5C4D72-89AE-4175-A358-34E1A34C4053}"/>
              </a:ext>
            </a:extLst>
          </p:cNvPr>
          <p:cNvSpPr>
            <a:spLocks noGrp="1" noChangeArrowheads="1"/>
          </p:cNvSpPr>
          <p:nvPr>
            <p:ph type="body" idx="1"/>
          </p:nvPr>
        </p:nvSpPr>
        <p:spPr>
          <a:xfrm>
            <a:off x="1981200" y="533400"/>
            <a:ext cx="8229600" cy="5181600"/>
          </a:xfrm>
        </p:spPr>
        <p:txBody>
          <a:bodyPr/>
          <a:lstStyle/>
          <a:p>
            <a:pPr eaLnBrk="1" hangingPunct="1">
              <a:spcBef>
                <a:spcPts val="1200"/>
              </a:spcBef>
              <a:spcAft>
                <a:spcPts val="1200"/>
              </a:spcAft>
              <a:defRPr/>
            </a:pPr>
            <a:r>
              <a:rPr lang="en-US" dirty="0"/>
              <a:t>“Persecution” is a term meaning to persecute, to hasten, to run, to press on, to run after, to pursue, to strive for, to seek after </a:t>
            </a:r>
          </a:p>
          <a:p>
            <a:pPr eaLnBrk="1" hangingPunct="1">
              <a:spcBef>
                <a:spcPts val="1200"/>
              </a:spcBef>
              <a:spcAft>
                <a:spcPts val="1200"/>
              </a:spcAft>
              <a:defRPr/>
            </a:pPr>
            <a:r>
              <a:rPr lang="en-US" dirty="0"/>
              <a:t>“This involves the world running after us to cause us suffering”</a:t>
            </a:r>
          </a:p>
          <a:p>
            <a:pPr eaLnBrk="1" hangingPunct="1">
              <a:spcBef>
                <a:spcPts val="1200"/>
              </a:spcBef>
              <a:spcAft>
                <a:spcPts val="1200"/>
              </a:spcAft>
              <a:defRPr/>
            </a:pPr>
            <a:r>
              <a:rPr lang="en-US" dirty="0"/>
              <a:t>The devoted Christian is always a walking rebuke to those in the world (1 Peter 2:20)</a:t>
            </a:r>
          </a:p>
        </p:txBody>
      </p:sp>
      <p:sp>
        <p:nvSpPr>
          <p:cNvPr id="3" name="Rectangle 2">
            <a:extLst>
              <a:ext uri="{FF2B5EF4-FFF2-40B4-BE49-F238E27FC236}">
                <a16:creationId xmlns:a16="http://schemas.microsoft.com/office/drawing/2014/main" id="{B6468943-3BE0-4E9B-8078-AE16F9650413}"/>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anim calcmode="lin" valueType="num">
                                      <p:cBhvr>
                                        <p:cTn id="7" dur="500" fill="hold"/>
                                        <p:tgtEl>
                                          <p:spTgt spid="1761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61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613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76131">
                                            <p:txEl>
                                              <p:pRg st="1" end="1"/>
                                            </p:txEl>
                                          </p:spTgt>
                                        </p:tgtEl>
                                        <p:attrNameLst>
                                          <p:attrName>style.visibility</p:attrName>
                                        </p:attrNameLst>
                                      </p:cBhvr>
                                      <p:to>
                                        <p:strVal val="visible"/>
                                      </p:to>
                                    </p:set>
                                    <p:anim calcmode="lin" valueType="num">
                                      <p:cBhvr>
                                        <p:cTn id="14" dur="500" fill="hold"/>
                                        <p:tgtEl>
                                          <p:spTgt spid="17613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7613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7613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76131">
                                            <p:txEl>
                                              <p:pRg st="2" end="2"/>
                                            </p:txEl>
                                          </p:spTgt>
                                        </p:tgtEl>
                                        <p:attrNameLst>
                                          <p:attrName>style.visibility</p:attrName>
                                        </p:attrNameLst>
                                      </p:cBhvr>
                                      <p:to>
                                        <p:strVal val="visible"/>
                                      </p:to>
                                    </p:set>
                                    <p:anim calcmode="lin" valueType="num">
                                      <p:cBhvr>
                                        <p:cTn id="21" dur="500" fill="hold"/>
                                        <p:tgtEl>
                                          <p:spTgt spid="17613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7613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76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3">
            <a:extLst>
              <a:ext uri="{FF2B5EF4-FFF2-40B4-BE49-F238E27FC236}">
                <a16:creationId xmlns:a16="http://schemas.microsoft.com/office/drawing/2014/main" id="{E6E55A77-8A0C-4516-BCA4-4AF20205AF39}"/>
              </a:ext>
            </a:extLst>
          </p:cNvPr>
          <p:cNvSpPr>
            <a:spLocks noGrp="1" noChangeArrowheads="1"/>
          </p:cNvSpPr>
          <p:nvPr>
            <p:ph type="body" idx="1"/>
          </p:nvPr>
        </p:nvSpPr>
        <p:spPr>
          <a:xfrm>
            <a:off x="1981200" y="533400"/>
            <a:ext cx="8229600" cy="5334000"/>
          </a:xfrm>
        </p:spPr>
        <p:txBody>
          <a:bodyPr/>
          <a:lstStyle/>
          <a:p>
            <a:pPr algn="ctr" eaLnBrk="1" hangingPunct="1">
              <a:lnSpc>
                <a:spcPct val="110000"/>
              </a:lnSpc>
              <a:buFont typeface="Wingdings" panose="05000000000000000000" pitchFamily="2" charset="2"/>
              <a:buNone/>
              <a:defRPr/>
            </a:pPr>
            <a:r>
              <a:rPr lang="en-US" dirty="0"/>
              <a:t>“Actually the verse should read, ‘Blessed are ye </a:t>
            </a:r>
            <a:r>
              <a:rPr lang="en-US" i="1" dirty="0"/>
              <a:t>whenever</a:t>
            </a:r>
            <a:r>
              <a:rPr lang="en-US" dirty="0"/>
              <a:t> men shall...persecute you.’ It would be a recurring experience...Not constant persecution, but occasional outbursts of it, are sure to arise against the active peacemaker as he goes counter to the accepted philosophy of the world”</a:t>
            </a:r>
          </a:p>
        </p:txBody>
      </p:sp>
      <p:sp>
        <p:nvSpPr>
          <p:cNvPr id="3" name="Rectangle 2">
            <a:extLst>
              <a:ext uri="{FF2B5EF4-FFF2-40B4-BE49-F238E27FC236}">
                <a16:creationId xmlns:a16="http://schemas.microsoft.com/office/drawing/2014/main" id="{54A81620-C68F-47CE-9F6C-C1EDD5AF1928}"/>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anim calcmode="lin" valueType="num">
                                      <p:cBhvr>
                                        <p:cTn id="7" dur="500" fill="hold"/>
                                        <p:tgtEl>
                                          <p:spTgt spid="1771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715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71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a:extLst>
              <a:ext uri="{FF2B5EF4-FFF2-40B4-BE49-F238E27FC236}">
                <a16:creationId xmlns:a16="http://schemas.microsoft.com/office/drawing/2014/main" id="{97C3D4A8-0228-4A75-BCBE-C25172A36CB7}"/>
              </a:ext>
            </a:extLst>
          </p:cNvPr>
          <p:cNvSpPr>
            <a:spLocks noGrp="1" noChangeArrowheads="1"/>
          </p:cNvSpPr>
          <p:nvPr>
            <p:ph type="body" idx="1"/>
          </p:nvPr>
        </p:nvSpPr>
        <p:spPr>
          <a:xfrm>
            <a:off x="1981200" y="685800"/>
            <a:ext cx="8229600" cy="5029200"/>
          </a:xfrm>
        </p:spPr>
        <p:txBody>
          <a:bodyPr/>
          <a:lstStyle/>
          <a:p>
            <a:pPr eaLnBrk="1" hangingPunct="1">
              <a:spcBef>
                <a:spcPts val="1200"/>
              </a:spcBef>
              <a:spcAft>
                <a:spcPts val="1200"/>
              </a:spcAft>
              <a:defRPr/>
            </a:pPr>
            <a:r>
              <a:rPr lang="en-US" dirty="0"/>
              <a:t>Different from those living by worldly values (John 15:19)</a:t>
            </a:r>
          </a:p>
          <a:p>
            <a:pPr eaLnBrk="1" hangingPunct="1">
              <a:spcBef>
                <a:spcPts val="1200"/>
              </a:spcBef>
              <a:spcAft>
                <a:spcPts val="1200"/>
              </a:spcAft>
              <a:defRPr/>
            </a:pPr>
            <a:r>
              <a:rPr lang="en-US" dirty="0"/>
              <a:t>A constant rebuke to the unrighteous (Matthew 14:1ff)</a:t>
            </a:r>
          </a:p>
          <a:p>
            <a:pPr eaLnBrk="1" hangingPunct="1">
              <a:spcBef>
                <a:spcPts val="1200"/>
              </a:spcBef>
              <a:spcAft>
                <a:spcPts val="1200"/>
              </a:spcAft>
              <a:defRPr/>
            </a:pPr>
            <a:r>
              <a:rPr lang="en-US" dirty="0"/>
              <a:t>Possess character the evil man envies (Genesis 4:1-8)</a:t>
            </a:r>
          </a:p>
          <a:p>
            <a:pPr eaLnBrk="1" hangingPunct="1">
              <a:spcBef>
                <a:spcPts val="1200"/>
              </a:spcBef>
              <a:spcAft>
                <a:spcPts val="1200"/>
              </a:spcAft>
              <a:defRPr/>
            </a:pPr>
            <a:r>
              <a:rPr lang="en-US" dirty="0"/>
              <a:t>Interfere with the enjoyments of the </a:t>
            </a:r>
            <a:r>
              <a:rPr lang="en-US" dirty="0" err="1"/>
              <a:t>worldling</a:t>
            </a:r>
            <a:r>
              <a:rPr lang="en-US" dirty="0"/>
              <a:t> (Acts 16:16-24; 19:23ff) </a:t>
            </a:r>
          </a:p>
        </p:txBody>
      </p:sp>
      <p:sp>
        <p:nvSpPr>
          <p:cNvPr id="3" name="Rectangle 2">
            <a:extLst>
              <a:ext uri="{FF2B5EF4-FFF2-40B4-BE49-F238E27FC236}">
                <a16:creationId xmlns:a16="http://schemas.microsoft.com/office/drawing/2014/main" id="{79AB54F8-BCB8-4BA7-B746-300BCFD960EA}"/>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anim calcmode="lin" valueType="num">
                                      <p:cBhvr>
                                        <p:cTn id="7" dur="500" fill="hold"/>
                                        <p:tgtEl>
                                          <p:spTgt spid="1802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022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022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80227">
                                            <p:txEl>
                                              <p:pRg st="1" end="1"/>
                                            </p:txEl>
                                          </p:spTgt>
                                        </p:tgtEl>
                                        <p:attrNameLst>
                                          <p:attrName>style.visibility</p:attrName>
                                        </p:attrNameLst>
                                      </p:cBhvr>
                                      <p:to>
                                        <p:strVal val="visible"/>
                                      </p:to>
                                    </p:set>
                                    <p:anim calcmode="lin" valueType="num">
                                      <p:cBhvr>
                                        <p:cTn id="14" dur="500" fill="hold"/>
                                        <p:tgtEl>
                                          <p:spTgt spid="18022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8022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8022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80227">
                                            <p:txEl>
                                              <p:pRg st="2" end="2"/>
                                            </p:txEl>
                                          </p:spTgt>
                                        </p:tgtEl>
                                        <p:attrNameLst>
                                          <p:attrName>style.visibility</p:attrName>
                                        </p:attrNameLst>
                                      </p:cBhvr>
                                      <p:to>
                                        <p:strVal val="visible"/>
                                      </p:to>
                                    </p:set>
                                    <p:anim calcmode="lin" valueType="num">
                                      <p:cBhvr>
                                        <p:cTn id="21" dur="500" fill="hold"/>
                                        <p:tgtEl>
                                          <p:spTgt spid="18022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8022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8022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80227">
                                            <p:txEl>
                                              <p:pRg st="3" end="3"/>
                                            </p:txEl>
                                          </p:spTgt>
                                        </p:tgtEl>
                                        <p:attrNameLst>
                                          <p:attrName>style.visibility</p:attrName>
                                        </p:attrNameLst>
                                      </p:cBhvr>
                                      <p:to>
                                        <p:strVal val="visible"/>
                                      </p:to>
                                    </p:set>
                                    <p:anim calcmode="lin" valueType="num">
                                      <p:cBhvr>
                                        <p:cTn id="28" dur="500" fill="hold"/>
                                        <p:tgtEl>
                                          <p:spTgt spid="18022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8022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802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7"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a:extLst>
              <a:ext uri="{FF2B5EF4-FFF2-40B4-BE49-F238E27FC236}">
                <a16:creationId xmlns:a16="http://schemas.microsoft.com/office/drawing/2014/main" id="{57F8F779-BEE2-4F6C-BF34-67597B04FB22}"/>
              </a:ext>
            </a:extLst>
          </p:cNvPr>
          <p:cNvSpPr>
            <a:spLocks noGrp="1" noChangeArrowheads="1"/>
          </p:cNvSpPr>
          <p:nvPr>
            <p:ph type="body" idx="1"/>
          </p:nvPr>
        </p:nvSpPr>
        <p:spPr>
          <a:xfrm>
            <a:off x="1981200" y="762000"/>
            <a:ext cx="8229600" cy="4876800"/>
          </a:xfrm>
        </p:spPr>
        <p:txBody>
          <a:bodyPr/>
          <a:lstStyle/>
          <a:p>
            <a:pPr eaLnBrk="1" hangingPunct="1">
              <a:spcBef>
                <a:spcPts val="1200"/>
              </a:spcBef>
              <a:spcAft>
                <a:spcPts val="1200"/>
              </a:spcAft>
              <a:defRPr/>
            </a:pPr>
            <a:r>
              <a:rPr lang="en-US" dirty="0"/>
              <a:t>A simple explanation – John 3:19-21.</a:t>
            </a:r>
          </a:p>
          <a:p>
            <a:pPr eaLnBrk="1" hangingPunct="1">
              <a:spcBef>
                <a:spcPts val="1200"/>
              </a:spcBef>
              <a:spcAft>
                <a:spcPts val="1200"/>
              </a:spcAft>
              <a:defRPr/>
            </a:pPr>
            <a:r>
              <a:rPr lang="en-US" dirty="0"/>
              <a:t>NO possible way Christians can have peace with the world (2 Corinthians 6:14-18; Revelation 18:4-5).</a:t>
            </a:r>
          </a:p>
          <a:p>
            <a:pPr eaLnBrk="1" hangingPunct="1">
              <a:spcBef>
                <a:spcPts val="1200"/>
              </a:spcBef>
              <a:spcAft>
                <a:spcPts val="1200"/>
              </a:spcAft>
              <a:defRPr/>
            </a:pPr>
            <a:r>
              <a:rPr lang="en-US" dirty="0"/>
              <a:t>Those who try to have “peace” with the world cannot have “peace” with God (James 4:4).</a:t>
            </a:r>
          </a:p>
        </p:txBody>
      </p:sp>
      <p:sp>
        <p:nvSpPr>
          <p:cNvPr id="3" name="Rectangle 2">
            <a:extLst>
              <a:ext uri="{FF2B5EF4-FFF2-40B4-BE49-F238E27FC236}">
                <a16:creationId xmlns:a16="http://schemas.microsoft.com/office/drawing/2014/main" id="{AE3882C9-EC1E-47FD-8246-CC35304EC254}"/>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1251">
                                            <p:txEl>
                                              <p:pRg st="0" end="0"/>
                                            </p:txEl>
                                          </p:spTgt>
                                        </p:tgtEl>
                                        <p:attrNameLst>
                                          <p:attrName>style.visibility</p:attrName>
                                        </p:attrNameLst>
                                      </p:cBhvr>
                                      <p:to>
                                        <p:strVal val="visible"/>
                                      </p:to>
                                    </p:set>
                                    <p:anim calcmode="lin" valueType="num">
                                      <p:cBhvr>
                                        <p:cTn id="7" dur="500" fill="hold"/>
                                        <p:tgtEl>
                                          <p:spTgt spid="181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125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125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81251">
                                            <p:txEl>
                                              <p:pRg st="1" end="1"/>
                                            </p:txEl>
                                          </p:spTgt>
                                        </p:tgtEl>
                                        <p:attrNameLst>
                                          <p:attrName>style.visibility</p:attrName>
                                        </p:attrNameLst>
                                      </p:cBhvr>
                                      <p:to>
                                        <p:strVal val="visible"/>
                                      </p:to>
                                    </p:set>
                                    <p:anim calcmode="lin" valueType="num">
                                      <p:cBhvr>
                                        <p:cTn id="14" dur="500" fill="hold"/>
                                        <p:tgtEl>
                                          <p:spTgt spid="18125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8125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8125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81251">
                                            <p:txEl>
                                              <p:pRg st="2" end="2"/>
                                            </p:txEl>
                                          </p:spTgt>
                                        </p:tgtEl>
                                        <p:attrNameLst>
                                          <p:attrName>style.visibility</p:attrName>
                                        </p:attrNameLst>
                                      </p:cBhvr>
                                      <p:to>
                                        <p:strVal val="visible"/>
                                      </p:to>
                                    </p:set>
                                    <p:anim calcmode="lin" valueType="num">
                                      <p:cBhvr>
                                        <p:cTn id="21" dur="500" fill="hold"/>
                                        <p:tgtEl>
                                          <p:spTgt spid="18125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8125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81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a:extLst>
              <a:ext uri="{FF2B5EF4-FFF2-40B4-BE49-F238E27FC236}">
                <a16:creationId xmlns:a16="http://schemas.microsoft.com/office/drawing/2014/main" id="{5D5CBA96-DB9E-41ED-940E-BDE992F17629}"/>
              </a:ext>
            </a:extLst>
          </p:cNvPr>
          <p:cNvSpPr>
            <a:spLocks noGrp="1" noChangeArrowheads="1"/>
          </p:cNvSpPr>
          <p:nvPr>
            <p:ph type="body" idx="1"/>
          </p:nvPr>
        </p:nvSpPr>
        <p:spPr>
          <a:xfrm>
            <a:off x="1981200" y="685800"/>
            <a:ext cx="8229600" cy="5105400"/>
          </a:xfrm>
        </p:spPr>
        <p:txBody>
          <a:bodyPr/>
          <a:lstStyle/>
          <a:p>
            <a:pPr algn="ctr" eaLnBrk="1" hangingPunct="1">
              <a:lnSpc>
                <a:spcPct val="150000"/>
              </a:lnSpc>
              <a:spcBef>
                <a:spcPts val="1200"/>
              </a:spcBef>
              <a:spcAft>
                <a:spcPts val="1200"/>
              </a:spcAft>
              <a:buNone/>
              <a:defRPr/>
            </a:pPr>
            <a:r>
              <a:rPr lang="en-US" dirty="0"/>
              <a:t>“Through the favor of the world and intimate intercourse with it we become too much involved in its sin. When Peter mixed with the people of the world in that night of Christ’s sufferings, and sat in the seat of the scornful, he denied his Lord.” </a:t>
            </a:r>
          </a:p>
        </p:txBody>
      </p:sp>
      <p:sp>
        <p:nvSpPr>
          <p:cNvPr id="3" name="Rectangle 2">
            <a:extLst>
              <a:ext uri="{FF2B5EF4-FFF2-40B4-BE49-F238E27FC236}">
                <a16:creationId xmlns:a16="http://schemas.microsoft.com/office/drawing/2014/main" id="{8D39A52F-6B53-44C3-AD0C-ADE80B6CB96E}"/>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anim calcmode="lin" valueType="num">
                                      <p:cBhvr>
                                        <p:cTn id="7" dur="500" fill="hold"/>
                                        <p:tgtEl>
                                          <p:spTgt spid="1822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227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2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E3AB79D0-4B0A-44CF-8363-CE5435881521}"/>
              </a:ext>
            </a:extLst>
          </p:cNvPr>
          <p:cNvSpPr>
            <a:spLocks noGrp="1" noChangeArrowheads="1"/>
          </p:cNvSpPr>
          <p:nvPr>
            <p:ph idx="1"/>
          </p:nvPr>
        </p:nvSpPr>
        <p:spPr>
          <a:xfrm>
            <a:off x="2209800" y="1905000"/>
            <a:ext cx="7772400" cy="4572000"/>
          </a:xfrm>
        </p:spPr>
        <p:txBody>
          <a:bodyPr/>
          <a:lstStyle/>
          <a:p>
            <a:pPr algn="ctr" eaLnBrk="1" hangingPunct="1">
              <a:spcBef>
                <a:spcPct val="0"/>
              </a:spcBef>
              <a:buFontTx/>
              <a:buNone/>
            </a:pPr>
            <a:r>
              <a:rPr lang="en-US" altLang="en-US" sz="2000"/>
              <a:t>mark the opening of the </a:t>
            </a:r>
          </a:p>
          <a:p>
            <a:pPr algn="ctr" eaLnBrk="1" hangingPunct="1">
              <a:spcBef>
                <a:spcPct val="0"/>
              </a:spcBef>
              <a:buFontTx/>
              <a:buNone/>
            </a:pPr>
            <a:endParaRPr lang="en-US" altLang="en-US" sz="4000"/>
          </a:p>
          <a:p>
            <a:pPr algn="ctr" eaLnBrk="1" hangingPunct="1">
              <a:spcBef>
                <a:spcPct val="0"/>
              </a:spcBef>
              <a:buFontTx/>
              <a:buNone/>
            </a:pPr>
            <a:r>
              <a:rPr lang="en-US" altLang="en-US" sz="4800">
                <a:latin typeface="Arial Black" panose="020B0A04020102020204" pitchFamily="34" charset="0"/>
              </a:rPr>
              <a:t>Sermon on the Mount </a:t>
            </a:r>
          </a:p>
          <a:p>
            <a:pPr algn="ctr" eaLnBrk="1" hangingPunct="1">
              <a:spcBef>
                <a:spcPct val="0"/>
              </a:spcBef>
              <a:buFontTx/>
              <a:buNone/>
            </a:pPr>
            <a:endParaRPr lang="en-US" altLang="en-US" sz="4000"/>
          </a:p>
          <a:p>
            <a:pPr algn="ctr" eaLnBrk="1" hangingPunct="1">
              <a:spcBef>
                <a:spcPct val="0"/>
              </a:spcBef>
              <a:buFontTx/>
              <a:buNone/>
            </a:pPr>
            <a:r>
              <a:rPr lang="en-US" altLang="en-US" sz="4000"/>
              <a:t>the very first of Our Lord’s sermons in Matthew.</a:t>
            </a:r>
          </a:p>
        </p:txBody>
      </p:sp>
      <p:sp>
        <p:nvSpPr>
          <p:cNvPr id="25602" name="Rectangle 2">
            <a:extLst>
              <a:ext uri="{FF2B5EF4-FFF2-40B4-BE49-F238E27FC236}">
                <a16:creationId xmlns:a16="http://schemas.microsoft.com/office/drawing/2014/main" id="{602A26F0-5011-438F-83C6-D6C92ECB12CD}"/>
              </a:ext>
            </a:extLst>
          </p:cNvPr>
          <p:cNvSpPr>
            <a:spLocks noGrp="1" noChangeArrowheads="1"/>
          </p:cNvSpPr>
          <p:nvPr>
            <p:ph type="title"/>
          </p:nvPr>
        </p:nvSpPr>
        <p:spPr>
          <a:xfrm>
            <a:off x="3473042" y="228600"/>
            <a:ext cx="6509158" cy="1295400"/>
          </a:xfrm>
        </p:spPr>
        <p:txBody>
          <a:bodyPr/>
          <a:lstStyle/>
          <a:p>
            <a:pPr eaLnBrk="1" fontAlgn="auto" hangingPunct="1">
              <a:spcAft>
                <a:spcPts val="0"/>
              </a:spcAft>
              <a:defRPr/>
            </a:pPr>
            <a:r>
              <a:rPr lang="en-US" sz="3600" dirty="0"/>
              <a:t>The solemn blessings </a:t>
            </a:r>
            <a:br>
              <a:rPr lang="en-US" sz="3600" dirty="0"/>
            </a:br>
            <a:endParaRPr lang="en-US" sz="3600" dirty="0"/>
          </a:p>
        </p:txBody>
      </p:sp>
    </p:spTree>
    <p:extLst>
      <p:ext uri="{BB962C8B-B14F-4D97-AF65-F5344CB8AC3E}">
        <p14:creationId xmlns:p14="http://schemas.microsoft.com/office/powerpoint/2010/main" val="271995038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a:extLst>
              <a:ext uri="{FF2B5EF4-FFF2-40B4-BE49-F238E27FC236}">
                <a16:creationId xmlns:a16="http://schemas.microsoft.com/office/drawing/2014/main" id="{D7106F5B-8529-4CFF-A08A-39A9E720A4A0}"/>
              </a:ext>
            </a:extLst>
          </p:cNvPr>
          <p:cNvSpPr>
            <a:spLocks noGrp="1" noChangeArrowheads="1"/>
          </p:cNvSpPr>
          <p:nvPr>
            <p:ph type="body" idx="1"/>
          </p:nvPr>
        </p:nvSpPr>
        <p:spPr>
          <a:xfrm>
            <a:off x="1981200" y="685800"/>
            <a:ext cx="8229600" cy="4953000"/>
          </a:xfrm>
        </p:spPr>
        <p:txBody>
          <a:bodyPr/>
          <a:lstStyle/>
          <a:p>
            <a:pPr eaLnBrk="1" hangingPunct="1">
              <a:spcBef>
                <a:spcPts val="1200"/>
              </a:spcBef>
              <a:spcAft>
                <a:spcPts val="1200"/>
              </a:spcAft>
              <a:defRPr/>
            </a:pPr>
            <a:r>
              <a:rPr lang="en-US" dirty="0"/>
              <a:t>PERSECUTION</a:t>
            </a:r>
          </a:p>
          <a:p>
            <a:pPr eaLnBrk="1" hangingPunct="1">
              <a:spcBef>
                <a:spcPts val="1200"/>
              </a:spcBef>
              <a:spcAft>
                <a:spcPts val="1200"/>
              </a:spcAft>
              <a:defRPr/>
            </a:pPr>
            <a:r>
              <a:rPr lang="en-US" dirty="0"/>
              <a:t>REVILE</a:t>
            </a:r>
          </a:p>
          <a:p>
            <a:pPr eaLnBrk="1" hangingPunct="1">
              <a:spcBef>
                <a:spcPts val="600"/>
              </a:spcBef>
              <a:spcAft>
                <a:spcPts val="600"/>
              </a:spcAft>
              <a:buNone/>
              <a:defRPr/>
            </a:pPr>
            <a:r>
              <a:rPr lang="en-US" dirty="0"/>
              <a:t>	Abuse in speech because they despise him</a:t>
            </a:r>
          </a:p>
          <a:p>
            <a:pPr eaLnBrk="1" hangingPunct="1">
              <a:spcBef>
                <a:spcPts val="600"/>
              </a:spcBef>
              <a:spcAft>
                <a:spcPts val="600"/>
              </a:spcAft>
              <a:buNone/>
              <a:defRPr/>
            </a:pPr>
            <a:r>
              <a:rPr lang="en-US" dirty="0"/>
              <a:t>	Name-calling; scoffs; innuendoes which cast doubt on integrity; taunts; or, a whispering campaign.</a:t>
            </a:r>
          </a:p>
          <a:p>
            <a:pPr eaLnBrk="1" hangingPunct="1">
              <a:spcBef>
                <a:spcPts val="600"/>
              </a:spcBef>
              <a:spcAft>
                <a:spcPts val="600"/>
              </a:spcAft>
              <a:buNone/>
              <a:defRPr/>
            </a:pPr>
            <a:r>
              <a:rPr lang="en-US" dirty="0"/>
              <a:t>	Intention is to destroy reputation and character</a:t>
            </a:r>
          </a:p>
        </p:txBody>
      </p:sp>
      <p:sp>
        <p:nvSpPr>
          <p:cNvPr id="3" name="Rectangle 2">
            <a:extLst>
              <a:ext uri="{FF2B5EF4-FFF2-40B4-BE49-F238E27FC236}">
                <a16:creationId xmlns:a16="http://schemas.microsoft.com/office/drawing/2014/main" id="{26074ECC-2BD6-42DB-A820-5BB51D81F297}"/>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5347">
                                            <p:txEl>
                                              <p:pRg st="1" end="1"/>
                                            </p:txEl>
                                          </p:spTgt>
                                        </p:tgtEl>
                                        <p:attrNameLst>
                                          <p:attrName>style.visibility</p:attrName>
                                        </p:attrNameLst>
                                      </p:cBhvr>
                                      <p:to>
                                        <p:strVal val="visible"/>
                                      </p:to>
                                    </p:set>
                                    <p:anim calcmode="lin" valueType="num">
                                      <p:cBhvr>
                                        <p:cTn id="7" dur="500" fill="hold"/>
                                        <p:tgtEl>
                                          <p:spTgt spid="18534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85347">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85347">
                                            <p:txEl>
                                              <p:pRg st="1" end="1"/>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85347">
                                            <p:txEl>
                                              <p:pRg st="2" end="2"/>
                                            </p:txEl>
                                          </p:spTgt>
                                        </p:tgtEl>
                                        <p:attrNameLst>
                                          <p:attrName>style.visibility</p:attrName>
                                        </p:attrNameLst>
                                      </p:cBhvr>
                                      <p:to>
                                        <p:strVal val="visible"/>
                                      </p:to>
                                    </p:set>
                                    <p:anim calcmode="lin" valueType="num">
                                      <p:cBhvr>
                                        <p:cTn id="13" dur="500" fill="hold"/>
                                        <p:tgtEl>
                                          <p:spTgt spid="18534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85347">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185347">
                                            <p:txEl>
                                              <p:pRg st="2" end="2"/>
                                            </p:txEl>
                                          </p:spTgt>
                                        </p:tgtEl>
                                      </p:cBhvr>
                                    </p:animEffect>
                                  </p:childTnLst>
                                </p:cTn>
                              </p:par>
                            </p:childTnLst>
                          </p:cTn>
                        </p:par>
                        <p:par>
                          <p:cTn id="16" fill="hold" nodeType="afterGroup">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185347">
                                            <p:txEl>
                                              <p:pRg st="3" end="3"/>
                                            </p:txEl>
                                          </p:spTgt>
                                        </p:tgtEl>
                                        <p:attrNameLst>
                                          <p:attrName>style.visibility</p:attrName>
                                        </p:attrNameLst>
                                      </p:cBhvr>
                                      <p:to>
                                        <p:strVal val="visible"/>
                                      </p:to>
                                    </p:set>
                                    <p:anim calcmode="lin" valueType="num">
                                      <p:cBhvr>
                                        <p:cTn id="19" dur="500" fill="hold"/>
                                        <p:tgtEl>
                                          <p:spTgt spid="185347">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85347">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185347">
                                            <p:txEl>
                                              <p:pRg st="3" end="3"/>
                                            </p:txEl>
                                          </p:spTgt>
                                        </p:tgtEl>
                                      </p:cBhvr>
                                    </p:animEffect>
                                  </p:childTnLst>
                                </p:cTn>
                              </p:par>
                            </p:childTnLst>
                          </p:cTn>
                        </p:par>
                        <p:par>
                          <p:cTn id="22" fill="hold" nodeType="afterGroup">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185347">
                                            <p:txEl>
                                              <p:pRg st="4" end="4"/>
                                            </p:txEl>
                                          </p:spTgt>
                                        </p:tgtEl>
                                        <p:attrNameLst>
                                          <p:attrName>style.visibility</p:attrName>
                                        </p:attrNameLst>
                                      </p:cBhvr>
                                      <p:to>
                                        <p:strVal val="visible"/>
                                      </p:to>
                                    </p:set>
                                    <p:anim calcmode="lin" valueType="num">
                                      <p:cBhvr>
                                        <p:cTn id="25" dur="500" fill="hold"/>
                                        <p:tgtEl>
                                          <p:spTgt spid="18534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85347">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1853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build="p"/>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3">
            <a:extLst>
              <a:ext uri="{FF2B5EF4-FFF2-40B4-BE49-F238E27FC236}">
                <a16:creationId xmlns:a16="http://schemas.microsoft.com/office/drawing/2014/main" id="{B40E9C8B-01CE-46FC-8BFA-C6786677DE0E}"/>
              </a:ext>
            </a:extLst>
          </p:cNvPr>
          <p:cNvSpPr>
            <a:spLocks noGrp="1" noChangeArrowheads="1"/>
          </p:cNvSpPr>
          <p:nvPr>
            <p:ph type="body" idx="1"/>
          </p:nvPr>
        </p:nvSpPr>
        <p:spPr>
          <a:xfrm>
            <a:off x="1981200" y="685800"/>
            <a:ext cx="8229600" cy="4419600"/>
          </a:xfrm>
        </p:spPr>
        <p:txBody>
          <a:bodyPr/>
          <a:lstStyle/>
          <a:p>
            <a:pPr eaLnBrk="1" hangingPunct="1">
              <a:lnSpc>
                <a:spcPct val="150000"/>
              </a:lnSpc>
              <a:spcBef>
                <a:spcPts val="1200"/>
              </a:spcBef>
              <a:defRPr/>
            </a:pPr>
            <a:r>
              <a:rPr lang="en-US" dirty="0"/>
              <a:t>NEGATIVE responses</a:t>
            </a:r>
          </a:p>
          <a:p>
            <a:pPr eaLnBrk="1" hangingPunct="1">
              <a:lnSpc>
                <a:spcPct val="150000"/>
              </a:lnSpc>
              <a:spcBef>
                <a:spcPts val="1200"/>
              </a:spcBef>
              <a:buNone/>
              <a:defRPr/>
            </a:pPr>
            <a:r>
              <a:rPr lang="en-US" dirty="0"/>
              <a:t>	Do not retaliate; reply; strike back</a:t>
            </a:r>
          </a:p>
          <a:p>
            <a:pPr eaLnBrk="1" hangingPunct="1">
              <a:lnSpc>
                <a:spcPct val="150000"/>
              </a:lnSpc>
              <a:spcBef>
                <a:spcPts val="1200"/>
              </a:spcBef>
              <a:buNone/>
              <a:defRPr/>
            </a:pPr>
            <a:r>
              <a:rPr lang="en-US" dirty="0"/>
              <a:t>	Do not harbor resentment</a:t>
            </a:r>
          </a:p>
          <a:p>
            <a:pPr eaLnBrk="1" hangingPunct="1">
              <a:spcBef>
                <a:spcPts val="1200"/>
              </a:spcBef>
              <a:buNone/>
              <a:defRPr/>
            </a:pPr>
            <a:r>
              <a:rPr lang="en-US" dirty="0"/>
              <a:t>	Do not become depressed by such actions </a:t>
            </a:r>
          </a:p>
        </p:txBody>
      </p:sp>
      <p:sp>
        <p:nvSpPr>
          <p:cNvPr id="3" name="Rectangle 2">
            <a:extLst>
              <a:ext uri="{FF2B5EF4-FFF2-40B4-BE49-F238E27FC236}">
                <a16:creationId xmlns:a16="http://schemas.microsoft.com/office/drawing/2014/main" id="{7BB6CE6A-C618-420F-A644-23FCB8E683A9}"/>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anim calcmode="lin" valueType="num">
                                      <p:cBhvr>
                                        <p:cTn id="7" dur="500" fill="hold"/>
                                        <p:tgtEl>
                                          <p:spTgt spid="1873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739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7395">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87395">
                                            <p:txEl>
                                              <p:pRg st="1" end="1"/>
                                            </p:txEl>
                                          </p:spTgt>
                                        </p:tgtEl>
                                        <p:attrNameLst>
                                          <p:attrName>style.visibility</p:attrName>
                                        </p:attrNameLst>
                                      </p:cBhvr>
                                      <p:to>
                                        <p:strVal val="visible"/>
                                      </p:to>
                                    </p:set>
                                    <p:anim calcmode="lin" valueType="num">
                                      <p:cBhvr>
                                        <p:cTn id="13" dur="500" fill="hold"/>
                                        <p:tgtEl>
                                          <p:spTgt spid="1873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87395">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87395">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87395">
                                            <p:txEl>
                                              <p:pRg st="2" end="2"/>
                                            </p:txEl>
                                          </p:spTgt>
                                        </p:tgtEl>
                                        <p:attrNameLst>
                                          <p:attrName>style.visibility</p:attrName>
                                        </p:attrNameLst>
                                      </p:cBhvr>
                                      <p:to>
                                        <p:strVal val="visible"/>
                                      </p:to>
                                    </p:set>
                                    <p:anim calcmode="lin" valueType="num">
                                      <p:cBhvr>
                                        <p:cTn id="20" dur="500" fill="hold"/>
                                        <p:tgtEl>
                                          <p:spTgt spid="187395">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187395">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18739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187395">
                                            <p:txEl>
                                              <p:pRg st="3" end="3"/>
                                            </p:txEl>
                                          </p:spTgt>
                                        </p:tgtEl>
                                        <p:attrNameLst>
                                          <p:attrName>style.visibility</p:attrName>
                                        </p:attrNameLst>
                                      </p:cBhvr>
                                      <p:to>
                                        <p:strVal val="visible"/>
                                      </p:to>
                                    </p:set>
                                    <p:anim calcmode="lin" valueType="num">
                                      <p:cBhvr>
                                        <p:cTn id="27" dur="500" fill="hold"/>
                                        <p:tgtEl>
                                          <p:spTgt spid="18739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87395">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1873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5"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3">
            <a:extLst>
              <a:ext uri="{FF2B5EF4-FFF2-40B4-BE49-F238E27FC236}">
                <a16:creationId xmlns:a16="http://schemas.microsoft.com/office/drawing/2014/main" id="{0512E994-AEFF-4FAC-994E-C6014545C0E5}"/>
              </a:ext>
            </a:extLst>
          </p:cNvPr>
          <p:cNvSpPr>
            <a:spLocks noGrp="1" noChangeArrowheads="1"/>
          </p:cNvSpPr>
          <p:nvPr>
            <p:ph type="body" idx="1"/>
          </p:nvPr>
        </p:nvSpPr>
        <p:spPr>
          <a:xfrm>
            <a:off x="1981200" y="838200"/>
            <a:ext cx="8229600" cy="4419600"/>
          </a:xfrm>
        </p:spPr>
        <p:txBody>
          <a:bodyPr/>
          <a:lstStyle/>
          <a:p>
            <a:pPr eaLnBrk="1" hangingPunct="1">
              <a:lnSpc>
                <a:spcPct val="150000"/>
              </a:lnSpc>
              <a:spcBef>
                <a:spcPts val="1200"/>
              </a:spcBef>
              <a:defRPr/>
            </a:pPr>
            <a:r>
              <a:rPr lang="en-US" dirty="0"/>
              <a:t>POSITIVE responses</a:t>
            </a:r>
          </a:p>
          <a:p>
            <a:pPr eaLnBrk="1" hangingPunct="1">
              <a:lnSpc>
                <a:spcPct val="150000"/>
              </a:lnSpc>
              <a:spcBef>
                <a:spcPts val="1200"/>
              </a:spcBef>
              <a:buNone/>
              <a:defRPr/>
            </a:pPr>
            <a:r>
              <a:rPr lang="en-US" dirty="0"/>
              <a:t>	“Rejoice”</a:t>
            </a:r>
          </a:p>
          <a:p>
            <a:pPr eaLnBrk="1" hangingPunct="1">
              <a:lnSpc>
                <a:spcPct val="150000"/>
              </a:lnSpc>
              <a:spcBef>
                <a:spcPts val="1200"/>
              </a:spcBef>
              <a:buNone/>
              <a:defRPr/>
            </a:pPr>
            <a:r>
              <a:rPr lang="en-US" dirty="0"/>
              <a:t>	“Be exceeding glad” </a:t>
            </a:r>
          </a:p>
        </p:txBody>
      </p:sp>
      <p:sp>
        <p:nvSpPr>
          <p:cNvPr id="3" name="Rectangle 2">
            <a:extLst>
              <a:ext uri="{FF2B5EF4-FFF2-40B4-BE49-F238E27FC236}">
                <a16:creationId xmlns:a16="http://schemas.microsoft.com/office/drawing/2014/main" id="{AA2E5295-3B6C-46F8-A1D1-11F845F61DA1}"/>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8419">
                                            <p:txEl>
                                              <p:pRg st="0" end="0"/>
                                            </p:txEl>
                                          </p:spTgt>
                                        </p:tgtEl>
                                        <p:attrNameLst>
                                          <p:attrName>style.visibility</p:attrName>
                                        </p:attrNameLst>
                                      </p:cBhvr>
                                      <p:to>
                                        <p:strVal val="visible"/>
                                      </p:to>
                                    </p:set>
                                    <p:anim calcmode="lin" valueType="num">
                                      <p:cBhvr>
                                        <p:cTn id="7" dur="500" fill="hold"/>
                                        <p:tgtEl>
                                          <p:spTgt spid="1884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84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841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88419">
                                            <p:txEl>
                                              <p:pRg st="1" end="1"/>
                                            </p:txEl>
                                          </p:spTgt>
                                        </p:tgtEl>
                                        <p:attrNameLst>
                                          <p:attrName>style.visibility</p:attrName>
                                        </p:attrNameLst>
                                      </p:cBhvr>
                                      <p:to>
                                        <p:strVal val="visible"/>
                                      </p:to>
                                    </p:set>
                                    <p:anim calcmode="lin" valueType="num">
                                      <p:cBhvr>
                                        <p:cTn id="14" dur="500" fill="hold"/>
                                        <p:tgtEl>
                                          <p:spTgt spid="18841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8841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8841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88419">
                                            <p:txEl>
                                              <p:pRg st="2" end="2"/>
                                            </p:txEl>
                                          </p:spTgt>
                                        </p:tgtEl>
                                        <p:attrNameLst>
                                          <p:attrName>style.visibility</p:attrName>
                                        </p:attrNameLst>
                                      </p:cBhvr>
                                      <p:to>
                                        <p:strVal val="visible"/>
                                      </p:to>
                                    </p:set>
                                    <p:anim calcmode="lin" valueType="num">
                                      <p:cBhvr>
                                        <p:cTn id="21" dur="500" fill="hold"/>
                                        <p:tgtEl>
                                          <p:spTgt spid="18841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8841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884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3">
            <a:extLst>
              <a:ext uri="{FF2B5EF4-FFF2-40B4-BE49-F238E27FC236}">
                <a16:creationId xmlns:a16="http://schemas.microsoft.com/office/drawing/2014/main" id="{183A3C75-3D69-4361-9935-B3C7A9ECC2BC}"/>
              </a:ext>
            </a:extLst>
          </p:cNvPr>
          <p:cNvSpPr>
            <a:spLocks noGrp="1" noChangeArrowheads="1"/>
          </p:cNvSpPr>
          <p:nvPr>
            <p:ph type="body" idx="1"/>
          </p:nvPr>
        </p:nvSpPr>
        <p:spPr>
          <a:xfrm>
            <a:off x="1981200" y="762000"/>
            <a:ext cx="8229600" cy="4419600"/>
          </a:xfrm>
        </p:spPr>
        <p:txBody>
          <a:bodyPr/>
          <a:lstStyle/>
          <a:p>
            <a:pPr algn="ctr" eaLnBrk="1" hangingPunct="1">
              <a:lnSpc>
                <a:spcPct val="150000"/>
              </a:lnSpc>
              <a:spcBef>
                <a:spcPts val="1200"/>
              </a:spcBef>
              <a:buNone/>
              <a:defRPr/>
            </a:pPr>
            <a:r>
              <a:rPr lang="en-US" dirty="0"/>
              <a:t>Endure persecutions by</a:t>
            </a:r>
          </a:p>
          <a:p>
            <a:pPr eaLnBrk="1" hangingPunct="1">
              <a:lnSpc>
                <a:spcPct val="150000"/>
              </a:lnSpc>
              <a:spcBef>
                <a:spcPts val="1200"/>
              </a:spcBef>
              <a:defRPr/>
            </a:pPr>
            <a:r>
              <a:rPr lang="en-US" dirty="0"/>
              <a:t>Committing to God</a:t>
            </a:r>
          </a:p>
          <a:p>
            <a:pPr eaLnBrk="1" hangingPunct="1">
              <a:lnSpc>
                <a:spcPct val="150000"/>
              </a:lnSpc>
              <a:spcBef>
                <a:spcPts val="1200"/>
              </a:spcBef>
              <a:defRPr/>
            </a:pPr>
            <a:r>
              <a:rPr lang="en-US" dirty="0"/>
              <a:t>Realize that God has a purpose</a:t>
            </a:r>
          </a:p>
          <a:p>
            <a:pPr eaLnBrk="1" hangingPunct="1">
              <a:lnSpc>
                <a:spcPct val="150000"/>
              </a:lnSpc>
              <a:spcBef>
                <a:spcPts val="1200"/>
              </a:spcBef>
              <a:defRPr/>
            </a:pPr>
            <a:r>
              <a:rPr lang="en-US" dirty="0"/>
              <a:t>Allow God to address the evil </a:t>
            </a:r>
          </a:p>
        </p:txBody>
      </p:sp>
      <p:sp>
        <p:nvSpPr>
          <p:cNvPr id="3" name="Rectangle 2">
            <a:extLst>
              <a:ext uri="{FF2B5EF4-FFF2-40B4-BE49-F238E27FC236}">
                <a16:creationId xmlns:a16="http://schemas.microsoft.com/office/drawing/2014/main" id="{02C72DA4-8BC8-4BEA-A90D-CB512AE66B04}"/>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9443">
                                            <p:txEl>
                                              <p:pRg st="0" end="0"/>
                                            </p:txEl>
                                          </p:spTgt>
                                        </p:tgtEl>
                                        <p:attrNameLst>
                                          <p:attrName>style.visibility</p:attrName>
                                        </p:attrNameLst>
                                      </p:cBhvr>
                                      <p:to>
                                        <p:strVal val="visible"/>
                                      </p:to>
                                    </p:set>
                                    <p:anim calcmode="lin" valueType="num">
                                      <p:cBhvr>
                                        <p:cTn id="7" dur="500" fill="hold"/>
                                        <p:tgtEl>
                                          <p:spTgt spid="1894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94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944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89443">
                                            <p:txEl>
                                              <p:pRg st="1" end="1"/>
                                            </p:txEl>
                                          </p:spTgt>
                                        </p:tgtEl>
                                        <p:attrNameLst>
                                          <p:attrName>style.visibility</p:attrName>
                                        </p:attrNameLst>
                                      </p:cBhvr>
                                      <p:to>
                                        <p:strVal val="visible"/>
                                      </p:to>
                                    </p:set>
                                    <p:anim calcmode="lin" valueType="num">
                                      <p:cBhvr>
                                        <p:cTn id="14" dur="500" fill="hold"/>
                                        <p:tgtEl>
                                          <p:spTgt spid="18944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8944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89443">
                                            <p:txEl>
                                              <p:pRg st="1" end="1"/>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189443">
                                            <p:txEl>
                                              <p:pRg st="2" end="2"/>
                                            </p:txEl>
                                          </p:spTgt>
                                        </p:tgtEl>
                                        <p:attrNameLst>
                                          <p:attrName>style.visibility</p:attrName>
                                        </p:attrNameLst>
                                      </p:cBhvr>
                                      <p:to>
                                        <p:strVal val="visible"/>
                                      </p:to>
                                    </p:set>
                                    <p:anim calcmode="lin" valueType="num">
                                      <p:cBhvr>
                                        <p:cTn id="19" dur="500" fill="hold"/>
                                        <p:tgtEl>
                                          <p:spTgt spid="18944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8944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89443">
                                            <p:txEl>
                                              <p:pRg st="2" end="2"/>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89443">
                                            <p:txEl>
                                              <p:pRg st="3" end="3"/>
                                            </p:txEl>
                                          </p:spTgt>
                                        </p:tgtEl>
                                        <p:attrNameLst>
                                          <p:attrName>style.visibility</p:attrName>
                                        </p:attrNameLst>
                                      </p:cBhvr>
                                      <p:to>
                                        <p:strVal val="visible"/>
                                      </p:to>
                                    </p:set>
                                    <p:anim calcmode="lin" valueType="num">
                                      <p:cBhvr>
                                        <p:cTn id="24" dur="500" fill="hold"/>
                                        <p:tgtEl>
                                          <p:spTgt spid="18944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18944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1894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3">
            <a:extLst>
              <a:ext uri="{FF2B5EF4-FFF2-40B4-BE49-F238E27FC236}">
                <a16:creationId xmlns:a16="http://schemas.microsoft.com/office/drawing/2014/main" id="{95D1123A-F84E-44E1-B912-F1B2A947C78C}"/>
              </a:ext>
            </a:extLst>
          </p:cNvPr>
          <p:cNvSpPr>
            <a:spLocks noGrp="1" noChangeArrowheads="1"/>
          </p:cNvSpPr>
          <p:nvPr>
            <p:ph type="body" idx="1"/>
          </p:nvPr>
        </p:nvSpPr>
        <p:spPr>
          <a:xfrm>
            <a:off x="1981200" y="609600"/>
            <a:ext cx="8229600" cy="5105400"/>
          </a:xfrm>
        </p:spPr>
        <p:txBody>
          <a:bodyPr/>
          <a:lstStyle/>
          <a:p>
            <a:pPr algn="ctr" eaLnBrk="1" hangingPunct="1">
              <a:lnSpc>
                <a:spcPct val="90000"/>
              </a:lnSpc>
              <a:spcBef>
                <a:spcPts val="1200"/>
              </a:spcBef>
              <a:buNone/>
              <a:defRPr/>
            </a:pPr>
            <a:r>
              <a:rPr lang="en-US" dirty="0"/>
              <a:t>“Jesus never promised ease to those who follow Him. Never did He put a carpet on the race track or a bed of roses on the battlefield. He talked about self-denial, about crosses, blood-splattered, death-dealing crosses. To enter the Kingdom of God may mean decisions that are hard, consecration that leads to persecution. But it can be </a:t>
            </a:r>
            <a:br>
              <a:rPr lang="en-US" dirty="0"/>
            </a:br>
            <a:r>
              <a:rPr lang="en-US" dirty="0"/>
              <a:t>no other way” </a:t>
            </a:r>
          </a:p>
        </p:txBody>
      </p:sp>
      <p:sp>
        <p:nvSpPr>
          <p:cNvPr id="3" name="Rectangle 2">
            <a:extLst>
              <a:ext uri="{FF2B5EF4-FFF2-40B4-BE49-F238E27FC236}">
                <a16:creationId xmlns:a16="http://schemas.microsoft.com/office/drawing/2014/main" id="{2C6274C6-8FFD-4789-BAAA-0C3263733704}"/>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90467">
                                            <p:txEl>
                                              <p:pRg st="0" end="0"/>
                                            </p:txEl>
                                          </p:spTgt>
                                        </p:tgtEl>
                                        <p:attrNameLst>
                                          <p:attrName>style.visibility</p:attrName>
                                        </p:attrNameLst>
                                      </p:cBhvr>
                                      <p:to>
                                        <p:strVal val="visible"/>
                                      </p:to>
                                    </p:set>
                                    <p:anim calcmode="lin" valueType="num">
                                      <p:cBhvr>
                                        <p:cTn id="7" dur="500" fill="hold"/>
                                        <p:tgtEl>
                                          <p:spTgt spid="1904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04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04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3">
            <a:extLst>
              <a:ext uri="{FF2B5EF4-FFF2-40B4-BE49-F238E27FC236}">
                <a16:creationId xmlns:a16="http://schemas.microsoft.com/office/drawing/2014/main" id="{C605D8F2-1A5B-4CE8-A6C2-136A4EDE1E92}"/>
              </a:ext>
            </a:extLst>
          </p:cNvPr>
          <p:cNvSpPr>
            <a:spLocks noGrp="1" noChangeArrowheads="1"/>
          </p:cNvSpPr>
          <p:nvPr>
            <p:ph type="body" idx="1"/>
          </p:nvPr>
        </p:nvSpPr>
        <p:spPr>
          <a:xfrm>
            <a:off x="1981200" y="1066800"/>
            <a:ext cx="8229600" cy="4419600"/>
          </a:xfrm>
        </p:spPr>
        <p:txBody>
          <a:bodyPr/>
          <a:lstStyle/>
          <a:p>
            <a:pPr algn="ctr" eaLnBrk="1" hangingPunct="1">
              <a:lnSpc>
                <a:spcPct val="150000"/>
              </a:lnSpc>
              <a:spcBef>
                <a:spcPts val="1200"/>
              </a:spcBef>
              <a:buNone/>
              <a:defRPr/>
            </a:pPr>
            <a:r>
              <a:rPr lang="en-US" dirty="0"/>
              <a:t>The comfort of God to His children who face persecutions is simply stated – “Fear not...” </a:t>
            </a:r>
          </a:p>
          <a:p>
            <a:pPr algn="ctr" eaLnBrk="1" hangingPunct="1">
              <a:lnSpc>
                <a:spcPct val="150000"/>
              </a:lnSpc>
              <a:spcBef>
                <a:spcPts val="1200"/>
              </a:spcBef>
              <a:buNone/>
              <a:defRPr/>
            </a:pPr>
            <a:r>
              <a:rPr lang="en-US" dirty="0"/>
              <a:t>Revelation 2:10</a:t>
            </a:r>
          </a:p>
        </p:txBody>
      </p:sp>
      <p:sp>
        <p:nvSpPr>
          <p:cNvPr id="3" name="Rectangle 2">
            <a:extLst>
              <a:ext uri="{FF2B5EF4-FFF2-40B4-BE49-F238E27FC236}">
                <a16:creationId xmlns:a16="http://schemas.microsoft.com/office/drawing/2014/main" id="{4AE6A5E6-8AC2-4926-BE04-5B20DC9C86F8}"/>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91491">
                                            <p:txEl>
                                              <p:pRg st="0" end="0"/>
                                            </p:txEl>
                                          </p:spTgt>
                                        </p:tgtEl>
                                        <p:attrNameLst>
                                          <p:attrName>style.visibility</p:attrName>
                                        </p:attrNameLst>
                                      </p:cBhvr>
                                      <p:to>
                                        <p:strVal val="visible"/>
                                      </p:to>
                                    </p:set>
                                    <p:anim calcmode="lin" valueType="num">
                                      <p:cBhvr>
                                        <p:cTn id="7" dur="500" fill="hold"/>
                                        <p:tgtEl>
                                          <p:spTgt spid="1914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149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1491">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91491">
                                            <p:txEl>
                                              <p:pRg st="1" end="1"/>
                                            </p:txEl>
                                          </p:spTgt>
                                        </p:tgtEl>
                                        <p:attrNameLst>
                                          <p:attrName>style.visibility</p:attrName>
                                        </p:attrNameLst>
                                      </p:cBhvr>
                                      <p:to>
                                        <p:strVal val="visible"/>
                                      </p:to>
                                    </p:set>
                                    <p:anim calcmode="lin" valueType="num">
                                      <p:cBhvr>
                                        <p:cTn id="12" dur="500" fill="hold"/>
                                        <p:tgtEl>
                                          <p:spTgt spid="19149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9149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914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3">
            <a:extLst>
              <a:ext uri="{FF2B5EF4-FFF2-40B4-BE49-F238E27FC236}">
                <a16:creationId xmlns:a16="http://schemas.microsoft.com/office/drawing/2014/main" id="{C1D8CDB5-A531-43FD-B5F8-90DE4EC4EB7C}"/>
              </a:ext>
            </a:extLst>
          </p:cNvPr>
          <p:cNvSpPr>
            <a:spLocks noGrp="1" noChangeArrowheads="1"/>
          </p:cNvSpPr>
          <p:nvPr>
            <p:ph type="body" idx="1"/>
          </p:nvPr>
        </p:nvSpPr>
        <p:spPr>
          <a:xfrm>
            <a:off x="1981200" y="609600"/>
            <a:ext cx="8229600" cy="5334000"/>
          </a:xfrm>
        </p:spPr>
        <p:txBody>
          <a:bodyPr/>
          <a:lstStyle/>
          <a:p>
            <a:pPr algn="ctr" eaLnBrk="1" hangingPunct="1">
              <a:spcBef>
                <a:spcPts val="1200"/>
              </a:spcBef>
              <a:buNone/>
              <a:defRPr/>
            </a:pPr>
            <a:r>
              <a:rPr lang="en-US" dirty="0"/>
              <a:t>“To be </a:t>
            </a:r>
            <a:r>
              <a:rPr lang="en-US" dirty="0">
                <a:solidFill>
                  <a:srgbClr val="C00000"/>
                </a:solidFill>
                <a:effectLst>
                  <a:outerShdw blurRad="38100" dist="38100" dir="2700000" algn="tl">
                    <a:srgbClr val="000000"/>
                  </a:outerShdw>
                </a:effectLst>
              </a:rPr>
              <a:t>poor in spirit</a:t>
            </a:r>
            <a:r>
              <a:rPr lang="en-US" dirty="0">
                <a:solidFill>
                  <a:srgbClr val="C00000"/>
                </a:solidFill>
              </a:rPr>
              <a:t> </a:t>
            </a:r>
            <a:r>
              <a:rPr lang="en-US" dirty="0"/>
              <a:t>means to give up our pride;</a:t>
            </a:r>
          </a:p>
          <a:p>
            <a:pPr algn="ctr" eaLnBrk="1" hangingPunct="1">
              <a:spcBef>
                <a:spcPts val="1200"/>
              </a:spcBef>
              <a:buNone/>
              <a:defRPr/>
            </a:pPr>
            <a:r>
              <a:rPr lang="en-US" dirty="0"/>
              <a:t>to </a:t>
            </a:r>
            <a:r>
              <a:rPr lang="en-US" dirty="0">
                <a:solidFill>
                  <a:srgbClr val="C00000"/>
                </a:solidFill>
                <a:effectLst>
                  <a:outerShdw blurRad="38100" dist="38100" dir="2700000" algn="tl">
                    <a:srgbClr val="000000"/>
                  </a:outerShdw>
                </a:effectLst>
              </a:rPr>
              <a:t>mourn</a:t>
            </a:r>
            <a:r>
              <a:rPr lang="en-US" dirty="0">
                <a:solidFill>
                  <a:srgbClr val="C00000"/>
                </a:solidFill>
              </a:rPr>
              <a:t> </a:t>
            </a:r>
            <a:r>
              <a:rPr lang="en-US" dirty="0"/>
              <a:t>means to be penitent to the point of surrendering our sins;</a:t>
            </a:r>
          </a:p>
          <a:p>
            <a:pPr algn="ctr" eaLnBrk="1" hangingPunct="1">
              <a:spcBef>
                <a:spcPts val="1200"/>
              </a:spcBef>
              <a:buNone/>
              <a:defRPr/>
            </a:pPr>
            <a:r>
              <a:rPr lang="en-US" dirty="0">
                <a:solidFill>
                  <a:srgbClr val="C00000"/>
                </a:solidFill>
                <a:effectLst>
                  <a:outerShdw blurRad="38100" dist="38100" dir="2700000" algn="tl">
                    <a:srgbClr val="000000"/>
                  </a:outerShdw>
                </a:effectLst>
              </a:rPr>
              <a:t>meekness</a:t>
            </a:r>
            <a:r>
              <a:rPr lang="en-US" dirty="0"/>
              <a:t> means that we must surrender our very selves to the plans and purposes of God;</a:t>
            </a:r>
          </a:p>
          <a:p>
            <a:pPr algn="ctr" eaLnBrk="1" hangingPunct="1">
              <a:spcBef>
                <a:spcPts val="1200"/>
              </a:spcBef>
              <a:buNone/>
              <a:defRPr/>
            </a:pPr>
            <a:r>
              <a:rPr lang="en-US" dirty="0"/>
              <a:t>our </a:t>
            </a:r>
            <a:r>
              <a:rPr lang="en-US" dirty="0">
                <a:solidFill>
                  <a:srgbClr val="C00000"/>
                </a:solidFill>
                <a:effectLst>
                  <a:outerShdw blurRad="38100" dist="38100" dir="2700000" algn="tl">
                    <a:srgbClr val="000000"/>
                  </a:outerShdw>
                </a:effectLst>
              </a:rPr>
              <a:t>hunger for God</a:t>
            </a:r>
            <a:r>
              <a:rPr lang="en-US" dirty="0">
                <a:solidFill>
                  <a:srgbClr val="C00000"/>
                </a:solidFill>
              </a:rPr>
              <a:t> </a:t>
            </a:r>
            <a:r>
              <a:rPr lang="en-US" dirty="0"/>
              <a:t>means turning away from our ambitions for all things else; </a:t>
            </a:r>
          </a:p>
        </p:txBody>
      </p:sp>
      <p:sp>
        <p:nvSpPr>
          <p:cNvPr id="3" name="Rectangle 2">
            <a:extLst>
              <a:ext uri="{FF2B5EF4-FFF2-40B4-BE49-F238E27FC236}">
                <a16:creationId xmlns:a16="http://schemas.microsoft.com/office/drawing/2014/main" id="{6A01EBCF-CCB9-4524-A207-5D2AFF4F020D}"/>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92515">
                                            <p:txEl>
                                              <p:pRg st="0" end="0"/>
                                            </p:txEl>
                                          </p:spTgt>
                                        </p:tgtEl>
                                        <p:attrNameLst>
                                          <p:attrName>style.visibility</p:attrName>
                                        </p:attrNameLst>
                                      </p:cBhvr>
                                      <p:to>
                                        <p:strVal val="visible"/>
                                      </p:to>
                                    </p:set>
                                    <p:anim calcmode="lin" valueType="num">
                                      <p:cBhvr>
                                        <p:cTn id="7" dur="500" fill="hold"/>
                                        <p:tgtEl>
                                          <p:spTgt spid="1925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25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2515">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92515">
                                            <p:txEl>
                                              <p:pRg st="1" end="1"/>
                                            </p:txEl>
                                          </p:spTgt>
                                        </p:tgtEl>
                                        <p:attrNameLst>
                                          <p:attrName>style.visibility</p:attrName>
                                        </p:attrNameLst>
                                      </p:cBhvr>
                                      <p:to>
                                        <p:strVal val="visible"/>
                                      </p:to>
                                    </p:set>
                                    <p:anim calcmode="lin" valueType="num">
                                      <p:cBhvr>
                                        <p:cTn id="12" dur="500" fill="hold"/>
                                        <p:tgtEl>
                                          <p:spTgt spid="19251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9251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92515">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92515">
                                            <p:txEl>
                                              <p:pRg st="2" end="2"/>
                                            </p:txEl>
                                          </p:spTgt>
                                        </p:tgtEl>
                                        <p:attrNameLst>
                                          <p:attrName>style.visibility</p:attrName>
                                        </p:attrNameLst>
                                      </p:cBhvr>
                                      <p:to>
                                        <p:strVal val="visible"/>
                                      </p:to>
                                    </p:set>
                                    <p:anim calcmode="lin" valueType="num">
                                      <p:cBhvr>
                                        <p:cTn id="17" dur="500" fill="hold"/>
                                        <p:tgtEl>
                                          <p:spTgt spid="19251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9251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92515">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92515">
                                            <p:txEl>
                                              <p:pRg st="3" end="3"/>
                                            </p:txEl>
                                          </p:spTgt>
                                        </p:tgtEl>
                                        <p:attrNameLst>
                                          <p:attrName>style.visibility</p:attrName>
                                        </p:attrNameLst>
                                      </p:cBhvr>
                                      <p:to>
                                        <p:strVal val="visible"/>
                                      </p:to>
                                    </p:set>
                                    <p:anim calcmode="lin" valueType="num">
                                      <p:cBhvr>
                                        <p:cTn id="22" dur="500" fill="hold"/>
                                        <p:tgtEl>
                                          <p:spTgt spid="19251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92515">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1925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3">
            <a:extLst>
              <a:ext uri="{FF2B5EF4-FFF2-40B4-BE49-F238E27FC236}">
                <a16:creationId xmlns:a16="http://schemas.microsoft.com/office/drawing/2014/main" id="{4CD41CDF-3DB6-4494-B54F-5748D0C57044}"/>
              </a:ext>
            </a:extLst>
          </p:cNvPr>
          <p:cNvSpPr>
            <a:spLocks noGrp="1" noChangeArrowheads="1"/>
          </p:cNvSpPr>
          <p:nvPr>
            <p:ph type="body" idx="1"/>
          </p:nvPr>
        </p:nvSpPr>
        <p:spPr>
          <a:xfrm>
            <a:off x="1981200" y="457200"/>
            <a:ext cx="8229600" cy="5257800"/>
          </a:xfrm>
        </p:spPr>
        <p:txBody>
          <a:bodyPr/>
          <a:lstStyle/>
          <a:p>
            <a:pPr algn="ctr" eaLnBrk="1" hangingPunct="1">
              <a:buFont typeface="Wingdings" panose="05000000000000000000" pitchFamily="2" charset="2"/>
              <a:buNone/>
              <a:defRPr/>
            </a:pPr>
            <a:r>
              <a:rPr lang="en-US" dirty="0"/>
              <a:t>to be </a:t>
            </a:r>
            <a:r>
              <a:rPr lang="en-US" dirty="0">
                <a:solidFill>
                  <a:srgbClr val="C00000"/>
                </a:solidFill>
                <a:effectLst>
                  <a:outerShdw blurRad="38100" dist="38100" dir="2700000" algn="tl">
                    <a:srgbClr val="000000"/>
                  </a:outerShdw>
                </a:effectLst>
              </a:rPr>
              <a:t>merciful</a:t>
            </a:r>
            <a:r>
              <a:rPr lang="en-US" dirty="0">
                <a:solidFill>
                  <a:srgbClr val="0066FF"/>
                </a:solidFill>
                <a:effectLst>
                  <a:outerShdw blurRad="38100" dist="38100" dir="2700000" algn="tl">
                    <a:srgbClr val="000000"/>
                  </a:outerShdw>
                </a:effectLst>
              </a:rPr>
              <a:t> </a:t>
            </a:r>
            <a:r>
              <a:rPr lang="en-US" dirty="0"/>
              <a:t>means to pay good for the evil we have received;</a:t>
            </a:r>
          </a:p>
          <a:p>
            <a:pPr algn="ctr" eaLnBrk="1" hangingPunct="1">
              <a:buFont typeface="Wingdings" panose="05000000000000000000" pitchFamily="2" charset="2"/>
              <a:buNone/>
              <a:defRPr/>
            </a:pPr>
            <a:r>
              <a:rPr lang="en-US" dirty="0"/>
              <a:t>for </a:t>
            </a:r>
            <a:r>
              <a:rPr lang="en-US" dirty="0">
                <a:solidFill>
                  <a:srgbClr val="C00000"/>
                </a:solidFill>
                <a:effectLst>
                  <a:outerShdw blurRad="38100" dist="38100" dir="2700000" algn="tl">
                    <a:srgbClr val="000000"/>
                  </a:outerShdw>
                </a:effectLst>
              </a:rPr>
              <a:t>purity</a:t>
            </a:r>
            <a:r>
              <a:rPr lang="en-US" dirty="0"/>
              <a:t> we must give up all things impure;</a:t>
            </a:r>
          </a:p>
          <a:p>
            <a:pPr algn="ctr" eaLnBrk="1" hangingPunct="1">
              <a:buFont typeface="Wingdings" panose="05000000000000000000" pitchFamily="2" charset="2"/>
              <a:buNone/>
              <a:defRPr/>
            </a:pPr>
            <a:r>
              <a:rPr lang="en-US" dirty="0"/>
              <a:t>to </a:t>
            </a:r>
            <a:r>
              <a:rPr lang="en-US" dirty="0">
                <a:solidFill>
                  <a:srgbClr val="C00000"/>
                </a:solidFill>
                <a:effectLst>
                  <a:outerShdw blurRad="38100" dist="38100" dir="2700000" algn="tl">
                    <a:srgbClr val="000000"/>
                  </a:outerShdw>
                </a:effectLst>
              </a:rPr>
              <a:t>make peace</a:t>
            </a:r>
            <a:r>
              <a:rPr lang="en-US" dirty="0">
                <a:solidFill>
                  <a:srgbClr val="C00000"/>
                </a:solidFill>
              </a:rPr>
              <a:t> </a:t>
            </a:r>
            <a:r>
              <a:rPr lang="en-US" dirty="0"/>
              <a:t>is wholly to choose God.</a:t>
            </a:r>
          </a:p>
          <a:p>
            <a:pPr eaLnBrk="1" hangingPunct="1">
              <a:defRPr/>
            </a:pPr>
            <a:r>
              <a:rPr lang="en-US" dirty="0"/>
              <a:t>Those are the seven ingredients of righteousness. They must be bought at a price. Blessed are those who pay the price, ‘for </a:t>
            </a:r>
            <a:r>
              <a:rPr lang="en-US" dirty="0" err="1"/>
              <a:t>their’s</a:t>
            </a:r>
            <a:r>
              <a:rPr lang="en-US" dirty="0"/>
              <a:t> is the kingdom of God.’” </a:t>
            </a:r>
          </a:p>
        </p:txBody>
      </p:sp>
      <p:sp>
        <p:nvSpPr>
          <p:cNvPr id="3" name="Rectangle 2">
            <a:extLst>
              <a:ext uri="{FF2B5EF4-FFF2-40B4-BE49-F238E27FC236}">
                <a16:creationId xmlns:a16="http://schemas.microsoft.com/office/drawing/2014/main" id="{A9963BE3-B79D-4523-ADF7-198266ECEBD0}"/>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93539">
                                            <p:txEl>
                                              <p:pRg st="0" end="0"/>
                                            </p:txEl>
                                          </p:spTgt>
                                        </p:tgtEl>
                                        <p:attrNameLst>
                                          <p:attrName>style.visibility</p:attrName>
                                        </p:attrNameLst>
                                      </p:cBhvr>
                                      <p:to>
                                        <p:strVal val="visible"/>
                                      </p:to>
                                    </p:set>
                                    <p:anim calcmode="lin" valueType="num">
                                      <p:cBhvr>
                                        <p:cTn id="7" dur="500" fill="hold"/>
                                        <p:tgtEl>
                                          <p:spTgt spid="1935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353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3539">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93539">
                                            <p:txEl>
                                              <p:pRg st="1" end="1"/>
                                            </p:txEl>
                                          </p:spTgt>
                                        </p:tgtEl>
                                        <p:attrNameLst>
                                          <p:attrName>style.visibility</p:attrName>
                                        </p:attrNameLst>
                                      </p:cBhvr>
                                      <p:to>
                                        <p:strVal val="visible"/>
                                      </p:to>
                                    </p:set>
                                    <p:anim calcmode="lin" valueType="num">
                                      <p:cBhvr>
                                        <p:cTn id="12" dur="500" fill="hold"/>
                                        <p:tgtEl>
                                          <p:spTgt spid="19353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9353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93539">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93539">
                                            <p:txEl>
                                              <p:pRg st="2" end="2"/>
                                            </p:txEl>
                                          </p:spTgt>
                                        </p:tgtEl>
                                        <p:attrNameLst>
                                          <p:attrName>style.visibility</p:attrName>
                                        </p:attrNameLst>
                                      </p:cBhvr>
                                      <p:to>
                                        <p:strVal val="visible"/>
                                      </p:to>
                                    </p:set>
                                    <p:anim calcmode="lin" valueType="num">
                                      <p:cBhvr>
                                        <p:cTn id="17" dur="500" fill="hold"/>
                                        <p:tgtEl>
                                          <p:spTgt spid="19353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193539">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193539">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193539">
                                            <p:txEl>
                                              <p:pRg st="3" end="3"/>
                                            </p:txEl>
                                          </p:spTgt>
                                        </p:tgtEl>
                                        <p:attrNameLst>
                                          <p:attrName>style.visibility</p:attrName>
                                        </p:attrNameLst>
                                      </p:cBhvr>
                                      <p:to>
                                        <p:strVal val="visible"/>
                                      </p:to>
                                    </p:set>
                                    <p:anim calcmode="lin" valueType="num">
                                      <p:cBhvr>
                                        <p:cTn id="24" dur="500" fill="hold"/>
                                        <p:tgtEl>
                                          <p:spTgt spid="193539">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193539">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1935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a:extLst>
              <a:ext uri="{FF2B5EF4-FFF2-40B4-BE49-F238E27FC236}">
                <a16:creationId xmlns:a16="http://schemas.microsoft.com/office/drawing/2014/main" id="{7DB81F60-F8E8-40D6-8810-4159CDE7D82F}"/>
              </a:ext>
            </a:extLst>
          </p:cNvPr>
          <p:cNvSpPr>
            <a:spLocks noGrp="1" noChangeArrowheads="1"/>
          </p:cNvSpPr>
          <p:nvPr>
            <p:ph type="body" idx="1"/>
          </p:nvPr>
        </p:nvSpPr>
        <p:spPr>
          <a:xfrm>
            <a:off x="1981200" y="533400"/>
            <a:ext cx="8229600" cy="5257800"/>
          </a:xfrm>
        </p:spPr>
        <p:txBody>
          <a:bodyPr/>
          <a:lstStyle/>
          <a:p>
            <a:pPr algn="ctr" eaLnBrk="1" hangingPunct="1">
              <a:lnSpc>
                <a:spcPct val="130000"/>
              </a:lnSpc>
              <a:spcBef>
                <a:spcPts val="1200"/>
              </a:spcBef>
              <a:buNone/>
              <a:defRPr/>
            </a:pPr>
            <a:r>
              <a:rPr lang="en-US" dirty="0"/>
              <a:t>“The real Christian is a man who is not praised by everybody. They did not praise our Lord, and they will never praise the man who is like Him. ‘Woe unto you, when all men shall speak well of you!’ That is what they did to the false prophets; they did not do that to Christ Himself” </a:t>
            </a:r>
          </a:p>
        </p:txBody>
      </p:sp>
      <p:sp>
        <p:nvSpPr>
          <p:cNvPr id="3" name="Rectangle 2">
            <a:extLst>
              <a:ext uri="{FF2B5EF4-FFF2-40B4-BE49-F238E27FC236}">
                <a16:creationId xmlns:a16="http://schemas.microsoft.com/office/drawing/2014/main" id="{0BCBA655-D6D5-44C1-A8F4-32B63B9D8CEB}"/>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94563">
                                            <p:txEl>
                                              <p:pRg st="0" end="0"/>
                                            </p:txEl>
                                          </p:spTgt>
                                        </p:tgtEl>
                                        <p:attrNameLst>
                                          <p:attrName>style.visibility</p:attrName>
                                        </p:attrNameLst>
                                      </p:cBhvr>
                                      <p:to>
                                        <p:strVal val="visible"/>
                                      </p:to>
                                    </p:set>
                                    <p:anim calcmode="lin" valueType="num">
                                      <p:cBhvr>
                                        <p:cTn id="7" dur="500" fill="hold"/>
                                        <p:tgtEl>
                                          <p:spTgt spid="1945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45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45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02336" y="2329314"/>
            <a:ext cx="11338560" cy="3995286"/>
          </a:xfrm>
        </p:spPr>
        <p:txBody>
          <a:bodyPr>
            <a:normAutofit lnSpcReduction="10000"/>
          </a:bodyPr>
          <a:lstStyle/>
          <a:p>
            <a:r>
              <a:rPr lang="en-US" sz="4000" u="sng" dirty="0"/>
              <a:t>Those in the church who assume a martyr complex, who have a chip-on-the-shoulder attitude in their often morbid seeking after persecution, who are offensive to others in their manner of discussing religious matters, may earn persecution, but not for the sake of Christ. </a:t>
            </a:r>
            <a:r>
              <a:rPr lang="en-US" dirty="0"/>
              <a:t>	</a:t>
            </a:r>
          </a:p>
          <a:p>
            <a:pPr lvl="1"/>
            <a:endParaRPr lang="en-US" dirty="0"/>
          </a:p>
        </p:txBody>
      </p:sp>
      <p:sp>
        <p:nvSpPr>
          <p:cNvPr id="5" name="Title 4"/>
          <p:cNvSpPr>
            <a:spLocks noGrp="1"/>
          </p:cNvSpPr>
          <p:nvPr>
            <p:ph type="ctrTitle"/>
          </p:nvPr>
        </p:nvSpPr>
        <p:spPr>
          <a:xfrm>
            <a:off x="211756" y="381000"/>
            <a:ext cx="11781321" cy="1219200"/>
          </a:xfrm>
        </p:spPr>
        <p:txBody>
          <a:bodyPr>
            <a:normAutofit fontScale="90000"/>
          </a:bodyPr>
          <a:lstStyle/>
          <a:p>
            <a:r>
              <a:rPr lang="en-US" dirty="0"/>
              <a:t>“The Beatitudes” by James M. Tolle</a:t>
            </a:r>
            <a:br>
              <a:rPr lang="en-US" dirty="0"/>
            </a:br>
            <a:r>
              <a:rPr lang="en-US" sz="4400" dirty="0"/>
              <a:t>Chapter Excerpt: “Why Persecution?”</a:t>
            </a:r>
          </a:p>
        </p:txBody>
      </p:sp>
    </p:spTree>
    <p:extLst>
      <p:ext uri="{BB962C8B-B14F-4D97-AF65-F5344CB8AC3E}">
        <p14:creationId xmlns:p14="http://schemas.microsoft.com/office/powerpoint/2010/main" val="31248930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12192000" cy="5715000"/>
          </a:xfrm>
          <a:prstGeom prst="rect">
            <a:avLst/>
          </a:prstGeom>
        </p:spPr>
      </p:pic>
    </p:spTree>
    <p:extLst>
      <p:ext uri="{BB962C8B-B14F-4D97-AF65-F5344CB8AC3E}">
        <p14:creationId xmlns:p14="http://schemas.microsoft.com/office/powerpoint/2010/main" val="841423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37806F13-77FD-4B6B-B968-71574E7AEB8B}"/>
              </a:ext>
            </a:extLst>
          </p:cNvPr>
          <p:cNvSpPr>
            <a:spLocks noGrp="1" noChangeArrowheads="1"/>
          </p:cNvSpPr>
          <p:nvPr>
            <p:ph idx="1"/>
          </p:nvPr>
        </p:nvSpPr>
        <p:spPr>
          <a:xfrm>
            <a:off x="2209800" y="1524000"/>
            <a:ext cx="7772400" cy="4953000"/>
          </a:xfrm>
        </p:spPr>
        <p:txBody>
          <a:bodyPr/>
          <a:lstStyle/>
          <a:p>
            <a:pPr algn="ctr" eaLnBrk="1" hangingPunct="1">
              <a:spcBef>
                <a:spcPct val="0"/>
              </a:spcBef>
              <a:buFontTx/>
              <a:buNone/>
            </a:pPr>
            <a:r>
              <a:rPr lang="en-US" altLang="en-US" sz="4800" b="1">
                <a:solidFill>
                  <a:srgbClr val="000000"/>
                </a:solidFill>
                <a:ea typeface="Arial Unicode MS" pitchFamily="34" charset="-128"/>
              </a:rPr>
              <a:t>The Beatitudes </a:t>
            </a:r>
          </a:p>
          <a:p>
            <a:pPr algn="ctr" eaLnBrk="1" hangingPunct="1">
              <a:spcBef>
                <a:spcPct val="0"/>
              </a:spcBef>
              <a:buFontTx/>
              <a:buNone/>
            </a:pPr>
            <a:r>
              <a:rPr lang="en-US" altLang="en-US" sz="4800" b="1">
                <a:solidFill>
                  <a:srgbClr val="000000"/>
                </a:solidFill>
                <a:ea typeface="Arial Unicode MS" pitchFamily="34" charset="-128"/>
              </a:rPr>
              <a:t>are at the heart of </a:t>
            </a:r>
          </a:p>
          <a:p>
            <a:pPr algn="ctr" eaLnBrk="1" hangingPunct="1">
              <a:spcBef>
                <a:spcPct val="0"/>
              </a:spcBef>
              <a:buFontTx/>
              <a:buNone/>
            </a:pPr>
            <a:r>
              <a:rPr lang="en-US" altLang="en-US" sz="4800" b="1">
                <a:solidFill>
                  <a:srgbClr val="000000"/>
                </a:solidFill>
                <a:ea typeface="Arial Unicode MS" pitchFamily="34" charset="-128"/>
              </a:rPr>
              <a:t>Jesus' preaching. </a:t>
            </a:r>
          </a:p>
          <a:p>
            <a:pPr algn="ctr" eaLnBrk="1" hangingPunct="1">
              <a:spcBef>
                <a:spcPct val="0"/>
              </a:spcBef>
              <a:buFontTx/>
              <a:buNone/>
            </a:pPr>
            <a:endParaRPr lang="en-US" altLang="en-US" sz="2800" b="1">
              <a:solidFill>
                <a:srgbClr val="000000"/>
              </a:solidFill>
              <a:ea typeface="Arial Unicode MS" pitchFamily="34" charset="-128"/>
            </a:endParaRPr>
          </a:p>
          <a:p>
            <a:pPr algn="ctr" eaLnBrk="1" hangingPunct="1">
              <a:spcBef>
                <a:spcPct val="0"/>
              </a:spcBef>
              <a:buFontTx/>
              <a:buNone/>
            </a:pPr>
            <a:r>
              <a:rPr lang="en-US" altLang="en-US" sz="2800" b="1">
                <a:solidFill>
                  <a:srgbClr val="000000"/>
                </a:solidFill>
                <a:ea typeface="Arial Unicode MS" pitchFamily="34" charset="-128"/>
              </a:rPr>
              <a:t>They take up the promises made to the chosen people since Abraham. </a:t>
            </a:r>
          </a:p>
          <a:p>
            <a:pPr algn="ctr" eaLnBrk="1" hangingPunct="1">
              <a:spcBef>
                <a:spcPct val="0"/>
              </a:spcBef>
              <a:buFontTx/>
              <a:buNone/>
            </a:pPr>
            <a:endParaRPr lang="en-US" altLang="en-US" sz="2800" b="1">
              <a:solidFill>
                <a:srgbClr val="000000"/>
              </a:solidFill>
              <a:ea typeface="Arial Unicode MS" pitchFamily="34" charset="-128"/>
            </a:endParaRPr>
          </a:p>
          <a:p>
            <a:pPr algn="ctr" eaLnBrk="1" hangingPunct="1">
              <a:spcBef>
                <a:spcPct val="0"/>
              </a:spcBef>
              <a:buFontTx/>
              <a:buNone/>
            </a:pPr>
            <a:endParaRPr lang="en-US" altLang="en-US" sz="2800" b="1"/>
          </a:p>
        </p:txBody>
      </p:sp>
      <p:sp>
        <p:nvSpPr>
          <p:cNvPr id="7170" name="Rectangle 2">
            <a:extLst>
              <a:ext uri="{FF2B5EF4-FFF2-40B4-BE49-F238E27FC236}">
                <a16:creationId xmlns:a16="http://schemas.microsoft.com/office/drawing/2014/main" id="{B443BF1A-21A3-42EB-8A74-58674C0569EE}"/>
              </a:ext>
            </a:extLst>
          </p:cNvPr>
          <p:cNvSpPr>
            <a:spLocks noGrp="1" noChangeArrowheads="1"/>
          </p:cNvSpPr>
          <p:nvPr>
            <p:ph type="title"/>
          </p:nvPr>
        </p:nvSpPr>
        <p:spPr>
          <a:xfrm>
            <a:off x="2209800" y="228600"/>
            <a:ext cx="7772400" cy="1295400"/>
          </a:xfrm>
        </p:spPr>
        <p:txBody>
          <a:bodyPr>
            <a:normAutofit fontScale="90000"/>
          </a:bodyPr>
          <a:lstStyle/>
          <a:p>
            <a:pPr eaLnBrk="1" fontAlgn="auto" hangingPunct="1">
              <a:spcAft>
                <a:spcPts val="0"/>
              </a:spcAft>
              <a:defRPr/>
            </a:pPr>
            <a:r>
              <a:rPr lang="en-US"/>
              <a:t>BEATITUDES</a:t>
            </a:r>
            <a:br>
              <a:rPr lang="en-US"/>
            </a:br>
            <a:r>
              <a:rPr lang="en-US" sz="3200"/>
              <a:t>SERMON ON THE MOUNT</a:t>
            </a:r>
            <a:br>
              <a:rPr lang="en-US"/>
            </a:br>
            <a:r>
              <a:rPr lang="en-US" sz="1200"/>
              <a:t>Matthew 5:3-12</a:t>
            </a:r>
            <a:endParaRPr lang="en-US"/>
          </a:p>
        </p:txBody>
      </p:sp>
    </p:spTree>
    <p:extLst>
      <p:ext uri="{BB962C8B-B14F-4D97-AF65-F5344CB8AC3E}">
        <p14:creationId xmlns:p14="http://schemas.microsoft.com/office/powerpoint/2010/main" val="308401617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02336" y="2175308"/>
            <a:ext cx="11338560" cy="4149291"/>
          </a:xfrm>
        </p:spPr>
        <p:txBody>
          <a:bodyPr>
            <a:normAutofit lnSpcReduction="10000"/>
          </a:bodyPr>
          <a:lstStyle/>
          <a:p>
            <a:r>
              <a:rPr lang="en-US" b="1" dirty="0"/>
              <a:t>Boorish, unkind, inconsiderate, tactless preachers who speak the truth in hatred rather than love, often cry “foul” when they are criticized for their ungodly tactics. They would justify themselves by affirming that their critics cannot stand the truth. How mistaken they are! It is not the </a:t>
            </a:r>
            <a:r>
              <a:rPr lang="en-US" b="1" i="1" dirty="0"/>
              <a:t>truth</a:t>
            </a:r>
            <a:r>
              <a:rPr lang="en-US" b="1" dirty="0"/>
              <a:t> that has been offensive, but the </a:t>
            </a:r>
            <a:r>
              <a:rPr lang="en-US" b="1" i="1" dirty="0"/>
              <a:t>speakers</a:t>
            </a:r>
            <a:r>
              <a:rPr lang="en-US" b="1" dirty="0"/>
              <a:t> of the truth.</a:t>
            </a:r>
          </a:p>
          <a:p>
            <a:pPr lvl="1"/>
            <a:endParaRPr lang="en-US" dirty="0"/>
          </a:p>
        </p:txBody>
      </p:sp>
      <p:sp>
        <p:nvSpPr>
          <p:cNvPr id="5" name="Title 4"/>
          <p:cNvSpPr>
            <a:spLocks noGrp="1"/>
          </p:cNvSpPr>
          <p:nvPr>
            <p:ph type="ctrTitle"/>
          </p:nvPr>
        </p:nvSpPr>
        <p:spPr>
          <a:xfrm>
            <a:off x="211756" y="381000"/>
            <a:ext cx="11781321" cy="1219200"/>
          </a:xfrm>
        </p:spPr>
        <p:txBody>
          <a:bodyPr>
            <a:normAutofit fontScale="90000"/>
          </a:bodyPr>
          <a:lstStyle/>
          <a:p>
            <a:r>
              <a:rPr lang="en-US" dirty="0"/>
              <a:t>“The Beatitudes” by James M. Tolle</a:t>
            </a:r>
            <a:br>
              <a:rPr lang="en-US" dirty="0"/>
            </a:br>
            <a:r>
              <a:rPr lang="en-US" sz="4400" dirty="0"/>
              <a:t>Chapter Excerpt: “Why Persecution?”</a:t>
            </a:r>
          </a:p>
        </p:txBody>
      </p:sp>
    </p:spTree>
    <p:extLst>
      <p:ext uri="{BB962C8B-B14F-4D97-AF65-F5344CB8AC3E}">
        <p14:creationId xmlns:p14="http://schemas.microsoft.com/office/powerpoint/2010/main" val="11231480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92410"/>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319596"/>
            <a:ext cx="11719249" cy="6295808"/>
          </a:xfrm>
          <a:solidFill>
            <a:schemeClr val="accent2">
              <a:lumMod val="20000"/>
              <a:lumOff val="80000"/>
            </a:schemeClr>
          </a:solidFill>
          <a:ln>
            <a:noFill/>
          </a:ln>
        </p:spPr>
        <p:txBody>
          <a:bodyPr>
            <a:normAutofit fontScale="92500"/>
          </a:bodyPr>
          <a:lstStyle/>
          <a:p>
            <a:pPr algn="ctr" rtl="0"/>
            <a:r>
              <a:rPr lang="en-US" sz="2100" b="1" dirty="0">
                <a:solidFill>
                  <a:srgbClr val="A6A8AA"/>
                </a:solidFill>
                <a:effectLst>
                  <a:outerShdw blurRad="38100" dist="38100" dir="2700000" algn="tl">
                    <a:srgbClr val="000000">
                      <a:alpha val="43137"/>
                    </a:srgbClr>
                  </a:outerShdw>
                </a:effectLst>
              </a:rPr>
              <a:t>B</a:t>
            </a:r>
            <a:r>
              <a:rPr lang="en-US" sz="2000" b="1" dirty="0">
                <a:solidFill>
                  <a:srgbClr val="A6A8AA"/>
                </a:solidFill>
                <a:effectLst>
                  <a:outerShdw blurRad="38100" dist="38100" dir="2700000" algn="tl">
                    <a:srgbClr val="000000">
                      <a:alpha val="43137"/>
                    </a:srgbClr>
                  </a:outerShdw>
                </a:effectLst>
              </a:rPr>
              <a:t>LESSED</a:t>
            </a:r>
            <a:r>
              <a:rPr lang="en-US" sz="2100" b="1" dirty="0">
                <a:solidFill>
                  <a:srgbClr val="A6A8AA"/>
                </a:solidFill>
                <a:effectLst>
                  <a:outerShdw blurRad="38100" dist="38100" dir="2700000" algn="tl">
                    <a:srgbClr val="000000">
                      <a:alpha val="43137"/>
                    </a:srgbClr>
                  </a:outerShdw>
                </a:effectLst>
              </a:rPr>
              <a:t> A</a:t>
            </a:r>
            <a:r>
              <a:rPr lang="en-US" sz="2000" b="1" dirty="0">
                <a:solidFill>
                  <a:srgbClr val="A6A8AA"/>
                </a:solidFill>
                <a:effectLst>
                  <a:outerShdw blurRad="38100" dist="38100" dir="2700000" algn="tl">
                    <a:srgbClr val="000000">
                      <a:alpha val="43137"/>
                    </a:srgbClr>
                  </a:outerShdw>
                </a:effectLst>
              </a:rPr>
              <a:t>RE</a:t>
            </a:r>
            <a:r>
              <a:rPr lang="en-US" sz="2100" b="1" dirty="0">
                <a:solidFill>
                  <a:srgbClr val="A6A8AA"/>
                </a:solidFill>
                <a:effectLst>
                  <a:outerShdw blurRad="38100" dist="38100" dir="2700000" algn="tl">
                    <a:srgbClr val="000000">
                      <a:alpha val="43137"/>
                    </a:srgbClr>
                  </a:outerShdw>
                </a:effectLst>
              </a:rPr>
              <a:t> T</a:t>
            </a:r>
            <a:r>
              <a:rPr lang="en-US" sz="2000" b="1" dirty="0">
                <a:solidFill>
                  <a:srgbClr val="A6A8AA"/>
                </a:solidFill>
                <a:effectLst>
                  <a:outerShdw blurRad="38100" dist="38100" dir="2700000" algn="tl">
                    <a:srgbClr val="000000">
                      <a:alpha val="43137"/>
                    </a:srgbClr>
                  </a:outerShdw>
                </a:effectLst>
              </a:rPr>
              <a:t>HOSE</a:t>
            </a:r>
            <a:r>
              <a:rPr lang="en-US" sz="2100" b="1" dirty="0">
                <a:solidFill>
                  <a:srgbClr val="A6A8AA"/>
                </a:solidFill>
                <a:effectLst>
                  <a:outerShdw blurRad="38100" dist="38100" dir="2700000" algn="tl">
                    <a:srgbClr val="000000">
                      <a:alpha val="43137"/>
                    </a:srgbClr>
                  </a:outerShdw>
                </a:effectLst>
              </a:rPr>
              <a:t> W</a:t>
            </a:r>
            <a:r>
              <a:rPr lang="en-US" sz="2000" b="1" dirty="0">
                <a:solidFill>
                  <a:srgbClr val="A6A8AA"/>
                </a:solidFill>
                <a:effectLst>
                  <a:outerShdw blurRad="38100" dist="38100" dir="2700000" algn="tl">
                    <a:srgbClr val="000000">
                      <a:alpha val="43137"/>
                    </a:srgbClr>
                  </a:outerShdw>
                </a:effectLst>
              </a:rPr>
              <a:t>HO</a:t>
            </a:r>
            <a:r>
              <a:rPr lang="en-US" sz="2100" b="1" dirty="0">
                <a:solidFill>
                  <a:srgbClr val="A6A8AA"/>
                </a:solidFill>
                <a:effectLst>
                  <a:outerShdw blurRad="38100" dist="38100" dir="2700000" algn="tl">
                    <a:srgbClr val="000000">
                      <a:alpha val="43137"/>
                    </a:srgbClr>
                  </a:outerShdw>
                </a:effectLst>
              </a:rPr>
              <a:t> A</a:t>
            </a:r>
            <a:r>
              <a:rPr lang="en-US" sz="2000" b="1" dirty="0">
                <a:solidFill>
                  <a:srgbClr val="A6A8AA"/>
                </a:solidFill>
                <a:effectLst>
                  <a:outerShdw blurRad="38100" dist="38100" dir="2700000" algn="tl">
                    <a:srgbClr val="000000">
                      <a:alpha val="43137"/>
                    </a:srgbClr>
                  </a:outerShdw>
                </a:effectLst>
              </a:rPr>
              <a:t>RE</a:t>
            </a:r>
            <a:r>
              <a:rPr lang="en-US" sz="2100" b="1" dirty="0">
                <a:solidFill>
                  <a:srgbClr val="A6A8AA"/>
                </a:solidFill>
                <a:effectLst>
                  <a:outerShdw blurRad="38100" dist="38100" dir="2700000" algn="tl">
                    <a:srgbClr val="000000">
                      <a:alpha val="43137"/>
                    </a:srgbClr>
                  </a:outerShdw>
                </a:effectLst>
              </a:rPr>
              <a:t> P</a:t>
            </a:r>
            <a:r>
              <a:rPr lang="en-US" sz="2000" b="1" dirty="0">
                <a:solidFill>
                  <a:srgbClr val="A6A8AA"/>
                </a:solidFill>
                <a:effectLst>
                  <a:outerShdw blurRad="38100" dist="38100" dir="2700000" algn="tl">
                    <a:srgbClr val="000000">
                      <a:alpha val="43137"/>
                    </a:srgbClr>
                  </a:outerShdw>
                </a:effectLst>
              </a:rPr>
              <a:t>ERSECUTED</a:t>
            </a:r>
            <a:r>
              <a:rPr lang="en-US" sz="2100" b="1" dirty="0">
                <a:solidFill>
                  <a:srgbClr val="A6A8AA"/>
                </a:solidFill>
                <a:effectLst>
                  <a:outerShdw blurRad="38100" dist="38100" dir="2700000" algn="tl">
                    <a:srgbClr val="000000">
                      <a:alpha val="43137"/>
                    </a:srgbClr>
                  </a:outerShdw>
                </a:effectLst>
              </a:rPr>
              <a:t> B</a:t>
            </a:r>
            <a:r>
              <a:rPr lang="en-US" sz="2000" b="1" dirty="0">
                <a:solidFill>
                  <a:srgbClr val="A6A8AA"/>
                </a:solidFill>
                <a:effectLst>
                  <a:outerShdw blurRad="38100" dist="38100" dir="2700000" algn="tl">
                    <a:srgbClr val="000000">
                      <a:alpha val="43137"/>
                    </a:srgbClr>
                  </a:outerShdw>
                </a:effectLst>
              </a:rPr>
              <a:t>ECAUSE OF</a:t>
            </a:r>
            <a:r>
              <a:rPr lang="en-US" sz="2100" b="1" dirty="0">
                <a:solidFill>
                  <a:srgbClr val="A6A8AA"/>
                </a:solidFill>
                <a:effectLst>
                  <a:outerShdw blurRad="38100" dist="38100" dir="2700000" algn="tl">
                    <a:srgbClr val="000000">
                      <a:alpha val="43137"/>
                    </a:srgbClr>
                  </a:outerShdw>
                </a:effectLst>
              </a:rPr>
              <a:t> R</a:t>
            </a:r>
            <a:r>
              <a:rPr lang="en-US" sz="2000" b="1" dirty="0">
                <a:solidFill>
                  <a:srgbClr val="A6A8AA"/>
                </a:solidFill>
                <a:effectLst>
                  <a:outerShdw blurRad="38100" dist="38100" dir="2700000" algn="tl">
                    <a:srgbClr val="000000">
                      <a:alpha val="43137"/>
                    </a:srgbClr>
                  </a:outerShdw>
                </a:effectLst>
              </a:rPr>
              <a:t>IGHTEOUSNESS</a:t>
            </a:r>
          </a:p>
          <a:p>
            <a:pPr algn="just" rtl="0"/>
            <a:r>
              <a:rPr lang="en-US" sz="1200" b="1" dirty="0">
                <a:effectLst>
                  <a:outerShdw blurRad="38100" dist="38100" dir="2700000" algn="tl">
                    <a:srgbClr val="000000">
                      <a:alpha val="43137"/>
                    </a:srgbClr>
                  </a:outerShdw>
                </a:effectLst>
              </a:rPr>
              <a:t>Those who suffer persecution because of their righteousness live in a state of blessedness. Notice, this does not include those who are disliked because of their self-righteousness, or because of their condescending attitude, or because of their hypercritical, judgmental approach. It does not include those who are unwelcome because of their religious demeanor.</a:t>
            </a:r>
          </a:p>
          <a:p>
            <a:pPr algn="just" rtl="0"/>
            <a:r>
              <a:rPr lang="en-US" sz="1200" b="1" dirty="0">
                <a:effectLst>
                  <a:outerShdw blurRad="38100" dist="38100" dir="2700000" algn="tl">
                    <a:srgbClr val="000000">
                      <a:alpha val="43137"/>
                    </a:srgbClr>
                  </a:outerShdw>
                </a:effectLst>
              </a:rPr>
              <a:t>This beatitude has many implications. For the purposes of this study, we will focus on one direction. I don’t want to seem to gloss over the kind of physical persecution that Christians have suffered and are now suffering for the sake of the gospel. Most of us will not know those experiences. I would be incapable of doing justice to a subject so holy and so outside the scope of my life experiences. How precious in the Lord’s sight are the sufferings His dear ones endure for His name’s sake. History is filled with these heroes, known and unknown. At this moment, all over the globe, Christians are suffering in physical ways because of their devotion to Christ. Many choose to put themselves in situations where their faith will make them targets, all for the sake of the gospel. How blessed are these courageous believers; their welfare should be a topic of our fervent prayers. However, this beatitude has other implications—some that will be more in line with what you and I are experiencing on a daily basis. I think this focus would lend itself best to this study.</a:t>
            </a:r>
          </a:p>
          <a:p>
            <a:pPr algn="just" rtl="0"/>
            <a:r>
              <a:rPr lang="en-US" sz="1200" b="1" dirty="0">
                <a:effectLst>
                  <a:outerShdw blurRad="38100" dist="38100" dir="2700000" algn="tl">
                    <a:srgbClr val="000000">
                      <a:alpha val="43137"/>
                    </a:srgbClr>
                  </a:outerShdw>
                </a:effectLst>
              </a:rPr>
              <a:t>Let’s look at how </a:t>
            </a:r>
            <a:r>
              <a:rPr lang="en-US" sz="1200" b="1" i="1" dirty="0">
                <a:effectLst>
                  <a:outerShdw blurRad="38100" dist="38100" dir="2700000" algn="tl">
                    <a:srgbClr val="000000">
                      <a:alpha val="43137"/>
                    </a:srgbClr>
                  </a:outerShdw>
                </a:effectLst>
              </a:rPr>
              <a:t>The Message translates this passage:</a:t>
            </a:r>
          </a:p>
          <a:p>
            <a:pPr marR="2880" algn="just" rtl="0"/>
            <a:r>
              <a:rPr lang="en-US" sz="1200" b="1" i="1" dirty="0">
                <a:effectLst>
                  <a:outerShdw blurRad="38100" dist="38100" dir="2700000" algn="tl">
                    <a:srgbClr val="000000">
                      <a:alpha val="43137"/>
                    </a:srgbClr>
                  </a:outerShdw>
                </a:effectLst>
              </a:rPr>
              <a:t>You’re blessed when your commitment to God provokes persecution. The persecution drives you even deeper into God’s kingdom.</a:t>
            </a:r>
          </a:p>
          <a:p>
            <a:pPr marR="2880" algn="just" rtl="0"/>
            <a:r>
              <a:rPr lang="en-US" sz="1200" b="1" i="1" dirty="0">
                <a:effectLst>
                  <a:outerShdw blurRad="38100" dist="38100" dir="2700000" algn="tl">
                    <a:srgbClr val="000000">
                      <a:alpha val="43137"/>
                    </a:srgbClr>
                  </a:outerShdw>
                </a:effectLst>
              </a:rPr>
              <a:t>Not only that—count yourselves blessed every time people put you down or throw you out or speak lies about you to discredit me. What it means is that the truth is too close for comfort and they are uncomfortable. You can be glad when that happens—give a cheer, even!—for though they don’t like it, I do! And all heaven applauds. And know that you are in good company. My prophets and witnesses have always gotten into this kind of trouble.</a:t>
            </a:r>
          </a:p>
          <a:p>
            <a:pPr marR="2880" algn="just" rtl="0"/>
            <a:r>
              <a:rPr lang="en-US" sz="1200" b="1" dirty="0">
                <a:effectLst>
                  <a:outerShdw blurRad="38100" dist="38100" dir="2700000" algn="tl">
                    <a:srgbClr val="000000">
                      <a:alpha val="43137"/>
                    </a:srgbClr>
                  </a:outerShdw>
                </a:effectLst>
              </a:rPr>
              <a:t>—Matthew 5:10–12 (The Message)</a:t>
            </a:r>
          </a:p>
          <a:p>
            <a:pPr algn="l" rtl="0"/>
            <a:r>
              <a:rPr lang="en-US" sz="1300" b="1" dirty="0">
                <a:effectLst>
                  <a:outerShdw blurRad="38100" dist="38100" dir="2700000" algn="tl">
                    <a:srgbClr val="000000">
                      <a:alpha val="43137"/>
                    </a:srgbClr>
                  </a:outerShdw>
                </a:effectLst>
              </a:rPr>
              <a:t>Persecution Lite</a:t>
            </a:r>
          </a:p>
          <a:p>
            <a:pPr algn="just" rtl="0"/>
            <a:r>
              <a:rPr lang="en-US" sz="1200" b="1" dirty="0">
                <a:effectLst>
                  <a:outerShdw blurRad="38100" dist="38100" dir="2700000" algn="tl">
                    <a:srgbClr val="000000">
                      <a:alpha val="43137"/>
                    </a:srgbClr>
                  </a:outerShdw>
                </a:effectLst>
              </a:rPr>
              <a:t>What kinds of persecution do most of us endure from the people around us? Do people sometimes belittle my beliefs and try to make me feel silly? Who cares! Do people perhaps talk behind my back about my fanaticism? So what! Do some people try to discredit me? Big deal! Do secular media or other secular institutions mock my beliefs? Who cares! May I be honest? I just can’t come up with any real persecution that I experience from people. Yet the Scripture makes this statement: </a:t>
            </a:r>
            <a:r>
              <a:rPr lang="en-US" sz="1200" b="1" i="1" dirty="0">
                <a:effectLst>
                  <a:outerShdw blurRad="38100" dist="38100" dir="2700000" algn="tl">
                    <a:srgbClr val="000000">
                      <a:alpha val="43137"/>
                    </a:srgbClr>
                  </a:outerShdw>
                </a:effectLst>
              </a:rPr>
              <a:t>“In fact, everyone who wants to live a godly life in Christ Jesus will be persecuted” (2 Timothy 3:12).</a:t>
            </a:r>
          </a:p>
          <a:p>
            <a:pPr algn="just" rtl="0"/>
            <a:r>
              <a:rPr lang="en-US" sz="1200" b="1" dirty="0">
                <a:effectLst>
                  <a:outerShdw blurRad="38100" dist="38100" dir="2700000" algn="tl">
                    <a:srgbClr val="000000">
                      <a:alpha val="43137"/>
                    </a:srgbClr>
                  </a:outerShdw>
                </a:effectLst>
              </a:rPr>
              <a:t>I can’t claim persecution from people, but my fight is not against flesh and blood.</a:t>
            </a:r>
          </a:p>
          <a:p>
            <a:pPr algn="l" rtl="0"/>
            <a:r>
              <a:rPr lang="en-US" sz="1300" b="1" dirty="0">
                <a:effectLst>
                  <a:outerShdw blurRad="38100" dist="38100" dir="2700000" algn="tl">
                    <a:srgbClr val="000000">
                      <a:alpha val="43137"/>
                    </a:srgbClr>
                  </a:outerShdw>
                </a:effectLst>
              </a:rPr>
              <a:t>War of the Worlds</a:t>
            </a:r>
          </a:p>
          <a:p>
            <a:pPr algn="just" rtl="0"/>
            <a:r>
              <a:rPr lang="en-US" sz="1200" b="1" dirty="0">
                <a:effectLst>
                  <a:outerShdw blurRad="38100" dist="38100" dir="2700000" algn="tl">
                    <a:srgbClr val="000000">
                      <a:alpha val="43137"/>
                    </a:srgbClr>
                  </a:outerShdw>
                </a:effectLst>
              </a:rPr>
              <a:t>The word translated “persecuted,” both the Greek word and the Hebrew word Jesus would likely have used, means “to be pursued.” Who might be pursuing me? </a:t>
            </a:r>
            <a:r>
              <a:rPr lang="en-US" sz="1200" b="1" i="1" dirty="0">
                <a:effectLst>
                  <a:outerShdw blurRad="38100" dist="38100" dir="2700000" algn="tl">
                    <a:srgbClr val="000000">
                      <a:alpha val="43137"/>
                    </a:srgbClr>
                  </a:outerShdw>
                </a:effectLst>
              </a:rPr>
              <a:t>“Your enemy the devil prowls around like a roaring lion looking for someone to devour” (1 Peter 5:8–9).</a:t>
            </a:r>
          </a:p>
          <a:p>
            <a:pPr lvl="1"/>
            <a:r>
              <a:rPr lang="en-US" b="1" dirty="0">
                <a:effectLst>
                  <a:outerShdw blurRad="38100" dist="38100" dir="2700000" algn="tl">
                    <a:srgbClr val="000000">
                      <a:alpha val="43137"/>
                    </a:srgbClr>
                  </a:outerShdw>
                </a:effectLst>
              </a:rPr>
              <a:t> Dean, J. K. (2015). . Ashland, OH: New Hope Publishers.</a:t>
            </a:r>
            <a:endParaRPr lang="en-US" dirty="0"/>
          </a:p>
          <a:p>
            <a:r>
              <a:rPr lang="en-US" b="0" i="0" u="none" strike="noStrike" baseline="0" dirty="0"/>
              <a:t> Dean, J. K. (2015). </a:t>
            </a:r>
            <a:r>
              <a:rPr lang="en-US" b="0" i="1" u="sng" strike="noStrike" baseline="0" dirty="0">
                <a:solidFill>
                  <a:srgbClr val="0000FF"/>
                </a:solidFill>
                <a:hlinkClick r:id="rId3"/>
              </a:rPr>
              <a:t>Set apart: a 6-week study of the beatitudes</a:t>
            </a:r>
            <a:r>
              <a:rPr lang="en-US" b="0" i="0" u="none" strike="noStrike" baseline="0" dirty="0">
                <a:solidFill>
                  <a:srgbClr val="0000FF"/>
                </a:solidFill>
                <a:hlinkClick r:id="rId3"/>
              </a:rPr>
              <a:t>. Ashland, OH: New Hope Publishers.</a:t>
            </a:r>
          </a:p>
          <a:p>
            <a:pPr algn="just" rtl="0"/>
            <a:endParaRPr lang="en-US" dirty="0">
              <a:solidFill>
                <a:srgbClr val="0000FF"/>
              </a:solidFill>
            </a:endParaRPr>
          </a:p>
        </p:txBody>
      </p:sp>
    </p:spTree>
    <p:extLst>
      <p:ext uri="{BB962C8B-B14F-4D97-AF65-F5344CB8AC3E}">
        <p14:creationId xmlns:p14="http://schemas.microsoft.com/office/powerpoint/2010/main" val="25198131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a:xfrm>
            <a:off x="1828800" y="1066800"/>
            <a:ext cx="8515350" cy="685800"/>
          </a:xfrm>
          <a:ln>
            <a:solidFill>
              <a:srgbClr val="FFFF00"/>
            </a:solidFill>
          </a:ln>
        </p:spPr>
        <p:txBody>
          <a:bodyPr/>
          <a:lstStyle/>
          <a:p>
            <a:pPr eaLnBrk="1" hangingPunct="1">
              <a:defRPr/>
            </a:pPr>
            <a:r>
              <a:rPr lang="en-US" sz="2800">
                <a:solidFill>
                  <a:srgbClr val="FF9900"/>
                </a:solidFill>
                <a:effectLst>
                  <a:outerShdw blurRad="38100" dist="38100" dir="2700000" algn="tl">
                    <a:srgbClr val="C0C0C0"/>
                  </a:outerShdw>
                </a:effectLst>
              </a:rPr>
              <a:t>How Christ &amp; Christians Were Viewed By Romans</a:t>
            </a:r>
          </a:p>
        </p:txBody>
      </p:sp>
      <p:sp>
        <p:nvSpPr>
          <p:cNvPr id="752643" name="Rectangle 3"/>
          <p:cNvSpPr>
            <a:spLocks noGrp="1" noChangeArrowheads="1"/>
          </p:cNvSpPr>
          <p:nvPr>
            <p:ph type="body" idx="1"/>
          </p:nvPr>
        </p:nvSpPr>
        <p:spPr>
          <a:xfrm>
            <a:off x="1828800" y="1981200"/>
            <a:ext cx="8534400" cy="4648200"/>
          </a:xfrm>
          <a:ln>
            <a:solidFill>
              <a:srgbClr val="FFFF00"/>
            </a:solidFill>
          </a:ln>
        </p:spPr>
        <p:txBody>
          <a:bodyPr/>
          <a:lstStyle/>
          <a:p>
            <a:pPr eaLnBrk="1" hangingPunct="1">
              <a:lnSpc>
                <a:spcPct val="90000"/>
              </a:lnSpc>
              <a:buFontTx/>
              <a:buNone/>
              <a:defRPr/>
            </a:pPr>
            <a:r>
              <a:rPr lang="en-US" sz="3600" u="sng">
                <a:solidFill>
                  <a:srgbClr val="FF9900"/>
                </a:solidFill>
                <a:effectLst>
                  <a:outerShdw blurRad="38100" dist="38100" dir="2700000" algn="tl">
                    <a:srgbClr val="C0C0C0"/>
                  </a:outerShdw>
                </a:effectLst>
              </a:rPr>
              <a:t>From Page 344 The “Annals Of Tacitus”</a:t>
            </a:r>
            <a:r>
              <a:rPr lang="en-US" sz="3600">
                <a:solidFill>
                  <a:srgbClr val="FF9900"/>
                </a:solidFill>
                <a:effectLst>
                  <a:outerShdw blurRad="38100" dist="38100" dir="2700000" algn="tl">
                    <a:srgbClr val="C0C0C0"/>
                  </a:outerShdw>
                </a:effectLst>
              </a:rPr>
              <a:t>:</a:t>
            </a:r>
          </a:p>
          <a:p>
            <a:pPr eaLnBrk="1" hangingPunct="1">
              <a:lnSpc>
                <a:spcPct val="90000"/>
              </a:lnSpc>
              <a:defRPr/>
            </a:pPr>
            <a:endParaRPr lang="en-US" sz="1400"/>
          </a:p>
          <a:p>
            <a:pPr eaLnBrk="1" hangingPunct="1">
              <a:lnSpc>
                <a:spcPct val="90000"/>
              </a:lnSpc>
              <a:defRPr/>
            </a:pPr>
            <a:r>
              <a:rPr lang="en-US" sz="2000" b="1">
                <a:solidFill>
                  <a:srgbClr val="FF0000"/>
                </a:solidFill>
                <a:effectLst>
                  <a:outerShdw blurRad="38100" dist="38100" dir="2700000" algn="tl">
                    <a:srgbClr val="C0C0C0"/>
                  </a:outerShdw>
                </a:effectLst>
              </a:rPr>
              <a:t>“Consequently,  to get rid of the (fire) report,  Nero fastened the guilt &amp; inflicted the most exquisite tortures on a class hated for their abominations, called Christians by the populace.  Christus,  for whom the name had its origin, suffered the extreme penalty during Tiberius’ reign at the hands of one of our procurators, Pontius Pilatus,  and a most mischievous superstition,  thus checked for the moment,  again broke out not only in Judaea,    the first source of the evil,  but even in Rome,  where all things hideous and </a:t>
            </a:r>
            <a:r>
              <a:rPr lang="en-US" sz="2000" b="1" i="1">
                <a:solidFill>
                  <a:srgbClr val="FF0000"/>
                </a:solidFill>
                <a:effectLst>
                  <a:outerShdw blurRad="38100" dist="38100" dir="2700000" algn="tl">
                    <a:srgbClr val="C0C0C0"/>
                  </a:outerShdw>
                </a:effectLst>
              </a:rPr>
              <a:t>shameful</a:t>
            </a:r>
            <a:r>
              <a:rPr lang="en-US" sz="2000" b="1">
                <a:solidFill>
                  <a:srgbClr val="FF0000"/>
                </a:solidFill>
                <a:effectLst>
                  <a:outerShdw blurRad="38100" dist="38100" dir="2700000" algn="tl">
                    <a:srgbClr val="C0C0C0"/>
                  </a:outerShdw>
                </a:effectLst>
              </a:rPr>
              <a:t> from every part of the world find their centre and become popular.  Accordingly,  an arrest was first made of all who pleaded guilty;  t hen upon their information,      an immense multitude was </a:t>
            </a:r>
            <a:r>
              <a:rPr lang="en-US" sz="2000" b="1" i="1">
                <a:solidFill>
                  <a:srgbClr val="FF0000"/>
                </a:solidFill>
                <a:effectLst>
                  <a:outerShdw blurRad="38100" dist="38100" dir="2700000" algn="tl">
                    <a:srgbClr val="C0C0C0"/>
                  </a:outerShdw>
                </a:effectLst>
              </a:rPr>
              <a:t>convicted</a:t>
            </a:r>
            <a:r>
              <a:rPr lang="en-US" sz="2000" b="1">
                <a:solidFill>
                  <a:srgbClr val="FF0000"/>
                </a:solidFill>
                <a:effectLst>
                  <a:outerShdw blurRad="38100" dist="38100" dir="2700000" algn="tl">
                    <a:srgbClr val="C0C0C0"/>
                  </a:outerShdw>
                </a:effectLst>
              </a:rPr>
              <a:t>,  not so much of the crime of firing the city,  as of </a:t>
            </a:r>
            <a:r>
              <a:rPr lang="en-US" sz="2000" b="1" i="1">
                <a:solidFill>
                  <a:srgbClr val="FF0000"/>
                </a:solidFill>
                <a:effectLst>
                  <a:outerShdw blurRad="38100" dist="38100" dir="2700000" algn="tl">
                    <a:srgbClr val="C0C0C0"/>
                  </a:outerShdw>
                </a:effectLst>
              </a:rPr>
              <a:t>hatred against mankind.”</a:t>
            </a:r>
          </a:p>
          <a:p>
            <a:pPr eaLnBrk="1" hangingPunct="1">
              <a:lnSpc>
                <a:spcPct val="90000"/>
              </a:lnSpc>
              <a:buFontTx/>
              <a:buNone/>
              <a:defRPr/>
            </a:pPr>
            <a:r>
              <a:rPr lang="en-US" sz="2800"/>
              <a:t>            </a:t>
            </a:r>
          </a:p>
        </p:txBody>
      </p:sp>
      <p:pic>
        <p:nvPicPr>
          <p:cNvPr id="4" name="Picture 3" descr="21.jpg"/>
          <p:cNvPicPr>
            <a:picLocks noChangeAspect="1"/>
          </p:cNvPicPr>
          <p:nvPr/>
        </p:nvPicPr>
        <p:blipFill>
          <a:blip r:embed="rId4" cstate="print"/>
          <a:stretch>
            <a:fillRect/>
          </a:stretch>
        </p:blipFill>
        <p:spPr>
          <a:xfrm>
            <a:off x="1905000" y="2057400"/>
            <a:ext cx="8382000" cy="4495800"/>
          </a:xfrm>
          <a:prstGeom prst="rect">
            <a:avLst/>
          </a:prstGeom>
        </p:spPr>
      </p:pic>
      <p:sp>
        <p:nvSpPr>
          <p:cNvPr id="5" name="Rectangle 4"/>
          <p:cNvSpPr/>
          <p:nvPr/>
        </p:nvSpPr>
        <p:spPr>
          <a:xfrm>
            <a:off x="2971800" y="2209800"/>
            <a:ext cx="6172200"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400" fontAlgn="base">
              <a:spcBef>
                <a:spcPct val="0"/>
              </a:spcBef>
              <a:spcAft>
                <a:spcPct val="0"/>
              </a:spcAft>
            </a:pPr>
            <a:r>
              <a:rPr lang="en-US" sz="2800" b="1" cap="all" dirty="0">
                <a:ln w="0"/>
                <a:solidFill>
                  <a:srgbClr val="FF3300"/>
                </a:solidFill>
                <a:effectLst>
                  <a:reflection blurRad="12700" stA="50000" endPos="50000" dist="5000" dir="5400000" sy="-100000" rotWithShape="0"/>
                </a:effectLst>
                <a:latin typeface="Neurochrome" pitchFamily="2" charset="0"/>
                <a:ea typeface="ＭＳ Ｐゴシック"/>
              </a:rPr>
              <a:t>Nero’s RESCRIPT night lights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752643">
                                            <p:txEl>
                                              <p:pRg st="0" end="0"/>
                                            </p:txEl>
                                          </p:spTgt>
                                        </p:tgtEl>
                                        <p:attrNameLst>
                                          <p:attrName>style.visibility</p:attrName>
                                        </p:attrNameLst>
                                      </p:cBhvr>
                                      <p:to>
                                        <p:strVal val="visible"/>
                                      </p:to>
                                    </p:set>
                                    <p:anim calcmode="lin" valueType="num">
                                      <p:cBhvr additive="base">
                                        <p:cTn id="7" dur="5000" fill="hold"/>
                                        <p:tgtEl>
                                          <p:spTgt spid="75264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7526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752643">
                                            <p:txEl>
                                              <p:pRg st="2" end="2"/>
                                            </p:txEl>
                                          </p:spTgt>
                                        </p:tgtEl>
                                        <p:attrNameLst>
                                          <p:attrName>style.visibility</p:attrName>
                                        </p:attrNameLst>
                                      </p:cBhvr>
                                      <p:to>
                                        <p:strVal val="visible"/>
                                      </p:to>
                                    </p:set>
                                    <p:anim calcmode="lin" valueType="num">
                                      <p:cBhvr additive="base">
                                        <p:cTn id="13" dur="5000" fill="hold"/>
                                        <p:tgtEl>
                                          <p:spTgt spid="752643">
                                            <p:txEl>
                                              <p:pRg st="2" end="2"/>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7526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752643">
                                            <p:txEl>
                                              <p:pRg st="3" end="3"/>
                                            </p:txEl>
                                          </p:spTgt>
                                        </p:tgtEl>
                                        <p:attrNameLst>
                                          <p:attrName>style.visibility</p:attrName>
                                        </p:attrNameLst>
                                      </p:cBhvr>
                                      <p:to>
                                        <p:strVal val="visible"/>
                                      </p:to>
                                    </p:set>
                                    <p:anim calcmode="lin" valueType="num">
                                      <p:cBhvr additive="base">
                                        <p:cTn id="19" dur="5000" fill="hold"/>
                                        <p:tgtEl>
                                          <p:spTgt spid="752643">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7526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down)">
                                      <p:cBhvr>
                                        <p:cTn id="30" dur="580">
                                          <p:stCondLst>
                                            <p:cond delay="0"/>
                                          </p:stCondLst>
                                        </p:cTn>
                                        <p:tgtEl>
                                          <p:spTgt spid="5">
                                            <p:txEl>
                                              <p:pRg st="0" end="0"/>
                                            </p:txEl>
                                          </p:spTgt>
                                        </p:tgtEl>
                                      </p:cBhvr>
                                    </p:animEffect>
                                    <p:anim calcmode="lin" valueType="num">
                                      <p:cBhvr>
                                        <p:cTn id="31"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xEl>
                                              <p:pRg st="0" end="0"/>
                                            </p:txEl>
                                          </p:spTgt>
                                        </p:tgtEl>
                                      </p:cBhvr>
                                      <p:to x="100000" y="60000"/>
                                    </p:animScale>
                                    <p:animScale>
                                      <p:cBhvr>
                                        <p:cTn id="37" dur="166" decel="50000">
                                          <p:stCondLst>
                                            <p:cond delay="676"/>
                                          </p:stCondLst>
                                        </p:cTn>
                                        <p:tgtEl>
                                          <p:spTgt spid="5">
                                            <p:txEl>
                                              <p:pRg st="0" end="0"/>
                                            </p:txEl>
                                          </p:spTgt>
                                        </p:tgtEl>
                                      </p:cBhvr>
                                      <p:to x="100000" y="100000"/>
                                    </p:animScale>
                                    <p:animScale>
                                      <p:cBhvr>
                                        <p:cTn id="38" dur="26">
                                          <p:stCondLst>
                                            <p:cond delay="1312"/>
                                          </p:stCondLst>
                                        </p:cTn>
                                        <p:tgtEl>
                                          <p:spTgt spid="5">
                                            <p:txEl>
                                              <p:pRg st="0" end="0"/>
                                            </p:txEl>
                                          </p:spTgt>
                                        </p:tgtEl>
                                      </p:cBhvr>
                                      <p:to x="100000" y="80000"/>
                                    </p:animScale>
                                    <p:animScale>
                                      <p:cBhvr>
                                        <p:cTn id="39" dur="166" decel="50000">
                                          <p:stCondLst>
                                            <p:cond delay="1338"/>
                                          </p:stCondLst>
                                        </p:cTn>
                                        <p:tgtEl>
                                          <p:spTgt spid="5">
                                            <p:txEl>
                                              <p:pRg st="0" end="0"/>
                                            </p:txEl>
                                          </p:spTgt>
                                        </p:tgtEl>
                                      </p:cBhvr>
                                      <p:to x="100000" y="100000"/>
                                    </p:animScale>
                                    <p:animScale>
                                      <p:cBhvr>
                                        <p:cTn id="40" dur="26">
                                          <p:stCondLst>
                                            <p:cond delay="1642"/>
                                          </p:stCondLst>
                                        </p:cTn>
                                        <p:tgtEl>
                                          <p:spTgt spid="5">
                                            <p:txEl>
                                              <p:pRg st="0" end="0"/>
                                            </p:txEl>
                                          </p:spTgt>
                                        </p:tgtEl>
                                      </p:cBhvr>
                                      <p:to x="100000" y="90000"/>
                                    </p:animScale>
                                    <p:animScale>
                                      <p:cBhvr>
                                        <p:cTn id="41" dur="166" decel="50000">
                                          <p:stCondLst>
                                            <p:cond delay="1668"/>
                                          </p:stCondLst>
                                        </p:cTn>
                                        <p:tgtEl>
                                          <p:spTgt spid="5">
                                            <p:txEl>
                                              <p:pRg st="0" end="0"/>
                                            </p:txEl>
                                          </p:spTgt>
                                        </p:tgtEl>
                                      </p:cBhvr>
                                      <p:to x="100000" y="100000"/>
                                    </p:animScale>
                                    <p:animScale>
                                      <p:cBhvr>
                                        <p:cTn id="42" dur="26">
                                          <p:stCondLst>
                                            <p:cond delay="1808"/>
                                          </p:stCondLst>
                                        </p:cTn>
                                        <p:tgtEl>
                                          <p:spTgt spid="5">
                                            <p:txEl>
                                              <p:pRg st="0" end="0"/>
                                            </p:txEl>
                                          </p:spTgt>
                                        </p:tgtEl>
                                      </p:cBhvr>
                                      <p:to x="100000" y="95000"/>
                                    </p:animScale>
                                    <p:animScale>
                                      <p:cBhvr>
                                        <p:cTn id="43"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43" grpId="0" build="p"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613122" name="Rectangle 2"/>
          <p:cNvSpPr>
            <a:spLocks noChangeArrowheads="1"/>
          </p:cNvSpPr>
          <p:nvPr/>
        </p:nvSpPr>
        <p:spPr bwMode="auto">
          <a:xfrm>
            <a:off x="6057900" y="1057276"/>
            <a:ext cx="4457700" cy="944563"/>
          </a:xfrm>
          <a:prstGeom prst="rect">
            <a:avLst/>
          </a:prstGeom>
          <a:solidFill>
            <a:schemeClr val="accent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2800" b="1">
                <a:solidFill>
                  <a:srgbClr val="000000"/>
                </a:solidFill>
                <a:latin typeface="Comic Sans MS" pitchFamily="66" charset="0"/>
              </a:rPr>
              <a:t>Christians Blamed For Natural Disasters</a:t>
            </a:r>
          </a:p>
        </p:txBody>
      </p:sp>
      <p:sp>
        <p:nvSpPr>
          <p:cNvPr id="4613123"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3200" b="1">
                <a:solidFill>
                  <a:srgbClr val="000000"/>
                </a:solidFill>
                <a:latin typeface="Comic Sans MS" pitchFamily="66" charset="0"/>
              </a:rPr>
              <a:t>Aurelius: 161-180 </a:t>
            </a:r>
          </a:p>
        </p:txBody>
      </p:sp>
      <p:sp>
        <p:nvSpPr>
          <p:cNvPr id="4613124" name="Rectangle 4"/>
          <p:cNvSpPr>
            <a:spLocks noChangeArrowheads="1"/>
          </p:cNvSpPr>
          <p:nvPr/>
        </p:nvSpPr>
        <p:spPr bwMode="auto">
          <a:xfrm>
            <a:off x="6057900" y="5811838"/>
            <a:ext cx="4457700" cy="944562"/>
          </a:xfrm>
          <a:prstGeom prst="rect">
            <a:avLst/>
          </a:prstGeom>
          <a:solidFill>
            <a:schemeClr val="accent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2800" b="1">
                <a:solidFill>
                  <a:srgbClr val="000000"/>
                </a:solidFill>
                <a:latin typeface="Comic Sans MS" pitchFamily="66" charset="0"/>
              </a:rPr>
              <a:t>Churches &amp; Bibles Burn;  Compulsive Sacrificing</a:t>
            </a:r>
            <a:r>
              <a:rPr lang="en-US" sz="2800" b="1">
                <a:solidFill>
                  <a:srgbClr val="000000"/>
                </a:solidFill>
                <a:effectLst>
                  <a:outerShdw blurRad="38100" dist="38100" dir="2700000" algn="tl">
                    <a:srgbClr val="FFFFFF"/>
                  </a:outerShdw>
                </a:effectLst>
                <a:latin typeface="Comic Sans MS" pitchFamily="66" charset="0"/>
              </a:rPr>
              <a:t> </a:t>
            </a:r>
          </a:p>
        </p:txBody>
      </p:sp>
      <p:sp>
        <p:nvSpPr>
          <p:cNvPr id="4613125"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3200" b="1">
                <a:solidFill>
                  <a:srgbClr val="000000"/>
                </a:solidFill>
                <a:latin typeface="Comic Sans MS" pitchFamily="66" charset="0"/>
              </a:rPr>
              <a:t>Diocletian: 303-311</a:t>
            </a:r>
            <a:r>
              <a:rPr lang="en-US" sz="2800" b="1">
                <a:solidFill>
                  <a:srgbClr val="000000"/>
                </a:solidFill>
                <a:latin typeface="Comic Sans MS" pitchFamily="66" charset="0"/>
              </a:rPr>
              <a:t> </a:t>
            </a:r>
          </a:p>
        </p:txBody>
      </p:sp>
      <p:sp>
        <p:nvSpPr>
          <p:cNvPr id="4613126" name="Rectangle 6"/>
          <p:cNvSpPr>
            <a:spLocks noChangeArrowheads="1"/>
          </p:cNvSpPr>
          <p:nvPr/>
        </p:nvSpPr>
        <p:spPr bwMode="auto">
          <a:xfrm>
            <a:off x="6057900" y="4906964"/>
            <a:ext cx="4457700" cy="904875"/>
          </a:xfrm>
          <a:prstGeom prst="rect">
            <a:avLst/>
          </a:prstGeom>
          <a:solidFill>
            <a:schemeClr val="accent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2800" b="1">
                <a:solidFill>
                  <a:srgbClr val="000000"/>
                </a:solidFill>
                <a:latin typeface="Comic Sans MS" pitchFamily="66" charset="0"/>
              </a:rPr>
              <a:t>Property Confiscation No Right Of Assembly </a:t>
            </a:r>
          </a:p>
        </p:txBody>
      </p:sp>
      <p:sp>
        <p:nvSpPr>
          <p:cNvPr id="4613127"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3200" b="1">
                <a:solidFill>
                  <a:srgbClr val="000000"/>
                </a:solidFill>
                <a:latin typeface="Comic Sans MS" pitchFamily="66" charset="0"/>
              </a:rPr>
              <a:t>Valerian: 257-260 </a:t>
            </a:r>
          </a:p>
        </p:txBody>
      </p:sp>
      <p:sp>
        <p:nvSpPr>
          <p:cNvPr id="4613128" name="Rectangle 8"/>
          <p:cNvSpPr>
            <a:spLocks noChangeArrowheads="1"/>
          </p:cNvSpPr>
          <p:nvPr/>
        </p:nvSpPr>
        <p:spPr bwMode="auto">
          <a:xfrm>
            <a:off x="5943600" y="3962400"/>
            <a:ext cx="4572000" cy="914400"/>
          </a:xfrm>
          <a:prstGeom prst="rect">
            <a:avLst/>
          </a:prstGeom>
          <a:solidFill>
            <a:schemeClr val="accent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2800" b="1">
                <a:solidFill>
                  <a:srgbClr val="000000"/>
                </a:solidFill>
                <a:latin typeface="Comic Sans MS" pitchFamily="66" charset="0"/>
              </a:rPr>
              <a:t>All Empire Total Terror Forced Emperor Worship </a:t>
            </a:r>
            <a:r>
              <a:rPr lang="en-US" sz="3200" b="1">
                <a:solidFill>
                  <a:srgbClr val="000000"/>
                </a:solidFill>
                <a:latin typeface="Comic Sans MS" pitchFamily="66" charset="0"/>
              </a:rPr>
              <a:t> </a:t>
            </a:r>
          </a:p>
        </p:txBody>
      </p:sp>
      <p:sp>
        <p:nvSpPr>
          <p:cNvPr id="4613129"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3200" b="1">
                <a:solidFill>
                  <a:srgbClr val="000000"/>
                </a:solidFill>
                <a:latin typeface="Comic Sans MS" pitchFamily="66" charset="0"/>
              </a:rPr>
              <a:t>Decius: 249-251</a:t>
            </a:r>
            <a:r>
              <a:rPr lang="en-US" sz="2800" b="1">
                <a:solidFill>
                  <a:srgbClr val="000000"/>
                </a:solidFill>
                <a:latin typeface="Comic Sans MS" pitchFamily="66" charset="0"/>
              </a:rPr>
              <a:t> </a:t>
            </a:r>
          </a:p>
        </p:txBody>
      </p:sp>
      <p:sp>
        <p:nvSpPr>
          <p:cNvPr id="4613130" name="Rectangle 10"/>
          <p:cNvSpPr>
            <a:spLocks noChangeArrowheads="1"/>
          </p:cNvSpPr>
          <p:nvPr/>
        </p:nvSpPr>
        <p:spPr bwMode="auto">
          <a:xfrm>
            <a:off x="6057900" y="3078163"/>
            <a:ext cx="4457700" cy="906462"/>
          </a:xfrm>
          <a:prstGeom prst="rect">
            <a:avLst/>
          </a:prstGeom>
          <a:solidFill>
            <a:schemeClr val="accent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2800" b="1">
                <a:solidFill>
                  <a:srgbClr val="000000"/>
                </a:solidFill>
                <a:latin typeface="Comic Sans MS" pitchFamily="66" charset="0"/>
              </a:rPr>
              <a:t>Clergy Executed That  Supported Predecessor  </a:t>
            </a:r>
          </a:p>
        </p:txBody>
      </p:sp>
      <p:sp>
        <p:nvSpPr>
          <p:cNvPr id="4613131"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3200" b="1">
                <a:solidFill>
                  <a:srgbClr val="000000"/>
                </a:solidFill>
                <a:latin typeface="Comic Sans MS" pitchFamily="66" charset="0"/>
              </a:rPr>
              <a:t>Maximinus: 235-236</a:t>
            </a:r>
          </a:p>
        </p:txBody>
      </p:sp>
      <p:sp>
        <p:nvSpPr>
          <p:cNvPr id="4613132" name="Rectangle 12"/>
          <p:cNvSpPr>
            <a:spLocks noChangeArrowheads="1"/>
          </p:cNvSpPr>
          <p:nvPr/>
        </p:nvSpPr>
        <p:spPr bwMode="auto">
          <a:xfrm>
            <a:off x="6057900" y="2001839"/>
            <a:ext cx="4457700" cy="1076325"/>
          </a:xfrm>
          <a:prstGeom prst="rect">
            <a:avLst/>
          </a:prstGeom>
          <a:solidFill>
            <a:schemeClr val="accent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2800" b="1">
                <a:solidFill>
                  <a:srgbClr val="000000"/>
                </a:solidFill>
                <a:latin typeface="Comic Sans MS" pitchFamily="66" charset="0"/>
              </a:rPr>
              <a:t>The Conversion To Christianity Forbidden</a:t>
            </a:r>
            <a:r>
              <a:rPr lang="en-US" sz="3600" b="1">
                <a:solidFill>
                  <a:srgbClr val="000000"/>
                </a:solidFill>
                <a:latin typeface="Comic Sans MS" pitchFamily="66" charset="0"/>
              </a:rPr>
              <a:t> </a:t>
            </a:r>
          </a:p>
        </p:txBody>
      </p:sp>
      <p:sp>
        <p:nvSpPr>
          <p:cNvPr id="4613133"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3200" b="1">
                <a:solidFill>
                  <a:srgbClr val="000000"/>
                </a:solidFill>
                <a:latin typeface="Comic Sans MS" pitchFamily="66" charset="0"/>
              </a:rPr>
              <a:t>Septimus: 202-211</a:t>
            </a:r>
          </a:p>
        </p:txBody>
      </p:sp>
      <p:sp>
        <p:nvSpPr>
          <p:cNvPr id="4613134" name="Rectangle 14"/>
          <p:cNvSpPr>
            <a:spLocks noChangeArrowheads="1"/>
          </p:cNvSpPr>
          <p:nvPr/>
        </p:nvSpPr>
        <p:spPr bwMode="auto">
          <a:xfrm>
            <a:off x="6057900" y="152401"/>
            <a:ext cx="4457700" cy="904875"/>
          </a:xfrm>
          <a:prstGeom prst="rect">
            <a:avLst/>
          </a:prstGeom>
          <a:solidFill>
            <a:schemeClr val="accent2"/>
          </a:solidFill>
          <a:ln w="38100">
            <a:solidFill>
              <a:schemeClr val="bg1"/>
            </a:solidFill>
            <a:miter lim="800000"/>
            <a:headEnd/>
            <a:tailEnd/>
          </a:ln>
          <a:effectLst/>
        </p:spPr>
        <p:txBody>
          <a:bodyPr anchor="ctr"/>
          <a:lstStyle/>
          <a:p>
            <a:pPr algn="ctr" defTabSz="914400" fontAlgn="base">
              <a:spcBef>
                <a:spcPct val="20000"/>
              </a:spcBef>
              <a:spcAft>
                <a:spcPct val="0"/>
              </a:spcAft>
            </a:pPr>
            <a:endParaRPr lang="en-US" sz="2800" b="1">
              <a:solidFill>
                <a:srgbClr val="000000"/>
              </a:solidFill>
              <a:latin typeface="Comic Sans MS" pitchFamily="66" charset="0"/>
            </a:endParaRPr>
          </a:p>
        </p:txBody>
      </p:sp>
      <p:sp>
        <p:nvSpPr>
          <p:cNvPr id="4613135"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algn="ctr" defTabSz="914400" fontAlgn="base">
              <a:spcBef>
                <a:spcPct val="20000"/>
              </a:spcBef>
              <a:spcAft>
                <a:spcPct val="0"/>
              </a:spcAft>
            </a:pPr>
            <a:endParaRPr lang="en-US" sz="2800" b="1">
              <a:solidFill>
                <a:srgbClr val="000000"/>
              </a:solidFill>
              <a:latin typeface="Comic Sans MS" pitchFamily="66" charset="0"/>
            </a:endParaRPr>
          </a:p>
        </p:txBody>
      </p:sp>
      <p:sp>
        <p:nvSpPr>
          <p:cNvPr id="4613136"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37"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38"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39"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40"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41"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42"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43"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44"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45"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46"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4613147" name="WordArt 27" descr="White marble"/>
          <p:cNvSpPr>
            <a:spLocks noChangeArrowheads="1" noChangeShapeType="1" noTextEdit="1"/>
          </p:cNvSpPr>
          <p:nvPr/>
        </p:nvSpPr>
        <p:spPr bwMode="auto">
          <a:xfrm>
            <a:off x="1828800" y="228600"/>
            <a:ext cx="382905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defTabSz="914400" fontAlgn="base">
              <a:spcBef>
                <a:spcPct val="0"/>
              </a:spcBef>
              <a:spcAft>
                <a:spcPct val="0"/>
              </a:spcAft>
            </a:pPr>
            <a:r>
              <a:rPr lang="en-US" sz="3600" kern="10">
                <a:ln w="9525">
                  <a:round/>
                  <a:headEnd/>
                  <a:tailEnd/>
                </a:ln>
                <a:blipFill dpi="0" rotWithShape="0">
                  <a:blip r:embed="rId4"/>
                  <a:srcRect/>
                  <a:tile tx="0" ty="0" sx="100000" sy="100000" flip="none" algn="tl"/>
                </a:blipFill>
                <a:latin typeface="Arial Black"/>
              </a:rPr>
              <a:t>ROMAN PERSECUTION</a:t>
            </a:r>
          </a:p>
        </p:txBody>
      </p:sp>
      <p:sp>
        <p:nvSpPr>
          <p:cNvPr id="4613148" name="WordArt 28"/>
          <p:cNvSpPr>
            <a:spLocks noChangeArrowheads="1" noChangeShapeType="1" noTextEdit="1"/>
          </p:cNvSpPr>
          <p:nvPr/>
        </p:nvSpPr>
        <p:spPr bwMode="auto">
          <a:xfrm>
            <a:off x="6477000" y="304800"/>
            <a:ext cx="3676650" cy="6477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defTabSz="914400" fontAlgn="base">
              <a:spcBef>
                <a:spcPct val="0"/>
              </a:spcBef>
              <a:spcAft>
                <a:spcPct val="0"/>
              </a:spcAft>
            </a:pPr>
            <a:r>
              <a:rPr lang="en-US" sz="3600"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NATURE &amp; EXTENT</a:t>
            </a:r>
          </a:p>
        </p:txBody>
      </p:sp>
      <p:sp>
        <p:nvSpPr>
          <p:cNvPr id="4613149" name="Rectangle 29"/>
          <p:cNvSpPr>
            <a:spLocks noChangeArrowheads="1"/>
          </p:cNvSpPr>
          <p:nvPr/>
        </p:nvSpPr>
        <p:spPr bwMode="auto">
          <a:xfrm>
            <a:off x="10668000" y="4533901"/>
            <a:ext cx="184150" cy="519113"/>
          </a:xfrm>
          <a:prstGeom prst="rect">
            <a:avLst/>
          </a:prstGeom>
          <a:noFill/>
          <a:ln w="9525">
            <a:noFill/>
            <a:miter lim="800000"/>
            <a:headEnd/>
            <a:tailEnd/>
          </a:ln>
          <a:effectLst/>
        </p:spPr>
        <p:txBody>
          <a:bodyPr wrap="none">
            <a:spAutoFit/>
          </a:bodyPr>
          <a:lstStyle/>
          <a:p>
            <a:pPr algn="ctr" defTabSz="914400" fontAlgn="base">
              <a:spcBef>
                <a:spcPct val="20000"/>
              </a:spcBef>
              <a:spcAft>
                <a:spcPct val="0"/>
              </a:spcAft>
            </a:pPr>
            <a:endParaRPr lang="en-US" sz="2800" b="1">
              <a:solidFill>
                <a:srgbClr val="000000"/>
              </a:solidFill>
              <a:latin typeface="Comic Sans MS" pitchFamily="66" charset="0"/>
            </a:endParaRPr>
          </a:p>
        </p:txBody>
      </p:sp>
      <p:sp>
        <p:nvSpPr>
          <p:cNvPr id="4613150" name="Comment 30"/>
          <p:cNvSpPr>
            <a:spLocks noChangeArrowheads="1"/>
          </p:cNvSpPr>
          <p:nvPr/>
        </p:nvSpPr>
        <p:spPr bwMode="auto">
          <a:xfrm>
            <a:off x="1539876" y="-4572000"/>
            <a:ext cx="9128125" cy="42576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defTabSz="914400" fontAlgn="base">
              <a:spcBef>
                <a:spcPct val="50000"/>
              </a:spcBef>
              <a:spcAft>
                <a:spcPct val="0"/>
              </a:spcAft>
            </a:pPr>
            <a:r>
              <a:rPr lang="en-US" sz="1600" b="1">
                <a:solidFill>
                  <a:srgbClr val="000000"/>
                </a:solidFill>
                <a:latin typeface="Arial" charset="0"/>
              </a:rPr>
              <a:t>David Lee Burris:</a:t>
            </a:r>
            <a:r>
              <a:rPr lang="en-US" sz="1600">
                <a:solidFill>
                  <a:srgbClr val="000000"/>
                </a:solidFill>
                <a:effectLst>
                  <a:outerShdw blurRad="38100" dist="38100" dir="2700000" algn="tl">
                    <a:srgbClr val="FFFFFF"/>
                  </a:outerShdw>
                </a:effectLst>
                <a:latin typeface="Arial" charset="0"/>
              </a:rPr>
              <a:t>                                                                                                                                 More On Marcus Aurelius:                                                                                                                       177 @ Lyon,  France  For Holiday Entertainment Of Visiting Governor  Torture Cheaper Than Valuable Gladiator Games  Human BBQ On “The Hot Seat”                                                          More On Septimus Severus:                                                                                                               Perpetua was educated Roman woman fluent in Latin &amp; Greek and Felicitas was her slave girl.  She would not surrender her faith even with her father’s pleading.  She kept her modesty while the wild beasts brutalized her.  Somehow the animals could not kill her off so trembling soldiers were sent in to finish the job – she guided their swords.  Before dying she shouted to the anonymous Christians in the crowd – “You must all stand fast in the faith and love one another and do not be weakened by what we have gone through.”  Two centuries later,  Augustine pointed out the significance of the names of these two martyrs taken together – perpetua felicitas means “everlasting happiness”  which is exactly what they received!                                                                                                                            </a:t>
            </a:r>
            <a:r>
              <a:rPr lang="en-US" sz="1600" i="1">
                <a:solidFill>
                  <a:srgbClr val="000000"/>
                </a:solidFill>
                <a:effectLst>
                  <a:outerShdw blurRad="38100" dist="38100" dir="2700000" algn="tl">
                    <a:srgbClr val="FFFFFF"/>
                  </a:outerShdw>
                </a:effectLst>
                <a:latin typeface="Arial" charset="0"/>
              </a:rPr>
              <a:t>More On</a:t>
            </a:r>
            <a:r>
              <a:rPr lang="en-US" sz="1600">
                <a:solidFill>
                  <a:srgbClr val="000000"/>
                </a:solidFill>
                <a:effectLst>
                  <a:outerShdw blurRad="38100" dist="38100" dir="2700000" algn="tl">
                    <a:srgbClr val="FFFFFF"/>
                  </a:outerShdw>
                </a:effectLst>
                <a:latin typeface="Arial" charset="0"/>
              </a:rPr>
              <a:t> Decius:                                                                                                                                  Given certificate of sacrifice if did so – if not – executed on the spot.  There were approximately 2 mill professed believers at that time.  Some commentators suggest that most Christians recanted and offered sacrifice and that the number of faithful were reduced from millions to the thousands.   </a:t>
            </a:r>
          </a:p>
        </p:txBody>
      </p:sp>
      <p:pic>
        <p:nvPicPr>
          <p:cNvPr id="4613151" name="Picture 31" descr="C:\Documents and Settings\Owner\My Documents\Educational Illustrations\martyrdom.jpg"/>
          <p:cNvPicPr>
            <a:picLocks noChangeAspect="1" noChangeArrowheads="1"/>
          </p:cNvPicPr>
          <p:nvPr/>
        </p:nvPicPr>
        <p:blipFill>
          <a:blip r:embed="rId5" cstate="print"/>
          <a:srcRect/>
          <a:stretch>
            <a:fillRect/>
          </a:stretch>
        </p:blipFill>
        <p:spPr bwMode="auto">
          <a:xfrm>
            <a:off x="0" y="0"/>
            <a:ext cx="12191999" cy="6858000"/>
          </a:xfrm>
          <a:prstGeom prst="rect">
            <a:avLst/>
          </a:prstGeom>
          <a:noFill/>
        </p:spPr>
      </p:pic>
      <p:sp>
        <p:nvSpPr>
          <p:cNvPr id="4613152" name="WordArt 32"/>
          <p:cNvSpPr>
            <a:spLocks noChangeArrowheads="1" noChangeShapeType="1" noTextEdit="1"/>
          </p:cNvSpPr>
          <p:nvPr/>
        </p:nvSpPr>
        <p:spPr bwMode="auto">
          <a:xfrm>
            <a:off x="3495675" y="2819400"/>
            <a:ext cx="5200650" cy="6096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 ROMAN OUTLOOK -</a:t>
            </a:r>
          </a:p>
        </p:txBody>
      </p:sp>
      <p:sp>
        <p:nvSpPr>
          <p:cNvPr id="4613153" name="WordArt 33"/>
          <p:cNvSpPr>
            <a:spLocks noChangeArrowheads="1" noChangeShapeType="1" noTextEdit="1"/>
          </p:cNvSpPr>
          <p:nvPr/>
        </p:nvSpPr>
        <p:spPr bwMode="auto">
          <a:xfrm>
            <a:off x="2057400" y="0"/>
            <a:ext cx="8610600" cy="304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defTabSz="914400" fontAlgn="base">
              <a:spcBef>
                <a:spcPct val="0"/>
              </a:spcBef>
              <a:spcAft>
                <a:spcPct val="0"/>
              </a:spcAft>
            </a:pPr>
            <a:r>
              <a:rPr lang="en-US" sz="2000"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Socially Christianity Was Considered A Threat To The Organization Of Society</a:t>
            </a:r>
          </a:p>
        </p:txBody>
      </p:sp>
      <p:sp>
        <p:nvSpPr>
          <p:cNvPr id="4613154" name="WordArt 34"/>
          <p:cNvSpPr>
            <a:spLocks noChangeArrowheads="1" noChangeShapeType="1" noTextEdit="1"/>
          </p:cNvSpPr>
          <p:nvPr/>
        </p:nvSpPr>
        <p:spPr bwMode="auto">
          <a:xfrm>
            <a:off x="1981200" y="304800"/>
            <a:ext cx="8686800" cy="228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defTabSz="914400" fontAlgn="base">
              <a:spcBef>
                <a:spcPct val="0"/>
              </a:spcBef>
              <a:spcAft>
                <a:spcPct val="0"/>
              </a:spcAft>
            </a:pPr>
            <a:r>
              <a:rPr lang="en-US" sz="3600"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 Christianity Politically Intolerable Viewed As State Within A State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613123"/>
                                        </p:tgtEl>
                                        <p:attrNameLst>
                                          <p:attrName>style.visibility</p:attrName>
                                        </p:attrNameLst>
                                      </p:cBhvr>
                                      <p:to>
                                        <p:strVal val="visible"/>
                                      </p:to>
                                    </p:set>
                                    <p:anim calcmode="lin" valueType="num">
                                      <p:cBhvr>
                                        <p:cTn id="7" dur="1000" fill="hold"/>
                                        <p:tgtEl>
                                          <p:spTgt spid="4613123"/>
                                        </p:tgtEl>
                                        <p:attrNameLst>
                                          <p:attrName>ppt_w</p:attrName>
                                        </p:attrNameLst>
                                      </p:cBhvr>
                                      <p:tavLst>
                                        <p:tav tm="0">
                                          <p:val>
                                            <p:fltVal val="0"/>
                                          </p:val>
                                        </p:tav>
                                        <p:tav tm="100000">
                                          <p:val>
                                            <p:strVal val="#ppt_w"/>
                                          </p:val>
                                        </p:tav>
                                      </p:tavLst>
                                    </p:anim>
                                    <p:anim calcmode="lin" valueType="num">
                                      <p:cBhvr>
                                        <p:cTn id="8" dur="1000" fill="hold"/>
                                        <p:tgtEl>
                                          <p:spTgt spid="4613123"/>
                                        </p:tgtEl>
                                        <p:attrNameLst>
                                          <p:attrName>ppt_h</p:attrName>
                                        </p:attrNameLst>
                                      </p:cBhvr>
                                      <p:tavLst>
                                        <p:tav tm="0">
                                          <p:val>
                                            <p:fltVal val="0"/>
                                          </p:val>
                                        </p:tav>
                                        <p:tav tm="100000">
                                          <p:val>
                                            <p:strVal val="#ppt_h"/>
                                          </p:val>
                                        </p:tav>
                                      </p:tavLst>
                                    </p:anim>
                                    <p:anim calcmode="lin" valueType="num">
                                      <p:cBhvr>
                                        <p:cTn id="9" dur="1000" fill="hold"/>
                                        <p:tgtEl>
                                          <p:spTgt spid="461312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6131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613122"/>
                                        </p:tgtEl>
                                        <p:attrNameLst>
                                          <p:attrName>style.visibility</p:attrName>
                                        </p:attrNameLst>
                                      </p:cBhvr>
                                      <p:to>
                                        <p:strVal val="visible"/>
                                      </p:to>
                                    </p:set>
                                    <p:anim calcmode="lin" valueType="num">
                                      <p:cBhvr>
                                        <p:cTn id="15" dur="1000" fill="hold"/>
                                        <p:tgtEl>
                                          <p:spTgt spid="4613122"/>
                                        </p:tgtEl>
                                        <p:attrNameLst>
                                          <p:attrName>ppt_w</p:attrName>
                                        </p:attrNameLst>
                                      </p:cBhvr>
                                      <p:tavLst>
                                        <p:tav tm="0">
                                          <p:val>
                                            <p:fltVal val="0"/>
                                          </p:val>
                                        </p:tav>
                                        <p:tav tm="100000">
                                          <p:val>
                                            <p:strVal val="#ppt_w"/>
                                          </p:val>
                                        </p:tav>
                                      </p:tavLst>
                                    </p:anim>
                                    <p:anim calcmode="lin" valueType="num">
                                      <p:cBhvr>
                                        <p:cTn id="16" dur="1000" fill="hold"/>
                                        <p:tgtEl>
                                          <p:spTgt spid="4613122"/>
                                        </p:tgtEl>
                                        <p:attrNameLst>
                                          <p:attrName>ppt_h</p:attrName>
                                        </p:attrNameLst>
                                      </p:cBhvr>
                                      <p:tavLst>
                                        <p:tav tm="0">
                                          <p:val>
                                            <p:fltVal val="0"/>
                                          </p:val>
                                        </p:tav>
                                        <p:tav tm="100000">
                                          <p:val>
                                            <p:strVal val="#ppt_h"/>
                                          </p:val>
                                        </p:tav>
                                      </p:tavLst>
                                    </p:anim>
                                    <p:anim calcmode="lin" valueType="num">
                                      <p:cBhvr>
                                        <p:cTn id="17" dur="1000" fill="hold"/>
                                        <p:tgtEl>
                                          <p:spTgt spid="461312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6131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613133"/>
                                        </p:tgtEl>
                                        <p:attrNameLst>
                                          <p:attrName>style.visibility</p:attrName>
                                        </p:attrNameLst>
                                      </p:cBhvr>
                                      <p:to>
                                        <p:strVal val="visible"/>
                                      </p:to>
                                    </p:set>
                                    <p:anim calcmode="lin" valueType="num">
                                      <p:cBhvr>
                                        <p:cTn id="23" dur="1000" fill="hold"/>
                                        <p:tgtEl>
                                          <p:spTgt spid="4613133"/>
                                        </p:tgtEl>
                                        <p:attrNameLst>
                                          <p:attrName>ppt_w</p:attrName>
                                        </p:attrNameLst>
                                      </p:cBhvr>
                                      <p:tavLst>
                                        <p:tav tm="0">
                                          <p:val>
                                            <p:fltVal val="0"/>
                                          </p:val>
                                        </p:tav>
                                        <p:tav tm="100000">
                                          <p:val>
                                            <p:strVal val="#ppt_w"/>
                                          </p:val>
                                        </p:tav>
                                      </p:tavLst>
                                    </p:anim>
                                    <p:anim calcmode="lin" valueType="num">
                                      <p:cBhvr>
                                        <p:cTn id="24" dur="1000" fill="hold"/>
                                        <p:tgtEl>
                                          <p:spTgt spid="4613133"/>
                                        </p:tgtEl>
                                        <p:attrNameLst>
                                          <p:attrName>ppt_h</p:attrName>
                                        </p:attrNameLst>
                                      </p:cBhvr>
                                      <p:tavLst>
                                        <p:tav tm="0">
                                          <p:val>
                                            <p:fltVal val="0"/>
                                          </p:val>
                                        </p:tav>
                                        <p:tav tm="100000">
                                          <p:val>
                                            <p:strVal val="#ppt_h"/>
                                          </p:val>
                                        </p:tav>
                                      </p:tavLst>
                                    </p:anim>
                                    <p:anim calcmode="lin" valueType="num">
                                      <p:cBhvr>
                                        <p:cTn id="25" dur="1000" fill="hold"/>
                                        <p:tgtEl>
                                          <p:spTgt spid="461313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6131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613132"/>
                                        </p:tgtEl>
                                        <p:attrNameLst>
                                          <p:attrName>style.visibility</p:attrName>
                                        </p:attrNameLst>
                                      </p:cBhvr>
                                      <p:to>
                                        <p:strVal val="visible"/>
                                      </p:to>
                                    </p:set>
                                    <p:anim calcmode="lin" valueType="num">
                                      <p:cBhvr>
                                        <p:cTn id="31" dur="1000" fill="hold"/>
                                        <p:tgtEl>
                                          <p:spTgt spid="4613132"/>
                                        </p:tgtEl>
                                        <p:attrNameLst>
                                          <p:attrName>ppt_w</p:attrName>
                                        </p:attrNameLst>
                                      </p:cBhvr>
                                      <p:tavLst>
                                        <p:tav tm="0">
                                          <p:val>
                                            <p:fltVal val="0"/>
                                          </p:val>
                                        </p:tav>
                                        <p:tav tm="100000">
                                          <p:val>
                                            <p:strVal val="#ppt_w"/>
                                          </p:val>
                                        </p:tav>
                                      </p:tavLst>
                                    </p:anim>
                                    <p:anim calcmode="lin" valueType="num">
                                      <p:cBhvr>
                                        <p:cTn id="32" dur="1000" fill="hold"/>
                                        <p:tgtEl>
                                          <p:spTgt spid="4613132"/>
                                        </p:tgtEl>
                                        <p:attrNameLst>
                                          <p:attrName>ppt_h</p:attrName>
                                        </p:attrNameLst>
                                      </p:cBhvr>
                                      <p:tavLst>
                                        <p:tav tm="0">
                                          <p:val>
                                            <p:fltVal val="0"/>
                                          </p:val>
                                        </p:tav>
                                        <p:tav tm="100000">
                                          <p:val>
                                            <p:strVal val="#ppt_h"/>
                                          </p:val>
                                        </p:tav>
                                      </p:tavLst>
                                    </p:anim>
                                    <p:anim calcmode="lin" valueType="num">
                                      <p:cBhvr>
                                        <p:cTn id="33" dur="1000" fill="hold"/>
                                        <p:tgtEl>
                                          <p:spTgt spid="461313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6131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4613131"/>
                                        </p:tgtEl>
                                        <p:attrNameLst>
                                          <p:attrName>style.visibility</p:attrName>
                                        </p:attrNameLst>
                                      </p:cBhvr>
                                      <p:to>
                                        <p:strVal val="visible"/>
                                      </p:to>
                                    </p:set>
                                    <p:anim calcmode="lin" valueType="num">
                                      <p:cBhvr>
                                        <p:cTn id="39" dur="1000" fill="hold"/>
                                        <p:tgtEl>
                                          <p:spTgt spid="4613131"/>
                                        </p:tgtEl>
                                        <p:attrNameLst>
                                          <p:attrName>ppt_w</p:attrName>
                                        </p:attrNameLst>
                                      </p:cBhvr>
                                      <p:tavLst>
                                        <p:tav tm="0">
                                          <p:val>
                                            <p:fltVal val="0"/>
                                          </p:val>
                                        </p:tav>
                                        <p:tav tm="100000">
                                          <p:val>
                                            <p:strVal val="#ppt_w"/>
                                          </p:val>
                                        </p:tav>
                                      </p:tavLst>
                                    </p:anim>
                                    <p:anim calcmode="lin" valueType="num">
                                      <p:cBhvr>
                                        <p:cTn id="40" dur="1000" fill="hold"/>
                                        <p:tgtEl>
                                          <p:spTgt spid="4613131"/>
                                        </p:tgtEl>
                                        <p:attrNameLst>
                                          <p:attrName>ppt_h</p:attrName>
                                        </p:attrNameLst>
                                      </p:cBhvr>
                                      <p:tavLst>
                                        <p:tav tm="0">
                                          <p:val>
                                            <p:fltVal val="0"/>
                                          </p:val>
                                        </p:tav>
                                        <p:tav tm="100000">
                                          <p:val>
                                            <p:strVal val="#ppt_h"/>
                                          </p:val>
                                        </p:tav>
                                      </p:tavLst>
                                    </p:anim>
                                    <p:anim calcmode="lin" valueType="num">
                                      <p:cBhvr>
                                        <p:cTn id="41" dur="1000" fill="hold"/>
                                        <p:tgtEl>
                                          <p:spTgt spid="461313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6131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4613130"/>
                                        </p:tgtEl>
                                        <p:attrNameLst>
                                          <p:attrName>style.visibility</p:attrName>
                                        </p:attrNameLst>
                                      </p:cBhvr>
                                      <p:to>
                                        <p:strVal val="visible"/>
                                      </p:to>
                                    </p:set>
                                    <p:anim calcmode="lin" valueType="num">
                                      <p:cBhvr>
                                        <p:cTn id="47" dur="1000" fill="hold"/>
                                        <p:tgtEl>
                                          <p:spTgt spid="4613130"/>
                                        </p:tgtEl>
                                        <p:attrNameLst>
                                          <p:attrName>ppt_w</p:attrName>
                                        </p:attrNameLst>
                                      </p:cBhvr>
                                      <p:tavLst>
                                        <p:tav tm="0">
                                          <p:val>
                                            <p:fltVal val="0"/>
                                          </p:val>
                                        </p:tav>
                                        <p:tav tm="100000">
                                          <p:val>
                                            <p:strVal val="#ppt_w"/>
                                          </p:val>
                                        </p:tav>
                                      </p:tavLst>
                                    </p:anim>
                                    <p:anim calcmode="lin" valueType="num">
                                      <p:cBhvr>
                                        <p:cTn id="48" dur="1000" fill="hold"/>
                                        <p:tgtEl>
                                          <p:spTgt spid="4613130"/>
                                        </p:tgtEl>
                                        <p:attrNameLst>
                                          <p:attrName>ppt_h</p:attrName>
                                        </p:attrNameLst>
                                      </p:cBhvr>
                                      <p:tavLst>
                                        <p:tav tm="0">
                                          <p:val>
                                            <p:fltVal val="0"/>
                                          </p:val>
                                        </p:tav>
                                        <p:tav tm="100000">
                                          <p:val>
                                            <p:strVal val="#ppt_h"/>
                                          </p:val>
                                        </p:tav>
                                      </p:tavLst>
                                    </p:anim>
                                    <p:anim calcmode="lin" valueType="num">
                                      <p:cBhvr>
                                        <p:cTn id="49" dur="1000" fill="hold"/>
                                        <p:tgtEl>
                                          <p:spTgt spid="461313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6131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4613129"/>
                                        </p:tgtEl>
                                        <p:attrNameLst>
                                          <p:attrName>style.visibility</p:attrName>
                                        </p:attrNameLst>
                                      </p:cBhvr>
                                      <p:to>
                                        <p:strVal val="visible"/>
                                      </p:to>
                                    </p:set>
                                    <p:anim calcmode="lin" valueType="num">
                                      <p:cBhvr>
                                        <p:cTn id="55" dur="1000" fill="hold"/>
                                        <p:tgtEl>
                                          <p:spTgt spid="4613129"/>
                                        </p:tgtEl>
                                        <p:attrNameLst>
                                          <p:attrName>ppt_w</p:attrName>
                                        </p:attrNameLst>
                                      </p:cBhvr>
                                      <p:tavLst>
                                        <p:tav tm="0">
                                          <p:val>
                                            <p:fltVal val="0"/>
                                          </p:val>
                                        </p:tav>
                                        <p:tav tm="100000">
                                          <p:val>
                                            <p:strVal val="#ppt_w"/>
                                          </p:val>
                                        </p:tav>
                                      </p:tavLst>
                                    </p:anim>
                                    <p:anim calcmode="lin" valueType="num">
                                      <p:cBhvr>
                                        <p:cTn id="56" dur="1000" fill="hold"/>
                                        <p:tgtEl>
                                          <p:spTgt spid="4613129"/>
                                        </p:tgtEl>
                                        <p:attrNameLst>
                                          <p:attrName>ppt_h</p:attrName>
                                        </p:attrNameLst>
                                      </p:cBhvr>
                                      <p:tavLst>
                                        <p:tav tm="0">
                                          <p:val>
                                            <p:fltVal val="0"/>
                                          </p:val>
                                        </p:tav>
                                        <p:tav tm="100000">
                                          <p:val>
                                            <p:strVal val="#ppt_h"/>
                                          </p:val>
                                        </p:tav>
                                      </p:tavLst>
                                    </p:anim>
                                    <p:anim calcmode="lin" valueType="num">
                                      <p:cBhvr>
                                        <p:cTn id="57" dur="1000" fill="hold"/>
                                        <p:tgtEl>
                                          <p:spTgt spid="461312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6131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4613128"/>
                                        </p:tgtEl>
                                        <p:attrNameLst>
                                          <p:attrName>style.visibility</p:attrName>
                                        </p:attrNameLst>
                                      </p:cBhvr>
                                      <p:to>
                                        <p:strVal val="visible"/>
                                      </p:to>
                                    </p:set>
                                    <p:anim calcmode="lin" valueType="num">
                                      <p:cBhvr>
                                        <p:cTn id="63" dur="1000" fill="hold"/>
                                        <p:tgtEl>
                                          <p:spTgt spid="4613128"/>
                                        </p:tgtEl>
                                        <p:attrNameLst>
                                          <p:attrName>ppt_w</p:attrName>
                                        </p:attrNameLst>
                                      </p:cBhvr>
                                      <p:tavLst>
                                        <p:tav tm="0">
                                          <p:val>
                                            <p:fltVal val="0"/>
                                          </p:val>
                                        </p:tav>
                                        <p:tav tm="100000">
                                          <p:val>
                                            <p:strVal val="#ppt_w"/>
                                          </p:val>
                                        </p:tav>
                                      </p:tavLst>
                                    </p:anim>
                                    <p:anim calcmode="lin" valueType="num">
                                      <p:cBhvr>
                                        <p:cTn id="64" dur="1000" fill="hold"/>
                                        <p:tgtEl>
                                          <p:spTgt spid="4613128"/>
                                        </p:tgtEl>
                                        <p:attrNameLst>
                                          <p:attrName>ppt_h</p:attrName>
                                        </p:attrNameLst>
                                      </p:cBhvr>
                                      <p:tavLst>
                                        <p:tav tm="0">
                                          <p:val>
                                            <p:fltVal val="0"/>
                                          </p:val>
                                        </p:tav>
                                        <p:tav tm="100000">
                                          <p:val>
                                            <p:strVal val="#ppt_h"/>
                                          </p:val>
                                        </p:tav>
                                      </p:tavLst>
                                    </p:anim>
                                    <p:anim calcmode="lin" valueType="num">
                                      <p:cBhvr>
                                        <p:cTn id="65" dur="1000" fill="hold"/>
                                        <p:tgtEl>
                                          <p:spTgt spid="4613128"/>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6131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4613127"/>
                                        </p:tgtEl>
                                        <p:attrNameLst>
                                          <p:attrName>style.visibility</p:attrName>
                                        </p:attrNameLst>
                                      </p:cBhvr>
                                      <p:to>
                                        <p:strVal val="visible"/>
                                      </p:to>
                                    </p:set>
                                    <p:anim calcmode="lin" valueType="num">
                                      <p:cBhvr>
                                        <p:cTn id="71" dur="1000" fill="hold"/>
                                        <p:tgtEl>
                                          <p:spTgt spid="4613127"/>
                                        </p:tgtEl>
                                        <p:attrNameLst>
                                          <p:attrName>ppt_w</p:attrName>
                                        </p:attrNameLst>
                                      </p:cBhvr>
                                      <p:tavLst>
                                        <p:tav tm="0">
                                          <p:val>
                                            <p:fltVal val="0"/>
                                          </p:val>
                                        </p:tav>
                                        <p:tav tm="100000">
                                          <p:val>
                                            <p:strVal val="#ppt_w"/>
                                          </p:val>
                                        </p:tav>
                                      </p:tavLst>
                                    </p:anim>
                                    <p:anim calcmode="lin" valueType="num">
                                      <p:cBhvr>
                                        <p:cTn id="72" dur="1000" fill="hold"/>
                                        <p:tgtEl>
                                          <p:spTgt spid="4613127"/>
                                        </p:tgtEl>
                                        <p:attrNameLst>
                                          <p:attrName>ppt_h</p:attrName>
                                        </p:attrNameLst>
                                      </p:cBhvr>
                                      <p:tavLst>
                                        <p:tav tm="0">
                                          <p:val>
                                            <p:fltVal val="0"/>
                                          </p:val>
                                        </p:tav>
                                        <p:tav tm="100000">
                                          <p:val>
                                            <p:strVal val="#ppt_h"/>
                                          </p:val>
                                        </p:tav>
                                      </p:tavLst>
                                    </p:anim>
                                    <p:anim calcmode="lin" valueType="num">
                                      <p:cBhvr>
                                        <p:cTn id="73" dur="1000" fill="hold"/>
                                        <p:tgtEl>
                                          <p:spTgt spid="4613127"/>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46131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4613126"/>
                                        </p:tgtEl>
                                        <p:attrNameLst>
                                          <p:attrName>style.visibility</p:attrName>
                                        </p:attrNameLst>
                                      </p:cBhvr>
                                      <p:to>
                                        <p:strVal val="visible"/>
                                      </p:to>
                                    </p:set>
                                    <p:anim calcmode="lin" valueType="num">
                                      <p:cBhvr>
                                        <p:cTn id="79" dur="1000" fill="hold"/>
                                        <p:tgtEl>
                                          <p:spTgt spid="4613126"/>
                                        </p:tgtEl>
                                        <p:attrNameLst>
                                          <p:attrName>ppt_w</p:attrName>
                                        </p:attrNameLst>
                                      </p:cBhvr>
                                      <p:tavLst>
                                        <p:tav tm="0">
                                          <p:val>
                                            <p:fltVal val="0"/>
                                          </p:val>
                                        </p:tav>
                                        <p:tav tm="100000">
                                          <p:val>
                                            <p:strVal val="#ppt_w"/>
                                          </p:val>
                                        </p:tav>
                                      </p:tavLst>
                                    </p:anim>
                                    <p:anim calcmode="lin" valueType="num">
                                      <p:cBhvr>
                                        <p:cTn id="80" dur="1000" fill="hold"/>
                                        <p:tgtEl>
                                          <p:spTgt spid="4613126"/>
                                        </p:tgtEl>
                                        <p:attrNameLst>
                                          <p:attrName>ppt_h</p:attrName>
                                        </p:attrNameLst>
                                      </p:cBhvr>
                                      <p:tavLst>
                                        <p:tav tm="0">
                                          <p:val>
                                            <p:fltVal val="0"/>
                                          </p:val>
                                        </p:tav>
                                        <p:tav tm="100000">
                                          <p:val>
                                            <p:strVal val="#ppt_h"/>
                                          </p:val>
                                        </p:tav>
                                      </p:tavLst>
                                    </p:anim>
                                    <p:anim calcmode="lin" valueType="num">
                                      <p:cBhvr>
                                        <p:cTn id="81" dur="1000" fill="hold"/>
                                        <p:tgtEl>
                                          <p:spTgt spid="461312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46131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4613125"/>
                                        </p:tgtEl>
                                        <p:attrNameLst>
                                          <p:attrName>style.visibility</p:attrName>
                                        </p:attrNameLst>
                                      </p:cBhvr>
                                      <p:to>
                                        <p:strVal val="visible"/>
                                      </p:to>
                                    </p:set>
                                    <p:anim calcmode="lin" valueType="num">
                                      <p:cBhvr>
                                        <p:cTn id="87" dur="1000" fill="hold"/>
                                        <p:tgtEl>
                                          <p:spTgt spid="4613125"/>
                                        </p:tgtEl>
                                        <p:attrNameLst>
                                          <p:attrName>ppt_w</p:attrName>
                                        </p:attrNameLst>
                                      </p:cBhvr>
                                      <p:tavLst>
                                        <p:tav tm="0">
                                          <p:val>
                                            <p:fltVal val="0"/>
                                          </p:val>
                                        </p:tav>
                                        <p:tav tm="100000">
                                          <p:val>
                                            <p:strVal val="#ppt_w"/>
                                          </p:val>
                                        </p:tav>
                                      </p:tavLst>
                                    </p:anim>
                                    <p:anim calcmode="lin" valueType="num">
                                      <p:cBhvr>
                                        <p:cTn id="88" dur="1000" fill="hold"/>
                                        <p:tgtEl>
                                          <p:spTgt spid="4613125"/>
                                        </p:tgtEl>
                                        <p:attrNameLst>
                                          <p:attrName>ppt_h</p:attrName>
                                        </p:attrNameLst>
                                      </p:cBhvr>
                                      <p:tavLst>
                                        <p:tav tm="0">
                                          <p:val>
                                            <p:fltVal val="0"/>
                                          </p:val>
                                        </p:tav>
                                        <p:tav tm="100000">
                                          <p:val>
                                            <p:strVal val="#ppt_h"/>
                                          </p:val>
                                        </p:tav>
                                      </p:tavLst>
                                    </p:anim>
                                    <p:anim calcmode="lin" valueType="num">
                                      <p:cBhvr>
                                        <p:cTn id="89" dur="1000" fill="hold"/>
                                        <p:tgtEl>
                                          <p:spTgt spid="4613125"/>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4613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4613124"/>
                                        </p:tgtEl>
                                        <p:attrNameLst>
                                          <p:attrName>style.visibility</p:attrName>
                                        </p:attrNameLst>
                                      </p:cBhvr>
                                      <p:to>
                                        <p:strVal val="visible"/>
                                      </p:to>
                                    </p:set>
                                    <p:anim calcmode="lin" valueType="num">
                                      <p:cBhvr>
                                        <p:cTn id="95" dur="1000" fill="hold"/>
                                        <p:tgtEl>
                                          <p:spTgt spid="4613124"/>
                                        </p:tgtEl>
                                        <p:attrNameLst>
                                          <p:attrName>ppt_w</p:attrName>
                                        </p:attrNameLst>
                                      </p:cBhvr>
                                      <p:tavLst>
                                        <p:tav tm="0">
                                          <p:val>
                                            <p:fltVal val="0"/>
                                          </p:val>
                                        </p:tav>
                                        <p:tav tm="100000">
                                          <p:val>
                                            <p:strVal val="#ppt_w"/>
                                          </p:val>
                                        </p:tav>
                                      </p:tavLst>
                                    </p:anim>
                                    <p:anim calcmode="lin" valueType="num">
                                      <p:cBhvr>
                                        <p:cTn id="96" dur="1000" fill="hold"/>
                                        <p:tgtEl>
                                          <p:spTgt spid="4613124"/>
                                        </p:tgtEl>
                                        <p:attrNameLst>
                                          <p:attrName>ppt_h</p:attrName>
                                        </p:attrNameLst>
                                      </p:cBhvr>
                                      <p:tavLst>
                                        <p:tav tm="0">
                                          <p:val>
                                            <p:fltVal val="0"/>
                                          </p:val>
                                        </p:tav>
                                        <p:tav tm="100000">
                                          <p:val>
                                            <p:strVal val="#ppt_h"/>
                                          </p:val>
                                        </p:tav>
                                      </p:tavLst>
                                    </p:anim>
                                    <p:anim calcmode="lin" valueType="num">
                                      <p:cBhvr>
                                        <p:cTn id="97" dur="1000" fill="hold"/>
                                        <p:tgtEl>
                                          <p:spTgt spid="461312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46131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19" presetClass="entr" presetSubtype="10" fill="hold" nodeType="clickEffect">
                                  <p:stCondLst>
                                    <p:cond delay="0"/>
                                  </p:stCondLst>
                                  <p:childTnLst>
                                    <p:set>
                                      <p:cBhvr>
                                        <p:cTn id="102" dur="1" fill="hold">
                                          <p:stCondLst>
                                            <p:cond delay="0"/>
                                          </p:stCondLst>
                                        </p:cTn>
                                        <p:tgtEl>
                                          <p:spTgt spid="4613151"/>
                                        </p:tgtEl>
                                        <p:attrNameLst>
                                          <p:attrName>style.visibility</p:attrName>
                                        </p:attrNameLst>
                                      </p:cBhvr>
                                      <p:to>
                                        <p:strVal val="visible"/>
                                      </p:to>
                                    </p:set>
                                    <p:anim calcmode="lin" valueType="num">
                                      <p:cBhvr>
                                        <p:cTn id="103" dur="5000" fill="hold"/>
                                        <p:tgtEl>
                                          <p:spTgt spid="4613151"/>
                                        </p:tgtEl>
                                        <p:attrNameLst>
                                          <p:attrName>ppt_w</p:attrName>
                                        </p:attrNameLst>
                                      </p:cBhvr>
                                      <p:tavLst>
                                        <p:tav tm="0" fmla="#ppt_w*sin(2.5*pi*$)">
                                          <p:val>
                                            <p:fltVal val="0"/>
                                          </p:val>
                                        </p:tav>
                                        <p:tav tm="100000">
                                          <p:val>
                                            <p:fltVal val="1"/>
                                          </p:val>
                                        </p:tav>
                                      </p:tavLst>
                                    </p:anim>
                                    <p:anim calcmode="lin" valueType="num">
                                      <p:cBhvr>
                                        <p:cTn id="104" dur="5000" fill="hold"/>
                                        <p:tgtEl>
                                          <p:spTgt spid="4613151"/>
                                        </p:tgtEl>
                                        <p:attrNameLst>
                                          <p:attrName>ppt_h</p:attrName>
                                        </p:attrNameLst>
                                      </p:cBhvr>
                                      <p:tavLst>
                                        <p:tav tm="0">
                                          <p:val>
                                            <p:strVal val="#ppt_h"/>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23" presetClass="entr" presetSubtype="32" fill="hold" grpId="0" nodeType="clickEffect">
                                  <p:stCondLst>
                                    <p:cond delay="0"/>
                                  </p:stCondLst>
                                  <p:childTnLst>
                                    <p:set>
                                      <p:cBhvr>
                                        <p:cTn id="108" dur="1" fill="hold">
                                          <p:stCondLst>
                                            <p:cond delay="0"/>
                                          </p:stCondLst>
                                        </p:cTn>
                                        <p:tgtEl>
                                          <p:spTgt spid="4613152"/>
                                        </p:tgtEl>
                                        <p:attrNameLst>
                                          <p:attrName>style.visibility</p:attrName>
                                        </p:attrNameLst>
                                      </p:cBhvr>
                                      <p:to>
                                        <p:strVal val="visible"/>
                                      </p:to>
                                    </p:set>
                                    <p:anim calcmode="lin" valueType="num">
                                      <p:cBhvr>
                                        <p:cTn id="109" dur="500" fill="hold"/>
                                        <p:tgtEl>
                                          <p:spTgt spid="4613152"/>
                                        </p:tgtEl>
                                        <p:attrNameLst>
                                          <p:attrName>ppt_w</p:attrName>
                                        </p:attrNameLst>
                                      </p:cBhvr>
                                      <p:tavLst>
                                        <p:tav tm="0">
                                          <p:val>
                                            <p:strVal val="4*#ppt_w"/>
                                          </p:val>
                                        </p:tav>
                                        <p:tav tm="100000">
                                          <p:val>
                                            <p:strVal val="#ppt_w"/>
                                          </p:val>
                                        </p:tav>
                                      </p:tavLst>
                                    </p:anim>
                                    <p:anim calcmode="lin" valueType="num">
                                      <p:cBhvr>
                                        <p:cTn id="110" dur="500" fill="hold"/>
                                        <p:tgtEl>
                                          <p:spTgt spid="4613152"/>
                                        </p:tgtEl>
                                        <p:attrNameLst>
                                          <p:attrName>ppt_h</p:attrName>
                                        </p:attrNameLst>
                                      </p:cBhvr>
                                      <p:tavLst>
                                        <p:tav tm="0">
                                          <p:val>
                                            <p:strVal val="4*#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7" presetClass="entr" presetSubtype="4" fill="hold" grpId="0" nodeType="clickEffect">
                                  <p:stCondLst>
                                    <p:cond delay="0"/>
                                  </p:stCondLst>
                                  <p:childTnLst>
                                    <p:set>
                                      <p:cBhvr>
                                        <p:cTn id="114" dur="1" fill="hold">
                                          <p:stCondLst>
                                            <p:cond delay="0"/>
                                          </p:stCondLst>
                                        </p:cTn>
                                        <p:tgtEl>
                                          <p:spTgt spid="4613153"/>
                                        </p:tgtEl>
                                        <p:attrNameLst>
                                          <p:attrName>style.visibility</p:attrName>
                                        </p:attrNameLst>
                                      </p:cBhvr>
                                      <p:to>
                                        <p:strVal val="visible"/>
                                      </p:to>
                                    </p:set>
                                    <p:anim calcmode="lin" valueType="num">
                                      <p:cBhvr additive="base">
                                        <p:cTn id="115" dur="5000" fill="hold"/>
                                        <p:tgtEl>
                                          <p:spTgt spid="4613153"/>
                                        </p:tgtEl>
                                        <p:attrNameLst>
                                          <p:attrName>ppt_x</p:attrName>
                                        </p:attrNameLst>
                                      </p:cBhvr>
                                      <p:tavLst>
                                        <p:tav tm="0">
                                          <p:val>
                                            <p:strVal val="#ppt_x"/>
                                          </p:val>
                                        </p:tav>
                                        <p:tav tm="100000">
                                          <p:val>
                                            <p:strVal val="#ppt_x"/>
                                          </p:val>
                                        </p:tav>
                                      </p:tavLst>
                                    </p:anim>
                                    <p:anim calcmode="lin" valueType="num">
                                      <p:cBhvr additive="base">
                                        <p:cTn id="116" dur="5000" fill="hold"/>
                                        <p:tgtEl>
                                          <p:spTgt spid="4613153"/>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7" presetClass="entr" presetSubtype="1" fill="hold" grpId="0" nodeType="clickEffect">
                                  <p:stCondLst>
                                    <p:cond delay="0"/>
                                  </p:stCondLst>
                                  <p:childTnLst>
                                    <p:set>
                                      <p:cBhvr>
                                        <p:cTn id="120" dur="1" fill="hold">
                                          <p:stCondLst>
                                            <p:cond delay="0"/>
                                          </p:stCondLst>
                                        </p:cTn>
                                        <p:tgtEl>
                                          <p:spTgt spid="4613154"/>
                                        </p:tgtEl>
                                        <p:attrNameLst>
                                          <p:attrName>style.visibility</p:attrName>
                                        </p:attrNameLst>
                                      </p:cBhvr>
                                      <p:to>
                                        <p:strVal val="visible"/>
                                      </p:to>
                                    </p:set>
                                    <p:anim calcmode="lin" valueType="num">
                                      <p:cBhvr additive="base">
                                        <p:cTn id="121" dur="5000" fill="hold"/>
                                        <p:tgtEl>
                                          <p:spTgt spid="4613154"/>
                                        </p:tgtEl>
                                        <p:attrNameLst>
                                          <p:attrName>ppt_x</p:attrName>
                                        </p:attrNameLst>
                                      </p:cBhvr>
                                      <p:tavLst>
                                        <p:tav tm="0">
                                          <p:val>
                                            <p:strVal val="#ppt_x"/>
                                          </p:val>
                                        </p:tav>
                                        <p:tav tm="100000">
                                          <p:val>
                                            <p:strVal val="#ppt_x"/>
                                          </p:val>
                                        </p:tav>
                                      </p:tavLst>
                                    </p:anim>
                                    <p:anim calcmode="lin" valueType="num">
                                      <p:cBhvr additive="base">
                                        <p:cTn id="122" dur="5000" fill="hold"/>
                                        <p:tgtEl>
                                          <p:spTgt spid="4613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3122" grpId="0" animBg="1" autoUpdateAnimBg="0"/>
      <p:bldP spid="4613123" grpId="0" animBg="1" autoUpdateAnimBg="0"/>
      <p:bldP spid="4613124" grpId="0" animBg="1" autoUpdateAnimBg="0"/>
      <p:bldP spid="4613125" grpId="0" animBg="1" autoUpdateAnimBg="0"/>
      <p:bldP spid="4613126" grpId="0" animBg="1" autoUpdateAnimBg="0"/>
      <p:bldP spid="4613127" grpId="0" animBg="1" autoUpdateAnimBg="0"/>
      <p:bldP spid="4613128" grpId="0" animBg="1" autoUpdateAnimBg="0"/>
      <p:bldP spid="4613129" grpId="0" animBg="1" autoUpdateAnimBg="0"/>
      <p:bldP spid="4613130" grpId="0" animBg="1" autoUpdateAnimBg="0"/>
      <p:bldP spid="4613131" grpId="0" animBg="1" autoUpdateAnimBg="0"/>
      <p:bldP spid="4613132" grpId="0" animBg="1" autoUpdateAnimBg="0"/>
      <p:bldP spid="4613133" grpId="0" animBg="1" autoUpdateAnimBg="0"/>
      <p:bldP spid="4613152" grpId="0" animBg="1"/>
      <p:bldP spid="4613153" grpId="0" animBg="1"/>
      <p:bldP spid="4613154" grpId="0" animBg="1"/>
    </p:bldLst>
  </p:timing>
</p:sld>
</file>

<file path=ppt/slides/slide20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endParaRPr lang="en-US"/>
          </a:p>
        </p:txBody>
      </p:sp>
    </p:spTree>
  </p:cSld>
  <p:clrMapOvr>
    <a:masterClrMapping/>
  </p:clrMapOvr>
  <p:transition>
    <p:random/>
  </p:transition>
</p:sld>
</file>

<file path=ppt/slides/slide20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575938" name="Rectangle 2"/>
          <p:cNvSpPr>
            <a:spLocks noGrp="1" noChangeArrowheads="1"/>
          </p:cNvSpPr>
          <p:nvPr>
            <p:ph type="title"/>
          </p:nvPr>
        </p:nvSpPr>
        <p:spPr>
          <a:xfrm>
            <a:off x="1828800" y="1066800"/>
            <a:ext cx="8515350" cy="685800"/>
          </a:xfrm>
          <a:ln>
            <a:solidFill>
              <a:srgbClr val="FF9900"/>
            </a:solidFill>
          </a:ln>
        </p:spPr>
        <p:txBody>
          <a:bodyPr/>
          <a:lstStyle/>
          <a:p>
            <a:pPr eaLnBrk="1" hangingPunct="1">
              <a:defRPr/>
            </a:pPr>
            <a:r>
              <a:rPr lang="en-US" sz="4000">
                <a:solidFill>
                  <a:srgbClr val="FFFF00"/>
                </a:solidFill>
                <a:effectLst>
                  <a:outerShdw blurRad="38100" dist="38100" dir="2700000" algn="tl">
                    <a:srgbClr val="C0C0C0"/>
                  </a:outerShdw>
                </a:effectLst>
              </a:rPr>
              <a:t>Tertullian 196 AD: Pagans Backlash</a:t>
            </a:r>
            <a:r>
              <a:rPr lang="en-US" sz="2800">
                <a:solidFill>
                  <a:srgbClr val="FFFF00"/>
                </a:solidFill>
              </a:rPr>
              <a:t>  </a:t>
            </a:r>
          </a:p>
        </p:txBody>
      </p:sp>
      <p:sp>
        <p:nvSpPr>
          <p:cNvPr id="1575939" name="Rectangle 3"/>
          <p:cNvSpPr>
            <a:spLocks noGrp="1" noChangeArrowheads="1"/>
          </p:cNvSpPr>
          <p:nvPr>
            <p:ph type="body" idx="1"/>
          </p:nvPr>
        </p:nvSpPr>
        <p:spPr>
          <a:xfrm>
            <a:off x="1828800" y="1981200"/>
            <a:ext cx="8534400" cy="4648200"/>
          </a:xfrm>
          <a:ln>
            <a:solidFill>
              <a:srgbClr val="FFFF00"/>
            </a:solidFill>
          </a:ln>
        </p:spPr>
        <p:txBody>
          <a:bodyPr/>
          <a:lstStyle/>
          <a:p>
            <a:pPr eaLnBrk="1" hangingPunct="1">
              <a:buFontTx/>
              <a:buNone/>
              <a:defRPr/>
            </a:pPr>
            <a:r>
              <a:rPr lang="en-US" sz="3600">
                <a:solidFill>
                  <a:srgbClr val="FF9900"/>
                </a:solidFill>
                <a:effectLst>
                  <a:outerShdw blurRad="38100" dist="38100" dir="2700000" algn="tl">
                    <a:srgbClr val="C0C0C0"/>
                  </a:outerShdw>
                </a:effectLst>
              </a:rPr>
              <a:t> “The Christians are to blame for every disaster and every misfortune that befalls the people. If the Tiber rises to the walls,  if the Nile fails to rise and flood the fields, if the sky withholds its rain,  if there is earthquake or famine  or plague,  straightway the cry arises:</a:t>
            </a:r>
            <a:r>
              <a:rPr lang="en-US" sz="3600">
                <a:solidFill>
                  <a:srgbClr val="FFFF00"/>
                </a:solidFill>
                <a:effectLst>
                  <a:outerShdw blurRad="38100" dist="38100" dir="2700000" algn="tl">
                    <a:srgbClr val="C0C0C0"/>
                  </a:outerShdw>
                </a:effectLst>
              </a:rPr>
              <a:t>  </a:t>
            </a:r>
            <a:r>
              <a:rPr lang="en-US" sz="4400" i="1">
                <a:solidFill>
                  <a:srgbClr val="FF0000"/>
                </a:solidFill>
                <a:effectLst>
                  <a:outerShdw blurRad="38100" dist="38100" dir="2700000" algn="tl">
                    <a:srgbClr val="C0C0C0"/>
                  </a:outerShdw>
                </a:effectLst>
              </a:rPr>
              <a:t>‘</a:t>
            </a:r>
            <a:r>
              <a:rPr lang="en-US" sz="4400">
                <a:solidFill>
                  <a:srgbClr val="FF0000"/>
                </a:solidFill>
                <a:effectLst>
                  <a:outerShdw blurRad="38100" dist="38100" dir="2700000" algn="tl">
                    <a:srgbClr val="C0C0C0"/>
                  </a:outerShdw>
                </a:effectLst>
              </a:rPr>
              <a:t>The Christians To The Lions!’”</a:t>
            </a:r>
            <a:r>
              <a:rPr lang="en-US"/>
              <a:t>           </a:t>
            </a:r>
          </a:p>
        </p:txBody>
      </p:sp>
      <p:pic>
        <p:nvPicPr>
          <p:cNvPr id="1575942" name="shlita.wav">
            <a:hlinkClick r:id="" action="ppaction://media"/>
          </p:cNvPr>
          <p:cNvPicPr>
            <a:picLocks noRot="1" noChangeAspect="1" noChangeArrowheads="1"/>
          </p:cNvPicPr>
          <p:nvPr>
            <a:audioFile r:link="rId1"/>
          </p:nvPr>
        </p:nvPicPr>
        <p:blipFill>
          <a:blip r:embed="rId5" cstate="print"/>
          <a:srcRect/>
          <a:stretch>
            <a:fillRect/>
          </a:stretch>
        </p:blipFill>
        <p:spPr bwMode="auto">
          <a:xfrm>
            <a:off x="5943600" y="6858000"/>
            <a:ext cx="304800" cy="304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575939">
                                            <p:txEl>
                                              <p:pRg st="0" end="0"/>
                                            </p:txEl>
                                          </p:spTgt>
                                        </p:tgtEl>
                                        <p:attrNameLst>
                                          <p:attrName>style.visibility</p:attrName>
                                        </p:attrNameLst>
                                      </p:cBhvr>
                                      <p:to>
                                        <p:strVal val="visible"/>
                                      </p:to>
                                    </p:set>
                                    <p:anim calcmode="lin" valueType="num">
                                      <p:cBhvr additive="base">
                                        <p:cTn id="7" dur="5000" fill="hold"/>
                                        <p:tgtEl>
                                          <p:spTgt spid="1575939">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57593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1" presetClass="mediacall" presetSubtype="0" fill="hold" nodeType="afterEffect">
                                  <p:stCondLst>
                                    <p:cond delay="0"/>
                                  </p:stCondLst>
                                  <p:childTnLst>
                                    <p:cmd type="call" cmd="playFrom(0.0)">
                                      <p:cBhvr>
                                        <p:cTn id="11" dur="1" fill="hold"/>
                                        <p:tgtEl>
                                          <p:spTgt spid="1575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575942"/>
                </p:tgtEl>
              </p:cMediaNode>
            </p:audio>
          </p:childTnLst>
        </p:cTn>
      </p:par>
    </p:tnLst>
    <p:bldLst>
      <p:bldP spid="1575939"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1033" descr="C:\Documents and Settings\Owner\My Documents\SplashScreen.bmp"/>
          <p:cNvPicPr>
            <a:picLocks noChangeAspect="1" noChangeArrowheads="1"/>
          </p:cNvPicPr>
          <p:nvPr/>
        </p:nvPicPr>
        <p:blipFill>
          <a:blip r:embed="rId2" cstate="print"/>
          <a:srcRect/>
          <a:stretch>
            <a:fillRect/>
          </a:stretch>
        </p:blipFill>
        <p:spPr bwMode="auto">
          <a:xfrm>
            <a:off x="-685800" y="0"/>
            <a:ext cx="14554200" cy="7086600"/>
          </a:xfrm>
          <a:prstGeom prst="rect">
            <a:avLst/>
          </a:prstGeom>
          <a:noFill/>
          <a:ln w="9525">
            <a:noFill/>
            <a:miter lim="800000"/>
            <a:headEnd/>
            <a:tailEnd/>
          </a:ln>
        </p:spPr>
      </p:pic>
      <p:sp>
        <p:nvSpPr>
          <p:cNvPr id="4" name="TextBox 3"/>
          <p:cNvSpPr txBox="1"/>
          <p:nvPr/>
        </p:nvSpPr>
        <p:spPr>
          <a:xfrm>
            <a:off x="-84221" y="228601"/>
            <a:ext cx="3597442" cy="1323439"/>
          </a:xfrm>
          <a:prstGeom prst="rect">
            <a:avLst/>
          </a:prstGeom>
          <a:solidFill>
            <a:srgbClr val="FF0000"/>
          </a:solidFill>
        </p:spPr>
        <p:txBody>
          <a:bodyPr wrap="square" rtlCol="0">
            <a:spAutoFit/>
          </a:bodyPr>
          <a:lstStyle/>
          <a:p>
            <a:pPr algn="ctr" defTabSz="914400" fontAlgn="base">
              <a:spcBef>
                <a:spcPct val="0"/>
              </a:spcBef>
              <a:spcAft>
                <a:spcPct val="0"/>
              </a:spcAft>
            </a:pPr>
            <a:r>
              <a:rPr lang="en-US" sz="2000" b="1" dirty="0" err="1">
                <a:solidFill>
                  <a:srgbClr val="000000"/>
                </a:solidFill>
                <a:effectLst>
                  <a:outerShdw blurRad="38100" dist="38100" dir="2700000" algn="tl">
                    <a:srgbClr val="000000">
                      <a:alpha val="43137"/>
                    </a:srgbClr>
                  </a:outerShdw>
                </a:effectLst>
                <a:latin typeface="Calligrapher" pitchFamily="2" charset="0"/>
                <a:ea typeface="ＭＳ Ｐゴシック"/>
              </a:rPr>
              <a:t>Psychopompus</a:t>
            </a:r>
            <a:r>
              <a:rPr lang="en-US" sz="2000" b="1" dirty="0">
                <a:solidFill>
                  <a:srgbClr val="000000"/>
                </a:solidFill>
                <a:effectLst>
                  <a:outerShdw blurRad="38100" dist="38100" dir="2700000" algn="tl">
                    <a:srgbClr val="000000">
                      <a:alpha val="43137"/>
                    </a:srgbClr>
                  </a:outerShdw>
                </a:effectLst>
                <a:latin typeface="Calligrapher" pitchFamily="2" charset="0"/>
                <a:ea typeface="ＭＳ Ｐゴシック"/>
              </a:rPr>
              <a:t> Underworld Soul Conductor Stood on One Side in Black Dress with Red-Hot Caduceus Making Death Final   </a:t>
            </a:r>
          </a:p>
        </p:txBody>
      </p:sp>
      <p:sp>
        <p:nvSpPr>
          <p:cNvPr id="5" name="TextBox 4"/>
          <p:cNvSpPr txBox="1"/>
          <p:nvPr/>
        </p:nvSpPr>
        <p:spPr>
          <a:xfrm>
            <a:off x="9480884" y="1"/>
            <a:ext cx="2795337" cy="3724096"/>
          </a:xfrm>
          <a:prstGeom prst="rect">
            <a:avLst/>
          </a:prstGeom>
          <a:solidFill>
            <a:srgbClr val="FF0000"/>
          </a:solidFill>
        </p:spPr>
        <p:txBody>
          <a:bodyPr wrap="square" rtlCol="0">
            <a:spAutoFit/>
          </a:bodyPr>
          <a:lstStyle/>
          <a:p>
            <a:pPr algn="ctr" defTabSz="914400" fontAlgn="base">
              <a:spcBef>
                <a:spcPct val="0"/>
              </a:spcBef>
              <a:spcAft>
                <a:spcPct val="0"/>
              </a:spcAft>
            </a:pPr>
            <a:r>
              <a:rPr lang="en-US" sz="2000" b="1" dirty="0">
                <a:solidFill>
                  <a:srgbClr val="000000"/>
                </a:solidFill>
                <a:effectLst>
                  <a:outerShdw blurRad="38100" dist="38100" dir="2700000" algn="tl">
                    <a:srgbClr val="000000">
                      <a:alpha val="43137"/>
                    </a:srgbClr>
                  </a:outerShdw>
                </a:effectLst>
                <a:latin typeface="Calligrapher" pitchFamily="2" charset="0"/>
                <a:ea typeface="ＭＳ Ｐゴシック"/>
              </a:rPr>
              <a:t>The Soul Conductor Opposite </a:t>
            </a:r>
            <a:r>
              <a:rPr lang="en-US" sz="2400" b="1" dirty="0">
                <a:solidFill>
                  <a:srgbClr val="000000"/>
                </a:solidFill>
                <a:effectLst>
                  <a:outerShdw blurRad="38100" dist="38100" dir="2700000" algn="tl">
                    <a:srgbClr val="000000">
                      <a:alpha val="43137"/>
                    </a:srgbClr>
                  </a:outerShdw>
                </a:effectLst>
                <a:latin typeface="Calligrapher" pitchFamily="2" charset="0"/>
                <a:ea typeface="ＭＳ Ｐゴシック"/>
              </a:rPr>
              <a:t>Dressed as </a:t>
            </a:r>
            <a:r>
              <a:rPr lang="en-US" sz="2400" b="1" dirty="0" err="1">
                <a:solidFill>
                  <a:srgbClr val="000000"/>
                </a:solidFill>
                <a:effectLst>
                  <a:outerShdw blurRad="38100" dist="38100" dir="2700000" algn="tl">
                    <a:srgbClr val="000000">
                      <a:alpha val="43137"/>
                    </a:srgbClr>
                  </a:outerShdw>
                </a:effectLst>
                <a:latin typeface="Calligrapher" pitchFamily="2" charset="0"/>
                <a:ea typeface="ＭＳ Ｐゴシック"/>
              </a:rPr>
              <a:t>Rhadamanthus</a:t>
            </a:r>
            <a:r>
              <a:rPr lang="en-US" sz="2400" b="1" dirty="0">
                <a:solidFill>
                  <a:srgbClr val="000000"/>
                </a:solidFill>
                <a:effectLst>
                  <a:outerShdw blurRad="38100" dist="38100" dir="2700000" algn="tl">
                    <a:srgbClr val="000000">
                      <a:alpha val="43137"/>
                    </a:srgbClr>
                  </a:outerShdw>
                </a:effectLst>
                <a:latin typeface="Calligrapher" pitchFamily="2" charset="0"/>
                <a:ea typeface="ＭＳ Ｐゴシック"/>
              </a:rPr>
              <a:t>,  Judge of the Underworld.</a:t>
            </a:r>
          </a:p>
          <a:p>
            <a:pPr algn="ctr" defTabSz="914400" fontAlgn="base">
              <a:spcBef>
                <a:spcPct val="0"/>
              </a:spcBef>
              <a:spcAft>
                <a:spcPct val="0"/>
              </a:spcAft>
            </a:pPr>
            <a:r>
              <a:rPr lang="en-US" sz="2000" b="1" dirty="0">
                <a:solidFill>
                  <a:srgbClr val="000000"/>
                </a:solidFill>
                <a:effectLst>
                  <a:outerShdw blurRad="38100" dist="38100" dir="2700000" algn="tl">
                    <a:srgbClr val="000000">
                      <a:alpha val="43137"/>
                    </a:srgbClr>
                  </a:outerShdw>
                </a:effectLst>
                <a:latin typeface="Calligrapher" pitchFamily="2" charset="0"/>
                <a:ea typeface="ＭＳ Ｐゴシック"/>
              </a:rPr>
              <a:t>  Wearing tall dark boots, tunic, and raven’s mask, he claimed with each tap of mallet the now  officially defunct gladiator souls.    </a:t>
            </a:r>
          </a:p>
        </p:txBody>
      </p:sp>
    </p:spTree>
  </p:cSld>
  <p:clrMapOvr>
    <a:masterClrMapping/>
  </p:clrMapOvr>
  <p:transition>
    <p:random/>
  </p:transition>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92898" name="Rectangle 2"/>
          <p:cNvSpPr>
            <a:spLocks noChangeArrowheads="1"/>
          </p:cNvSpPr>
          <p:nvPr/>
        </p:nvSpPr>
        <p:spPr bwMode="auto">
          <a:xfrm>
            <a:off x="6057900" y="1057276"/>
            <a:ext cx="4457700" cy="944563"/>
          </a:xfrm>
          <a:prstGeom prst="rect">
            <a:avLst/>
          </a:prstGeom>
          <a:solidFill>
            <a:schemeClr val="accent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2800" b="1">
                <a:solidFill>
                  <a:srgbClr val="000000"/>
                </a:solidFill>
                <a:latin typeface="Comic Sans MS" pitchFamily="66" charset="0"/>
              </a:rPr>
              <a:t>Christians Blamed For Natural Disasters</a:t>
            </a:r>
          </a:p>
        </p:txBody>
      </p:sp>
      <p:sp>
        <p:nvSpPr>
          <p:cNvPr id="3792899"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3200" b="1">
                <a:solidFill>
                  <a:srgbClr val="000000"/>
                </a:solidFill>
                <a:latin typeface="Comic Sans MS" pitchFamily="66" charset="0"/>
              </a:rPr>
              <a:t>Aurelius: 161-180 </a:t>
            </a:r>
          </a:p>
        </p:txBody>
      </p:sp>
      <p:sp>
        <p:nvSpPr>
          <p:cNvPr id="3792900" name="Rectangle 4"/>
          <p:cNvSpPr>
            <a:spLocks noChangeArrowheads="1"/>
          </p:cNvSpPr>
          <p:nvPr/>
        </p:nvSpPr>
        <p:spPr bwMode="auto">
          <a:xfrm>
            <a:off x="6057900" y="5811838"/>
            <a:ext cx="4457700" cy="944562"/>
          </a:xfrm>
          <a:prstGeom prst="rect">
            <a:avLst/>
          </a:prstGeom>
          <a:solidFill>
            <a:schemeClr val="accent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2800" b="1">
                <a:solidFill>
                  <a:srgbClr val="000000"/>
                </a:solidFill>
                <a:latin typeface="Comic Sans MS" pitchFamily="66" charset="0"/>
              </a:rPr>
              <a:t>Churches &amp; Bibles Burn;  Compulsive Sacrificing</a:t>
            </a:r>
            <a:r>
              <a:rPr lang="en-US" sz="2800" b="1">
                <a:solidFill>
                  <a:srgbClr val="000000"/>
                </a:solidFill>
                <a:effectLst>
                  <a:outerShdw blurRad="38100" dist="38100" dir="2700000" algn="tl">
                    <a:srgbClr val="FFFFFF"/>
                  </a:outerShdw>
                </a:effectLst>
                <a:latin typeface="Comic Sans MS" pitchFamily="66" charset="0"/>
              </a:rPr>
              <a:t> </a:t>
            </a:r>
          </a:p>
        </p:txBody>
      </p:sp>
      <p:sp>
        <p:nvSpPr>
          <p:cNvPr id="3792901"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3200" b="1">
                <a:solidFill>
                  <a:srgbClr val="000000"/>
                </a:solidFill>
                <a:latin typeface="Comic Sans MS" pitchFamily="66" charset="0"/>
              </a:rPr>
              <a:t>Diocletian: 303-311</a:t>
            </a:r>
            <a:r>
              <a:rPr lang="en-US" sz="2800" b="1">
                <a:solidFill>
                  <a:srgbClr val="000000"/>
                </a:solidFill>
                <a:latin typeface="Comic Sans MS" pitchFamily="66" charset="0"/>
              </a:rPr>
              <a:t> </a:t>
            </a:r>
          </a:p>
        </p:txBody>
      </p:sp>
      <p:sp>
        <p:nvSpPr>
          <p:cNvPr id="3792902" name="Rectangle 6"/>
          <p:cNvSpPr>
            <a:spLocks noChangeArrowheads="1"/>
          </p:cNvSpPr>
          <p:nvPr/>
        </p:nvSpPr>
        <p:spPr bwMode="auto">
          <a:xfrm>
            <a:off x="6057900" y="4906964"/>
            <a:ext cx="4457700" cy="904875"/>
          </a:xfrm>
          <a:prstGeom prst="rect">
            <a:avLst/>
          </a:prstGeom>
          <a:solidFill>
            <a:schemeClr val="accent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2800" b="1">
                <a:solidFill>
                  <a:srgbClr val="000000"/>
                </a:solidFill>
                <a:latin typeface="Comic Sans MS" pitchFamily="66" charset="0"/>
              </a:rPr>
              <a:t>Property Confiscation No Right Of Assembly </a:t>
            </a:r>
          </a:p>
        </p:txBody>
      </p:sp>
      <p:sp>
        <p:nvSpPr>
          <p:cNvPr id="3792903"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3200" b="1">
                <a:solidFill>
                  <a:srgbClr val="000000"/>
                </a:solidFill>
                <a:latin typeface="Comic Sans MS" pitchFamily="66" charset="0"/>
              </a:rPr>
              <a:t>Valerian: 257-260 </a:t>
            </a:r>
          </a:p>
        </p:txBody>
      </p:sp>
      <p:sp>
        <p:nvSpPr>
          <p:cNvPr id="3792904" name="Rectangle 8"/>
          <p:cNvSpPr>
            <a:spLocks noChangeArrowheads="1"/>
          </p:cNvSpPr>
          <p:nvPr/>
        </p:nvSpPr>
        <p:spPr bwMode="auto">
          <a:xfrm>
            <a:off x="5943600" y="3962400"/>
            <a:ext cx="4572000" cy="914400"/>
          </a:xfrm>
          <a:prstGeom prst="rect">
            <a:avLst/>
          </a:prstGeom>
          <a:solidFill>
            <a:schemeClr val="accent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2800" b="1">
                <a:solidFill>
                  <a:srgbClr val="000000"/>
                </a:solidFill>
                <a:latin typeface="Comic Sans MS" pitchFamily="66" charset="0"/>
              </a:rPr>
              <a:t>All Empire Total Terror Forced Emperor Worship </a:t>
            </a:r>
            <a:r>
              <a:rPr lang="en-US" sz="3200" b="1">
                <a:solidFill>
                  <a:srgbClr val="000000"/>
                </a:solidFill>
                <a:latin typeface="Comic Sans MS" pitchFamily="66" charset="0"/>
              </a:rPr>
              <a:t> </a:t>
            </a:r>
          </a:p>
        </p:txBody>
      </p:sp>
      <p:sp>
        <p:nvSpPr>
          <p:cNvPr id="3792905"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3200" b="1">
                <a:solidFill>
                  <a:srgbClr val="000000"/>
                </a:solidFill>
                <a:latin typeface="Comic Sans MS" pitchFamily="66" charset="0"/>
              </a:rPr>
              <a:t>Decius: 249-251</a:t>
            </a:r>
            <a:r>
              <a:rPr lang="en-US" sz="2800" b="1">
                <a:solidFill>
                  <a:srgbClr val="000000"/>
                </a:solidFill>
                <a:latin typeface="Comic Sans MS" pitchFamily="66" charset="0"/>
              </a:rPr>
              <a:t> </a:t>
            </a:r>
          </a:p>
        </p:txBody>
      </p:sp>
      <p:sp>
        <p:nvSpPr>
          <p:cNvPr id="3792906" name="Rectangle 10"/>
          <p:cNvSpPr>
            <a:spLocks noChangeArrowheads="1"/>
          </p:cNvSpPr>
          <p:nvPr/>
        </p:nvSpPr>
        <p:spPr bwMode="auto">
          <a:xfrm>
            <a:off x="6057900" y="3078163"/>
            <a:ext cx="4457700" cy="906462"/>
          </a:xfrm>
          <a:prstGeom prst="rect">
            <a:avLst/>
          </a:prstGeom>
          <a:solidFill>
            <a:schemeClr val="accent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2800" b="1">
                <a:solidFill>
                  <a:srgbClr val="000000"/>
                </a:solidFill>
                <a:latin typeface="Comic Sans MS" pitchFamily="66" charset="0"/>
              </a:rPr>
              <a:t>Clergy Executed That  Supported Predecessor  </a:t>
            </a:r>
          </a:p>
        </p:txBody>
      </p:sp>
      <p:sp>
        <p:nvSpPr>
          <p:cNvPr id="3792907"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3200" b="1">
                <a:solidFill>
                  <a:srgbClr val="000000"/>
                </a:solidFill>
                <a:latin typeface="Comic Sans MS" pitchFamily="66" charset="0"/>
              </a:rPr>
              <a:t>Maximinus: 235-236</a:t>
            </a:r>
          </a:p>
        </p:txBody>
      </p:sp>
      <p:sp>
        <p:nvSpPr>
          <p:cNvPr id="3792908" name="Rectangle 12"/>
          <p:cNvSpPr>
            <a:spLocks noChangeArrowheads="1"/>
          </p:cNvSpPr>
          <p:nvPr/>
        </p:nvSpPr>
        <p:spPr bwMode="auto">
          <a:xfrm>
            <a:off x="6057900" y="2001839"/>
            <a:ext cx="4457700" cy="1076325"/>
          </a:xfrm>
          <a:prstGeom prst="rect">
            <a:avLst/>
          </a:prstGeom>
          <a:solidFill>
            <a:schemeClr val="accent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2800" b="1">
                <a:solidFill>
                  <a:srgbClr val="000000"/>
                </a:solidFill>
                <a:latin typeface="Comic Sans MS" pitchFamily="66" charset="0"/>
              </a:rPr>
              <a:t>The Conversion To Christianity Forbidden</a:t>
            </a:r>
            <a:r>
              <a:rPr lang="en-US" sz="3600" b="1">
                <a:solidFill>
                  <a:srgbClr val="000000"/>
                </a:solidFill>
                <a:latin typeface="Comic Sans MS" pitchFamily="66" charset="0"/>
              </a:rPr>
              <a:t> </a:t>
            </a:r>
          </a:p>
        </p:txBody>
      </p:sp>
      <p:sp>
        <p:nvSpPr>
          <p:cNvPr id="3792909"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algn="ctr" defTabSz="914400" fontAlgn="base">
              <a:spcBef>
                <a:spcPct val="20000"/>
              </a:spcBef>
              <a:spcAft>
                <a:spcPct val="0"/>
              </a:spcAft>
            </a:pPr>
            <a:r>
              <a:rPr lang="en-US" sz="3200" b="1">
                <a:solidFill>
                  <a:srgbClr val="000000"/>
                </a:solidFill>
                <a:latin typeface="Comic Sans MS" pitchFamily="66" charset="0"/>
              </a:rPr>
              <a:t>Septimus: 202-211</a:t>
            </a:r>
          </a:p>
        </p:txBody>
      </p:sp>
      <p:sp>
        <p:nvSpPr>
          <p:cNvPr id="3792910" name="Rectangle 14"/>
          <p:cNvSpPr>
            <a:spLocks noChangeArrowheads="1"/>
          </p:cNvSpPr>
          <p:nvPr/>
        </p:nvSpPr>
        <p:spPr bwMode="auto">
          <a:xfrm>
            <a:off x="6057900" y="152401"/>
            <a:ext cx="4457700" cy="904875"/>
          </a:xfrm>
          <a:prstGeom prst="rect">
            <a:avLst/>
          </a:prstGeom>
          <a:solidFill>
            <a:schemeClr val="accent2"/>
          </a:solidFill>
          <a:ln w="38100">
            <a:solidFill>
              <a:schemeClr val="bg1"/>
            </a:solidFill>
            <a:miter lim="800000"/>
            <a:headEnd/>
            <a:tailEnd/>
          </a:ln>
          <a:effectLst/>
        </p:spPr>
        <p:txBody>
          <a:bodyPr anchor="ctr"/>
          <a:lstStyle/>
          <a:p>
            <a:pPr algn="ctr" defTabSz="914400" fontAlgn="base">
              <a:spcBef>
                <a:spcPct val="20000"/>
              </a:spcBef>
              <a:spcAft>
                <a:spcPct val="0"/>
              </a:spcAft>
            </a:pPr>
            <a:endParaRPr lang="en-US" sz="2800" b="1">
              <a:solidFill>
                <a:srgbClr val="000000"/>
              </a:solidFill>
              <a:latin typeface="Comic Sans MS" pitchFamily="66" charset="0"/>
            </a:endParaRPr>
          </a:p>
        </p:txBody>
      </p:sp>
      <p:sp>
        <p:nvSpPr>
          <p:cNvPr id="3792911"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algn="ctr" defTabSz="914400" fontAlgn="base">
              <a:spcBef>
                <a:spcPct val="20000"/>
              </a:spcBef>
              <a:spcAft>
                <a:spcPct val="0"/>
              </a:spcAft>
            </a:pPr>
            <a:endParaRPr lang="en-US" sz="2800" b="1">
              <a:solidFill>
                <a:srgbClr val="000000"/>
              </a:solidFill>
              <a:latin typeface="Comic Sans MS" pitchFamily="66" charset="0"/>
            </a:endParaRPr>
          </a:p>
        </p:txBody>
      </p:sp>
      <p:sp>
        <p:nvSpPr>
          <p:cNvPr id="3792912"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13"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14"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15"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16"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17"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18"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19"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20"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21"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22"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algn="ctr" defTabSz="914400"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792923" name="WordArt 27" descr="White marble"/>
          <p:cNvSpPr>
            <a:spLocks noChangeArrowheads="1" noChangeShapeType="1" noTextEdit="1"/>
          </p:cNvSpPr>
          <p:nvPr/>
        </p:nvSpPr>
        <p:spPr bwMode="auto">
          <a:xfrm>
            <a:off x="1828800" y="228600"/>
            <a:ext cx="382905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defTabSz="914400" fontAlgn="base">
              <a:spcBef>
                <a:spcPct val="0"/>
              </a:spcBef>
              <a:spcAft>
                <a:spcPct val="0"/>
              </a:spcAft>
            </a:pPr>
            <a:r>
              <a:rPr lang="en-US" sz="3600" kern="10">
                <a:ln w="9525">
                  <a:round/>
                  <a:headEnd/>
                  <a:tailEnd/>
                </a:ln>
                <a:blipFill dpi="0" rotWithShape="0">
                  <a:blip r:embed="rId3"/>
                  <a:srcRect/>
                  <a:tile tx="0" ty="0" sx="100000" sy="100000" flip="none" algn="tl"/>
                </a:blipFill>
                <a:latin typeface="Arial Black"/>
              </a:rPr>
              <a:t>ROMAN PERSECUTION</a:t>
            </a:r>
          </a:p>
        </p:txBody>
      </p:sp>
      <p:sp>
        <p:nvSpPr>
          <p:cNvPr id="3792924" name="WordArt 28"/>
          <p:cNvSpPr>
            <a:spLocks noChangeArrowheads="1" noChangeShapeType="1" noTextEdit="1"/>
          </p:cNvSpPr>
          <p:nvPr/>
        </p:nvSpPr>
        <p:spPr bwMode="auto">
          <a:xfrm>
            <a:off x="6477000" y="304800"/>
            <a:ext cx="3676650" cy="6477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defTabSz="914400" fontAlgn="base">
              <a:spcBef>
                <a:spcPct val="0"/>
              </a:spcBef>
              <a:spcAft>
                <a:spcPct val="0"/>
              </a:spcAft>
            </a:pPr>
            <a:r>
              <a:rPr lang="en-US" sz="3600"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NATURE &amp; EXTENT</a:t>
            </a:r>
          </a:p>
        </p:txBody>
      </p:sp>
      <p:sp>
        <p:nvSpPr>
          <p:cNvPr id="3792925" name="Rectangle 29"/>
          <p:cNvSpPr>
            <a:spLocks noChangeArrowheads="1"/>
          </p:cNvSpPr>
          <p:nvPr/>
        </p:nvSpPr>
        <p:spPr bwMode="auto">
          <a:xfrm>
            <a:off x="10668000" y="4533901"/>
            <a:ext cx="184150" cy="519113"/>
          </a:xfrm>
          <a:prstGeom prst="rect">
            <a:avLst/>
          </a:prstGeom>
          <a:noFill/>
          <a:ln w="9525">
            <a:noFill/>
            <a:miter lim="800000"/>
            <a:headEnd/>
            <a:tailEnd/>
          </a:ln>
          <a:effectLst/>
        </p:spPr>
        <p:txBody>
          <a:bodyPr wrap="none">
            <a:spAutoFit/>
          </a:bodyPr>
          <a:lstStyle/>
          <a:p>
            <a:pPr algn="ctr" defTabSz="914400" fontAlgn="base">
              <a:spcBef>
                <a:spcPct val="20000"/>
              </a:spcBef>
              <a:spcAft>
                <a:spcPct val="0"/>
              </a:spcAft>
            </a:pPr>
            <a:endParaRPr lang="en-US" sz="2800" b="1">
              <a:solidFill>
                <a:srgbClr val="000000"/>
              </a:solidFill>
              <a:latin typeface="Comic Sans MS" pitchFamily="66" charset="0"/>
            </a:endParaRPr>
          </a:p>
        </p:txBody>
      </p:sp>
      <p:sp>
        <p:nvSpPr>
          <p:cNvPr id="3792926" name="Comment 30"/>
          <p:cNvSpPr>
            <a:spLocks noChangeArrowheads="1"/>
          </p:cNvSpPr>
          <p:nvPr/>
        </p:nvSpPr>
        <p:spPr bwMode="auto">
          <a:xfrm>
            <a:off x="1524000" y="-7620000"/>
            <a:ext cx="9296400" cy="731361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defTabSz="914400" fontAlgn="base">
              <a:spcBef>
                <a:spcPct val="50000"/>
              </a:spcBef>
              <a:spcAft>
                <a:spcPct val="0"/>
              </a:spcAft>
            </a:pPr>
            <a:r>
              <a:rPr lang="en-US" sz="1600" b="1">
                <a:solidFill>
                  <a:srgbClr val="000000"/>
                </a:solidFill>
                <a:latin typeface="Arial" charset="0"/>
              </a:rPr>
              <a:t>David Lee Burris:</a:t>
            </a:r>
            <a:r>
              <a:rPr lang="en-US" sz="1600">
                <a:solidFill>
                  <a:srgbClr val="000000"/>
                </a:solidFill>
                <a:effectLst>
                  <a:outerShdw blurRad="38100" dist="38100" dir="2700000" algn="tl">
                    <a:srgbClr val="FFFFFF"/>
                  </a:outerShdw>
                </a:effectLst>
                <a:latin typeface="Arial" charset="0"/>
              </a:rPr>
              <a:t> </a:t>
            </a:r>
          </a:p>
          <a:p>
            <a:pPr algn="ctr" defTabSz="914400"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    More On Marcus Aurelius:                                                                                                                       177 @ Lyon,  France  For Holiday Entertainment Of Visiting Governor  Torture                        Cheaper Than Valuable Gladiator Games  Human BBQ On “The Hot Seat”</a:t>
            </a:r>
          </a:p>
          <a:p>
            <a:pPr algn="ctr" defTabSz="914400"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    More On Septimus Severus:                                                                                                               Perpetua was educated Roman woman fluent in Latin &amp; Greek and Felicitas was her slave girl.  She would not surrender her faith even with her father’s pleading.  She kept her modesty while the wild beasts brutalized her.  Somehow the animals could not kill her off so trembling soldiers were sent in to finish the job – she guided their swords.  Before dying she shouted to the anonymous Christians in the crowd – “You must all stand fast in the faith and love one another and do not be weakened by what we have gone through.”  Two centuries later,  Augustine pointed out the significance of the names of these two martyrs taken together – perpetua felicitas means “everlasting happiness”   which is exactly what they received! </a:t>
            </a:r>
          </a:p>
          <a:p>
            <a:pPr algn="ctr" defTabSz="914400"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More On Maximus: </a:t>
            </a:r>
          </a:p>
          <a:p>
            <a:pPr algn="ctr" defTabSz="914400"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It began as an attempt to rid Cappadocia of Christians.                                                                                                   </a:t>
            </a:r>
          </a:p>
          <a:p>
            <a:pPr algn="ctr" defTabSz="914400" fontAlgn="base">
              <a:spcBef>
                <a:spcPct val="50000"/>
              </a:spcBef>
              <a:spcAft>
                <a:spcPct val="0"/>
              </a:spcAft>
            </a:pPr>
            <a:r>
              <a:rPr lang="en-US" sz="1600" i="1">
                <a:solidFill>
                  <a:srgbClr val="000000"/>
                </a:solidFill>
                <a:effectLst>
                  <a:outerShdw blurRad="38100" dist="38100" dir="2700000" algn="tl">
                    <a:srgbClr val="FFFFFF"/>
                  </a:outerShdw>
                </a:effectLst>
                <a:latin typeface="Arial" charset="0"/>
              </a:rPr>
              <a:t>More On</a:t>
            </a:r>
            <a:r>
              <a:rPr lang="en-US" sz="1600">
                <a:solidFill>
                  <a:srgbClr val="000000"/>
                </a:solidFill>
                <a:effectLst>
                  <a:outerShdw blurRad="38100" dist="38100" dir="2700000" algn="tl">
                    <a:srgbClr val="FFFFFF"/>
                  </a:outerShdw>
                </a:effectLst>
                <a:latin typeface="Arial" charset="0"/>
              </a:rPr>
              <a:t> Decius:                                                                                                                                  Given certificate of sacrifice if did so – if not – executed on the spot.  There were approximately 2 mill professed believers at that time.  Some commentators suggest that most Christians recanted and offered sacrifice and that the number of faithful were reduced from millions to the thousands.</a:t>
            </a:r>
          </a:p>
          <a:p>
            <a:pPr algn="ctr" defTabSz="914400"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More On Aurelia:</a:t>
            </a:r>
          </a:p>
          <a:p>
            <a:pPr algn="ctr" defTabSz="914400"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A whole legion of soldiers that professed Christianity were killed for not taking the Antichristian oath.  In 274 AD, all 6,666 men were killed! </a:t>
            </a:r>
          </a:p>
          <a:p>
            <a:pPr algn="ctr" defTabSz="914400"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More on Diocletian:</a:t>
            </a:r>
          </a:p>
          <a:p>
            <a:pPr algn="ctr" defTabSz="914400"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It is related that 17,000 were slain in one month and in Egypt alone 144,000 died by the violence of their persecutors and 700,000 died through the fatigues of banishment or punishment.   </a:t>
            </a:r>
          </a:p>
        </p:txBody>
      </p:sp>
      <p:pic>
        <p:nvPicPr>
          <p:cNvPr id="3792928" name="Picture 32" descr="C:\Documents and Settings\Owner\My Documents\Educational Illustrations\ep13_9.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3792929" name="WordArt 33"/>
          <p:cNvSpPr>
            <a:spLocks noChangeArrowheads="1" noChangeShapeType="1" noTextEdit="1"/>
          </p:cNvSpPr>
          <p:nvPr/>
        </p:nvSpPr>
        <p:spPr bwMode="auto">
          <a:xfrm>
            <a:off x="3618271" y="150815"/>
            <a:ext cx="5299585" cy="184513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defTabSz="914400" fontAlgn="base">
              <a:spcBef>
                <a:spcPct val="0"/>
              </a:spcBef>
              <a:spcAft>
                <a:spcPct val="0"/>
              </a:spcAft>
            </a:pPr>
            <a:r>
              <a:rPr lang="en-US" sz="3600" kern="10" dirty="0">
                <a:ln w="9525">
                  <a:round/>
                  <a:headEnd/>
                  <a:tailEnd/>
                </a:ln>
                <a:gradFill rotWithShape="0">
                  <a:gsLst>
                    <a:gs pos="0">
                      <a:srgbClr val="FFFFCC"/>
                    </a:gs>
                    <a:gs pos="100000">
                      <a:srgbClr val="FF9999"/>
                    </a:gs>
                  </a:gsLst>
                  <a:lin ang="5400000" scaled="1"/>
                </a:gradFill>
                <a:latin typeface="Times New Roman"/>
                <a:cs typeface="Times New Roman"/>
              </a:rPr>
              <a:t>Spiritual Law Of</a:t>
            </a:r>
          </a:p>
          <a:p>
            <a:pPr algn="ctr" defTabSz="914400" fontAlgn="base">
              <a:spcBef>
                <a:spcPct val="0"/>
              </a:spcBef>
              <a:spcAft>
                <a:spcPct val="0"/>
              </a:spcAft>
            </a:pPr>
            <a:r>
              <a:rPr lang="en-US" sz="3600" kern="10" dirty="0">
                <a:ln w="9525">
                  <a:round/>
                  <a:headEnd/>
                  <a:tailEnd/>
                </a:ln>
                <a:gradFill rotWithShape="0">
                  <a:gsLst>
                    <a:gs pos="0">
                      <a:srgbClr val="FFFFCC"/>
                    </a:gs>
                    <a:gs pos="100000">
                      <a:srgbClr val="FF9999"/>
                    </a:gs>
                  </a:gsLst>
                  <a:lin ang="5400000" scaled="1"/>
                </a:gradFill>
                <a:latin typeface="Times New Roman"/>
                <a:cs typeface="Times New Roman"/>
              </a:rPr>
              <a:t> </a:t>
            </a:r>
            <a:r>
              <a:rPr lang="en-US" sz="3600" kern="10" dirty="0">
                <a:ln w="9525">
                  <a:round/>
                  <a:headEnd/>
                  <a:tailEnd/>
                </a:ln>
                <a:solidFill>
                  <a:srgbClr val="FF0000"/>
                </a:solidFill>
                <a:latin typeface="Times New Roman"/>
                <a:cs typeface="Times New Roman"/>
              </a:rPr>
              <a:t>Thermodynamics</a:t>
            </a:r>
          </a:p>
        </p:txBody>
      </p:sp>
      <p:sp>
        <p:nvSpPr>
          <p:cNvPr id="33" name="TextBox 32"/>
          <p:cNvSpPr txBox="1"/>
          <p:nvPr/>
        </p:nvSpPr>
        <p:spPr>
          <a:xfrm>
            <a:off x="1986116" y="2209800"/>
            <a:ext cx="8681884" cy="4154984"/>
          </a:xfrm>
          <a:prstGeom prst="rect">
            <a:avLst/>
          </a:prstGeom>
          <a:noFill/>
        </p:spPr>
        <p:txBody>
          <a:bodyPr wrap="square" rtlCol="0">
            <a:spAutoFit/>
          </a:bodyPr>
          <a:lstStyle/>
          <a:p>
            <a:pPr algn="ctr" defTabSz="914400" fontAlgn="base">
              <a:spcBef>
                <a:spcPct val="0"/>
              </a:spcBef>
              <a:spcAft>
                <a:spcPct val="0"/>
              </a:spcAft>
            </a:pPr>
            <a:r>
              <a:rPr lang="en-US" sz="4000" u="sng" dirty="0">
                <a:solidFill>
                  <a:srgbClr val="C00000"/>
                </a:solidFill>
                <a:effectLst>
                  <a:outerShdw blurRad="38100" dist="38100" dir="2700000" algn="tl">
                    <a:srgbClr val="000000">
                      <a:alpha val="43137"/>
                    </a:srgbClr>
                  </a:outerShdw>
                </a:effectLst>
                <a:latin typeface="Calligrapher" pitchFamily="2" charset="0"/>
              </a:rPr>
              <a:t>Killing The Catechumens</a:t>
            </a:r>
          </a:p>
          <a:p>
            <a:pPr algn="ctr" defTabSz="914400" fontAlgn="base">
              <a:spcBef>
                <a:spcPct val="0"/>
              </a:spcBef>
              <a:spcAft>
                <a:spcPct val="0"/>
              </a:spcAft>
            </a:pPr>
            <a:endParaRPr lang="en-US" sz="800" u="sng" dirty="0">
              <a:solidFill>
                <a:srgbClr val="C00000"/>
              </a:solidFill>
              <a:effectLst>
                <a:outerShdw blurRad="38100" dist="38100" dir="2700000" algn="tl">
                  <a:srgbClr val="000000">
                    <a:alpha val="43137"/>
                  </a:srgbClr>
                </a:outerShdw>
              </a:effectLst>
              <a:latin typeface="Calligrapher" pitchFamily="2" charset="0"/>
            </a:endParaRPr>
          </a:p>
          <a:p>
            <a:pPr algn="ctr" defTabSz="914400" fontAlgn="base">
              <a:spcBef>
                <a:spcPct val="0"/>
              </a:spcBef>
              <a:spcAft>
                <a:spcPct val="0"/>
              </a:spcAft>
            </a:pPr>
            <a:r>
              <a:rPr lang="en-US" sz="2400" b="1" dirty="0">
                <a:solidFill>
                  <a:srgbClr val="C00000"/>
                </a:solidFill>
                <a:effectLst>
                  <a:outerShdw blurRad="38100" dist="38100" dir="2700000" algn="tl">
                    <a:srgbClr val="000000">
                      <a:alpha val="43137"/>
                    </a:srgbClr>
                  </a:outerShdw>
                </a:effectLst>
                <a:latin typeface="Calligrapher" pitchFamily="2" charset="0"/>
              </a:rPr>
              <a:t>“Earlier persecutions had tended to focus on the leaders of the Christian community.  Essentially pagan in their </a:t>
            </a:r>
            <a:r>
              <a:rPr lang="en-US" sz="2400" b="1" dirty="0" err="1">
                <a:solidFill>
                  <a:srgbClr val="C00000"/>
                </a:solidFill>
                <a:effectLst>
                  <a:outerShdw blurRad="38100" dist="38100" dir="2700000" algn="tl">
                    <a:srgbClr val="000000">
                      <a:alpha val="43137"/>
                    </a:srgbClr>
                  </a:outerShdw>
                </a:effectLst>
                <a:latin typeface="Calligrapher" pitchFamily="2" charset="0"/>
              </a:rPr>
              <a:t>outllook</a:t>
            </a:r>
            <a:r>
              <a:rPr lang="en-US" sz="2400" b="1" dirty="0">
                <a:solidFill>
                  <a:srgbClr val="C00000"/>
                </a:solidFill>
                <a:effectLst>
                  <a:outerShdw blurRad="38100" dist="38100" dir="2700000" algn="tl">
                    <a:srgbClr val="000000">
                      <a:alpha val="43137"/>
                    </a:srgbClr>
                  </a:outerShdw>
                </a:effectLst>
                <a:latin typeface="Calligrapher" pitchFamily="2" charset="0"/>
              </a:rPr>
              <a:t>,  Roman authorities were used to facing religious institutions with a professional hierarchy of priests and a larger body of believers.  If you take out the priests,  they reasoned,  the believers really have nowhere to go with their faith.  They hadn’t reckoned on the essentially nonhierarchical nature of Christian spirituality.  This time,  Rome took a different tack.  Severus decreed that it was converts who would be punished!”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92929"/>
                                        </p:tgtEl>
                                        <p:attrNameLst>
                                          <p:attrName>style.visibility</p:attrName>
                                        </p:attrNameLst>
                                      </p:cBhvr>
                                      <p:to>
                                        <p:strVal val="visible"/>
                                      </p:to>
                                    </p:set>
                                    <p:animEffect transition="in" filter="fade">
                                      <p:cBhvr>
                                        <p:cTn id="7" dur="1000"/>
                                        <p:tgtEl>
                                          <p:spTgt spid="3792929"/>
                                        </p:tgtEl>
                                      </p:cBhvr>
                                    </p:animEffect>
                                    <p:anim calcmode="lin" valueType="num">
                                      <p:cBhvr>
                                        <p:cTn id="8" dur="1000" fill="hold"/>
                                        <p:tgtEl>
                                          <p:spTgt spid="3792929"/>
                                        </p:tgtEl>
                                        <p:attrNameLst>
                                          <p:attrName>ppt_x</p:attrName>
                                        </p:attrNameLst>
                                      </p:cBhvr>
                                      <p:tavLst>
                                        <p:tav tm="0">
                                          <p:val>
                                            <p:strVal val="#ppt_x"/>
                                          </p:val>
                                        </p:tav>
                                        <p:tav tm="100000">
                                          <p:val>
                                            <p:strVal val="#ppt_x"/>
                                          </p:val>
                                        </p:tav>
                                      </p:tavLst>
                                    </p:anim>
                                    <p:anim calcmode="lin" valueType="num">
                                      <p:cBhvr>
                                        <p:cTn id="9" dur="1000" fill="hold"/>
                                        <p:tgtEl>
                                          <p:spTgt spid="37929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33">
                                            <p:txEl>
                                              <p:pRg st="0" end="0"/>
                                            </p:txEl>
                                          </p:spTgt>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21" presetClass="entr" presetSubtype="4" fill="hold" grpId="0" nodeType="clickEffect">
                                  <p:stCondLst>
                                    <p:cond delay="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wheel(4)">
                                      <p:cBhvr>
                                        <p:cTn id="18" dur="2000"/>
                                        <p:tgtEl>
                                          <p:spTgt spid="33">
                                            <p:txEl>
                                              <p:pRg st="0" end="0"/>
                                            </p:txEl>
                                          </p:spTgt>
                                        </p:tgtEl>
                                      </p:cBhvr>
                                    </p:animEffect>
                                  </p:childTnLst>
                                </p:cTn>
                              </p:par>
                              <p:par>
                                <p:cTn id="19" presetID="21" presetClass="entr" presetSubtype="4" fill="hold" grpId="0" nodeType="withEffect">
                                  <p:stCondLst>
                                    <p:cond delay="0"/>
                                  </p:stCondLst>
                                  <p:childTnLst>
                                    <p:set>
                                      <p:cBhvr>
                                        <p:cTn id="20" dur="1" fill="hold">
                                          <p:stCondLst>
                                            <p:cond delay="0"/>
                                          </p:stCondLst>
                                        </p:cTn>
                                        <p:tgtEl>
                                          <p:spTgt spid="33">
                                            <p:txEl>
                                              <p:pRg st="2" end="2"/>
                                            </p:txEl>
                                          </p:spTgt>
                                        </p:tgtEl>
                                        <p:attrNameLst>
                                          <p:attrName>style.visibility</p:attrName>
                                        </p:attrNameLst>
                                      </p:cBhvr>
                                      <p:to>
                                        <p:strVal val="visible"/>
                                      </p:to>
                                    </p:set>
                                    <p:animEffect transition="in" filter="wheel(4)">
                                      <p:cBhvr>
                                        <p:cTn id="21" dur="2000"/>
                                        <p:tgtEl>
                                          <p:spTgt spid="3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792928"/>
                                        </p:tgtEl>
                                        <p:attrNameLst>
                                          <p:attrName>style.opacity</p:attrName>
                                        </p:attrNameLst>
                                      </p:cBhvr>
                                      <p:to>
                                        <p:strVal val="0.75"/>
                                      </p:to>
                                    </p:set>
                                    <p:animEffect filter="image" prLst="opacity: 0.75">
                                      <p:cBhvr rctx="IE">
                                        <p:cTn id="26" dur="indefinite"/>
                                        <p:tgtEl>
                                          <p:spTgt spid="3792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2929" grpId="0"/>
      <p:bldP spid="33" grpId="0" build="allAtOnce"/>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eaking_Wheel.jpg"/>
          <p:cNvPicPr>
            <a:picLocks noChangeAspect="1"/>
          </p:cNvPicPr>
          <p:nvPr/>
        </p:nvPicPr>
        <p:blipFill>
          <a:blip r:embed="rId2" cstate="print"/>
          <a:stretch>
            <a:fillRect/>
          </a:stretch>
        </p:blipFill>
        <p:spPr>
          <a:xfrm>
            <a:off x="0" y="0"/>
            <a:ext cx="12098956" cy="6858000"/>
          </a:xfrm>
          <a:prstGeom prst="rect">
            <a:avLst/>
          </a:prstGeom>
        </p:spPr>
      </p:pic>
      <p:sp>
        <p:nvSpPr>
          <p:cNvPr id="6" name="Rectangle 5"/>
          <p:cNvSpPr/>
          <p:nvPr/>
        </p:nvSpPr>
        <p:spPr>
          <a:xfrm>
            <a:off x="943275" y="240632"/>
            <a:ext cx="10125777" cy="6247864"/>
          </a:xfrm>
          <a:prstGeom prst="rect">
            <a:avLst/>
          </a:prstGeom>
          <a:noFill/>
        </p:spPr>
        <p:txBody>
          <a:bodyPr wrap="square" lIns="91440" tIns="45720" rIns="91440" bIns="45720">
            <a:spAutoFit/>
          </a:bodyPr>
          <a:lstStyle/>
          <a:p>
            <a:pPr algn="ctr" defTabSz="914400" fontAlgn="base">
              <a:spcBef>
                <a:spcPct val="0"/>
              </a:spcBef>
              <a:spcAft>
                <a:spcPct val="0"/>
              </a:spcAft>
            </a:pPr>
            <a:r>
              <a:rPr lang="en-US" sz="4000" b="1" dirty="0">
                <a:ln w="17780" cmpd="sng">
                  <a:solidFill>
                    <a:srgbClr val="FFFFFF"/>
                  </a:solidFill>
                  <a:prstDash val="solid"/>
                  <a:miter lim="800000"/>
                </a:ln>
                <a:solidFill>
                  <a:srgbClr val="990000"/>
                </a:solidFill>
                <a:effectLst>
                  <a:outerShdw blurRad="50800" algn="tl" rotWithShape="0">
                    <a:srgbClr val="000000"/>
                  </a:outerShdw>
                </a:effectLst>
                <a:latin typeface="Calligrapher" pitchFamily="2" charset="0"/>
              </a:rPr>
              <a:t>“Overt persecution is a sign of the failure of the persecutors.  Failure to keep believers quiet leads to overt persecution – so overt persecution is an indication that believers have refused to be quiet! Overt persecution authenticates the faith within resistant cultures.  Overt persecution gives faith value in the eyes of those who watch believers and marvel at their willingness to suffer and die in Jesus’ name.” – </a:t>
            </a:r>
            <a:r>
              <a:rPr lang="en-US" sz="4000" b="1" dirty="0" err="1">
                <a:ln w="17780" cmpd="sng">
                  <a:solidFill>
                    <a:srgbClr val="FFFFFF"/>
                  </a:solidFill>
                  <a:prstDash val="solid"/>
                  <a:miter lim="800000"/>
                </a:ln>
                <a:solidFill>
                  <a:srgbClr val="990000"/>
                </a:solidFill>
                <a:effectLst>
                  <a:outerShdw blurRad="50800" algn="tl" rotWithShape="0">
                    <a:srgbClr val="000000"/>
                  </a:outerShdw>
                </a:effectLst>
                <a:latin typeface="Calligrapher" pitchFamily="2" charset="0"/>
              </a:rPr>
              <a:t>Nik</a:t>
            </a:r>
            <a:r>
              <a:rPr lang="en-US" sz="4000" b="1" dirty="0">
                <a:ln w="17780" cmpd="sng">
                  <a:solidFill>
                    <a:srgbClr val="FFFFFF"/>
                  </a:solidFill>
                  <a:prstDash val="solid"/>
                  <a:miter lim="800000"/>
                </a:ln>
                <a:solidFill>
                  <a:srgbClr val="990000"/>
                </a:solidFill>
                <a:effectLst>
                  <a:outerShdw blurRad="50800" algn="tl" rotWithShape="0">
                    <a:srgbClr val="000000"/>
                  </a:outerShdw>
                </a:effectLst>
                <a:latin typeface="Calligrapher" pitchFamily="2" charset="0"/>
              </a:rPr>
              <a:t> Ripken  </a:t>
            </a:r>
          </a:p>
        </p:txBody>
      </p:sp>
      <p:pic>
        <p:nvPicPr>
          <p:cNvPr id="7" name="Picture 6" descr="471px-Pierre_Woeiriot_Phalaris.jpg">
            <a:extLst>
              <a:ext uri="{FF2B5EF4-FFF2-40B4-BE49-F238E27FC236}">
                <a16:creationId xmlns:a16="http://schemas.microsoft.com/office/drawing/2014/main" id="{FCCF350E-7A90-4327-B72F-6D044863FC0F}"/>
              </a:ext>
            </a:extLst>
          </p:cNvPr>
          <p:cNvPicPr>
            <a:picLocks noChangeAspect="1"/>
          </p:cNvPicPr>
          <p:nvPr/>
        </p:nvPicPr>
        <p:blipFill>
          <a:blip r:embed="rId3" cstate="print"/>
          <a:stretch>
            <a:fillRect/>
          </a:stretch>
        </p:blipFill>
        <p:spPr>
          <a:xfrm>
            <a:off x="0" y="0"/>
            <a:ext cx="12098956"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2000" fill="hold"/>
                                        <p:tgtEl>
                                          <p:spTgt spid="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2000" fill="hold"/>
                                        <p:tgtEl>
                                          <p:spTgt spid="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2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290065"/>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532660"/>
            <a:ext cx="11719249" cy="6082743"/>
          </a:xfrm>
          <a:solidFill>
            <a:schemeClr val="accent2">
              <a:lumMod val="20000"/>
              <a:lumOff val="80000"/>
            </a:schemeClr>
          </a:solidFill>
          <a:ln>
            <a:noFill/>
          </a:ln>
        </p:spPr>
        <p:txBody>
          <a:bodyPr>
            <a:normAutofit fontScale="92500" lnSpcReduction="10000"/>
          </a:bodyPr>
          <a:lstStyle/>
          <a:p>
            <a:pPr algn="just" rtl="0"/>
            <a:r>
              <a:rPr lang="en-US" sz="1200" b="1" dirty="0">
                <a:effectLst>
                  <a:outerShdw blurRad="38100" dist="38100" dir="2700000" algn="tl">
                    <a:srgbClr val="000000">
                      <a:alpha val="43137"/>
                    </a:srgbClr>
                  </a:outerShdw>
                </a:effectLst>
              </a:rPr>
              <a:t>We have an enemy, an adversary in the spiritual realm. He is real. He is alert and watching for every opportunity to pursue us. His goal, now that he has lost us for eternity, is to keep us from the fullness of what Jesus has for us now. He has only one weapon—a weapon he wields with great skill. Lies. </a:t>
            </a:r>
            <a:r>
              <a:rPr lang="en-US" sz="1200" b="1" i="1" dirty="0">
                <a:effectLst>
                  <a:outerShdw blurRad="38100" dist="38100" dir="2700000" algn="tl">
                    <a:srgbClr val="000000">
                      <a:alpha val="43137"/>
                    </a:srgbClr>
                  </a:outerShdw>
                </a:effectLst>
              </a:rPr>
              <a:t>“When he lies, he speaks his native language, for he is a liar and the father of lies” (John 8:44).</a:t>
            </a:r>
          </a:p>
          <a:p>
            <a:pPr algn="just" rtl="0"/>
            <a:r>
              <a:rPr lang="en-US" sz="1200" b="1" dirty="0">
                <a:effectLst>
                  <a:outerShdw blurRad="38100" dist="38100" dir="2700000" algn="tl">
                    <a:srgbClr val="000000">
                      <a:alpha val="43137"/>
                    </a:srgbClr>
                  </a:outerShdw>
                </a:effectLst>
              </a:rPr>
              <a:t>Your enemy never ever tells the truth, </a:t>
            </a:r>
            <a:r>
              <a:rPr lang="en-US" sz="1200" b="1" i="1" dirty="0">
                <a:effectLst>
                  <a:outerShdw blurRad="38100" dist="38100" dir="2700000" algn="tl">
                    <a:srgbClr val="000000">
                      <a:alpha val="43137"/>
                    </a:srgbClr>
                  </a:outerShdw>
                </a:effectLst>
              </a:rPr>
              <a:t>“for there is no truth in him” (John 8:44). Yet he is so skilled at using lies that when he lies, it sounds like truth.</a:t>
            </a:r>
          </a:p>
          <a:p>
            <a:pPr algn="just" rtl="0"/>
            <a:r>
              <a:rPr lang="en-US" sz="1200" b="1" dirty="0">
                <a:effectLst>
                  <a:outerShdw blurRad="38100" dist="38100" dir="2700000" algn="tl">
                    <a:srgbClr val="000000">
                      <a:alpha val="43137"/>
                    </a:srgbClr>
                  </a:outerShdw>
                </a:effectLst>
              </a:rPr>
              <a:t>Your enemy hates you and has only one goal in his dealings with you: to steal, kill, and destroy anything that God has established in your life. The more you learn to live the surrendered life that Jesus describes in His inaugural address, the more your enemy will pursue you.</a:t>
            </a:r>
          </a:p>
          <a:p>
            <a:pPr algn="just" rtl="0"/>
            <a:r>
              <a:rPr lang="en-US" sz="1200" b="1" dirty="0">
                <a:effectLst>
                  <a:outerShdw blurRad="38100" dist="38100" dir="2700000" algn="tl">
                    <a:srgbClr val="000000">
                      <a:alpha val="43137"/>
                    </a:srgbClr>
                  </a:outerShdw>
                </a:effectLst>
              </a:rPr>
              <a:t>Nothing to fear here. Your enemy has a very limited reach into your life. In fact, he has no reach at all unless it is allowed by your Father. And your Father will allow no access to you except that which ultimately will be turned against the enemy and will accrue to your benefit.</a:t>
            </a:r>
          </a:p>
          <a:p>
            <a:pPr algn="l" rtl="0"/>
            <a:r>
              <a:rPr lang="en-US" sz="2600" b="1" dirty="0">
                <a:solidFill>
                  <a:srgbClr val="C00000"/>
                </a:solidFill>
                <a:effectLst>
                  <a:outerShdw blurRad="38100" dist="38100" dir="2700000" algn="tl">
                    <a:srgbClr val="000000">
                      <a:alpha val="43137"/>
                    </a:srgbClr>
                  </a:outerShdw>
                </a:effectLst>
              </a:rPr>
              <a:t>The Battle Plan</a:t>
            </a:r>
          </a:p>
          <a:p>
            <a:pPr algn="just" rtl="0"/>
            <a:r>
              <a:rPr lang="en-US" sz="1200" b="1" dirty="0">
                <a:effectLst>
                  <a:outerShdw blurRad="38100" dist="38100" dir="2700000" algn="tl">
                    <a:srgbClr val="000000">
                      <a:alpha val="43137"/>
                    </a:srgbClr>
                  </a:outerShdw>
                </a:effectLst>
              </a:rPr>
              <a:t>Just like the Father uses people, relationships, and circumstances in your life to train you in the ways of the kingdom and to force your faith out of hiding, your enemy seeks to make use of those same people, relationships, and circumstances. Every situation that your enemy means to use against you, God means to use for your benefit.</a:t>
            </a:r>
          </a:p>
          <a:p>
            <a:pPr algn="just" rtl="0"/>
            <a:r>
              <a:rPr lang="en-US" sz="1200" b="1" dirty="0">
                <a:effectLst>
                  <a:outerShdw blurRad="38100" dist="38100" dir="2700000" algn="tl">
                    <a:srgbClr val="000000">
                      <a:alpha val="43137"/>
                    </a:srgbClr>
                  </a:outerShdw>
                </a:effectLst>
              </a:rPr>
              <a:t>Under God’s authority, your enemy can only bring difficulties into your life that have passed through the sieve of the Father’s great love for you and from which all the destructive force has been strained. What gets through is to be used for your good only.</a:t>
            </a:r>
          </a:p>
          <a:p>
            <a:pPr algn="just" rtl="0"/>
            <a:r>
              <a:rPr lang="en-US" sz="1200" b="1" dirty="0">
                <a:effectLst>
                  <a:outerShdw blurRad="38100" dist="38100" dir="2700000" algn="tl">
                    <a:srgbClr val="000000">
                      <a:alpha val="43137"/>
                    </a:srgbClr>
                  </a:outerShdw>
                </a:effectLst>
              </a:rPr>
              <a:t>Your enemy is on the lookout for the very places where your flesh is vulnerable. Soul wounds not quite healed. Areas where you are still trying to accomplish your own holiness—not surrendered to the indwelling power of Christ.</a:t>
            </a:r>
          </a:p>
          <a:p>
            <a:pPr algn="just" rtl="0"/>
            <a:r>
              <a:rPr lang="en-US" sz="1200" b="1" dirty="0">
                <a:effectLst>
                  <a:outerShdw blurRad="38100" dist="38100" dir="2700000" algn="tl">
                    <a:srgbClr val="000000">
                      <a:alpha val="43137"/>
                    </a:srgbClr>
                  </a:outerShdw>
                </a:effectLst>
              </a:rPr>
              <a:t>As we look for a moment at the enemy’s battle plan, remember that, although he uses people, relationships, and circumstances, your only enemy is in the spiritual realm. </a:t>
            </a:r>
            <a:r>
              <a:rPr lang="en-US" sz="1200" b="1" i="1" dirty="0">
                <a:effectLst>
                  <a:outerShdw blurRad="38100" dist="38100" dir="2700000" algn="tl">
                    <a:srgbClr val="000000">
                      <a:alpha val="43137"/>
                    </a:srgbClr>
                  </a:outerShdw>
                </a:effectLst>
              </a:rPr>
              <a:t>“For our struggle is not against flesh and blood, but against the rulers, against the authorities, against the powers of this dark world and against the spiritual forces of evil in the heavenly realms” (Ephesians 6:12).</a:t>
            </a:r>
          </a:p>
          <a:p>
            <a:pPr algn="just" rtl="0"/>
            <a:r>
              <a:rPr lang="en-US" sz="1200" b="1" dirty="0">
                <a:effectLst>
                  <a:outerShdw blurRad="38100" dist="38100" dir="2700000" algn="tl">
                    <a:srgbClr val="000000">
                      <a:alpha val="43137"/>
                    </a:srgbClr>
                  </a:outerShdw>
                </a:effectLst>
              </a:rPr>
              <a:t>When Satan uses people, that does not mean that the person is evil or is cooperating with Satan. Rather, it means that Satan sees how that person’s personality, or the words he speaks to you, or some imagined slight could be used to activate your weakness. Your enemy is persecuting you. Saying all manner of evil against you falsely. Working to divide you from another member of the body. Now, consider this. If the enemy is like a roaring lion looking for someone to devour, how does a lion get his prey in position? He isolates his prey from the herd. Cuts her off. Gets her alone. Do you see the process?</a:t>
            </a:r>
          </a:p>
          <a:p>
            <a:pPr algn="just" rtl="0"/>
            <a:r>
              <a:rPr lang="en-US" sz="1200" b="1" dirty="0">
                <a:effectLst>
                  <a:outerShdw blurRad="38100" dist="38100" dir="2700000" algn="tl">
                    <a:srgbClr val="000000">
                      <a:alpha val="43137"/>
                    </a:srgbClr>
                  </a:outerShdw>
                </a:effectLst>
              </a:rPr>
              <a:t>If your enemy were not feeling threatened by you, he would not work to distract you. The very incidents that he wants to use to weaken you, God wants to use to strengthen you. Your enemy’s clever manipulation only serves to identify places where your flesh is still active. This is to your advantage if you deliberately resist the lie and identify with the truth. When you do that, the flesh your enemy is able to target is surrendered to the life of Christ in you and when the enemy thinks he is taking on your flesh, he finds himself confronting Jesus Himself. Who’s the loser now?</a:t>
            </a:r>
          </a:p>
          <a:p>
            <a:pPr lvl="1"/>
            <a:r>
              <a:rPr lang="en-US" b="1" dirty="0">
                <a:effectLst>
                  <a:outerShdw blurRad="38100" dist="38100" dir="2700000" algn="tl">
                    <a:srgbClr val="000000">
                      <a:alpha val="43137"/>
                    </a:srgbClr>
                  </a:outerShdw>
                </a:effectLst>
              </a:rPr>
              <a:t> Dean, J. K. (2015). . Ashland, OH: New Hope Publishers</a:t>
            </a:r>
            <a:endParaRPr lang="en-US" dirty="0"/>
          </a:p>
          <a:p>
            <a:r>
              <a:rPr lang="en-US" b="0" i="0" u="none" strike="noStrike" baseline="0" dirty="0"/>
              <a:t> Dean, J. K. (2015). </a:t>
            </a:r>
            <a:r>
              <a:rPr lang="en-US" i="1" u="sng" dirty="0">
                <a:solidFill>
                  <a:srgbClr val="0000FF"/>
                </a:solidFill>
              </a:rPr>
              <a:t>Set apart: a 6-week study of the beatitudes</a:t>
            </a:r>
            <a:r>
              <a:rPr lang="en-US" dirty="0">
                <a:solidFill>
                  <a:srgbClr val="0000FF"/>
                </a:solidFill>
              </a:rPr>
              <a:t>. Ashland, OH: New Hope Publishers.</a:t>
            </a:r>
          </a:p>
          <a:p>
            <a:pPr marL="0" indent="0" algn="just" rtl="0">
              <a:buNone/>
            </a:pPr>
            <a:endParaRPr lang="en-US" dirty="0">
              <a:solidFill>
                <a:srgbClr val="0000FF"/>
              </a:solidFill>
            </a:endParaRPr>
          </a:p>
        </p:txBody>
      </p:sp>
    </p:spTree>
    <p:extLst>
      <p:ext uri="{BB962C8B-B14F-4D97-AF65-F5344CB8AC3E}">
        <p14:creationId xmlns:p14="http://schemas.microsoft.com/office/powerpoint/2010/main" val="27327269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7B6F4C1A-F084-439D-B478-447CD5DE80CB}"/>
              </a:ext>
            </a:extLst>
          </p:cNvPr>
          <p:cNvPicPr>
            <a:picLocks noChangeAspect="1"/>
          </p:cNvPicPr>
          <p:nvPr/>
        </p:nvPicPr>
        <p:blipFill>
          <a:blip r:embed="rId3"/>
          <a:stretch>
            <a:fillRect/>
          </a:stretch>
        </p:blipFill>
        <p:spPr>
          <a:xfrm>
            <a:off x="411062" y="411061"/>
            <a:ext cx="11383859" cy="6040074"/>
          </a:xfrm>
          <a:prstGeom prst="rect">
            <a:avLst/>
          </a:prstGeom>
        </p:spPr>
      </p:pic>
    </p:spTree>
    <p:extLst>
      <p:ext uri="{BB962C8B-B14F-4D97-AF65-F5344CB8AC3E}">
        <p14:creationId xmlns:p14="http://schemas.microsoft.com/office/powerpoint/2010/main" val="40666263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AAC6F5F2-23BE-43B4-9BF5-8CE785AEFC25}"/>
              </a:ext>
            </a:extLst>
          </p:cNvPr>
          <p:cNvSpPr>
            <a:spLocks noGrp="1" noChangeArrowheads="1"/>
          </p:cNvSpPr>
          <p:nvPr>
            <p:ph idx="1"/>
          </p:nvPr>
        </p:nvSpPr>
        <p:spPr>
          <a:xfrm>
            <a:off x="1208015" y="457200"/>
            <a:ext cx="9521505" cy="5867400"/>
          </a:xfrm>
        </p:spPr>
        <p:txBody>
          <a:bodyPr>
            <a:normAutofit fontScale="92500" lnSpcReduction="10000"/>
          </a:bodyPr>
          <a:lstStyle/>
          <a:p>
            <a:pPr marL="365760" indent="-256032" algn="ctr" eaLnBrk="1" fontAlgn="auto" hangingPunct="1">
              <a:spcAft>
                <a:spcPts val="0"/>
              </a:spcAft>
              <a:buNone/>
              <a:defRPr/>
            </a:pPr>
            <a:r>
              <a:rPr lang="en-US" sz="5200" b="1" dirty="0">
                <a:ea typeface="Arial Unicode MS" pitchFamily="34" charset="-128"/>
                <a:cs typeface="Arial Unicode MS" pitchFamily="34" charset="-128"/>
              </a:rPr>
              <a:t>The New Testament Reframing of these Eight Old Testament Teachings are Known Together as the Beatitudes. These Eight Basic Be-Attitudes Outlined by Our Savior Are Transformative of  Both Worldview &amp; Life-view! </a:t>
            </a:r>
            <a:endParaRPr lang="en-US" sz="2400" dirty="0">
              <a:ea typeface="Arial Unicode MS" pitchFamily="34" charset="-128"/>
              <a:cs typeface="Arial Unicode MS" pitchFamily="34" charset="-128"/>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62E18F7E-C11D-40B1-A5BF-2CD53C00D40C}"/>
              </a:ext>
            </a:extLst>
          </p:cNvPr>
          <p:cNvPicPr>
            <a:picLocks noChangeAspect="1"/>
          </p:cNvPicPr>
          <p:nvPr/>
        </p:nvPicPr>
        <p:blipFill>
          <a:blip r:embed="rId3"/>
          <a:stretch>
            <a:fillRect/>
          </a:stretch>
        </p:blipFill>
        <p:spPr>
          <a:xfrm>
            <a:off x="399495" y="408373"/>
            <a:ext cx="11390051" cy="6027938"/>
          </a:xfrm>
          <a:prstGeom prst="rect">
            <a:avLst/>
          </a:prstGeom>
        </p:spPr>
      </p:pic>
    </p:spTree>
    <p:extLst>
      <p:ext uri="{BB962C8B-B14F-4D97-AF65-F5344CB8AC3E}">
        <p14:creationId xmlns:p14="http://schemas.microsoft.com/office/powerpoint/2010/main" val="16839458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D6E81D72-8E89-40F1-97ED-0F543F27BBB3}"/>
              </a:ext>
            </a:extLst>
          </p:cNvPr>
          <p:cNvPicPr>
            <a:picLocks noChangeAspect="1"/>
          </p:cNvPicPr>
          <p:nvPr/>
        </p:nvPicPr>
        <p:blipFill>
          <a:blip r:embed="rId3"/>
          <a:stretch>
            <a:fillRect/>
          </a:stretch>
        </p:blipFill>
        <p:spPr>
          <a:xfrm>
            <a:off x="402672" y="419450"/>
            <a:ext cx="11392249" cy="6031684"/>
          </a:xfrm>
          <a:prstGeom prst="rect">
            <a:avLst/>
          </a:prstGeom>
        </p:spPr>
      </p:pic>
    </p:spTree>
    <p:extLst>
      <p:ext uri="{BB962C8B-B14F-4D97-AF65-F5344CB8AC3E}">
        <p14:creationId xmlns:p14="http://schemas.microsoft.com/office/powerpoint/2010/main" val="2021485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JUDGEMENT  PREPARED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FIVE STEPS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58E4DE3-7EBE-4E3D-914E-7CAB30E41149}"/>
              </a:ext>
            </a:extLst>
          </p:cNvPr>
          <p:cNvSpPr txBox="1"/>
          <p:nvPr/>
        </p:nvSpPr>
        <p:spPr>
          <a:xfrm>
            <a:off x="3455468" y="2175309"/>
            <a:ext cx="5690937" cy="4052904"/>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EXEMPTION: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Ezekiel 18: 20;  Matthew 18: 1 </a:t>
            </a:r>
            <a:r>
              <a:rPr kumimoji="0" lang="en-US" sz="2400" b="1"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 3</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CONDEMNATION: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Galatians 3: 22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JUSTIFICATION: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5: 1, 2; 8: 1, 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DAMNATION: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Matthew 23: 3;  Mark 16: 16</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GLORIFICATION: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8: 17, 30;  II Thess. 1: 7 - 12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45594" y="1578543"/>
            <a:ext cx="6278076"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48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of the Soul</a:t>
            </a:r>
            <a:r>
              <a:rPr kumimoji="0" lang="en-US" sz="4800" b="1" i="0" u="none"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78614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xEl>
                                              <p:pRg st="1" end="1"/>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6">
                                            <p:txEl>
                                              <p:pRg st="2" end="2"/>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6">
                                            <p:txEl>
                                              <p:pRg st="3" end="3"/>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6">
                                            <p:txEl>
                                              <p:pRg st="4" end="4"/>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6">
                                            <p:txEl>
                                              <p:pRg st="5" end="5"/>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6">
                                            <p:txEl>
                                              <p:pRg st="6" end="6"/>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6">
                                            <p:txEl>
                                              <p:pRg st="7" end="7"/>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6">
                                            <p:txEl>
                                              <p:pRg st="8" end="8"/>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6">
                                            <p:txEl>
                                              <p:pRg st="9" end="9"/>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6">
                                            <p:txEl>
                                              <p:pRg st="10" end="1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43D603-C025-40C0-82D8-F5AEAB7A652B}"/>
              </a:ext>
            </a:extLst>
          </p:cNvPr>
          <p:cNvPicPr>
            <a:picLocks noChangeAspect="1"/>
          </p:cNvPicPr>
          <p:nvPr/>
        </p:nvPicPr>
        <p:blipFill>
          <a:blip r:embed="rId3"/>
          <a:stretch>
            <a:fillRect/>
          </a:stretch>
        </p:blipFill>
        <p:spPr>
          <a:xfrm>
            <a:off x="423512" y="423512"/>
            <a:ext cx="11338560" cy="6025414"/>
          </a:xfrm>
          <a:prstGeom prst="rect">
            <a:avLst/>
          </a:prstGeom>
        </p:spPr>
      </p:pic>
    </p:spTree>
    <p:extLst>
      <p:ext uri="{BB962C8B-B14F-4D97-AF65-F5344CB8AC3E}">
        <p14:creationId xmlns:p14="http://schemas.microsoft.com/office/powerpoint/2010/main" val="31731665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JUDGEMENT  PREPARED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FIVE STEPS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89708" y="1578543"/>
            <a:ext cx="6233961"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48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Steps for Saving</a:t>
            </a:r>
            <a:r>
              <a:rPr kumimoji="0" lang="en-US" sz="4800" b="1" i="0" u="none"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EA6F623-D3BA-4AC9-8E34-5E053417119D}"/>
              </a:ext>
            </a:extLst>
          </p:cNvPr>
          <p:cNvSpPr txBox="1"/>
          <p:nvPr/>
        </p:nvSpPr>
        <p:spPr>
          <a:xfrm>
            <a:off x="3157086" y="1863252"/>
            <a:ext cx="5989320" cy="452130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HEARING: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10: 17;  Matthew 7: 24 - 27</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BELIEVING: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Hebrews 11: 6;  Mark 16: 15, 16</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REPENTING: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Acts 2:  38; 17: 30;  Luke 13: 3</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CONFESSING: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Matthew 10:  32, 33;  Acts 8: 36, 37</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BAPTISM:</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6:  3 </a:t>
            </a:r>
            <a:r>
              <a:rPr kumimoji="0" lang="en-US" sz="2800" b="1"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 5;  Acts 8: 36 - 38  </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2778185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8">
                                            <p:txEl>
                                              <p:pRg st="3" end="3"/>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8">
                                            <p:txEl>
                                              <p:pRg st="4" end="4"/>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8">
                                            <p:txEl>
                                              <p:pRg st="5" end="5"/>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8">
                                            <p:txEl>
                                              <p:pRg st="6" end="6"/>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8">
                                            <p:txEl>
                                              <p:pRg st="7" end="7"/>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8">
                                            <p:txEl>
                                              <p:pRg st="8" end="8"/>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8">
                                            <p:txEl>
                                              <p:pRg st="9" end="9"/>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8">
                                            <p:txEl>
                                              <p:pRg st="10" end="10"/>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8">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A633F559-86F8-42F1-B56D-4B5F60B5950F}"/>
              </a:ext>
            </a:extLst>
          </p:cNvPr>
          <p:cNvPicPr>
            <a:picLocks noChangeAspect="1"/>
          </p:cNvPicPr>
          <p:nvPr/>
        </p:nvPicPr>
        <p:blipFill>
          <a:blip r:embed="rId3"/>
          <a:stretch>
            <a:fillRect/>
          </a:stretch>
        </p:blipFill>
        <p:spPr>
          <a:xfrm>
            <a:off x="408372" y="399495"/>
            <a:ext cx="11363417" cy="6054572"/>
          </a:xfrm>
          <a:prstGeom prst="rect">
            <a:avLst/>
          </a:prstGeom>
        </p:spPr>
      </p:pic>
    </p:spTree>
    <p:extLst>
      <p:ext uri="{BB962C8B-B14F-4D97-AF65-F5344CB8AC3E}">
        <p14:creationId xmlns:p14="http://schemas.microsoft.com/office/powerpoint/2010/main" val="30607632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a:extLst>
              <a:ext uri="{FF2B5EF4-FFF2-40B4-BE49-F238E27FC236}">
                <a16:creationId xmlns:a16="http://schemas.microsoft.com/office/drawing/2014/main" id="{A9EEAEEE-72C8-4D3D-858C-795BF525515E}"/>
              </a:ext>
            </a:extLst>
          </p:cNvPr>
          <p:cNvSpPr>
            <a:spLocks noGrp="1" noChangeArrowheads="1"/>
          </p:cNvSpPr>
          <p:nvPr>
            <p:ph type="title"/>
          </p:nvPr>
        </p:nvSpPr>
        <p:spPr/>
        <p:txBody>
          <a:bodyPr/>
          <a:lstStyle/>
          <a:p>
            <a:r>
              <a:rPr lang="en-US" altLang="en-US"/>
              <a:t>Introduction</a:t>
            </a:r>
          </a:p>
        </p:txBody>
      </p:sp>
      <p:sp>
        <p:nvSpPr>
          <p:cNvPr id="6150" name="Rectangle 6">
            <a:extLst>
              <a:ext uri="{FF2B5EF4-FFF2-40B4-BE49-F238E27FC236}">
                <a16:creationId xmlns:a16="http://schemas.microsoft.com/office/drawing/2014/main" id="{50AD2387-30A6-488A-95E5-69C7F006522A}"/>
              </a:ext>
            </a:extLst>
          </p:cNvPr>
          <p:cNvSpPr>
            <a:spLocks noGrp="1" noChangeArrowheads="1"/>
          </p:cNvSpPr>
          <p:nvPr>
            <p:ph type="body" idx="1"/>
          </p:nvPr>
        </p:nvSpPr>
        <p:spPr/>
        <p:txBody>
          <a:bodyPr/>
          <a:lstStyle/>
          <a:p>
            <a:r>
              <a:rPr lang="en-US" altLang="en-US"/>
              <a:t>The greatest desire of God is that man experience genuine happiness.</a:t>
            </a:r>
          </a:p>
          <a:p>
            <a:r>
              <a:rPr lang="en-US" altLang="en-US"/>
              <a:t>Man’s happiness is still God’s primary objective </a:t>
            </a:r>
            <a:r>
              <a:rPr lang="en-US" altLang="en-US" sz="2800" b="0" i="1"/>
              <a:t>(John 14:26; Philippians 4:6-8; Revelation 7:16, 17)</a:t>
            </a:r>
          </a:p>
          <a:p>
            <a:r>
              <a:rPr lang="en-US" altLang="en-US" i="1"/>
              <a:t>God has revealed how happiness can be secured while living on earth.</a:t>
            </a:r>
          </a:p>
        </p:txBody>
      </p:sp>
      <p:sp>
        <p:nvSpPr>
          <p:cNvPr id="2" name="Rectangle 1">
            <a:extLst>
              <a:ext uri="{FF2B5EF4-FFF2-40B4-BE49-F238E27FC236}">
                <a16:creationId xmlns:a16="http://schemas.microsoft.com/office/drawing/2014/main" id="{F2A69716-0B0E-4680-98B7-E5A78D972DFE}"/>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2747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50">
                                            <p:txEl>
                                              <p:pRg st="0" end="0"/>
                                            </p:txEl>
                                          </p:spTgt>
                                        </p:tgtEl>
                                        <p:attrNameLst>
                                          <p:attrName>style.visibility</p:attrName>
                                        </p:attrNameLst>
                                      </p:cBhvr>
                                      <p:to>
                                        <p:strVal val="visible"/>
                                      </p:to>
                                    </p:set>
                                    <p:anim calcmode="lin" valueType="num">
                                      <p:cBhvr>
                                        <p:cTn id="7" dur="500" fill="hold"/>
                                        <p:tgtEl>
                                          <p:spTgt spid="615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15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15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150">
                                            <p:txEl>
                                              <p:pRg st="1" end="1"/>
                                            </p:txEl>
                                          </p:spTgt>
                                        </p:tgtEl>
                                        <p:attrNameLst>
                                          <p:attrName>style.visibility</p:attrName>
                                        </p:attrNameLst>
                                      </p:cBhvr>
                                      <p:to>
                                        <p:strVal val="visible"/>
                                      </p:to>
                                    </p:set>
                                    <p:anim calcmode="lin" valueType="num">
                                      <p:cBhvr>
                                        <p:cTn id="14" dur="500" fill="hold"/>
                                        <p:tgtEl>
                                          <p:spTgt spid="615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15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15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150">
                                            <p:txEl>
                                              <p:pRg st="2" end="2"/>
                                            </p:txEl>
                                          </p:spTgt>
                                        </p:tgtEl>
                                        <p:attrNameLst>
                                          <p:attrName>style.visibility</p:attrName>
                                        </p:attrNameLst>
                                      </p:cBhvr>
                                      <p:to>
                                        <p:strVal val="visible"/>
                                      </p:to>
                                    </p:set>
                                    <p:anim calcmode="lin" valueType="num">
                                      <p:cBhvr>
                                        <p:cTn id="21" dur="500" fill="hold"/>
                                        <p:tgtEl>
                                          <p:spTgt spid="615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15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1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6">
            <a:extLst>
              <a:ext uri="{FF2B5EF4-FFF2-40B4-BE49-F238E27FC236}">
                <a16:creationId xmlns:a16="http://schemas.microsoft.com/office/drawing/2014/main" id="{C1DACD81-7773-47F7-81EF-E557A8A0A577}"/>
              </a:ext>
            </a:extLst>
          </p:cNvPr>
          <p:cNvSpPr>
            <a:spLocks noGrp="1" noChangeArrowheads="1"/>
          </p:cNvSpPr>
          <p:nvPr>
            <p:ph type="title"/>
          </p:nvPr>
        </p:nvSpPr>
        <p:spPr/>
        <p:txBody>
          <a:bodyPr/>
          <a:lstStyle/>
          <a:p>
            <a:r>
              <a:rPr lang="en-US" altLang="en-US"/>
              <a:t>“Blessed” </a:t>
            </a:r>
            <a:r>
              <a:rPr lang="en-US" altLang="en-US" sz="4400">
                <a:latin typeface="Times New Roman" panose="02020603050405020304" pitchFamily="18" charset="0"/>
              </a:rPr>
              <a:t>(</a:t>
            </a:r>
            <a:r>
              <a:rPr lang="el-GR" altLang="en-US" sz="4400">
                <a:latin typeface="Times New Roman" panose="02020603050405020304" pitchFamily="18" charset="0"/>
              </a:rPr>
              <a:t>μαχάριος</a:t>
            </a:r>
            <a:r>
              <a:rPr lang="en-US" altLang="en-US" sz="4400">
                <a:latin typeface="Times New Roman" panose="02020603050405020304" pitchFamily="18" charset="0"/>
              </a:rPr>
              <a:t>)</a:t>
            </a:r>
            <a:endParaRPr lang="el-GR" altLang="en-US" sz="4400">
              <a:latin typeface="Times New Roman" panose="02020603050405020304" pitchFamily="18" charset="0"/>
            </a:endParaRPr>
          </a:p>
        </p:txBody>
      </p:sp>
      <p:sp>
        <p:nvSpPr>
          <p:cNvPr id="8199" name="Rectangle 7">
            <a:extLst>
              <a:ext uri="{FF2B5EF4-FFF2-40B4-BE49-F238E27FC236}">
                <a16:creationId xmlns:a16="http://schemas.microsoft.com/office/drawing/2014/main" id="{6C4CC055-5D68-49DD-B1AD-AD972535549E}"/>
              </a:ext>
            </a:extLst>
          </p:cNvPr>
          <p:cNvSpPr>
            <a:spLocks noGrp="1" noChangeArrowheads="1"/>
          </p:cNvSpPr>
          <p:nvPr>
            <p:ph type="body" idx="1"/>
          </p:nvPr>
        </p:nvSpPr>
        <p:spPr/>
        <p:txBody>
          <a:bodyPr/>
          <a:lstStyle/>
          <a:p>
            <a:r>
              <a:rPr lang="en-US" altLang="en-US"/>
              <a:t>Incorporates the meaning of wholeness, joy, well-being, and, total peace/tranquility of spirit; an inner-satisfaction expressed by our Lord in John 14:27.</a:t>
            </a:r>
          </a:p>
        </p:txBody>
      </p:sp>
      <p:sp>
        <p:nvSpPr>
          <p:cNvPr id="4" name="Rectangle 3">
            <a:extLst>
              <a:ext uri="{FF2B5EF4-FFF2-40B4-BE49-F238E27FC236}">
                <a16:creationId xmlns:a16="http://schemas.microsoft.com/office/drawing/2014/main" id="{CA2759B4-FB1B-4580-9A86-86E5D36AE29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194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199">
                                            <p:txEl>
                                              <p:pRg st="0" end="0"/>
                                            </p:txEl>
                                          </p:spTgt>
                                        </p:tgtEl>
                                        <p:attrNameLst>
                                          <p:attrName>style.visibility</p:attrName>
                                        </p:attrNameLst>
                                      </p:cBhvr>
                                      <p:to>
                                        <p:strVal val="visible"/>
                                      </p:to>
                                    </p:set>
                                    <p:anim calcmode="lin" valueType="num">
                                      <p:cBhvr>
                                        <p:cTn id="7" dur="500" fill="hold"/>
                                        <p:tgtEl>
                                          <p:spTgt spid="81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9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1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C223A092-4FB0-4BBE-9B91-7168EB1DC94B}"/>
              </a:ext>
            </a:extLst>
          </p:cNvPr>
          <p:cNvSpPr>
            <a:spLocks noGrp="1" noChangeArrowheads="1"/>
          </p:cNvSpPr>
          <p:nvPr>
            <p:ph type="body" idx="4294967295"/>
          </p:nvPr>
        </p:nvSpPr>
        <p:spPr>
          <a:xfrm>
            <a:off x="1981200" y="838200"/>
            <a:ext cx="8229600" cy="5334000"/>
          </a:xfrm>
        </p:spPr>
        <p:txBody>
          <a:bodyPr/>
          <a:lstStyle/>
          <a:p>
            <a:pPr algn="ctr">
              <a:lnSpc>
                <a:spcPct val="140000"/>
              </a:lnSpc>
              <a:buFont typeface="Wingdings" panose="05000000000000000000" pitchFamily="2" charset="2"/>
              <a:buNone/>
            </a:pPr>
            <a:r>
              <a:rPr lang="en-US" altLang="en-US" sz="3600" i="1"/>
              <a:t>“This blessedness is broader and deeper than happiness…It lies not in outward circumstances, but in the inward life; not in what a man has, but in what he is.” </a:t>
            </a:r>
          </a:p>
        </p:txBody>
      </p:sp>
      <p:sp>
        <p:nvSpPr>
          <p:cNvPr id="3" name="Rectangle 2">
            <a:extLst>
              <a:ext uri="{FF2B5EF4-FFF2-40B4-BE49-F238E27FC236}">
                <a16:creationId xmlns:a16="http://schemas.microsoft.com/office/drawing/2014/main" id="{3A9625D6-7564-448E-95F6-C47A7730CE4B}"/>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596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p:cTn id="7" dur="500" fill="hold"/>
                                        <p:tgtEl>
                                          <p:spTgt spid="92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2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2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a:extLst>
              <a:ext uri="{FF2B5EF4-FFF2-40B4-BE49-F238E27FC236}">
                <a16:creationId xmlns:a16="http://schemas.microsoft.com/office/drawing/2014/main" id="{ED65D247-7875-4190-8D8F-C71B40DCAF4E}"/>
              </a:ext>
            </a:extLst>
          </p:cNvPr>
          <p:cNvSpPr>
            <a:spLocks noGrp="1" noChangeArrowheads="1"/>
          </p:cNvSpPr>
          <p:nvPr>
            <p:ph type="title"/>
          </p:nvPr>
        </p:nvSpPr>
        <p:spPr/>
        <p:txBody>
          <a:bodyPr/>
          <a:lstStyle/>
          <a:p>
            <a:r>
              <a:rPr lang="en-US" altLang="en-US"/>
              <a:t>Introduction</a:t>
            </a:r>
          </a:p>
        </p:txBody>
      </p:sp>
      <p:sp>
        <p:nvSpPr>
          <p:cNvPr id="10246" name="Rectangle 6">
            <a:extLst>
              <a:ext uri="{FF2B5EF4-FFF2-40B4-BE49-F238E27FC236}">
                <a16:creationId xmlns:a16="http://schemas.microsoft.com/office/drawing/2014/main" id="{BD6FDB1E-E107-4F25-BEEA-FA555530E7EC}"/>
              </a:ext>
            </a:extLst>
          </p:cNvPr>
          <p:cNvSpPr>
            <a:spLocks noGrp="1" noChangeArrowheads="1"/>
          </p:cNvSpPr>
          <p:nvPr>
            <p:ph type="body" idx="1"/>
          </p:nvPr>
        </p:nvSpPr>
        <p:spPr/>
        <p:txBody>
          <a:bodyPr/>
          <a:lstStyle/>
          <a:p>
            <a:r>
              <a:rPr lang="en-US" altLang="en-US"/>
              <a:t>The beatitudes of the Bible focus our attention upon the requirements necessary for one to find true happiness.</a:t>
            </a:r>
          </a:p>
          <a:p>
            <a:r>
              <a:rPr lang="en-US" altLang="en-US"/>
              <a:t>We do not have to wait until Heaven in order to find genuine happiness in our souls! </a:t>
            </a:r>
          </a:p>
        </p:txBody>
      </p:sp>
      <p:sp>
        <p:nvSpPr>
          <p:cNvPr id="4" name="Rectangle 3">
            <a:extLst>
              <a:ext uri="{FF2B5EF4-FFF2-40B4-BE49-F238E27FC236}">
                <a16:creationId xmlns:a16="http://schemas.microsoft.com/office/drawing/2014/main" id="{063101CA-F7B2-4DF2-9A3B-2B578B897269}"/>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940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p:cTn id="7" dur="500" fill="hold"/>
                                        <p:tgtEl>
                                          <p:spTgt spid="1024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24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246">
                                            <p:txEl>
                                              <p:pRg st="1" end="1"/>
                                            </p:txEl>
                                          </p:spTgt>
                                        </p:tgtEl>
                                        <p:attrNameLst>
                                          <p:attrName>style.visibility</p:attrName>
                                        </p:attrNameLst>
                                      </p:cBhvr>
                                      <p:to>
                                        <p:strVal val="visible"/>
                                      </p:to>
                                    </p:set>
                                    <p:anim calcmode="lin" valueType="num">
                                      <p:cBhvr>
                                        <p:cTn id="14" dur="500" fill="hold"/>
                                        <p:tgtEl>
                                          <p:spTgt spid="1024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24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2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a:extLst>
              <a:ext uri="{FF2B5EF4-FFF2-40B4-BE49-F238E27FC236}">
                <a16:creationId xmlns:a16="http://schemas.microsoft.com/office/drawing/2014/main" id="{B476D7AE-BA34-462C-B3E0-365E9315F6EA}"/>
              </a:ext>
            </a:extLst>
          </p:cNvPr>
          <p:cNvSpPr>
            <a:spLocks noGrp="1" noChangeArrowheads="1"/>
          </p:cNvSpPr>
          <p:nvPr>
            <p:ph type="title"/>
          </p:nvPr>
        </p:nvSpPr>
        <p:spPr/>
        <p:txBody>
          <a:bodyPr/>
          <a:lstStyle/>
          <a:p>
            <a:endParaRPr lang="en-US" altLang="en-US"/>
          </a:p>
        </p:txBody>
      </p:sp>
      <p:sp>
        <p:nvSpPr>
          <p:cNvPr id="11270" name="Rectangle 6">
            <a:extLst>
              <a:ext uri="{FF2B5EF4-FFF2-40B4-BE49-F238E27FC236}">
                <a16:creationId xmlns:a16="http://schemas.microsoft.com/office/drawing/2014/main" id="{AEC628FC-440C-4F9F-99D8-F92BC7E93554}"/>
              </a:ext>
            </a:extLst>
          </p:cNvPr>
          <p:cNvSpPr>
            <a:spLocks noGrp="1" noChangeArrowheads="1"/>
          </p:cNvSpPr>
          <p:nvPr>
            <p:ph type="body" idx="1"/>
          </p:nvPr>
        </p:nvSpPr>
        <p:spPr/>
        <p:txBody>
          <a:bodyPr/>
          <a:lstStyle/>
          <a:p>
            <a:r>
              <a:rPr lang="en-US" altLang="en-US"/>
              <a:t>True happiness is found only when one follows God’s directions and finds true “blessedness.”</a:t>
            </a:r>
          </a:p>
          <a:p>
            <a:r>
              <a:rPr lang="en-US" altLang="en-US"/>
              <a:t>Those who are truly “blessed” will draw others to the Lord’s salvation. </a:t>
            </a:r>
          </a:p>
        </p:txBody>
      </p:sp>
      <p:sp>
        <p:nvSpPr>
          <p:cNvPr id="4" name="Rectangle 3">
            <a:extLst>
              <a:ext uri="{FF2B5EF4-FFF2-40B4-BE49-F238E27FC236}">
                <a16:creationId xmlns:a16="http://schemas.microsoft.com/office/drawing/2014/main" id="{FAE795A6-6543-4D4D-BBA0-D11F7019654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50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anim calcmode="lin" valueType="num">
                                      <p:cBhvr>
                                        <p:cTn id="7" dur="500" fill="hold"/>
                                        <p:tgtEl>
                                          <p:spTgt spid="112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7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27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1270">
                                            <p:txEl>
                                              <p:pRg st="1" end="1"/>
                                            </p:txEl>
                                          </p:spTgt>
                                        </p:tgtEl>
                                        <p:attrNameLst>
                                          <p:attrName>style.visibility</p:attrName>
                                        </p:attrNameLst>
                                      </p:cBhvr>
                                      <p:to>
                                        <p:strVal val="visible"/>
                                      </p:to>
                                    </p:set>
                                    <p:anim calcmode="lin" valueType="num">
                                      <p:cBhvr>
                                        <p:cTn id="14" dur="500" fill="hold"/>
                                        <p:tgtEl>
                                          <p:spTgt spid="1127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127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12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a:extLst>
              <a:ext uri="{FF2B5EF4-FFF2-40B4-BE49-F238E27FC236}">
                <a16:creationId xmlns:a16="http://schemas.microsoft.com/office/drawing/2014/main" id="{DEFBAF5B-E74C-4DA7-A2CD-67BBE03AF8EA}"/>
              </a:ext>
            </a:extLst>
          </p:cNvPr>
          <p:cNvSpPr>
            <a:spLocks noGrp="1" noChangeArrowheads="1"/>
          </p:cNvSpPr>
          <p:nvPr>
            <p:ph type="title"/>
          </p:nvPr>
        </p:nvSpPr>
        <p:spPr/>
        <p:txBody>
          <a:bodyPr/>
          <a:lstStyle/>
          <a:p>
            <a:endParaRPr lang="en-US" altLang="en-US"/>
          </a:p>
        </p:txBody>
      </p:sp>
      <p:sp>
        <p:nvSpPr>
          <p:cNvPr id="12293" name="Rectangle 5">
            <a:extLst>
              <a:ext uri="{FF2B5EF4-FFF2-40B4-BE49-F238E27FC236}">
                <a16:creationId xmlns:a16="http://schemas.microsoft.com/office/drawing/2014/main" id="{125AD636-B410-48B1-A869-2FA550964D74}"/>
              </a:ext>
            </a:extLst>
          </p:cNvPr>
          <p:cNvSpPr>
            <a:spLocks noGrp="1" noChangeArrowheads="1"/>
          </p:cNvSpPr>
          <p:nvPr>
            <p:ph type="body" idx="1"/>
          </p:nvPr>
        </p:nvSpPr>
        <p:spPr/>
        <p:txBody>
          <a:bodyPr/>
          <a:lstStyle/>
          <a:p>
            <a:pPr algn="ctr">
              <a:lnSpc>
                <a:spcPct val="120000"/>
              </a:lnSpc>
              <a:buFont typeface="Wingdings" panose="05000000000000000000" pitchFamily="2" charset="2"/>
              <a:buNone/>
            </a:pPr>
            <a:r>
              <a:rPr lang="en-US" altLang="en-US"/>
              <a:t>“The Beatitudes may very well be the most unforgettable of all Christ’s teachings. They attract the child, and they confound the scholar, always pouring forth their true meaning to those who experience the wisdom of their insight in everyday life.” </a:t>
            </a:r>
          </a:p>
        </p:txBody>
      </p:sp>
      <p:sp>
        <p:nvSpPr>
          <p:cNvPr id="4" name="Rectangle 3">
            <a:extLst>
              <a:ext uri="{FF2B5EF4-FFF2-40B4-BE49-F238E27FC236}">
                <a16:creationId xmlns:a16="http://schemas.microsoft.com/office/drawing/2014/main" id="{D54CB59C-5FA2-46C8-A42E-06C7E380600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996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 calcmode="lin" valueType="num">
                                      <p:cBhvr>
                                        <p:cTn id="7" dur="500" fill="hold"/>
                                        <p:tgtEl>
                                          <p:spTgt spid="1229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29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2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14BDBEDC-1908-4630-9D17-613253AED7A7}"/>
              </a:ext>
            </a:extLst>
          </p:cNvPr>
          <p:cNvPicPr>
            <a:picLocks noChangeAspect="1"/>
          </p:cNvPicPr>
          <p:nvPr/>
        </p:nvPicPr>
        <p:blipFill>
          <a:blip r:embed="rId3"/>
          <a:stretch>
            <a:fillRect/>
          </a:stretch>
        </p:blipFill>
        <p:spPr>
          <a:xfrm>
            <a:off x="411061" y="394284"/>
            <a:ext cx="11350303" cy="6048462"/>
          </a:xfrm>
          <a:prstGeom prst="rect">
            <a:avLst/>
          </a:prstGeom>
        </p:spPr>
      </p:pic>
    </p:spTree>
    <p:extLst>
      <p:ext uri="{BB962C8B-B14F-4D97-AF65-F5344CB8AC3E}">
        <p14:creationId xmlns:p14="http://schemas.microsoft.com/office/powerpoint/2010/main" val="3459066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BBB07-05F2-47F6-BB4C-D6F85D52DBBB}"/>
              </a:ext>
            </a:extLst>
          </p:cNvPr>
          <p:cNvSpPr>
            <a:spLocks noGrp="1"/>
          </p:cNvSpPr>
          <p:nvPr>
            <p:ph type="title"/>
          </p:nvPr>
        </p:nvSpPr>
        <p:spPr>
          <a:xfrm>
            <a:off x="2867487" y="897621"/>
            <a:ext cx="8922059" cy="922789"/>
          </a:xfrm>
          <a:solidFill>
            <a:schemeClr val="accent1">
              <a:lumMod val="40000"/>
              <a:lumOff val="60000"/>
            </a:schemeClr>
          </a:solidFill>
        </p:spPr>
        <p:txBody>
          <a:bodyPr>
            <a:normAutofit fontScale="90000"/>
          </a:bodyPr>
          <a:lstStyle/>
          <a:p>
            <a:r>
              <a:rPr lang="en-US" sz="4800" dirty="0">
                <a:effectLst>
                  <a:outerShdw blurRad="38100" dist="38100" dir="2700000" algn="tl">
                    <a:srgbClr val="000000">
                      <a:alpha val="43137"/>
                    </a:srgbClr>
                  </a:outerShdw>
                </a:effectLst>
              </a:rPr>
              <a:t> </a:t>
            </a:r>
            <a:r>
              <a:rPr lang="en-US" sz="5300" dirty="0">
                <a:solidFill>
                  <a:schemeClr val="accent4">
                    <a:lumMod val="75000"/>
                  </a:schemeClr>
                </a:solidFill>
                <a:effectLst>
                  <a:outerShdw blurRad="38100" dist="38100" dir="2700000" algn="tl">
                    <a:srgbClr val="000000">
                      <a:alpha val="43137"/>
                    </a:srgbClr>
                  </a:outerShdw>
                </a:effectLst>
              </a:rPr>
              <a:t>THE EIGHT BE-ATTITUDES</a:t>
            </a:r>
          </a:p>
        </p:txBody>
      </p:sp>
      <p:sp>
        <p:nvSpPr>
          <p:cNvPr id="3" name="Content Placeholder 2">
            <a:extLst>
              <a:ext uri="{FF2B5EF4-FFF2-40B4-BE49-F238E27FC236}">
                <a16:creationId xmlns:a16="http://schemas.microsoft.com/office/drawing/2014/main" id="{AEACF9D8-20F6-4432-9051-3AAF4178AEB6}"/>
              </a:ext>
            </a:extLst>
          </p:cNvPr>
          <p:cNvSpPr>
            <a:spLocks noGrp="1"/>
          </p:cNvSpPr>
          <p:nvPr>
            <p:ph idx="1"/>
          </p:nvPr>
        </p:nvSpPr>
        <p:spPr>
          <a:xfrm>
            <a:off x="2933700" y="2503503"/>
            <a:ext cx="8922059" cy="3923930"/>
          </a:xfrm>
        </p:spPr>
        <p:txBody>
          <a:bodyPr>
            <a:normAutofit lnSpcReduction="10000"/>
          </a:bodyPr>
          <a:lstStyle/>
          <a:p>
            <a:r>
              <a:rPr lang="en-US" sz="4400" b="1" dirty="0">
                <a:solidFill>
                  <a:schemeClr val="accent4">
                    <a:lumMod val="75000"/>
                  </a:schemeClr>
                </a:solidFill>
                <a:effectLst>
                  <a:outerShdw blurRad="38100" dist="38100" dir="2700000" algn="tl">
                    <a:srgbClr val="000000">
                      <a:alpha val="43137"/>
                    </a:srgbClr>
                  </a:outerShdw>
                </a:effectLst>
              </a:rPr>
              <a:t>Blessed Are The Poor In Spirit</a:t>
            </a:r>
          </a:p>
          <a:p>
            <a:r>
              <a:rPr lang="en-US" sz="4400" b="1" dirty="0">
                <a:solidFill>
                  <a:schemeClr val="accent4">
                    <a:lumMod val="75000"/>
                  </a:schemeClr>
                </a:solidFill>
                <a:effectLst>
                  <a:outerShdw blurRad="38100" dist="38100" dir="2700000" algn="tl">
                    <a:srgbClr val="000000">
                      <a:alpha val="43137"/>
                    </a:srgbClr>
                  </a:outerShdw>
                </a:effectLst>
              </a:rPr>
              <a:t>Blessed Are Those Who Mourn</a:t>
            </a:r>
          </a:p>
          <a:p>
            <a:r>
              <a:rPr lang="en-US" sz="4400" b="1" dirty="0">
                <a:solidFill>
                  <a:schemeClr val="accent4">
                    <a:lumMod val="75000"/>
                  </a:schemeClr>
                </a:solidFill>
                <a:effectLst>
                  <a:outerShdw blurRad="38100" dist="38100" dir="2700000" algn="tl">
                    <a:srgbClr val="000000">
                      <a:alpha val="43137"/>
                    </a:srgbClr>
                  </a:outerShdw>
                </a:effectLst>
              </a:rPr>
              <a:t>Blessed Are The Meek</a:t>
            </a:r>
          </a:p>
          <a:p>
            <a:r>
              <a:rPr lang="en-US" sz="4400" b="1" dirty="0">
                <a:solidFill>
                  <a:schemeClr val="accent4">
                    <a:lumMod val="75000"/>
                  </a:schemeClr>
                </a:solidFill>
                <a:effectLst>
                  <a:outerShdw blurRad="38100" dist="38100" dir="2700000" algn="tl">
                    <a:srgbClr val="000000">
                      <a:alpha val="43137"/>
                    </a:srgbClr>
                  </a:outerShdw>
                </a:effectLst>
              </a:rPr>
              <a:t>Blessed Are Those Who Hunger &amp; Thirst For Righteousness</a:t>
            </a:r>
          </a:p>
          <a:p>
            <a:endParaRPr lang="en-US" sz="4400" b="1" dirty="0"/>
          </a:p>
          <a:p>
            <a:endParaRPr lang="en-US" dirty="0"/>
          </a:p>
        </p:txBody>
      </p:sp>
      <p:sp>
        <p:nvSpPr>
          <p:cNvPr id="5" name="Rectangle 4">
            <a:extLst>
              <a:ext uri="{FF2B5EF4-FFF2-40B4-BE49-F238E27FC236}">
                <a16:creationId xmlns:a16="http://schemas.microsoft.com/office/drawing/2014/main" id="{DCA8E6C7-72A7-43CF-A2AD-9AB4A674BED3}"/>
              </a:ext>
            </a:extLst>
          </p:cNvPr>
          <p:cNvSpPr/>
          <p:nvPr/>
        </p:nvSpPr>
        <p:spPr>
          <a:xfrm>
            <a:off x="763480" y="-115412"/>
            <a:ext cx="923277" cy="7226425"/>
          </a:xfrm>
          <a:prstGeom prst="rect">
            <a:avLst/>
          </a:prstGeom>
          <a:noFill/>
        </p:spPr>
        <p:txBody>
          <a:bodyPr wrap="square" lIns="91440" tIns="45720" rIns="91440" bIns="45720">
            <a:spAutoFit/>
          </a:bodyPr>
          <a:lstStyle/>
          <a:p>
            <a:pPr algn="ctr"/>
            <a:r>
              <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PART ONE</a:t>
            </a:r>
          </a:p>
        </p:txBody>
      </p:sp>
    </p:spTree>
    <p:extLst>
      <p:ext uri="{BB962C8B-B14F-4D97-AF65-F5344CB8AC3E}">
        <p14:creationId xmlns:p14="http://schemas.microsoft.com/office/powerpoint/2010/main" val="281805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D3BF46C4-8B96-448F-ABFA-897785D8B8AF}"/>
              </a:ext>
            </a:extLst>
          </p:cNvPr>
          <p:cNvPicPr>
            <a:picLocks noChangeAspect="1"/>
          </p:cNvPicPr>
          <p:nvPr/>
        </p:nvPicPr>
        <p:blipFill>
          <a:blip r:embed="rId3"/>
          <a:stretch>
            <a:fillRect/>
          </a:stretch>
        </p:blipFill>
        <p:spPr>
          <a:xfrm>
            <a:off x="372862" y="408373"/>
            <a:ext cx="11398928" cy="6054572"/>
          </a:xfrm>
          <a:prstGeom prst="rect">
            <a:avLst/>
          </a:prstGeom>
        </p:spPr>
      </p:pic>
    </p:spTree>
    <p:extLst>
      <p:ext uri="{BB962C8B-B14F-4D97-AF65-F5344CB8AC3E}">
        <p14:creationId xmlns:p14="http://schemas.microsoft.com/office/powerpoint/2010/main" val="6156822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0CF6B2EE-3181-4D01-AFBC-6348819DB9F7}"/>
              </a:ext>
            </a:extLst>
          </p:cNvPr>
          <p:cNvPicPr>
            <a:picLocks noChangeAspect="1"/>
          </p:cNvPicPr>
          <p:nvPr/>
        </p:nvPicPr>
        <p:blipFill>
          <a:blip r:embed="rId3"/>
          <a:stretch>
            <a:fillRect/>
          </a:stretch>
        </p:blipFill>
        <p:spPr>
          <a:xfrm>
            <a:off x="408374" y="390616"/>
            <a:ext cx="11381172" cy="6090083"/>
          </a:xfrm>
          <a:prstGeom prst="rect">
            <a:avLst/>
          </a:prstGeom>
        </p:spPr>
      </p:pic>
    </p:spTree>
    <p:extLst>
      <p:ext uri="{BB962C8B-B14F-4D97-AF65-F5344CB8AC3E}">
        <p14:creationId xmlns:p14="http://schemas.microsoft.com/office/powerpoint/2010/main" val="19896024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D4571EC9-4F97-4027-B09D-7EDA4EC95B48}"/>
              </a:ext>
            </a:extLst>
          </p:cNvPr>
          <p:cNvPicPr>
            <a:picLocks noChangeAspect="1"/>
          </p:cNvPicPr>
          <p:nvPr/>
        </p:nvPicPr>
        <p:blipFill>
          <a:blip r:embed="rId3"/>
          <a:stretch>
            <a:fillRect/>
          </a:stretch>
        </p:blipFill>
        <p:spPr>
          <a:xfrm>
            <a:off x="399495" y="390617"/>
            <a:ext cx="11407805" cy="6072328"/>
          </a:xfrm>
          <a:prstGeom prst="rect">
            <a:avLst/>
          </a:prstGeom>
        </p:spPr>
      </p:pic>
    </p:spTree>
    <p:extLst>
      <p:ext uri="{BB962C8B-B14F-4D97-AF65-F5344CB8AC3E}">
        <p14:creationId xmlns:p14="http://schemas.microsoft.com/office/powerpoint/2010/main" val="16461588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D756D996-ED97-4B98-A7C5-8512967ADDB4}"/>
              </a:ext>
            </a:extLst>
          </p:cNvPr>
          <p:cNvPicPr>
            <a:picLocks noChangeAspect="1"/>
          </p:cNvPicPr>
          <p:nvPr/>
        </p:nvPicPr>
        <p:blipFill>
          <a:blip r:embed="rId3"/>
          <a:stretch>
            <a:fillRect/>
          </a:stretch>
        </p:blipFill>
        <p:spPr>
          <a:xfrm>
            <a:off x="394283" y="419450"/>
            <a:ext cx="11400638" cy="6056851"/>
          </a:xfrm>
          <a:prstGeom prst="rect">
            <a:avLst/>
          </a:prstGeom>
        </p:spPr>
      </p:pic>
    </p:spTree>
    <p:extLst>
      <p:ext uri="{BB962C8B-B14F-4D97-AF65-F5344CB8AC3E}">
        <p14:creationId xmlns:p14="http://schemas.microsoft.com/office/powerpoint/2010/main" val="20724678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EAF19A77-5680-46A9-BC0E-66D36EDAD79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4346275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7" y="0"/>
            <a:ext cx="12192000" cy="6858000"/>
          </a:xfrm>
          <a:prstGeom prst="rect">
            <a:avLst/>
          </a:prstGeom>
        </p:spPr>
      </p:pic>
      <p:sp>
        <p:nvSpPr>
          <p:cNvPr id="3" name="Subtitle 2"/>
          <p:cNvSpPr>
            <a:spLocks noGrp="1"/>
          </p:cNvSpPr>
          <p:nvPr>
            <p:ph type="subTitle" idx="1"/>
          </p:nvPr>
        </p:nvSpPr>
        <p:spPr>
          <a:xfrm>
            <a:off x="169334" y="4699000"/>
            <a:ext cx="11853333" cy="1460500"/>
          </a:xfrm>
        </p:spPr>
        <p:txBody>
          <a:bodyPr>
            <a:normAutofit/>
          </a:bodyPr>
          <a:lstStyle/>
          <a:p>
            <a:r>
              <a:rPr lang="en-US" sz="4444"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Matthew 5: 1-12</a:t>
            </a:r>
          </a:p>
        </p:txBody>
      </p:sp>
    </p:spTree>
    <p:extLst>
      <p:ext uri="{BB962C8B-B14F-4D97-AF65-F5344CB8AC3E}">
        <p14:creationId xmlns:p14="http://schemas.microsoft.com/office/powerpoint/2010/main" val="140570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Matthew 5:1-4</a:t>
            </a:r>
          </a:p>
        </p:txBody>
      </p:sp>
      <p:sp>
        <p:nvSpPr>
          <p:cNvPr id="5" name="TextBox 4"/>
          <p:cNvSpPr txBox="1"/>
          <p:nvPr/>
        </p:nvSpPr>
        <p:spPr>
          <a:xfrm>
            <a:off x="169334" y="1989667"/>
            <a:ext cx="11853333" cy="2828338"/>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And seeing the multitudes, He went up on a mountain, and when He was seated His disciples came to Him. Then He opened His mouth and taught them, saying: " Blessed are the poor in spirit, For theirs is the kingdom of heaven. Blessed are those who mourn, For they shall be comforted.</a:t>
            </a:r>
          </a:p>
        </p:txBody>
      </p:sp>
    </p:spTree>
    <p:extLst>
      <p:ext uri="{BB962C8B-B14F-4D97-AF65-F5344CB8AC3E}">
        <p14:creationId xmlns:p14="http://schemas.microsoft.com/office/powerpoint/2010/main" val="134383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What are the Beatitudes? </a:t>
            </a:r>
          </a:p>
        </p:txBody>
      </p:sp>
      <p:sp>
        <p:nvSpPr>
          <p:cNvPr id="5" name="TextBox 4"/>
          <p:cNvSpPr txBox="1"/>
          <p:nvPr/>
        </p:nvSpPr>
        <p:spPr>
          <a:xfrm>
            <a:off x="169334" y="1989666"/>
            <a:ext cx="11853333" cy="1733936"/>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They deal with the state of one’s heart.</a:t>
            </a:r>
          </a:p>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Man puts much emphasis on the outward, Jesus on the inward.</a:t>
            </a:r>
          </a:p>
        </p:txBody>
      </p:sp>
    </p:spTree>
    <p:extLst>
      <p:ext uri="{BB962C8B-B14F-4D97-AF65-F5344CB8AC3E}">
        <p14:creationId xmlns:p14="http://schemas.microsoft.com/office/powerpoint/2010/main" val="203471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The Term “Blessed”</a:t>
            </a:r>
          </a:p>
        </p:txBody>
      </p:sp>
      <p:sp>
        <p:nvSpPr>
          <p:cNvPr id="5" name="TextBox 4"/>
          <p:cNvSpPr txBox="1"/>
          <p:nvPr/>
        </p:nvSpPr>
        <p:spPr>
          <a:xfrm>
            <a:off x="169334" y="1989667"/>
            <a:ext cx="11853333" cy="639534"/>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It is deeper than happy, it includes peace and contentment.</a:t>
            </a:r>
          </a:p>
        </p:txBody>
      </p:sp>
    </p:spTree>
    <p:extLst>
      <p:ext uri="{BB962C8B-B14F-4D97-AF65-F5344CB8AC3E}">
        <p14:creationId xmlns:p14="http://schemas.microsoft.com/office/powerpoint/2010/main" val="194136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61C707D3-1DD5-4D7A-BC92-797AA9F6F723}"/>
              </a:ext>
            </a:extLst>
          </p:cNvPr>
          <p:cNvPicPr>
            <a:picLocks noChangeAspect="1"/>
          </p:cNvPicPr>
          <p:nvPr/>
        </p:nvPicPr>
        <p:blipFill>
          <a:blip r:embed="rId3"/>
          <a:stretch>
            <a:fillRect/>
          </a:stretch>
        </p:blipFill>
        <p:spPr>
          <a:xfrm>
            <a:off x="390617" y="417250"/>
            <a:ext cx="11407805" cy="6027938"/>
          </a:xfrm>
          <a:prstGeom prst="rect">
            <a:avLst/>
          </a:prstGeom>
        </p:spPr>
      </p:pic>
    </p:spTree>
    <p:extLst>
      <p:ext uri="{BB962C8B-B14F-4D97-AF65-F5344CB8AC3E}">
        <p14:creationId xmlns:p14="http://schemas.microsoft.com/office/powerpoint/2010/main" val="9503204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002E4D52-08FC-4688-90E4-5EFDE669536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623165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F643795-D341-43B9-B9EC-4F2388A9E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97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028"/>
                                        </p:tgtEl>
                                        <p:attrNameLst>
                                          <p:attrName>style.opacity</p:attrName>
                                        </p:attrNameLst>
                                      </p:cBhvr>
                                      <p:to>
                                        <p:strVal val="0.5"/>
                                      </p:to>
                                    </p:set>
                                    <p:animEffect filter="image" prLst="opacity: 0.5">
                                      <p:cBhvr rctx="IE">
                                        <p:cTn id="7" dur="indefinite"/>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275" name="Picture 2" descr="the-ark-of-the-covenant-2.jpg">
            <a:extLst>
              <a:ext uri="{FF2B5EF4-FFF2-40B4-BE49-F238E27FC236}">
                <a16:creationId xmlns:a16="http://schemas.microsoft.com/office/drawing/2014/main" id="{C2068AF3-C8ED-49FF-9EAD-9E8B1FA9F4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74914" name="Rectangle 1026">
            <a:extLst>
              <a:ext uri="{FF2B5EF4-FFF2-40B4-BE49-F238E27FC236}">
                <a16:creationId xmlns:a16="http://schemas.microsoft.com/office/drawing/2014/main" id="{87A530AD-CEFC-453A-88B2-F54E7D8DE6AE}"/>
              </a:ext>
            </a:extLst>
          </p:cNvPr>
          <p:cNvSpPr>
            <a:spLocks noGrp="1" noChangeArrowheads="1"/>
          </p:cNvSpPr>
          <p:nvPr>
            <p:ph type="title"/>
          </p:nvPr>
        </p:nvSpPr>
        <p:spPr/>
        <p:txBody>
          <a:bodyPr/>
          <a:lstStyle/>
          <a:p>
            <a:pPr eaLnBrk="1" hangingPunct="1">
              <a:defRPr/>
            </a:pPr>
            <a:endParaRPr lang="en-US"/>
          </a:p>
        </p:txBody>
      </p:sp>
      <p:sp>
        <p:nvSpPr>
          <p:cNvPr id="1574915" name="WordArt 1027">
            <a:extLst>
              <a:ext uri="{FF2B5EF4-FFF2-40B4-BE49-F238E27FC236}">
                <a16:creationId xmlns:a16="http://schemas.microsoft.com/office/drawing/2014/main" id="{1071D806-E7DE-45ED-B98C-DEFDDCD67B4A}"/>
              </a:ext>
            </a:extLst>
          </p:cNvPr>
          <p:cNvSpPr>
            <a:spLocks noChangeArrowheads="1" noChangeShapeType="1" noTextEdit="1"/>
          </p:cNvSpPr>
          <p:nvPr/>
        </p:nvSpPr>
        <p:spPr bwMode="auto">
          <a:xfrm>
            <a:off x="1989933" y="2857500"/>
            <a:ext cx="8212137"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Once Per Year Animal Blood Sprinkled</a:t>
            </a:r>
          </a:p>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 On Ark Lid Between Cherubim</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1574915"/>
                                        </p:tgtEl>
                                        <p:attrNameLst>
                                          <p:attrName>style.visibility</p:attrName>
                                        </p:attrNameLst>
                                      </p:cBhvr>
                                      <p:to>
                                        <p:strVal val="visible"/>
                                      </p:to>
                                    </p:set>
                                    <p:anim calcmode="lin" valueType="num">
                                      <p:cBhvr>
                                        <p:cTn id="7" dur="500" fill="hold"/>
                                        <p:tgtEl>
                                          <p:spTgt spid="1574915"/>
                                        </p:tgtEl>
                                        <p:attrNameLst>
                                          <p:attrName>ppt_w</p:attrName>
                                        </p:attrNameLst>
                                      </p:cBhvr>
                                      <p:tavLst>
                                        <p:tav tm="0">
                                          <p:val>
                                            <p:strVal val="4*#ppt_w"/>
                                          </p:val>
                                        </p:tav>
                                        <p:tav tm="100000">
                                          <p:val>
                                            <p:strVal val="#ppt_w"/>
                                          </p:val>
                                        </p:tav>
                                      </p:tavLst>
                                    </p:anim>
                                    <p:anim calcmode="lin" valueType="num">
                                      <p:cBhvr>
                                        <p:cTn id="8" dur="500" fill="hold"/>
                                        <p:tgtEl>
                                          <p:spTgt spid="157491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4" name="Picture 4" descr="mercy_seat-1">
            <a:extLst>
              <a:ext uri="{FF2B5EF4-FFF2-40B4-BE49-F238E27FC236}">
                <a16:creationId xmlns:a16="http://schemas.microsoft.com/office/drawing/2014/main" id="{8D4674A3-9363-4703-B3D8-1CC58761E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4325" name="WordArt 5">
            <a:extLst>
              <a:ext uri="{FF2B5EF4-FFF2-40B4-BE49-F238E27FC236}">
                <a16:creationId xmlns:a16="http://schemas.microsoft.com/office/drawing/2014/main" id="{352C6BD5-C1CA-43CD-AFB8-0951701B2953}"/>
              </a:ext>
            </a:extLst>
          </p:cNvPr>
          <p:cNvSpPr>
            <a:spLocks noChangeArrowheads="1" noChangeShapeType="1" noTextEdit="1"/>
          </p:cNvSpPr>
          <p:nvPr/>
        </p:nvSpPr>
        <p:spPr bwMode="auto">
          <a:xfrm>
            <a:off x="2351882" y="5943600"/>
            <a:ext cx="6507162"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000000"/>
                  </a:solidFill>
                  <a:round/>
                  <a:headEnd/>
                  <a:tailEnd/>
                </a:ln>
                <a:solidFill>
                  <a:srgbClr val="FFFFFF"/>
                </a:solidFill>
                <a:effectLst>
                  <a:outerShdw dist="35921" dir="2700000" algn="ctr" rotWithShape="0">
                    <a:srgbClr val="808080"/>
                  </a:outerShdw>
                </a:effectLst>
                <a:latin typeface="Arial Black" panose="020B0A04020102020204" pitchFamily="34" charset="0"/>
              </a:rPr>
              <a:t>The Mercy Seat</a:t>
            </a:r>
          </a:p>
        </p:txBody>
      </p:sp>
      <p:sp>
        <p:nvSpPr>
          <p:cNvPr id="1559558" name="AutoShape 6">
            <a:extLst>
              <a:ext uri="{FF2B5EF4-FFF2-40B4-BE49-F238E27FC236}">
                <a16:creationId xmlns:a16="http://schemas.microsoft.com/office/drawing/2014/main" id="{546D7A7B-DB11-473B-BBA2-A122BD5E792E}"/>
              </a:ext>
            </a:extLst>
          </p:cNvPr>
          <p:cNvSpPr>
            <a:spLocks noChangeArrowheads="1"/>
          </p:cNvSpPr>
          <p:nvPr/>
        </p:nvSpPr>
        <p:spPr bwMode="auto">
          <a:xfrm>
            <a:off x="5204619" y="1600200"/>
            <a:ext cx="2139950" cy="2819400"/>
          </a:xfrm>
          <a:prstGeom prst="downArrow">
            <a:avLst>
              <a:gd name="adj1" fmla="val 50000"/>
              <a:gd name="adj2" fmla="val 38537"/>
            </a:avLst>
          </a:prstGeom>
          <a:solidFill>
            <a:srgbClr val="E31313"/>
          </a:solidFill>
          <a:ln w="9525">
            <a:solidFill>
              <a:schemeClr val="tx1"/>
            </a:solidFill>
            <a:miter lim="800000"/>
            <a:headEnd/>
            <a:tailEnd/>
          </a:ln>
        </p:spPr>
        <p:txBody>
          <a:bodyPr wrap="none" anchor="ct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defTabSz="914400" eaLnBrk="0" fontAlgn="base" hangingPunct="0">
              <a:spcBef>
                <a:spcPct val="0"/>
              </a:spcBef>
              <a:spcAft>
                <a:spcPct val="0"/>
              </a:spcAft>
            </a:pPr>
            <a:endParaRPr lang="en-US" altLang="en-US">
              <a:solidFill>
                <a:srgbClr val="FFFFFF"/>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59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5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200"/>
            </a:gs>
            <a:gs pos="45000">
              <a:srgbClr val="FF7A00"/>
            </a:gs>
            <a:gs pos="70000">
              <a:srgbClr val="FF0300"/>
            </a:gs>
            <a:gs pos="100000">
              <a:srgbClr val="4D0808"/>
            </a:gs>
          </a:gsLst>
          <a:lin ang="5400000" scaled="1"/>
        </a:gradFill>
        <a:effectLst/>
      </p:bgPr>
    </p:bg>
    <p:spTree>
      <p:nvGrpSpPr>
        <p:cNvPr id="1" name=""/>
        <p:cNvGrpSpPr/>
        <p:nvPr/>
      </p:nvGrpSpPr>
      <p:grpSpPr>
        <a:xfrm>
          <a:off x="0" y="0"/>
          <a:ext cx="0" cy="0"/>
          <a:chOff x="0" y="0"/>
          <a:chExt cx="0" cy="0"/>
        </a:xfrm>
      </p:grpSpPr>
      <p:sp>
        <p:nvSpPr>
          <p:cNvPr id="1561602" name="Rectangle 2">
            <a:extLst>
              <a:ext uri="{FF2B5EF4-FFF2-40B4-BE49-F238E27FC236}">
                <a16:creationId xmlns:a16="http://schemas.microsoft.com/office/drawing/2014/main" id="{750A664A-3339-4B75-83B5-EBE478FAA599}"/>
              </a:ext>
            </a:extLst>
          </p:cNvPr>
          <p:cNvSpPr>
            <a:spLocks noGrp="1" noChangeArrowheads="1"/>
          </p:cNvSpPr>
          <p:nvPr>
            <p:ph type="title"/>
          </p:nvPr>
        </p:nvSpPr>
        <p:spPr>
          <a:xfrm>
            <a:off x="1548608" y="228600"/>
            <a:ext cx="9094787" cy="762000"/>
          </a:xfrm>
        </p:spPr>
        <p:txBody>
          <a:bodyPr/>
          <a:lstStyle/>
          <a:p>
            <a:pPr eaLnBrk="1" hangingPunct="1">
              <a:defRPr/>
            </a:pPr>
            <a:r>
              <a:rPr lang="en-US" b="0">
                <a:solidFill>
                  <a:schemeClr val="hlink"/>
                </a:solidFill>
                <a:effectLst>
                  <a:outerShdw blurRad="38100" dist="38100" dir="2700000" algn="tl">
                    <a:srgbClr val="000000"/>
                  </a:outerShdw>
                </a:effectLst>
                <a:latin typeface="Comic Sans MS" pitchFamily="66" charset="0"/>
              </a:rPr>
              <a:t>The Defining Of Mercy</a:t>
            </a:r>
            <a:endParaRPr lang="en-US" sz="3600" b="0">
              <a:latin typeface="Comic Sans MS" pitchFamily="66" charset="0"/>
            </a:endParaRPr>
          </a:p>
        </p:txBody>
      </p:sp>
      <p:sp>
        <p:nvSpPr>
          <p:cNvPr id="1561603" name="Rectangle 3">
            <a:extLst>
              <a:ext uri="{FF2B5EF4-FFF2-40B4-BE49-F238E27FC236}">
                <a16:creationId xmlns:a16="http://schemas.microsoft.com/office/drawing/2014/main" id="{7BAEAD31-8EF8-4025-8705-C62EAFD373DF}"/>
              </a:ext>
            </a:extLst>
          </p:cNvPr>
          <p:cNvSpPr>
            <a:spLocks noGrp="1" noChangeArrowheads="1"/>
          </p:cNvSpPr>
          <p:nvPr>
            <p:ph type="body" idx="1"/>
          </p:nvPr>
        </p:nvSpPr>
        <p:spPr>
          <a:xfrm>
            <a:off x="1104108" y="1295400"/>
            <a:ext cx="9894887" cy="5257800"/>
          </a:xfrm>
        </p:spPr>
        <p:txBody>
          <a:bodyPr/>
          <a:lstStyle/>
          <a:p>
            <a:pPr marL="533400" indent="-533400" eaLnBrk="1" hangingPunct="1">
              <a:buFontTx/>
              <a:buAutoNum type="arabicPeriod"/>
              <a:defRPr/>
            </a:pPr>
            <a:r>
              <a:rPr lang="en-US" sz="2400" i="1" dirty="0">
                <a:effectLst>
                  <a:outerShdw blurRad="38100" dist="38100" dir="2700000" algn="tl">
                    <a:srgbClr val="000000"/>
                  </a:outerShdw>
                </a:effectLst>
                <a:latin typeface="Comic Sans MS" pitchFamily="66" charset="0"/>
              </a:rPr>
              <a:t>Forbearance to inflict harm under circumstances of provocation, when one has the power to inflict it; compassionate treatment of offender or adversary;      BACON - Examples of justice must be made for terror      to some; examples of mercy for comfort to others." </a:t>
            </a:r>
          </a:p>
          <a:p>
            <a:pPr marL="533400" indent="-533400" eaLnBrk="1" hangingPunct="1">
              <a:buFontTx/>
              <a:buAutoNum type="arabicPeriod"/>
              <a:defRPr/>
            </a:pPr>
            <a:r>
              <a:rPr lang="en-US" sz="2400" i="1" dirty="0">
                <a:effectLst>
                  <a:outerShdw blurRad="38100" dist="38100" dir="2700000" algn="tl">
                    <a:srgbClr val="000000"/>
                  </a:outerShdw>
                </a:effectLst>
                <a:latin typeface="Comic Sans MS" pitchFamily="66" charset="0"/>
              </a:rPr>
              <a:t>Compassionate treatment of the unfortunate and helpless; often, favor, beneficence. Luke 10. 37.</a:t>
            </a:r>
          </a:p>
          <a:p>
            <a:pPr marL="533400" indent="-533400" eaLnBrk="1" hangingPunct="1">
              <a:buFontTx/>
              <a:buAutoNum type="arabicPeriod"/>
              <a:defRPr/>
            </a:pPr>
            <a:r>
              <a:rPr lang="en-US" sz="2400" i="1" dirty="0">
                <a:effectLst>
                  <a:outerShdw blurRad="38100" dist="38100" dir="2700000" algn="tl">
                    <a:srgbClr val="000000"/>
                  </a:outerShdw>
                </a:effectLst>
                <a:latin typeface="Comic Sans MS" pitchFamily="66" charset="0"/>
              </a:rPr>
              <a:t>Disposition to exercise compassion or favor; pity; compassion; willingness to spare or to help. </a:t>
            </a:r>
          </a:p>
          <a:p>
            <a:pPr marL="533400" indent="-533400" eaLnBrk="1" hangingPunct="1">
              <a:buFontTx/>
              <a:buAutoNum type="arabicPeriod"/>
              <a:defRPr/>
            </a:pPr>
            <a:r>
              <a:rPr lang="en-US" sz="2400" i="1" dirty="0">
                <a:effectLst>
                  <a:outerShdw blurRad="38100" dist="38100" dir="2700000" algn="tl">
                    <a:srgbClr val="000000"/>
                  </a:outerShdw>
                </a:effectLst>
                <a:latin typeface="Comic Sans MS" pitchFamily="66" charset="0"/>
              </a:rPr>
              <a:t>Blessing regarded as a manifestation of compassion or favor. "The Father of mercies and the God of all comfort."  2 Corinthians. 1. 3</a:t>
            </a:r>
          </a:p>
        </p:txBody>
      </p:sp>
    </p:spTree>
  </p:cSld>
  <p:clrMapOvr>
    <a:masterClrMapping/>
  </p:clrMapOvr>
  <p:transition spd="med">
    <p:random/>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F200"/>
            </a:gs>
            <a:gs pos="45000">
              <a:srgbClr val="FF7A00"/>
            </a:gs>
            <a:gs pos="70000">
              <a:srgbClr val="FF0300"/>
            </a:gs>
            <a:gs pos="100000">
              <a:srgbClr val="4D0808"/>
            </a:gs>
          </a:gsLst>
          <a:lin ang="5400000" scaled="1"/>
        </a:gradFill>
        <a:effectLst/>
      </p:bgPr>
    </p:bg>
    <p:spTree>
      <p:nvGrpSpPr>
        <p:cNvPr id="1" name=""/>
        <p:cNvGrpSpPr/>
        <p:nvPr/>
      </p:nvGrpSpPr>
      <p:grpSpPr>
        <a:xfrm>
          <a:off x="0" y="0"/>
          <a:ext cx="0" cy="0"/>
          <a:chOff x="0" y="0"/>
          <a:chExt cx="0" cy="0"/>
        </a:xfrm>
      </p:grpSpPr>
      <p:sp>
        <p:nvSpPr>
          <p:cNvPr id="1565698" name="Rectangle 2">
            <a:extLst>
              <a:ext uri="{FF2B5EF4-FFF2-40B4-BE49-F238E27FC236}">
                <a16:creationId xmlns:a16="http://schemas.microsoft.com/office/drawing/2014/main" id="{066BA3C8-421B-4687-8A19-6B380B5D100F}"/>
              </a:ext>
            </a:extLst>
          </p:cNvPr>
          <p:cNvSpPr>
            <a:spLocks noGrp="1" noChangeArrowheads="1"/>
          </p:cNvSpPr>
          <p:nvPr>
            <p:ph type="title"/>
          </p:nvPr>
        </p:nvSpPr>
        <p:spPr>
          <a:xfrm>
            <a:off x="746920" y="0"/>
            <a:ext cx="10698163" cy="990600"/>
          </a:xfrm>
        </p:spPr>
        <p:txBody>
          <a:bodyPr/>
          <a:lstStyle/>
          <a:p>
            <a:pPr eaLnBrk="1" hangingPunct="1">
              <a:defRPr/>
            </a:pPr>
            <a:r>
              <a:rPr lang="en-US" sz="3600" u="sng">
                <a:solidFill>
                  <a:srgbClr val="F7DF87"/>
                </a:solidFill>
                <a:latin typeface="Comic Sans MS" pitchFamily="66" charset="0"/>
              </a:rPr>
              <a:t>Specific To The Mercy Of God:</a:t>
            </a:r>
            <a:endParaRPr lang="en-US" sz="3600" u="sng">
              <a:latin typeface="Comic Sans MS" pitchFamily="66" charset="0"/>
            </a:endParaRPr>
          </a:p>
        </p:txBody>
      </p:sp>
      <p:sp>
        <p:nvSpPr>
          <p:cNvPr id="1565699" name="Rectangle 3">
            <a:extLst>
              <a:ext uri="{FF2B5EF4-FFF2-40B4-BE49-F238E27FC236}">
                <a16:creationId xmlns:a16="http://schemas.microsoft.com/office/drawing/2014/main" id="{45C70B8C-9DA1-4AC7-9AD5-F5C3A7E6CE27}"/>
              </a:ext>
            </a:extLst>
          </p:cNvPr>
          <p:cNvSpPr>
            <a:spLocks noGrp="1" noChangeArrowheads="1"/>
          </p:cNvSpPr>
          <p:nvPr>
            <p:ph type="body" idx="1"/>
          </p:nvPr>
        </p:nvSpPr>
        <p:spPr>
          <a:xfrm>
            <a:off x="2050741" y="1066800"/>
            <a:ext cx="8770453" cy="5410200"/>
          </a:xfrm>
        </p:spPr>
        <p:txBody>
          <a:bodyPr/>
          <a:lstStyle/>
          <a:p>
            <a:pPr eaLnBrk="1" hangingPunct="1">
              <a:defRPr/>
            </a:pPr>
            <a:r>
              <a:rPr lang="en-US" b="0" dirty="0">
                <a:latin typeface="Comic Sans MS" pitchFamily="66" charset="0"/>
              </a:rPr>
              <a:t>We are guilty,  no question of it!</a:t>
            </a:r>
          </a:p>
          <a:p>
            <a:pPr eaLnBrk="1" hangingPunct="1">
              <a:defRPr/>
            </a:pPr>
            <a:r>
              <a:rPr lang="en-US" b="0" dirty="0">
                <a:latin typeface="Comic Sans MS" pitchFamily="66" charset="0"/>
              </a:rPr>
              <a:t>The basis of mercy is not found in  the worthiness of the recipient.</a:t>
            </a:r>
          </a:p>
          <a:p>
            <a:pPr eaLnBrk="1" hangingPunct="1">
              <a:defRPr/>
            </a:pPr>
            <a:r>
              <a:rPr lang="en-US" b="0" dirty="0">
                <a:latin typeface="Comic Sans MS" pitchFamily="66" charset="0"/>
              </a:rPr>
              <a:t>The character of the mercy giver is shown in the giving of mercy to the benefit of those undeserving.</a:t>
            </a:r>
          </a:p>
          <a:p>
            <a:pPr eaLnBrk="1" hangingPunct="1">
              <a:defRPr/>
            </a:pPr>
            <a:r>
              <a:rPr lang="en-US" b="0" dirty="0">
                <a:latin typeface="Comic Sans MS" pitchFamily="66" charset="0"/>
              </a:rPr>
              <a:t>We have to exercise caution not to presume upon God’s mercy. We are neither worthy or deserving of it.</a:t>
            </a:r>
            <a:endParaRPr lang="en-US" sz="3200" b="0" dirty="0">
              <a:latin typeface="Comic Sans MS" pitchFamily="66" charset="0"/>
            </a:endParaRPr>
          </a:p>
          <a:p>
            <a:pPr eaLnBrk="1" hangingPunct="1">
              <a:defRPr/>
            </a:pPr>
            <a:endParaRPr lang="en-US" sz="3200" dirty="0">
              <a:latin typeface="Comic Sans MS"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656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656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656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656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5699"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43" name="Picture 3" descr="judge.jpg">
            <a:extLst>
              <a:ext uri="{FF2B5EF4-FFF2-40B4-BE49-F238E27FC236}">
                <a16:creationId xmlns:a16="http://schemas.microsoft.com/office/drawing/2014/main" id="{C5103441-2ECF-42D3-A263-23ECED3EBF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F200"/>
            </a:gs>
            <a:gs pos="45000">
              <a:srgbClr val="FF7A00"/>
            </a:gs>
            <a:gs pos="70000">
              <a:srgbClr val="FF0300"/>
            </a:gs>
            <a:gs pos="100000">
              <a:srgbClr val="4D0808"/>
            </a:gs>
          </a:gsLst>
          <a:lin ang="5400000" scaled="1"/>
        </a:gradFill>
        <a:effectLst/>
      </p:bgPr>
    </p:bg>
    <p:spTree>
      <p:nvGrpSpPr>
        <p:cNvPr id="1" name=""/>
        <p:cNvGrpSpPr/>
        <p:nvPr/>
      </p:nvGrpSpPr>
      <p:grpSpPr>
        <a:xfrm>
          <a:off x="0" y="0"/>
          <a:ext cx="0" cy="0"/>
          <a:chOff x="0" y="0"/>
          <a:chExt cx="0" cy="0"/>
        </a:xfrm>
      </p:grpSpPr>
      <p:sp>
        <p:nvSpPr>
          <p:cNvPr id="1563650" name="Rectangle 2" descr="Oak">
            <a:extLst>
              <a:ext uri="{FF2B5EF4-FFF2-40B4-BE49-F238E27FC236}">
                <a16:creationId xmlns:a16="http://schemas.microsoft.com/office/drawing/2014/main" id="{B9ACDBA0-F5CD-45BC-93C4-09305B7C8049}"/>
              </a:ext>
            </a:extLst>
          </p:cNvPr>
          <p:cNvSpPr>
            <a:spLocks noGrp="1" noChangeArrowheads="1"/>
          </p:cNvSpPr>
          <p:nvPr>
            <p:ph type="title"/>
          </p:nvPr>
        </p:nvSpPr>
        <p:spPr>
          <a:xfrm>
            <a:off x="1193008" y="228600"/>
            <a:ext cx="9717087" cy="1524000"/>
          </a:xfrm>
          <a:blipFill dpi="0" rotWithShape="0">
            <a:blip r:embed="rId3" cstate="print"/>
            <a:srcRect/>
            <a:tile tx="0" ty="0" sx="100000" sy="100000" flip="none" algn="tl"/>
          </a:blipFill>
        </p:spPr>
        <p:txBody>
          <a:bodyPr/>
          <a:lstStyle/>
          <a:p>
            <a:pPr eaLnBrk="1" hangingPunct="1">
              <a:defRPr/>
            </a:pPr>
            <a:r>
              <a:rPr lang="en-US">
                <a:solidFill>
                  <a:schemeClr val="bg1"/>
                </a:solidFill>
                <a:effectLst>
                  <a:outerShdw blurRad="38100" dist="38100" dir="2700000" algn="tl">
                    <a:srgbClr val="000000"/>
                  </a:outerShdw>
                </a:effectLst>
                <a:latin typeface="Comic Sans MS" pitchFamily="66" charset="0"/>
              </a:rPr>
              <a:t>The Mercy Of God’s Ways</a:t>
            </a:r>
            <a:br>
              <a:rPr lang="en-US">
                <a:solidFill>
                  <a:schemeClr val="bg1"/>
                </a:solidFill>
                <a:effectLst>
                  <a:outerShdw blurRad="38100" dist="38100" dir="2700000" algn="tl">
                    <a:srgbClr val="000000"/>
                  </a:outerShdw>
                </a:effectLst>
                <a:latin typeface="Comic Sans MS" pitchFamily="66" charset="0"/>
              </a:rPr>
            </a:br>
            <a:r>
              <a:rPr lang="en-US" sz="6000">
                <a:solidFill>
                  <a:srgbClr val="24246C"/>
                </a:solidFill>
                <a:effectLst>
                  <a:outerShdw blurRad="38100" dist="38100" dir="2700000" algn="tl">
                    <a:srgbClr val="000000"/>
                  </a:outerShdw>
                </a:effectLst>
                <a:latin typeface="Comic Sans MS" pitchFamily="66" charset="0"/>
              </a:rPr>
              <a:t>Romans 11: 30-32</a:t>
            </a:r>
            <a:endParaRPr lang="en-US" sz="6000" b="0">
              <a:effectLst>
                <a:outerShdw blurRad="38100" dist="38100" dir="2700000" algn="tl">
                  <a:srgbClr val="000000"/>
                </a:outerShdw>
              </a:effectLst>
              <a:latin typeface="Comic Sans MS" pitchFamily="66" charset="0"/>
            </a:endParaRPr>
          </a:p>
        </p:txBody>
      </p:sp>
      <p:sp>
        <p:nvSpPr>
          <p:cNvPr id="1563651" name="Rectangle 3">
            <a:extLst>
              <a:ext uri="{FF2B5EF4-FFF2-40B4-BE49-F238E27FC236}">
                <a16:creationId xmlns:a16="http://schemas.microsoft.com/office/drawing/2014/main" id="{25895D28-48DE-4EF2-A457-0F1C566AC750}"/>
              </a:ext>
            </a:extLst>
          </p:cNvPr>
          <p:cNvSpPr>
            <a:spLocks noGrp="1" noChangeArrowheads="1"/>
          </p:cNvSpPr>
          <p:nvPr>
            <p:ph type="body" idx="1"/>
          </p:nvPr>
        </p:nvSpPr>
        <p:spPr>
          <a:xfrm>
            <a:off x="1459708" y="1905000"/>
            <a:ext cx="9272587" cy="4724400"/>
          </a:xfrm>
        </p:spPr>
        <p:txBody>
          <a:bodyPr/>
          <a:lstStyle/>
          <a:p>
            <a:pPr eaLnBrk="1" hangingPunct="1">
              <a:lnSpc>
                <a:spcPct val="90000"/>
              </a:lnSpc>
              <a:defRPr/>
            </a:pPr>
            <a:r>
              <a:rPr lang="en-US" sz="3200">
                <a:effectLst>
                  <a:outerShdw blurRad="38100" dist="38100" dir="2700000" algn="tl">
                    <a:srgbClr val="000000"/>
                  </a:outerShdw>
                </a:effectLst>
                <a:latin typeface="Comic Sans MS" pitchFamily="66" charset="0"/>
              </a:rPr>
              <a:t>Three times the mercy of God is highlighted</a:t>
            </a:r>
          </a:p>
          <a:p>
            <a:pPr lvl="1" eaLnBrk="1" hangingPunct="1">
              <a:lnSpc>
                <a:spcPct val="90000"/>
              </a:lnSpc>
              <a:defRPr/>
            </a:pPr>
            <a:r>
              <a:rPr lang="en-US" sz="2800">
                <a:solidFill>
                  <a:srgbClr val="CC99FF"/>
                </a:solidFill>
                <a:effectLst>
                  <a:outerShdw blurRad="38100" dist="38100" dir="2700000" algn="tl">
                    <a:srgbClr val="000000"/>
                  </a:outerShdw>
                </a:effectLst>
                <a:latin typeface="Comic Sans MS" pitchFamily="66" charset="0"/>
              </a:rPr>
              <a:t> To the Gentiles vs 30</a:t>
            </a:r>
          </a:p>
          <a:p>
            <a:pPr lvl="1" eaLnBrk="1" hangingPunct="1">
              <a:lnSpc>
                <a:spcPct val="90000"/>
              </a:lnSpc>
              <a:defRPr/>
            </a:pPr>
            <a:r>
              <a:rPr lang="en-US" sz="2800">
                <a:solidFill>
                  <a:srgbClr val="CC99FF"/>
                </a:solidFill>
                <a:effectLst>
                  <a:outerShdw blurRad="38100" dist="38100" dir="2700000" algn="tl">
                    <a:srgbClr val="000000"/>
                  </a:outerShdw>
                </a:effectLst>
                <a:latin typeface="Comic Sans MS" pitchFamily="66" charset="0"/>
              </a:rPr>
              <a:t> To the Jews vs 31</a:t>
            </a:r>
          </a:p>
          <a:p>
            <a:pPr lvl="1" eaLnBrk="1" hangingPunct="1">
              <a:lnSpc>
                <a:spcPct val="90000"/>
              </a:lnSpc>
              <a:defRPr/>
            </a:pPr>
            <a:r>
              <a:rPr lang="en-US" sz="2800">
                <a:solidFill>
                  <a:srgbClr val="CC99FF"/>
                </a:solidFill>
                <a:effectLst>
                  <a:outerShdw blurRad="38100" dist="38100" dir="2700000" algn="tl">
                    <a:srgbClr val="000000"/>
                  </a:outerShdw>
                </a:effectLst>
                <a:latin typeface="Comic Sans MS" pitchFamily="66" charset="0"/>
              </a:rPr>
              <a:t> To the whole world vs 32</a:t>
            </a:r>
          </a:p>
          <a:p>
            <a:pPr eaLnBrk="1" hangingPunct="1">
              <a:lnSpc>
                <a:spcPct val="90000"/>
              </a:lnSpc>
              <a:defRPr/>
            </a:pPr>
            <a:r>
              <a:rPr lang="en-US" sz="3200">
                <a:effectLst>
                  <a:outerShdw blurRad="38100" dist="38100" dir="2700000" algn="tl">
                    <a:srgbClr val="000000"/>
                  </a:outerShdw>
                </a:effectLst>
                <a:latin typeface="Comic Sans MS" pitchFamily="66" charset="0"/>
              </a:rPr>
              <a:t>All of us are in a prison of our own making vs 32</a:t>
            </a:r>
          </a:p>
          <a:p>
            <a:pPr lvl="1" eaLnBrk="1" hangingPunct="1">
              <a:lnSpc>
                <a:spcPct val="90000"/>
              </a:lnSpc>
              <a:defRPr/>
            </a:pPr>
            <a:r>
              <a:rPr lang="en-US" sz="2800">
                <a:solidFill>
                  <a:srgbClr val="CC99FF"/>
                </a:solidFill>
                <a:effectLst>
                  <a:outerShdw blurRad="38100" dist="38100" dir="2700000" algn="tl">
                    <a:srgbClr val="000000"/>
                  </a:outerShdw>
                </a:effectLst>
                <a:latin typeface="Comic Sans MS" pitchFamily="66" charset="0"/>
              </a:rPr>
              <a:t> The emphasis is on </a:t>
            </a:r>
            <a:r>
              <a:rPr lang="en-US" u="sng">
                <a:solidFill>
                  <a:srgbClr val="CC99FF"/>
                </a:solidFill>
                <a:effectLst>
                  <a:outerShdw blurRad="38100" dist="38100" dir="2700000" algn="tl">
                    <a:srgbClr val="000000"/>
                  </a:outerShdw>
                </a:effectLst>
                <a:latin typeface="Comic Sans MS" pitchFamily="66" charset="0"/>
              </a:rPr>
              <a:t>ALL</a:t>
            </a:r>
            <a:endParaRPr lang="en-US" sz="2800">
              <a:solidFill>
                <a:srgbClr val="CC99FF"/>
              </a:solidFill>
              <a:effectLst>
                <a:outerShdw blurRad="38100" dist="38100" dir="2700000" algn="tl">
                  <a:srgbClr val="000000"/>
                </a:outerShdw>
              </a:effectLst>
              <a:latin typeface="Comic Sans MS" pitchFamily="66" charset="0"/>
            </a:endParaRPr>
          </a:p>
          <a:p>
            <a:pPr lvl="1" eaLnBrk="1" hangingPunct="1">
              <a:lnSpc>
                <a:spcPct val="90000"/>
              </a:lnSpc>
              <a:defRPr/>
            </a:pPr>
            <a:r>
              <a:rPr lang="en-US" sz="2800">
                <a:solidFill>
                  <a:srgbClr val="CC99FF"/>
                </a:solidFill>
                <a:effectLst>
                  <a:outerShdw blurRad="38100" dist="38100" dir="2700000" algn="tl">
                    <a:srgbClr val="000000"/>
                  </a:outerShdw>
                </a:effectLst>
                <a:latin typeface="Comic Sans MS" pitchFamily="66" charset="0"/>
              </a:rPr>
              <a:t> Our disobedience was the reason</a:t>
            </a:r>
          </a:p>
          <a:p>
            <a:pPr lvl="1" eaLnBrk="1" hangingPunct="1">
              <a:lnSpc>
                <a:spcPct val="90000"/>
              </a:lnSpc>
              <a:defRPr/>
            </a:pPr>
            <a:r>
              <a:rPr lang="en-US" sz="2800">
                <a:solidFill>
                  <a:srgbClr val="CC99FF"/>
                </a:solidFill>
                <a:effectLst>
                  <a:outerShdw blurRad="38100" dist="38100" dir="2700000" algn="tl">
                    <a:srgbClr val="000000"/>
                  </a:outerShdw>
                </a:effectLst>
                <a:latin typeface="Comic Sans MS" pitchFamily="66" charset="0"/>
              </a:rPr>
              <a:t> God’s mercy comes to the imprisoned</a:t>
            </a:r>
            <a:endParaRPr lang="en-US" sz="2400" b="0">
              <a:solidFill>
                <a:srgbClr val="CC99FF"/>
              </a:solidFill>
              <a:latin typeface="Comic Sans MS"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63651">
                                            <p:txEl>
                                              <p:pRg st="0" end="0"/>
                                            </p:txEl>
                                          </p:spTgt>
                                        </p:tgtEl>
                                        <p:attrNameLst>
                                          <p:attrName>style.visibility</p:attrName>
                                        </p:attrNameLst>
                                      </p:cBhvr>
                                      <p:to>
                                        <p:strVal val="visible"/>
                                      </p:to>
                                    </p:set>
                                    <p:anim calcmode="lin" valueType="num">
                                      <p:cBhvr>
                                        <p:cTn id="7" dur="1000" fill="hold"/>
                                        <p:tgtEl>
                                          <p:spTgt spid="156365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6365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636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636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63651">
                                            <p:txEl>
                                              <p:pRg st="1" end="1"/>
                                            </p:txEl>
                                          </p:spTgt>
                                        </p:tgtEl>
                                        <p:attrNameLst>
                                          <p:attrName>style.visibility</p:attrName>
                                        </p:attrNameLst>
                                      </p:cBhvr>
                                      <p:to>
                                        <p:strVal val="visible"/>
                                      </p:to>
                                    </p:set>
                                    <p:anim calcmode="lin" valueType="num">
                                      <p:cBhvr>
                                        <p:cTn id="15" dur="1000" fill="hold"/>
                                        <p:tgtEl>
                                          <p:spTgt spid="156365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56365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56365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6365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63651">
                                            <p:txEl>
                                              <p:pRg st="2" end="2"/>
                                            </p:txEl>
                                          </p:spTgt>
                                        </p:tgtEl>
                                        <p:attrNameLst>
                                          <p:attrName>style.visibility</p:attrName>
                                        </p:attrNameLst>
                                      </p:cBhvr>
                                      <p:to>
                                        <p:strVal val="visible"/>
                                      </p:to>
                                    </p:set>
                                    <p:anim calcmode="lin" valueType="num">
                                      <p:cBhvr>
                                        <p:cTn id="23" dur="1000" fill="hold"/>
                                        <p:tgtEl>
                                          <p:spTgt spid="156365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56365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5636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6365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63651">
                                            <p:txEl>
                                              <p:pRg st="3" end="3"/>
                                            </p:txEl>
                                          </p:spTgt>
                                        </p:tgtEl>
                                        <p:attrNameLst>
                                          <p:attrName>style.visibility</p:attrName>
                                        </p:attrNameLst>
                                      </p:cBhvr>
                                      <p:to>
                                        <p:strVal val="visible"/>
                                      </p:to>
                                    </p:set>
                                    <p:anim calcmode="lin" valueType="num">
                                      <p:cBhvr>
                                        <p:cTn id="31" dur="1000" fill="hold"/>
                                        <p:tgtEl>
                                          <p:spTgt spid="156365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56365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5636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6365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63651">
                                            <p:txEl>
                                              <p:pRg st="4" end="4"/>
                                            </p:txEl>
                                          </p:spTgt>
                                        </p:tgtEl>
                                        <p:attrNameLst>
                                          <p:attrName>style.visibility</p:attrName>
                                        </p:attrNameLst>
                                      </p:cBhvr>
                                      <p:to>
                                        <p:strVal val="visible"/>
                                      </p:to>
                                    </p:set>
                                    <p:anim calcmode="lin" valueType="num">
                                      <p:cBhvr>
                                        <p:cTn id="39" dur="1000" fill="hold"/>
                                        <p:tgtEl>
                                          <p:spTgt spid="156365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56365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56365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6365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63651">
                                            <p:txEl>
                                              <p:pRg st="5" end="5"/>
                                            </p:txEl>
                                          </p:spTgt>
                                        </p:tgtEl>
                                        <p:attrNameLst>
                                          <p:attrName>style.visibility</p:attrName>
                                        </p:attrNameLst>
                                      </p:cBhvr>
                                      <p:to>
                                        <p:strVal val="visible"/>
                                      </p:to>
                                    </p:set>
                                    <p:anim calcmode="lin" valueType="num">
                                      <p:cBhvr>
                                        <p:cTn id="47" dur="1000" fill="hold"/>
                                        <p:tgtEl>
                                          <p:spTgt spid="156365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56365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56365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6365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63651">
                                            <p:txEl>
                                              <p:pRg st="6" end="6"/>
                                            </p:txEl>
                                          </p:spTgt>
                                        </p:tgtEl>
                                        <p:attrNameLst>
                                          <p:attrName>style.visibility</p:attrName>
                                        </p:attrNameLst>
                                      </p:cBhvr>
                                      <p:to>
                                        <p:strVal val="visible"/>
                                      </p:to>
                                    </p:set>
                                    <p:anim calcmode="lin" valueType="num">
                                      <p:cBhvr>
                                        <p:cTn id="55" dur="1000" fill="hold"/>
                                        <p:tgtEl>
                                          <p:spTgt spid="1563651">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563651">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56365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6365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63651">
                                            <p:txEl>
                                              <p:pRg st="7" end="7"/>
                                            </p:txEl>
                                          </p:spTgt>
                                        </p:tgtEl>
                                        <p:attrNameLst>
                                          <p:attrName>style.visibility</p:attrName>
                                        </p:attrNameLst>
                                      </p:cBhvr>
                                      <p:to>
                                        <p:strVal val="visible"/>
                                      </p:to>
                                    </p:set>
                                    <p:anim calcmode="lin" valueType="num">
                                      <p:cBhvr>
                                        <p:cTn id="63" dur="1000" fill="hold"/>
                                        <p:tgtEl>
                                          <p:spTgt spid="1563651">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1563651">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1563651">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63651">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3651" grpId="0" build="p" bldLvl="3"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scaled="1"/>
        </a:gradFill>
        <a:effectLst/>
      </p:bgPr>
    </p:bg>
    <p:spTree>
      <p:nvGrpSpPr>
        <p:cNvPr id="1" name=""/>
        <p:cNvGrpSpPr/>
        <p:nvPr/>
      </p:nvGrpSpPr>
      <p:grpSpPr>
        <a:xfrm>
          <a:off x="0" y="0"/>
          <a:ext cx="0" cy="0"/>
          <a:chOff x="0" y="0"/>
          <a:chExt cx="0" cy="0"/>
        </a:xfrm>
      </p:grpSpPr>
      <p:sp>
        <p:nvSpPr>
          <p:cNvPr id="1567746" name="Rectangle 2" descr="Medium wood">
            <a:extLst>
              <a:ext uri="{FF2B5EF4-FFF2-40B4-BE49-F238E27FC236}">
                <a16:creationId xmlns:a16="http://schemas.microsoft.com/office/drawing/2014/main" id="{CB2E8609-6E3D-4D94-B019-14B731AC5920}"/>
              </a:ext>
            </a:extLst>
          </p:cNvPr>
          <p:cNvSpPr>
            <a:spLocks noGrp="1" noChangeArrowheads="1"/>
          </p:cNvSpPr>
          <p:nvPr>
            <p:ph type="title"/>
          </p:nvPr>
        </p:nvSpPr>
        <p:spPr>
          <a:xfrm>
            <a:off x="1370808" y="152400"/>
            <a:ext cx="9361487" cy="1371600"/>
          </a:xfrm>
          <a:blipFill dpi="0" rotWithShape="0">
            <a:blip r:embed="rId3" cstate="print"/>
            <a:srcRect/>
            <a:tile tx="0" ty="0" sx="100000" sy="100000" flip="none" algn="tl"/>
          </a:blipFill>
        </p:spPr>
        <p:txBody>
          <a:bodyPr/>
          <a:lstStyle/>
          <a:p>
            <a:pPr eaLnBrk="1" hangingPunct="1">
              <a:defRPr/>
            </a:pPr>
            <a:r>
              <a:rPr lang="en-US" sz="4400">
                <a:solidFill>
                  <a:srgbClr val="940BBD"/>
                </a:solidFill>
                <a:effectLst>
                  <a:outerShdw blurRad="38100" dist="38100" dir="2700000" algn="tl">
                    <a:srgbClr val="000000"/>
                  </a:outerShdw>
                </a:effectLst>
                <a:latin typeface="Comic Sans MS" pitchFamily="66" charset="0"/>
              </a:rPr>
              <a:t>The Majesty of God’s Ways</a:t>
            </a:r>
            <a:br>
              <a:rPr lang="en-US" sz="4400" b="0">
                <a:solidFill>
                  <a:srgbClr val="940BBD"/>
                </a:solidFill>
                <a:effectLst>
                  <a:outerShdw blurRad="38100" dist="38100" dir="2700000" algn="tl">
                    <a:srgbClr val="000000"/>
                  </a:outerShdw>
                </a:effectLst>
                <a:latin typeface="Comic Sans MS" pitchFamily="66" charset="0"/>
              </a:rPr>
            </a:br>
            <a:r>
              <a:rPr lang="en-US" b="0">
                <a:solidFill>
                  <a:srgbClr val="CC99FF"/>
                </a:solidFill>
                <a:latin typeface="Comic Sans MS" pitchFamily="66" charset="0"/>
              </a:rPr>
              <a:t>Romans Chap 11 &amp; Vs 33-36</a:t>
            </a:r>
          </a:p>
        </p:txBody>
      </p:sp>
      <p:sp>
        <p:nvSpPr>
          <p:cNvPr id="1567747" name="Rectangle 3">
            <a:extLst>
              <a:ext uri="{FF2B5EF4-FFF2-40B4-BE49-F238E27FC236}">
                <a16:creationId xmlns:a16="http://schemas.microsoft.com/office/drawing/2014/main" id="{2607AF88-0DD4-470F-B0FD-4820607DE15E}"/>
              </a:ext>
            </a:extLst>
          </p:cNvPr>
          <p:cNvSpPr>
            <a:spLocks noGrp="1" noChangeArrowheads="1"/>
          </p:cNvSpPr>
          <p:nvPr>
            <p:ph type="body" idx="1"/>
          </p:nvPr>
        </p:nvSpPr>
        <p:spPr>
          <a:xfrm>
            <a:off x="1281908" y="1676400"/>
            <a:ext cx="9717087" cy="4953000"/>
          </a:xfrm>
        </p:spPr>
        <p:txBody>
          <a:bodyPr/>
          <a:lstStyle/>
          <a:p>
            <a:pPr eaLnBrk="1" hangingPunct="1">
              <a:lnSpc>
                <a:spcPct val="90000"/>
              </a:lnSpc>
              <a:defRPr/>
            </a:pPr>
            <a:r>
              <a:rPr lang="en-US" sz="2800">
                <a:effectLst>
                  <a:outerShdw blurRad="38100" dist="38100" dir="2700000" algn="tl">
                    <a:srgbClr val="000000"/>
                  </a:outerShdw>
                </a:effectLst>
                <a:latin typeface="Comic Sans MS" pitchFamily="66" charset="0"/>
              </a:rPr>
              <a:t>No act of human will or display of human strength can thwart His will</a:t>
            </a:r>
          </a:p>
          <a:p>
            <a:pPr eaLnBrk="1" hangingPunct="1">
              <a:lnSpc>
                <a:spcPct val="90000"/>
              </a:lnSpc>
              <a:defRPr/>
            </a:pPr>
            <a:r>
              <a:rPr lang="en-US" sz="2800">
                <a:effectLst>
                  <a:outerShdw blurRad="38100" dist="38100" dir="2700000" algn="tl">
                    <a:srgbClr val="000000"/>
                  </a:outerShdw>
                </a:effectLst>
                <a:latin typeface="Comic Sans MS" pitchFamily="66" charset="0"/>
              </a:rPr>
              <a:t>Nothing has happened or will happen that will catch Him by surprise or cause Him to be dumbfounded</a:t>
            </a:r>
          </a:p>
          <a:p>
            <a:pPr eaLnBrk="1" hangingPunct="1">
              <a:lnSpc>
                <a:spcPct val="90000"/>
              </a:lnSpc>
              <a:defRPr/>
            </a:pPr>
            <a:r>
              <a:rPr lang="en-US" sz="2800">
                <a:effectLst>
                  <a:outerShdw blurRad="38100" dist="38100" dir="2700000" algn="tl">
                    <a:srgbClr val="000000"/>
                  </a:outerShdw>
                </a:effectLst>
                <a:latin typeface="Comic Sans MS" pitchFamily="66" charset="0"/>
              </a:rPr>
              <a:t>What God has said He will do, can be considered done</a:t>
            </a:r>
          </a:p>
          <a:p>
            <a:pPr eaLnBrk="1" hangingPunct="1">
              <a:lnSpc>
                <a:spcPct val="90000"/>
              </a:lnSpc>
              <a:defRPr/>
            </a:pPr>
            <a:r>
              <a:rPr lang="en-US" sz="2800">
                <a:effectLst>
                  <a:outerShdw blurRad="38100" dist="38100" dir="2700000" algn="tl">
                    <a:srgbClr val="000000"/>
                  </a:outerShdw>
                </a:effectLst>
                <a:latin typeface="Comic Sans MS" pitchFamily="66" charset="0"/>
              </a:rPr>
              <a:t>Every goal God has will be achieved, on time, with no adjustments necessary</a:t>
            </a:r>
          </a:p>
          <a:p>
            <a:pPr eaLnBrk="1" hangingPunct="1">
              <a:lnSpc>
                <a:spcPct val="90000"/>
              </a:lnSpc>
              <a:defRPr/>
            </a:pPr>
            <a:r>
              <a:rPr lang="en-US" sz="2800">
                <a:effectLst>
                  <a:outerShdw blurRad="38100" dist="38100" dir="2700000" algn="tl">
                    <a:srgbClr val="000000"/>
                  </a:outerShdw>
                </a:effectLst>
                <a:latin typeface="Comic Sans MS" pitchFamily="66" charset="0"/>
              </a:rPr>
              <a:t>This God who is all powerful, and all wise, loves you and me and extends to us, who are undeserving, His mercy and grace</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67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677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677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677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5677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7747"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06050" name="Rectangle 2">
            <a:extLst>
              <a:ext uri="{FF2B5EF4-FFF2-40B4-BE49-F238E27FC236}">
                <a16:creationId xmlns:a16="http://schemas.microsoft.com/office/drawing/2014/main" id="{AE041959-F477-4797-90D4-1CD61D612276}"/>
              </a:ext>
            </a:extLst>
          </p:cNvPr>
          <p:cNvSpPr>
            <a:spLocks noGrp="1" noChangeArrowheads="1"/>
          </p:cNvSpPr>
          <p:nvPr>
            <p:ph type="title"/>
          </p:nvPr>
        </p:nvSpPr>
        <p:spPr>
          <a:xfrm>
            <a:off x="746920" y="0"/>
            <a:ext cx="10698163" cy="685800"/>
          </a:xfrm>
          <a:solidFill>
            <a:schemeClr val="accent2"/>
          </a:solidFill>
        </p:spPr>
        <p:txBody>
          <a:bodyPr/>
          <a:lstStyle/>
          <a:p>
            <a:pPr eaLnBrk="1" hangingPunct="1">
              <a:defRPr/>
            </a:pPr>
            <a:r>
              <a:rPr lang="en-US" sz="3600" b="0">
                <a:solidFill>
                  <a:schemeClr val="bg1"/>
                </a:solidFill>
                <a:effectLst>
                  <a:outerShdw blurRad="38100" dist="38100" dir="2700000" algn="tl">
                    <a:srgbClr val="000000"/>
                  </a:outerShdw>
                </a:effectLst>
              </a:rPr>
              <a:t>@ Grace - God’s Love - Hell’s Horror - Nexus</a:t>
            </a:r>
            <a:r>
              <a:rPr lang="en-US" b="0"/>
              <a:t>                  </a:t>
            </a:r>
          </a:p>
        </p:txBody>
      </p:sp>
      <p:sp>
        <p:nvSpPr>
          <p:cNvPr id="2306051" name="Rectangle 3">
            <a:extLst>
              <a:ext uri="{FF2B5EF4-FFF2-40B4-BE49-F238E27FC236}">
                <a16:creationId xmlns:a16="http://schemas.microsoft.com/office/drawing/2014/main" id="{9C416B58-F721-404F-84CA-9F79CEFBD7F0}"/>
              </a:ext>
            </a:extLst>
          </p:cNvPr>
          <p:cNvSpPr>
            <a:spLocks noGrp="1" noChangeArrowheads="1"/>
          </p:cNvSpPr>
          <p:nvPr>
            <p:ph type="body" idx="1"/>
          </p:nvPr>
        </p:nvSpPr>
        <p:spPr>
          <a:xfrm>
            <a:off x="835820" y="762000"/>
            <a:ext cx="10520363" cy="5943600"/>
          </a:xfrm>
          <a:ln>
            <a:solidFill>
              <a:srgbClr val="FF6600"/>
            </a:solidFill>
          </a:ln>
        </p:spPr>
        <p:txBody>
          <a:bodyPr/>
          <a:lstStyle/>
          <a:p>
            <a:pPr eaLnBrk="1" hangingPunct="1">
              <a:lnSpc>
                <a:spcPct val="90000"/>
              </a:lnSpc>
              <a:defRPr/>
            </a:pPr>
            <a:r>
              <a:rPr lang="en-US" sz="4800" i="1" dirty="0">
                <a:solidFill>
                  <a:srgbClr val="FF6600"/>
                </a:solidFill>
                <a:effectLst>
                  <a:outerShdw blurRad="38100" dist="38100" dir="2700000" algn="tl">
                    <a:srgbClr val="000000"/>
                  </a:outerShdw>
                </a:effectLst>
              </a:rPr>
              <a:t>Teacher Seneca To Student Nero</a:t>
            </a:r>
            <a:r>
              <a:rPr lang="en-US" sz="5400" dirty="0">
                <a:solidFill>
                  <a:srgbClr val="FF0066"/>
                </a:solidFill>
                <a:effectLst>
                  <a:outerShdw blurRad="38100" dist="38100" dir="2700000" algn="tl">
                    <a:srgbClr val="000000"/>
                  </a:outerShdw>
                </a:effectLst>
              </a:rPr>
              <a:t> </a:t>
            </a:r>
            <a:r>
              <a:rPr lang="en-US" sz="5400" b="0" i="1" u="sng" dirty="0">
                <a:effectLst>
                  <a:outerShdw blurRad="38100" dist="38100" dir="2700000" algn="tl">
                    <a:srgbClr val="000000"/>
                  </a:outerShdw>
                </a:effectLst>
              </a:rPr>
              <a:t>Mercy </a:t>
            </a:r>
            <a:r>
              <a:rPr lang="en-US" sz="5400" b="0" i="1" u="sng" dirty="0">
                <a:solidFill>
                  <a:schemeClr val="tx1"/>
                </a:solidFill>
                <a:effectLst>
                  <a:outerShdw blurRad="38100" dist="38100" dir="2700000" algn="tl">
                    <a:srgbClr val="000000"/>
                  </a:outerShdw>
                </a:effectLst>
              </a:rPr>
              <a:t>Involves Reason Where Decision In Our Full Control;</a:t>
            </a:r>
          </a:p>
          <a:p>
            <a:pPr eaLnBrk="1" hangingPunct="1">
              <a:lnSpc>
                <a:spcPct val="90000"/>
              </a:lnSpc>
              <a:buFontTx/>
              <a:buNone/>
              <a:defRPr/>
            </a:pPr>
            <a:r>
              <a:rPr lang="en-US" sz="2400" i="1" u="sng" dirty="0">
                <a:effectLst>
                  <a:outerShdw blurRad="38100" dist="38100" dir="2700000" algn="tl">
                    <a:srgbClr val="000000"/>
                  </a:outerShdw>
                </a:effectLst>
              </a:rPr>
              <a:t> </a:t>
            </a:r>
          </a:p>
          <a:p>
            <a:pPr eaLnBrk="1" hangingPunct="1">
              <a:lnSpc>
                <a:spcPct val="90000"/>
              </a:lnSpc>
              <a:defRPr/>
            </a:pPr>
            <a:r>
              <a:rPr lang="en-US" sz="4800" i="1" dirty="0">
                <a:solidFill>
                  <a:srgbClr val="FF6600"/>
                </a:solidFill>
                <a:effectLst>
                  <a:outerShdw blurRad="38100" dist="38100" dir="2700000" algn="tl">
                    <a:srgbClr val="000000"/>
                  </a:outerShdw>
                </a:effectLst>
              </a:rPr>
              <a:t>Teacher Seneca To Student Nero   </a:t>
            </a:r>
            <a:r>
              <a:rPr lang="en-US" sz="5400" dirty="0">
                <a:solidFill>
                  <a:srgbClr val="CC3399"/>
                </a:solidFill>
                <a:effectLst>
                  <a:outerShdw blurRad="38100" dist="38100" dir="2700000" algn="tl">
                    <a:srgbClr val="000000"/>
                  </a:outerShdw>
                </a:effectLst>
              </a:rPr>
              <a:t> </a:t>
            </a:r>
            <a:r>
              <a:rPr lang="en-US" sz="5400" b="0" i="1" u="sng" dirty="0">
                <a:effectLst>
                  <a:outerShdw blurRad="38100" dist="38100" dir="2700000" algn="tl">
                    <a:srgbClr val="000000"/>
                  </a:outerShdw>
                </a:effectLst>
              </a:rPr>
              <a:t>Pity </a:t>
            </a:r>
            <a:r>
              <a:rPr lang="en-US" sz="5400" b="0" i="1" u="sng" dirty="0">
                <a:solidFill>
                  <a:schemeClr val="tx1"/>
                </a:solidFill>
                <a:effectLst>
                  <a:outerShdw blurRad="38100" dist="38100" dir="2700000" algn="tl">
                    <a:srgbClr val="000000"/>
                  </a:outerShdw>
                </a:effectLst>
              </a:rPr>
              <a:t>Is Akin </a:t>
            </a:r>
            <a:r>
              <a:rPr lang="en-US" sz="5400" b="0" i="1" u="sng" dirty="0" err="1">
                <a:solidFill>
                  <a:schemeClr val="tx1"/>
                </a:solidFill>
                <a:effectLst>
                  <a:outerShdw blurRad="38100" dist="38100" dir="2700000" algn="tl">
                    <a:srgbClr val="000000"/>
                  </a:outerShdw>
                </a:effectLst>
              </a:rPr>
              <a:t>To‘Wretchedness</a:t>
            </a:r>
            <a:r>
              <a:rPr lang="en-US" sz="5400" b="0" i="1" u="sng" dirty="0">
                <a:solidFill>
                  <a:schemeClr val="tx1"/>
                </a:solidFill>
                <a:effectLst>
                  <a:outerShdw blurRad="38100" dist="38100" dir="2700000" algn="tl">
                    <a:srgbClr val="000000"/>
                  </a:outerShdw>
                </a:effectLst>
              </a:rPr>
              <a:t>’         It Is Helplessly Succumbing At     The Sight Of The Ill Of Others</a:t>
            </a:r>
          </a:p>
        </p:txBody>
      </p:sp>
      <p:sp>
        <p:nvSpPr>
          <p:cNvPr id="2306052" name="Comment 4">
            <a:extLst>
              <a:ext uri="{FF2B5EF4-FFF2-40B4-BE49-F238E27FC236}">
                <a16:creationId xmlns:a16="http://schemas.microsoft.com/office/drawing/2014/main" id="{A66C3EAF-31EF-441B-9A0B-4AD502E89A5B}"/>
              </a:ext>
            </a:extLst>
          </p:cNvPr>
          <p:cNvSpPr>
            <a:spLocks noChangeArrowheads="1"/>
          </p:cNvSpPr>
          <p:nvPr/>
        </p:nvSpPr>
        <p:spPr bwMode="auto">
          <a:xfrm>
            <a:off x="658020" y="-685800"/>
            <a:ext cx="10875963" cy="712788"/>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defTabSz="914400" eaLnBrk="0" fontAlgn="base" hangingPunct="0">
              <a:spcBef>
                <a:spcPct val="50000"/>
              </a:spcBef>
              <a:spcAft>
                <a:spcPct val="0"/>
              </a:spcAft>
              <a:defRPr/>
            </a:pPr>
            <a:r>
              <a:rPr lang="en-US" sz="1600">
                <a:solidFill>
                  <a:srgbClr val="000000"/>
                </a:solidFill>
                <a:latin typeface="Arial" charset="0"/>
              </a:rPr>
              <a:t>Philosopher Seneca &amp; Apostle Paul Contemporaries – Who Were Aware Of Existence Of The Other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306051">
                                            <p:txEl>
                                              <p:pRg st="0" end="0"/>
                                            </p:txEl>
                                          </p:spTgt>
                                        </p:tgtEl>
                                        <p:attrNameLst>
                                          <p:attrName>style.visibility</p:attrName>
                                        </p:attrNameLst>
                                      </p:cBhvr>
                                      <p:to>
                                        <p:strVal val="visible"/>
                                      </p:to>
                                    </p:set>
                                    <p:anim to="" calcmode="lin" valueType="num">
                                      <p:cBhvr>
                                        <p:cTn id="7" dur="1" fill="hold"/>
                                        <p:tgtEl>
                                          <p:spTgt spid="230605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2306051">
                                            <p:txEl>
                                              <p:pRg st="1" end="1"/>
                                            </p:txEl>
                                          </p:spTgt>
                                        </p:tgtEl>
                                        <p:attrNameLst>
                                          <p:attrName>style.visibility</p:attrName>
                                        </p:attrNameLst>
                                      </p:cBhvr>
                                      <p:to>
                                        <p:strVal val="visible"/>
                                      </p:to>
                                    </p:set>
                                    <p:anim to="" calcmode="lin" valueType="num">
                                      <p:cBhvr>
                                        <p:cTn id="12" dur="1" fill="hold"/>
                                        <p:tgtEl>
                                          <p:spTgt spid="230605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2306051">
                                            <p:txEl>
                                              <p:pRg st="2" end="2"/>
                                            </p:txEl>
                                          </p:spTgt>
                                        </p:tgtEl>
                                        <p:attrNameLst>
                                          <p:attrName>style.visibility</p:attrName>
                                        </p:attrNameLst>
                                      </p:cBhvr>
                                      <p:to>
                                        <p:strVal val="visible"/>
                                      </p:to>
                                    </p:set>
                                    <p:anim to="" calcmode="lin" valueType="num">
                                      <p:cBhvr>
                                        <p:cTn id="17" dur="1" fill="hold"/>
                                        <p:tgtEl>
                                          <p:spTgt spid="230605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6051"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BBB07-05F2-47F6-BB4C-D6F85D52DBBB}"/>
              </a:ext>
            </a:extLst>
          </p:cNvPr>
          <p:cNvSpPr>
            <a:spLocks noGrp="1"/>
          </p:cNvSpPr>
          <p:nvPr>
            <p:ph type="title"/>
          </p:nvPr>
        </p:nvSpPr>
        <p:spPr>
          <a:xfrm>
            <a:off x="2867487" y="897621"/>
            <a:ext cx="8922059" cy="922789"/>
          </a:xfrm>
          <a:solidFill>
            <a:schemeClr val="accent1">
              <a:lumMod val="40000"/>
              <a:lumOff val="60000"/>
            </a:schemeClr>
          </a:solidFill>
        </p:spPr>
        <p:txBody>
          <a:bodyPr>
            <a:normAutofit fontScale="90000"/>
          </a:bodyPr>
          <a:lstStyle/>
          <a:p>
            <a:r>
              <a:rPr lang="en-US" sz="4800" dirty="0">
                <a:effectLst>
                  <a:outerShdw blurRad="38100" dist="38100" dir="2700000" algn="tl">
                    <a:srgbClr val="000000">
                      <a:alpha val="43137"/>
                    </a:srgbClr>
                  </a:outerShdw>
                </a:effectLst>
              </a:rPr>
              <a:t> </a:t>
            </a:r>
            <a:r>
              <a:rPr lang="en-US" sz="5300" dirty="0">
                <a:solidFill>
                  <a:schemeClr val="accent4">
                    <a:lumMod val="75000"/>
                  </a:schemeClr>
                </a:solidFill>
                <a:effectLst>
                  <a:outerShdw blurRad="38100" dist="38100" dir="2700000" algn="tl">
                    <a:srgbClr val="000000">
                      <a:alpha val="43137"/>
                    </a:srgbClr>
                  </a:outerShdw>
                </a:effectLst>
              </a:rPr>
              <a:t>THE EIGHT BE-ATTITUDES</a:t>
            </a:r>
          </a:p>
        </p:txBody>
      </p:sp>
      <p:sp>
        <p:nvSpPr>
          <p:cNvPr id="3" name="Content Placeholder 2">
            <a:extLst>
              <a:ext uri="{FF2B5EF4-FFF2-40B4-BE49-F238E27FC236}">
                <a16:creationId xmlns:a16="http://schemas.microsoft.com/office/drawing/2014/main" id="{AEACF9D8-20F6-4432-9051-3AAF4178AEB6}"/>
              </a:ext>
            </a:extLst>
          </p:cNvPr>
          <p:cNvSpPr>
            <a:spLocks noGrp="1"/>
          </p:cNvSpPr>
          <p:nvPr>
            <p:ph idx="1"/>
          </p:nvPr>
        </p:nvSpPr>
        <p:spPr>
          <a:xfrm>
            <a:off x="2933700" y="2503503"/>
            <a:ext cx="8855846" cy="4128116"/>
          </a:xfrm>
        </p:spPr>
        <p:txBody>
          <a:bodyPr>
            <a:normAutofit lnSpcReduction="10000"/>
          </a:bodyPr>
          <a:lstStyle/>
          <a:p>
            <a:r>
              <a:rPr lang="en-US" sz="4400" b="1" dirty="0">
                <a:solidFill>
                  <a:schemeClr val="accent4">
                    <a:lumMod val="75000"/>
                  </a:schemeClr>
                </a:solidFill>
                <a:effectLst>
                  <a:outerShdw blurRad="38100" dist="38100" dir="2700000" algn="tl">
                    <a:srgbClr val="000000">
                      <a:alpha val="43137"/>
                    </a:srgbClr>
                  </a:outerShdw>
                </a:effectLst>
                <a:hlinkClick r:id="rId2" action="ppaction://hlinksldjump"/>
              </a:rPr>
              <a:t>Blessed Are The Merciful</a:t>
            </a:r>
            <a:endParaRPr lang="en-US" sz="4400" b="1" dirty="0">
              <a:solidFill>
                <a:schemeClr val="accent4">
                  <a:lumMod val="75000"/>
                </a:schemeClr>
              </a:solidFill>
              <a:effectLst>
                <a:outerShdw blurRad="38100" dist="38100" dir="2700000" algn="tl">
                  <a:srgbClr val="000000">
                    <a:alpha val="43137"/>
                  </a:srgbClr>
                </a:outerShdw>
              </a:effectLst>
            </a:endParaRPr>
          </a:p>
          <a:p>
            <a:r>
              <a:rPr lang="en-US" sz="4400" b="1" dirty="0">
                <a:solidFill>
                  <a:schemeClr val="accent4">
                    <a:lumMod val="75000"/>
                  </a:schemeClr>
                </a:solidFill>
                <a:effectLst>
                  <a:outerShdw blurRad="38100" dist="38100" dir="2700000" algn="tl">
                    <a:srgbClr val="000000">
                      <a:alpha val="43137"/>
                    </a:srgbClr>
                  </a:outerShdw>
                </a:effectLst>
                <a:hlinkClick r:id="rId3" action="ppaction://hlinksldjump"/>
              </a:rPr>
              <a:t>Blessed Are The Poor In Heart</a:t>
            </a:r>
            <a:endParaRPr lang="en-US" sz="4400" b="1" dirty="0">
              <a:solidFill>
                <a:schemeClr val="accent4">
                  <a:lumMod val="75000"/>
                </a:schemeClr>
              </a:solidFill>
              <a:effectLst>
                <a:outerShdw blurRad="38100" dist="38100" dir="2700000" algn="tl">
                  <a:srgbClr val="000000">
                    <a:alpha val="43137"/>
                  </a:srgbClr>
                </a:outerShdw>
              </a:effectLst>
            </a:endParaRPr>
          </a:p>
          <a:p>
            <a:r>
              <a:rPr lang="en-US" sz="4400" b="1" dirty="0">
                <a:solidFill>
                  <a:schemeClr val="accent4">
                    <a:lumMod val="75000"/>
                  </a:schemeClr>
                </a:solidFill>
                <a:effectLst>
                  <a:outerShdw blurRad="38100" dist="38100" dir="2700000" algn="tl">
                    <a:srgbClr val="000000">
                      <a:alpha val="43137"/>
                    </a:srgbClr>
                  </a:outerShdw>
                </a:effectLst>
                <a:hlinkClick r:id="rId4" action="ppaction://hlinksldjump"/>
              </a:rPr>
              <a:t>Blessed Are The Peacemakers</a:t>
            </a:r>
            <a:endParaRPr lang="en-US" sz="4400" b="1" dirty="0">
              <a:solidFill>
                <a:schemeClr val="accent4">
                  <a:lumMod val="75000"/>
                </a:schemeClr>
              </a:solidFill>
              <a:effectLst>
                <a:outerShdw blurRad="38100" dist="38100" dir="2700000" algn="tl">
                  <a:srgbClr val="000000">
                    <a:alpha val="43137"/>
                  </a:srgbClr>
                </a:outerShdw>
              </a:effectLst>
            </a:endParaRPr>
          </a:p>
          <a:p>
            <a:r>
              <a:rPr lang="en-US" sz="4400" b="1" dirty="0">
                <a:solidFill>
                  <a:schemeClr val="accent4">
                    <a:lumMod val="75000"/>
                  </a:schemeClr>
                </a:solidFill>
                <a:effectLst>
                  <a:outerShdw blurRad="38100" dist="38100" dir="2700000" algn="tl">
                    <a:srgbClr val="000000">
                      <a:alpha val="43137"/>
                    </a:srgbClr>
                  </a:outerShdw>
                </a:effectLst>
                <a:hlinkClick r:id="rId5" action="ppaction://hlinksldjump"/>
              </a:rPr>
              <a:t>Blessed Are Those Who Are Persecuted For Righteousness Sake</a:t>
            </a:r>
            <a:endParaRPr lang="en-US" sz="4400" b="1" dirty="0">
              <a:solidFill>
                <a:schemeClr val="accent4">
                  <a:lumMod val="75000"/>
                </a:schemeClr>
              </a:solidFill>
              <a:effectLst>
                <a:outerShdw blurRad="38100" dist="38100" dir="2700000" algn="tl">
                  <a:srgbClr val="000000">
                    <a:alpha val="43137"/>
                  </a:srgbClr>
                </a:outerShdw>
              </a:effectLst>
            </a:endParaRPr>
          </a:p>
          <a:p>
            <a:endParaRPr lang="en-US" sz="4400" b="1" dirty="0"/>
          </a:p>
          <a:p>
            <a:endParaRPr lang="en-US" dirty="0"/>
          </a:p>
        </p:txBody>
      </p:sp>
      <p:sp>
        <p:nvSpPr>
          <p:cNvPr id="4" name="Rectangle 3">
            <a:extLst>
              <a:ext uri="{FF2B5EF4-FFF2-40B4-BE49-F238E27FC236}">
                <a16:creationId xmlns:a16="http://schemas.microsoft.com/office/drawing/2014/main" id="{CBE4B782-C272-41F6-AFC7-C4B219C83CE9}"/>
              </a:ext>
            </a:extLst>
          </p:cNvPr>
          <p:cNvSpPr/>
          <p:nvPr/>
        </p:nvSpPr>
        <p:spPr>
          <a:xfrm>
            <a:off x="763480" y="-115412"/>
            <a:ext cx="923277" cy="7201972"/>
          </a:xfrm>
          <a:prstGeom prst="rect">
            <a:avLst/>
          </a:prstGeom>
          <a:noFill/>
        </p:spPr>
        <p:txBody>
          <a:bodyPr wrap="square" lIns="91440" tIns="45720" rIns="91440" bIns="45720">
            <a:spAutoFit/>
          </a:bodyPr>
          <a:lstStyle/>
          <a:p>
            <a:pPr algn="ctr"/>
            <a:r>
              <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PART </a:t>
            </a:r>
          </a:p>
          <a:p>
            <a:pPr algn="ctr"/>
            <a:r>
              <a:rPr lang="en-US" sz="6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TWO</a:t>
            </a:r>
            <a:endParaRPr lang="en-US" sz="6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98750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2"/>
                                        </p:tgtEl>
                                        <p:attrNameLst>
                                          <p:attrName>style.color</p:attrName>
                                        </p:attrNameLst>
                                      </p:cBhvr>
                                      <p:to>
                                        <a:schemeClr val="bg1"/>
                                      </p:to>
                                    </p:animClr>
                                    <p:animClr clrSpc="rgb" dir="cw">
                                      <p:cBhvr>
                                        <p:cTn id="14" dur="250" autoRev="1" fill="remove"/>
                                        <p:tgtEl>
                                          <p:spTgt spid="2"/>
                                        </p:tgtEl>
                                        <p:attrNameLst>
                                          <p:attrName>fillcolor</p:attrName>
                                        </p:attrNameLst>
                                      </p:cBhvr>
                                      <p:to>
                                        <a:schemeClr val="bg1"/>
                                      </p:to>
                                    </p:animClr>
                                    <p:set>
                                      <p:cBhvr>
                                        <p:cTn id="15" dur="250" autoRev="1" fill="remove"/>
                                        <p:tgtEl>
                                          <p:spTgt spid="2"/>
                                        </p:tgtEl>
                                        <p:attrNameLst>
                                          <p:attrName>fill.type</p:attrName>
                                        </p:attrNameLst>
                                      </p:cBhvr>
                                      <p:to>
                                        <p:strVal val="solid"/>
                                      </p:to>
                                    </p:set>
                                    <p:set>
                                      <p:cBhvr>
                                        <p:cTn id="16" dur="250" autoRev="1" fill="remove"/>
                                        <p:tgtEl>
                                          <p:spTgt spid="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0" nodeType="clickEffect">
                                  <p:stCondLst>
                                    <p:cond delay="0"/>
                                  </p:stCondLst>
                                  <p:childTnLst>
                                    <p:animRot by="21600000">
                                      <p:cBhvr>
                                        <p:cTn id="20" dur="2000" fill="hold"/>
                                        <p:tgtEl>
                                          <p:spTgt spid="3">
                                            <p:txEl>
                                              <p:pRg st="0" end="0"/>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grpId="0" nodeType="clickEffect">
                                  <p:stCondLst>
                                    <p:cond delay="0"/>
                                  </p:stCondLst>
                                  <p:childTnLst>
                                    <p:animRot by="21600000">
                                      <p:cBhvr>
                                        <p:cTn id="24" dur="2000" fill="hold"/>
                                        <p:tgtEl>
                                          <p:spTgt spid="3">
                                            <p:txEl>
                                              <p:pRg st="1" end="1"/>
                                            </p:tx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grpId="0" nodeType="clickEffect">
                                  <p:stCondLst>
                                    <p:cond delay="0"/>
                                  </p:stCondLst>
                                  <p:childTnLst>
                                    <p:animRot by="21600000">
                                      <p:cBhvr>
                                        <p:cTn id="28" dur="2000" fill="hold"/>
                                        <p:tgtEl>
                                          <p:spTgt spid="3">
                                            <p:txEl>
                                              <p:pRg st="2" end="2"/>
                                            </p:txEl>
                                          </p:spTgt>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grpId="0" nodeType="clickEffect">
                                  <p:stCondLst>
                                    <p:cond delay="0"/>
                                  </p:stCondLst>
                                  <p:childTnLst>
                                    <p:animRot by="21600000">
                                      <p:cBhvr>
                                        <p:cTn id="32"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19586" name="Rectangle 2">
            <a:extLst>
              <a:ext uri="{FF2B5EF4-FFF2-40B4-BE49-F238E27FC236}">
                <a16:creationId xmlns:a16="http://schemas.microsoft.com/office/drawing/2014/main" id="{08267EF6-A980-4251-AC43-921E6EDACB45}"/>
              </a:ext>
            </a:extLst>
          </p:cNvPr>
          <p:cNvSpPr>
            <a:spLocks noGrp="1" noChangeArrowheads="1"/>
          </p:cNvSpPr>
          <p:nvPr>
            <p:ph type="title"/>
          </p:nvPr>
        </p:nvSpPr>
        <p:spPr>
          <a:xfrm>
            <a:off x="746920" y="0"/>
            <a:ext cx="10698163" cy="685800"/>
          </a:xfrm>
          <a:solidFill>
            <a:schemeClr val="accent2"/>
          </a:solidFill>
        </p:spPr>
        <p:txBody>
          <a:bodyPr/>
          <a:lstStyle/>
          <a:p>
            <a:pPr eaLnBrk="1" hangingPunct="1">
              <a:defRPr/>
            </a:pPr>
            <a:r>
              <a:rPr lang="en-US" sz="3600" b="0">
                <a:solidFill>
                  <a:schemeClr val="bg1"/>
                </a:solidFill>
                <a:effectLst>
                  <a:outerShdw blurRad="38100" dist="38100" dir="2700000" algn="tl">
                    <a:srgbClr val="000000"/>
                  </a:outerShdw>
                </a:effectLst>
              </a:rPr>
              <a:t>@ Grace - God’s Love - Hell’s Horror - Nexus</a:t>
            </a:r>
            <a:r>
              <a:rPr lang="en-US" b="0"/>
              <a:t>                  </a:t>
            </a:r>
          </a:p>
        </p:txBody>
      </p:sp>
      <p:sp>
        <p:nvSpPr>
          <p:cNvPr id="1219587" name="Rectangle 3">
            <a:extLst>
              <a:ext uri="{FF2B5EF4-FFF2-40B4-BE49-F238E27FC236}">
                <a16:creationId xmlns:a16="http://schemas.microsoft.com/office/drawing/2014/main" id="{4D12157E-5B68-42D9-B9A3-E1714D7D62A9}"/>
              </a:ext>
            </a:extLst>
          </p:cNvPr>
          <p:cNvSpPr>
            <a:spLocks noGrp="1" noChangeArrowheads="1"/>
          </p:cNvSpPr>
          <p:nvPr>
            <p:ph type="body" idx="1"/>
          </p:nvPr>
        </p:nvSpPr>
        <p:spPr>
          <a:xfrm>
            <a:off x="835820" y="762000"/>
            <a:ext cx="10520363" cy="5943600"/>
          </a:xfrm>
          <a:ln>
            <a:solidFill>
              <a:srgbClr val="FF6600"/>
            </a:solidFill>
          </a:ln>
        </p:spPr>
        <p:txBody>
          <a:bodyPr/>
          <a:lstStyle/>
          <a:p>
            <a:pPr eaLnBrk="1" hangingPunct="1">
              <a:defRPr/>
            </a:pPr>
            <a:r>
              <a:rPr lang="en-US" sz="6000" dirty="0">
                <a:solidFill>
                  <a:srgbClr val="FF0066"/>
                </a:solidFill>
                <a:effectLst>
                  <a:outerShdw blurRad="38100" dist="38100" dir="2700000" algn="tl">
                    <a:srgbClr val="000000"/>
                  </a:outerShdw>
                </a:effectLst>
              </a:rPr>
              <a:t>MERCY:</a:t>
            </a:r>
            <a:r>
              <a:rPr lang="en-US" sz="6000" dirty="0">
                <a:effectLst>
                  <a:outerShdw blurRad="38100" dist="38100" dir="2700000" algn="tl">
                    <a:srgbClr val="000000"/>
                  </a:outerShdw>
                </a:effectLst>
              </a:rPr>
              <a:t>   </a:t>
            </a:r>
            <a:r>
              <a:rPr lang="en-US" sz="6000" i="1" dirty="0">
                <a:effectLst>
                  <a:outerShdw blurRad="38100" dist="38100" dir="2700000" algn="tl">
                    <a:srgbClr val="000000"/>
                  </a:outerShdw>
                </a:effectLst>
              </a:rPr>
              <a:t>WHERE WE</a:t>
            </a:r>
            <a:r>
              <a:rPr lang="en-US" sz="6000" dirty="0">
                <a:effectLst>
                  <a:outerShdw blurRad="38100" dist="38100" dir="2700000" algn="tl">
                    <a:srgbClr val="000000"/>
                  </a:outerShdw>
                </a:effectLst>
              </a:rPr>
              <a:t>      </a:t>
            </a:r>
            <a:r>
              <a:rPr lang="en-US" sz="6000" i="1" u="sng" dirty="0">
                <a:effectLst>
                  <a:outerShdw blurRad="38100" dist="38100" dir="2700000" algn="tl">
                    <a:srgbClr val="000000"/>
                  </a:outerShdw>
                </a:effectLst>
              </a:rPr>
              <a:t>DO NOT GET WHAT WE   DO REALLY DESERVE</a:t>
            </a:r>
          </a:p>
          <a:p>
            <a:pPr eaLnBrk="1" hangingPunct="1">
              <a:defRPr/>
            </a:pPr>
            <a:r>
              <a:rPr lang="en-US" sz="6000" dirty="0">
                <a:solidFill>
                  <a:srgbClr val="CC3399"/>
                </a:solidFill>
                <a:effectLst>
                  <a:outerShdw blurRad="38100" dist="38100" dir="2700000" algn="tl">
                    <a:srgbClr val="000000"/>
                  </a:outerShdw>
                </a:effectLst>
              </a:rPr>
              <a:t>GRACE:</a:t>
            </a:r>
            <a:r>
              <a:rPr lang="en-US" sz="6000" dirty="0">
                <a:effectLst>
                  <a:outerShdw blurRad="38100" dist="38100" dir="2700000" algn="tl">
                    <a:srgbClr val="000000"/>
                  </a:outerShdw>
                </a:effectLst>
              </a:rPr>
              <a:t>   </a:t>
            </a:r>
            <a:r>
              <a:rPr lang="en-US" sz="6000" i="1" dirty="0">
                <a:effectLst>
                  <a:outerShdw blurRad="38100" dist="38100" dir="2700000" algn="tl">
                    <a:srgbClr val="000000"/>
                  </a:outerShdw>
                </a:effectLst>
              </a:rPr>
              <a:t>WHERE WE     </a:t>
            </a:r>
            <a:r>
              <a:rPr lang="en-US" sz="6000" dirty="0">
                <a:effectLst>
                  <a:outerShdw blurRad="38100" dist="38100" dir="2700000" algn="tl">
                    <a:srgbClr val="000000"/>
                  </a:outerShdw>
                </a:effectLst>
              </a:rPr>
              <a:t>  </a:t>
            </a:r>
            <a:r>
              <a:rPr lang="en-US" sz="6000" i="1" u="sng" dirty="0">
                <a:effectLst>
                  <a:outerShdw blurRad="38100" dist="38100" dir="2700000" algn="tl">
                    <a:srgbClr val="000000"/>
                  </a:outerShdw>
                </a:effectLst>
              </a:rPr>
              <a:t>DO GET WHAT WE DO   NOT REALLY DESERVE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219587">
                                            <p:txEl>
                                              <p:pRg st="0" end="0"/>
                                            </p:txEl>
                                          </p:spTgt>
                                        </p:tgtEl>
                                        <p:attrNameLst>
                                          <p:attrName>style.visibility</p:attrName>
                                        </p:attrNameLst>
                                      </p:cBhvr>
                                      <p:to>
                                        <p:strVal val="visible"/>
                                      </p:to>
                                    </p:set>
                                    <p:anim to="" calcmode="lin" valueType="num">
                                      <p:cBhvr>
                                        <p:cTn id="7" dur="1" fill="hold"/>
                                        <p:tgtEl>
                                          <p:spTgt spid="121958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219587">
                                            <p:txEl>
                                              <p:pRg st="1" end="1"/>
                                            </p:txEl>
                                          </p:spTgt>
                                        </p:tgtEl>
                                        <p:attrNameLst>
                                          <p:attrName>style.visibility</p:attrName>
                                        </p:attrNameLst>
                                      </p:cBhvr>
                                      <p:to>
                                        <p:strVal val="visible"/>
                                      </p:to>
                                    </p:set>
                                    <p:anim to="" calcmode="lin" valueType="num">
                                      <p:cBhvr>
                                        <p:cTn id="12" dur="1" fill="hold"/>
                                        <p:tgtEl>
                                          <p:spTgt spid="121958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587"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F4497-6D18-4286-A919-02EB8DBBA9C5}"/>
              </a:ext>
            </a:extLst>
          </p:cNvPr>
          <p:cNvSpPr>
            <a:spLocks noGrp="1"/>
          </p:cNvSpPr>
          <p:nvPr>
            <p:ph type="title"/>
          </p:nvPr>
        </p:nvSpPr>
        <p:spPr>
          <a:xfrm>
            <a:off x="508000" y="914400"/>
            <a:ext cx="3860800" cy="1981201"/>
          </a:xfrm>
        </p:spPr>
        <p:txBody>
          <a:bodyPr/>
          <a:lstStyle/>
          <a:p>
            <a:r>
              <a:rPr lang="en-US" sz="4800" dirty="0"/>
              <a:t>SERMON ON THE MOUNT</a:t>
            </a:r>
          </a:p>
        </p:txBody>
      </p:sp>
      <p:sp>
        <p:nvSpPr>
          <p:cNvPr id="6" name="Text Placeholder 5">
            <a:extLst>
              <a:ext uri="{FF2B5EF4-FFF2-40B4-BE49-F238E27FC236}">
                <a16:creationId xmlns:a16="http://schemas.microsoft.com/office/drawing/2014/main" id="{4DBEB4B8-8011-404C-BED3-B16BEBD20666}"/>
              </a:ext>
            </a:extLst>
          </p:cNvPr>
          <p:cNvSpPr>
            <a:spLocks noGrp="1"/>
          </p:cNvSpPr>
          <p:nvPr>
            <p:ph type="body" idx="2"/>
          </p:nvPr>
        </p:nvSpPr>
        <p:spPr/>
        <p:txBody>
          <a:bodyPr/>
          <a:lstStyle/>
          <a:p>
            <a:r>
              <a:rPr lang="en-US" dirty="0"/>
              <a:t>The Be-Attitudes: An Exposition of Matthew 5: 1 - 12</a:t>
            </a:r>
          </a:p>
        </p:txBody>
      </p:sp>
      <p:sp>
        <p:nvSpPr>
          <p:cNvPr id="3" name="Rectangle 2">
            <a:extLst>
              <a:ext uri="{FF2B5EF4-FFF2-40B4-BE49-F238E27FC236}">
                <a16:creationId xmlns:a16="http://schemas.microsoft.com/office/drawing/2014/main" id="{A881C65A-13BD-4FE3-80FB-579C4710077C}"/>
              </a:ext>
            </a:extLst>
          </p:cNvPr>
          <p:cNvSpPr/>
          <p:nvPr/>
        </p:nvSpPr>
        <p:spPr>
          <a:xfrm>
            <a:off x="5140172" y="1526959"/>
            <a:ext cx="6098958" cy="3046988"/>
          </a:xfrm>
          <a:prstGeom prst="rect">
            <a:avLst/>
          </a:prstGeom>
          <a:noFill/>
        </p:spPr>
        <p:txBody>
          <a:bodyPr wrap="square" lIns="91440" tIns="45720" rIns="91440" bIns="45720">
            <a:spAutoFit/>
          </a:bodyPr>
          <a:lstStyle/>
          <a:p>
            <a:pPr algn="ctr"/>
            <a:r>
              <a:rPr lang="en-US" sz="9600" b="1" dirty="0">
                <a:ln w="13462">
                  <a:solidFill>
                    <a:schemeClr val="bg1"/>
                  </a:solidFill>
                  <a:prstDash val="solid"/>
                </a:ln>
                <a:solidFill>
                  <a:srgbClr val="903730"/>
                </a:solidFill>
                <a:effectLst>
                  <a:outerShdw dist="38100" dir="2700000" algn="bl" rotWithShape="0">
                    <a:schemeClr val="accent5"/>
                  </a:outerShdw>
                </a:effectLst>
              </a:rPr>
              <a:t>SHOW MERCY</a:t>
            </a:r>
            <a:endParaRPr lang="en-US" sz="9600" b="1" cap="none" spc="0" dirty="0">
              <a:ln w="13462">
                <a:solidFill>
                  <a:schemeClr val="bg1"/>
                </a:solidFill>
                <a:prstDash val="solid"/>
              </a:ln>
              <a:solidFill>
                <a:srgbClr val="903730"/>
              </a:solidFill>
              <a:effectLst>
                <a:outerShdw dist="38100" dir="2700000" algn="bl" rotWithShape="0">
                  <a:schemeClr val="accent5"/>
                </a:outerShdw>
              </a:effectLst>
            </a:endParaRPr>
          </a:p>
        </p:txBody>
      </p:sp>
      <p:sp>
        <p:nvSpPr>
          <p:cNvPr id="5" name="Action Button: Go Back or Previous 4">
            <a:hlinkClick r:id="rId2" action="ppaction://hlinksldjump" highlightClick="1"/>
            <a:extLst>
              <a:ext uri="{FF2B5EF4-FFF2-40B4-BE49-F238E27FC236}">
                <a16:creationId xmlns:a16="http://schemas.microsoft.com/office/drawing/2014/main" id="{54F053A0-CC63-4214-81E4-D1B91596CFE0}"/>
              </a:ext>
            </a:extLst>
          </p:cNvPr>
          <p:cNvSpPr/>
          <p:nvPr/>
        </p:nvSpPr>
        <p:spPr>
          <a:xfrm>
            <a:off x="11239129" y="5804033"/>
            <a:ext cx="718335" cy="551527"/>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37164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676" name="Rectangle 4">
            <a:extLst>
              <a:ext uri="{FF2B5EF4-FFF2-40B4-BE49-F238E27FC236}">
                <a16:creationId xmlns:a16="http://schemas.microsoft.com/office/drawing/2014/main" id="{310DE206-BE39-4BC7-8180-B58EBE7ED3F8}"/>
              </a:ext>
            </a:extLst>
          </p:cNvPr>
          <p:cNvSpPr>
            <a:spLocks noGrp="1" noChangeArrowheads="1"/>
          </p:cNvSpPr>
          <p:nvPr>
            <p:ph type="title"/>
          </p:nvPr>
        </p:nvSpPr>
        <p:spPr>
          <a:xfrm>
            <a:off x="2209800" y="2438400"/>
            <a:ext cx="7772400" cy="838200"/>
          </a:xfrm>
        </p:spPr>
        <p:txBody>
          <a:bodyPr/>
          <a:lstStyle/>
          <a:p>
            <a:r>
              <a:rPr lang="en-US" altLang="en-US"/>
              <a:t>The Merciful</a:t>
            </a:r>
          </a:p>
        </p:txBody>
      </p:sp>
    </p:spTree>
    <p:extLst>
      <p:ext uri="{BB962C8B-B14F-4D97-AF65-F5344CB8AC3E}">
        <p14:creationId xmlns:p14="http://schemas.microsoft.com/office/powerpoint/2010/main" val="345373701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2756" name="Rectangle 4">
            <a:extLst>
              <a:ext uri="{FF2B5EF4-FFF2-40B4-BE49-F238E27FC236}">
                <a16:creationId xmlns:a16="http://schemas.microsoft.com/office/drawing/2014/main" id="{D0427D3B-C52C-48EC-8D5C-9AFA16D09EE5}"/>
              </a:ext>
            </a:extLst>
          </p:cNvPr>
          <p:cNvSpPr>
            <a:spLocks noGrp="1" noChangeArrowheads="1"/>
          </p:cNvSpPr>
          <p:nvPr>
            <p:ph type="title"/>
          </p:nvPr>
        </p:nvSpPr>
        <p:spPr/>
        <p:txBody>
          <a:bodyPr/>
          <a:lstStyle/>
          <a:p>
            <a:r>
              <a:rPr lang="en-US" altLang="en-US"/>
              <a:t>The Merciful</a:t>
            </a:r>
          </a:p>
        </p:txBody>
      </p:sp>
      <p:sp>
        <p:nvSpPr>
          <p:cNvPr id="202757" name="Rectangle 5">
            <a:extLst>
              <a:ext uri="{FF2B5EF4-FFF2-40B4-BE49-F238E27FC236}">
                <a16:creationId xmlns:a16="http://schemas.microsoft.com/office/drawing/2014/main" id="{03A71553-CA72-4433-AB37-735E97E0601D}"/>
              </a:ext>
            </a:extLst>
          </p:cNvPr>
          <p:cNvSpPr>
            <a:spLocks noGrp="1" noChangeArrowheads="1"/>
          </p:cNvSpPr>
          <p:nvPr>
            <p:ph type="body" idx="1"/>
          </p:nvPr>
        </p:nvSpPr>
        <p:spPr/>
        <p:txBody>
          <a:bodyPr/>
          <a:lstStyle/>
          <a:p>
            <a:r>
              <a:rPr lang="en-US" altLang="en-US"/>
              <a:t>“Blessed are the merciful, for they will be shown mercy.” </a:t>
            </a:r>
            <a:r>
              <a:rPr lang="en-US" altLang="en-US" i="1"/>
              <a:t>– Matthew 5:7</a:t>
            </a:r>
            <a:endParaRPr lang="en-US" altLang="en-US"/>
          </a:p>
          <a:p>
            <a:pPr lvl="1"/>
            <a:r>
              <a:rPr lang="en-US" altLang="en-US"/>
              <a:t>Mercy is part of God’s own nature: “…the compassionate and gracious God, slow to anger, abounding in love and faithfulness” (Exodus 34:6).</a:t>
            </a:r>
          </a:p>
        </p:txBody>
      </p:sp>
    </p:spTree>
    <p:extLst>
      <p:ext uri="{BB962C8B-B14F-4D97-AF65-F5344CB8AC3E}">
        <p14:creationId xmlns:p14="http://schemas.microsoft.com/office/powerpoint/2010/main" val="2168169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30761" name="Picture 9">
            <a:extLst>
              <a:ext uri="{FF2B5EF4-FFF2-40B4-BE49-F238E27FC236}">
                <a16:creationId xmlns:a16="http://schemas.microsoft.com/office/drawing/2014/main" id="{D1C6FC12-8011-4EDB-B861-FF77D2988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590676"/>
            <a:ext cx="3581400" cy="2600325"/>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330762" name="Rectangle 10">
            <a:extLst>
              <a:ext uri="{FF2B5EF4-FFF2-40B4-BE49-F238E27FC236}">
                <a16:creationId xmlns:a16="http://schemas.microsoft.com/office/drawing/2014/main" id="{3A39B6F9-70DE-4320-835C-487BD9660351}"/>
              </a:ext>
            </a:extLst>
          </p:cNvPr>
          <p:cNvSpPr>
            <a:spLocks noGrp="1" noChangeArrowheads="1"/>
          </p:cNvSpPr>
          <p:nvPr>
            <p:ph type="title"/>
          </p:nvPr>
        </p:nvSpPr>
        <p:spPr/>
        <p:txBody>
          <a:bodyPr/>
          <a:lstStyle/>
          <a:p>
            <a:r>
              <a:rPr lang="en-US" altLang="en-US"/>
              <a:t>The Merciful</a:t>
            </a:r>
          </a:p>
        </p:txBody>
      </p:sp>
      <p:sp>
        <p:nvSpPr>
          <p:cNvPr id="330763" name="Rectangle 11">
            <a:extLst>
              <a:ext uri="{FF2B5EF4-FFF2-40B4-BE49-F238E27FC236}">
                <a16:creationId xmlns:a16="http://schemas.microsoft.com/office/drawing/2014/main" id="{F7C3F15D-3BB7-4C6E-9BE3-90A57E22452B}"/>
              </a:ext>
            </a:extLst>
          </p:cNvPr>
          <p:cNvSpPr>
            <a:spLocks noGrp="1" noChangeArrowheads="1"/>
          </p:cNvSpPr>
          <p:nvPr>
            <p:ph type="body" idx="1"/>
          </p:nvPr>
        </p:nvSpPr>
        <p:spPr/>
        <p:txBody>
          <a:bodyPr/>
          <a:lstStyle/>
          <a:p>
            <a:pPr lvl="1"/>
            <a:r>
              <a:rPr lang="en-US" altLang="en-US"/>
              <a:t>People who have </a:t>
            </a:r>
            <a:br>
              <a:rPr lang="en-US" altLang="en-US"/>
            </a:br>
            <a:r>
              <a:rPr lang="en-US" altLang="en-US"/>
              <a:t>experienced mercy and </a:t>
            </a:r>
            <a:br>
              <a:rPr lang="en-US" altLang="en-US"/>
            </a:br>
            <a:r>
              <a:rPr lang="en-US" altLang="en-US"/>
              <a:t>forgiveness are filled </a:t>
            </a:r>
            <a:br>
              <a:rPr lang="en-US" altLang="en-US"/>
            </a:br>
            <a:r>
              <a:rPr lang="en-US" altLang="en-US"/>
              <a:t>with gratitude, </a:t>
            </a:r>
            <a:br>
              <a:rPr lang="en-US" altLang="en-US"/>
            </a:br>
            <a:r>
              <a:rPr lang="en-US" altLang="en-US"/>
              <a:t>cultivating a merciful </a:t>
            </a:r>
            <a:br>
              <a:rPr lang="en-US" altLang="en-US"/>
            </a:br>
            <a:r>
              <a:rPr lang="en-US" altLang="en-US"/>
              <a:t>attitude in return.</a:t>
            </a:r>
          </a:p>
          <a:p>
            <a:pPr lvl="1"/>
            <a:r>
              <a:rPr lang="en-US" altLang="en-US"/>
              <a:t>God’s expects mercy </a:t>
            </a:r>
            <a:br>
              <a:rPr lang="en-US" altLang="en-US"/>
            </a:br>
            <a:r>
              <a:rPr lang="en-US" altLang="en-US"/>
              <a:t>from his people: “What does the Lord require of you? To act justly and to love mercy and to walk humbly with your God” (Micah 6:8).</a:t>
            </a:r>
          </a:p>
        </p:txBody>
      </p:sp>
    </p:spTree>
    <p:extLst>
      <p:ext uri="{BB962C8B-B14F-4D97-AF65-F5344CB8AC3E}">
        <p14:creationId xmlns:p14="http://schemas.microsoft.com/office/powerpoint/2010/main" val="1460121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30761"/>
                                        </p:tgtEl>
                                        <p:attrNameLst>
                                          <p:attrName>style.visibility</p:attrName>
                                        </p:attrNameLst>
                                      </p:cBhvr>
                                      <p:to>
                                        <p:strVal val="visible"/>
                                      </p:to>
                                    </p:set>
                                    <p:animEffect transition="in" filter="fade">
                                      <p:cBhvr>
                                        <p:cTn id="7" dur="1000"/>
                                        <p:tgtEl>
                                          <p:spTgt spid="3307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307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6" name="Rectangle 6">
            <a:extLst>
              <a:ext uri="{FF2B5EF4-FFF2-40B4-BE49-F238E27FC236}">
                <a16:creationId xmlns:a16="http://schemas.microsoft.com/office/drawing/2014/main" id="{91A2A357-C9D2-4340-BA0B-44E2D6CC556A}"/>
              </a:ext>
            </a:extLst>
          </p:cNvPr>
          <p:cNvSpPr>
            <a:spLocks noGrp="1" noChangeArrowheads="1"/>
          </p:cNvSpPr>
          <p:nvPr>
            <p:ph type="title"/>
          </p:nvPr>
        </p:nvSpPr>
        <p:spPr/>
        <p:txBody>
          <a:bodyPr/>
          <a:lstStyle/>
          <a:p>
            <a:r>
              <a:rPr lang="en-US" altLang="en-US"/>
              <a:t>The Merciful</a:t>
            </a:r>
          </a:p>
        </p:txBody>
      </p:sp>
      <p:sp>
        <p:nvSpPr>
          <p:cNvPr id="30727" name="Rectangle 7">
            <a:extLst>
              <a:ext uri="{FF2B5EF4-FFF2-40B4-BE49-F238E27FC236}">
                <a16:creationId xmlns:a16="http://schemas.microsoft.com/office/drawing/2014/main" id="{C0770537-974D-418C-8E03-992C730626EB}"/>
              </a:ext>
            </a:extLst>
          </p:cNvPr>
          <p:cNvSpPr>
            <a:spLocks noGrp="1" noChangeArrowheads="1"/>
          </p:cNvSpPr>
          <p:nvPr>
            <p:ph type="body" idx="1"/>
          </p:nvPr>
        </p:nvSpPr>
        <p:spPr/>
        <p:txBody>
          <a:bodyPr/>
          <a:lstStyle/>
          <a:p>
            <a:r>
              <a:rPr lang="en-US" altLang="en-US"/>
              <a:t>What the World Says:</a:t>
            </a:r>
          </a:p>
          <a:p>
            <a:pPr lvl="1"/>
            <a:r>
              <a:rPr lang="en-US" altLang="en-US"/>
              <a:t>We want justice! Take no prisoners! We condemn others to make ourselves feel better. </a:t>
            </a:r>
          </a:p>
          <a:p>
            <a:pPr lvl="1"/>
            <a:r>
              <a:rPr lang="en-US" altLang="en-US"/>
              <a:t>Our world idolizes the arrogant and merciless in sports, in wealth, fame, and on the screen. </a:t>
            </a:r>
          </a:p>
          <a:p>
            <a:pPr lvl="1"/>
            <a:r>
              <a:rPr lang="en-US" altLang="en-US"/>
              <a:t>Mercy has become a liability—it is way too costly and will prevent the attainment of our goals.</a:t>
            </a:r>
          </a:p>
        </p:txBody>
      </p:sp>
    </p:spTree>
    <p:extLst>
      <p:ext uri="{BB962C8B-B14F-4D97-AF65-F5344CB8AC3E}">
        <p14:creationId xmlns:p14="http://schemas.microsoft.com/office/powerpoint/2010/main" val="1665110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8" name="Rectangle 4">
            <a:extLst>
              <a:ext uri="{FF2B5EF4-FFF2-40B4-BE49-F238E27FC236}">
                <a16:creationId xmlns:a16="http://schemas.microsoft.com/office/drawing/2014/main" id="{8616ED20-0EDC-42A9-9E05-DD13A7C9E14A}"/>
              </a:ext>
            </a:extLst>
          </p:cNvPr>
          <p:cNvSpPr>
            <a:spLocks noGrp="1" noChangeArrowheads="1"/>
          </p:cNvSpPr>
          <p:nvPr>
            <p:ph type="title"/>
          </p:nvPr>
        </p:nvSpPr>
        <p:spPr/>
        <p:txBody>
          <a:bodyPr/>
          <a:lstStyle/>
          <a:p>
            <a:r>
              <a:rPr lang="en-US" altLang="en-US"/>
              <a:t>The Merciful</a:t>
            </a:r>
          </a:p>
        </p:txBody>
      </p:sp>
      <p:sp>
        <p:nvSpPr>
          <p:cNvPr id="31749" name="Rectangle 5">
            <a:extLst>
              <a:ext uri="{FF2B5EF4-FFF2-40B4-BE49-F238E27FC236}">
                <a16:creationId xmlns:a16="http://schemas.microsoft.com/office/drawing/2014/main" id="{802A3B06-32F3-4CC9-96D7-7CED323866A5}"/>
              </a:ext>
            </a:extLst>
          </p:cNvPr>
          <p:cNvSpPr>
            <a:spLocks noGrp="1" noChangeArrowheads="1"/>
          </p:cNvSpPr>
          <p:nvPr>
            <p:ph type="body" idx="1"/>
          </p:nvPr>
        </p:nvSpPr>
        <p:spPr/>
        <p:txBody>
          <a:bodyPr/>
          <a:lstStyle/>
          <a:p>
            <a:r>
              <a:rPr lang="en-US" altLang="en-US"/>
              <a:t>What Jesus Says:</a:t>
            </a:r>
          </a:p>
          <a:p>
            <a:pPr lvl="1"/>
            <a:r>
              <a:rPr lang="en-US" altLang="en-US"/>
              <a:t>Jesus challenges the way the world thinks by lifting up mercy as an essential quality. </a:t>
            </a:r>
          </a:p>
          <a:p>
            <a:pPr lvl="1"/>
            <a:r>
              <a:rPr lang="en-US" altLang="en-US"/>
              <a:t>Mercy is what Jesus’ life was all about—God’s mercy to us.</a:t>
            </a:r>
          </a:p>
          <a:p>
            <a:pPr lvl="1"/>
            <a:r>
              <a:rPr lang="en-US" altLang="en-US"/>
              <a:t>We cannot buy God’s mercy by our own acts of mercy, but only those who know God’s mercy can be truly merciful and receive God’s most precious gift—eternal life.</a:t>
            </a:r>
          </a:p>
        </p:txBody>
      </p:sp>
    </p:spTree>
    <p:extLst>
      <p:ext uri="{BB962C8B-B14F-4D97-AF65-F5344CB8AC3E}">
        <p14:creationId xmlns:p14="http://schemas.microsoft.com/office/powerpoint/2010/main" val="3021641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Matthew 5:7</a:t>
            </a:r>
          </a:p>
        </p:txBody>
      </p:sp>
      <p:sp>
        <p:nvSpPr>
          <p:cNvPr id="5" name="TextBox 4"/>
          <p:cNvSpPr txBox="1"/>
          <p:nvPr/>
        </p:nvSpPr>
        <p:spPr>
          <a:xfrm>
            <a:off x="169334" y="1735667"/>
            <a:ext cx="11853333" cy="639534"/>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Blessed are the merciful, For they shall obtain mercy.</a:t>
            </a:r>
          </a:p>
        </p:txBody>
      </p:sp>
    </p:spTree>
    <p:extLst>
      <p:ext uri="{BB962C8B-B14F-4D97-AF65-F5344CB8AC3E}">
        <p14:creationId xmlns:p14="http://schemas.microsoft.com/office/powerpoint/2010/main" val="136623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Blessed…(v.7)</a:t>
            </a:r>
          </a:p>
        </p:txBody>
      </p:sp>
      <p:sp>
        <p:nvSpPr>
          <p:cNvPr id="5" name="TextBox 4"/>
          <p:cNvSpPr txBox="1"/>
          <p:nvPr/>
        </p:nvSpPr>
        <p:spPr>
          <a:xfrm>
            <a:off x="169334" y="1735667"/>
            <a:ext cx="11853333" cy="639534"/>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are the merciful</a:t>
            </a:r>
          </a:p>
        </p:txBody>
      </p:sp>
    </p:spTree>
    <p:extLst>
      <p:ext uri="{BB962C8B-B14F-4D97-AF65-F5344CB8AC3E}">
        <p14:creationId xmlns:p14="http://schemas.microsoft.com/office/powerpoint/2010/main" val="185540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Matthew 6:12</a:t>
            </a:r>
          </a:p>
        </p:txBody>
      </p:sp>
      <p:sp>
        <p:nvSpPr>
          <p:cNvPr id="5" name="TextBox 4"/>
          <p:cNvSpPr txBox="1"/>
          <p:nvPr/>
        </p:nvSpPr>
        <p:spPr>
          <a:xfrm>
            <a:off x="169334" y="1735667"/>
            <a:ext cx="11853333" cy="639534"/>
          </a:xfrm>
          <a:prstGeom prst="rect">
            <a:avLst/>
          </a:prstGeom>
          <a:noFill/>
        </p:spPr>
        <p:txBody>
          <a:bodyPr wrap="square" rtlCol="0">
            <a:spAutoFit/>
          </a:bodyPr>
          <a:lstStyle/>
          <a:p>
            <a:pPr defTabSz="1015990"/>
            <a:r>
              <a:rPr lang="en-US" sz="3556" dirty="0">
                <a:solidFill>
                  <a:prstClr val="white"/>
                </a:solidFill>
                <a:latin typeface="Times New Roman" panose="02020603050405020304" pitchFamily="18" charset="0"/>
                <a:cs typeface="Times New Roman" panose="02020603050405020304" pitchFamily="18" charset="0"/>
              </a:rPr>
              <a:t>And forgive us our debts, As we forgive our debtors.</a:t>
            </a:r>
          </a:p>
        </p:txBody>
      </p:sp>
    </p:spTree>
    <p:extLst>
      <p:ext uri="{BB962C8B-B14F-4D97-AF65-F5344CB8AC3E}">
        <p14:creationId xmlns:p14="http://schemas.microsoft.com/office/powerpoint/2010/main" val="131865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39F95633-4B5C-4E2E-AFCA-239CE67648B5}"/>
              </a:ext>
            </a:extLst>
          </p:cNvPr>
          <p:cNvPicPr>
            <a:picLocks noChangeAspect="1"/>
          </p:cNvPicPr>
          <p:nvPr/>
        </p:nvPicPr>
        <p:blipFill>
          <a:blip r:embed="rId3"/>
          <a:stretch>
            <a:fillRect/>
          </a:stretch>
        </p:blipFill>
        <p:spPr>
          <a:xfrm>
            <a:off x="385894" y="402672"/>
            <a:ext cx="11434194" cy="6048462"/>
          </a:xfrm>
          <a:prstGeom prst="rect">
            <a:avLst/>
          </a:prstGeom>
        </p:spPr>
      </p:pic>
    </p:spTree>
    <p:extLst>
      <p:ext uri="{BB962C8B-B14F-4D97-AF65-F5344CB8AC3E}">
        <p14:creationId xmlns:p14="http://schemas.microsoft.com/office/powerpoint/2010/main" val="16757660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 y="0"/>
            <a:ext cx="12191999" cy="6858000"/>
          </a:xfrm>
        </p:spPr>
      </p:pic>
      <p:sp>
        <p:nvSpPr>
          <p:cNvPr id="2" name="Title 1"/>
          <p:cNvSpPr>
            <a:spLocks noGrp="1"/>
          </p:cNvSpPr>
          <p:nvPr>
            <p:ph type="title"/>
          </p:nvPr>
        </p:nvSpPr>
        <p:spPr/>
        <p:txBody>
          <a:bodyPr>
            <a:normAutofit/>
          </a:bodyPr>
          <a:lstStyle/>
          <a:p>
            <a:r>
              <a:rPr lang="en-US" sz="4444" dirty="0">
                <a:solidFill>
                  <a:schemeClr val="bg1"/>
                </a:solidFill>
                <a:latin typeface="Times New Roman" panose="02020603050405020304" pitchFamily="18" charset="0"/>
                <a:cs typeface="Times New Roman" panose="02020603050405020304" pitchFamily="18" charset="0"/>
              </a:rPr>
              <a:t>Blessed…(v.7)</a:t>
            </a:r>
          </a:p>
        </p:txBody>
      </p:sp>
      <p:sp>
        <p:nvSpPr>
          <p:cNvPr id="5" name="TextBox 4"/>
          <p:cNvSpPr txBox="1"/>
          <p:nvPr/>
        </p:nvSpPr>
        <p:spPr>
          <a:xfrm>
            <a:off x="169334" y="1735667"/>
            <a:ext cx="11853333" cy="1186735"/>
          </a:xfrm>
          <a:prstGeom prst="rect">
            <a:avLst/>
          </a:prstGeom>
          <a:noFill/>
        </p:spPr>
        <p:txBody>
          <a:bodyPr wrap="square" rtlCol="0">
            <a:spAutoFit/>
          </a:bodyPr>
          <a:lstStyle/>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are the merciful</a:t>
            </a:r>
          </a:p>
          <a:p>
            <a:pPr marL="571494" indent="-571494" defTabSz="1015990">
              <a:buFont typeface="+mj-lt"/>
              <a:buAutoNum type="arabicPeriod"/>
            </a:pPr>
            <a:r>
              <a:rPr lang="en-US" sz="3556" dirty="0">
                <a:solidFill>
                  <a:prstClr val="white"/>
                </a:solidFill>
                <a:latin typeface="Times New Roman" panose="02020603050405020304" pitchFamily="18" charset="0"/>
                <a:cs typeface="Times New Roman" panose="02020603050405020304" pitchFamily="18" charset="0"/>
              </a:rPr>
              <a:t>for they shall obtain mercy</a:t>
            </a:r>
          </a:p>
        </p:txBody>
      </p:sp>
    </p:spTree>
    <p:extLst>
      <p:ext uri="{BB962C8B-B14F-4D97-AF65-F5344CB8AC3E}">
        <p14:creationId xmlns:p14="http://schemas.microsoft.com/office/powerpoint/2010/main" val="275119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EE79EE45-415D-48AC-8315-AE6B34967469}"/>
              </a:ext>
            </a:extLst>
          </p:cNvPr>
          <p:cNvSpPr>
            <a:spLocks noGrp="1" noChangeArrowheads="1"/>
          </p:cNvSpPr>
          <p:nvPr>
            <p:ph type="body" idx="1"/>
          </p:nvPr>
        </p:nvSpPr>
        <p:spPr>
          <a:xfrm>
            <a:off x="1981200" y="762000"/>
            <a:ext cx="8229600" cy="5029200"/>
          </a:xfrm>
        </p:spPr>
        <p:txBody>
          <a:bodyPr/>
          <a:lstStyle/>
          <a:p>
            <a:pPr algn="ctr" eaLnBrk="1" hangingPunct="1">
              <a:lnSpc>
                <a:spcPct val="130000"/>
              </a:lnSpc>
              <a:buFont typeface="Wingdings" panose="05000000000000000000" pitchFamily="2" charset="2"/>
              <a:buNone/>
              <a:defRPr/>
            </a:pPr>
            <a:r>
              <a:rPr lang="en-US"/>
              <a:t>“We have so far been looking at the Christian in terms of his need, of his consciousness of his need. But here there is a kind of turning-point. Now we are concerned more with his disposition, which results from everything that has gone before.” </a:t>
            </a:r>
          </a:p>
        </p:txBody>
      </p:sp>
      <p:sp>
        <p:nvSpPr>
          <p:cNvPr id="3" name="Rectangle 2">
            <a:extLst>
              <a:ext uri="{FF2B5EF4-FFF2-40B4-BE49-F238E27FC236}">
                <a16:creationId xmlns:a16="http://schemas.microsoft.com/office/drawing/2014/main" id="{2FA53F95-7063-4FFB-90DA-FCF62B9AAAF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701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72386">
                                            <p:txEl>
                                              <p:pRg st="0" end="0"/>
                                            </p:txEl>
                                          </p:spTgt>
                                        </p:tgtEl>
                                        <p:attrNameLst>
                                          <p:attrName>style.visibility</p:attrName>
                                        </p:attrNameLst>
                                      </p:cBhvr>
                                      <p:to>
                                        <p:strVal val="visible"/>
                                      </p:to>
                                    </p:set>
                                    <p:anim calcmode="lin" valueType="num">
                                      <p:cBhvr>
                                        <p:cTn id="7" dur="500" fill="hold"/>
                                        <p:tgtEl>
                                          <p:spTgt spid="27238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238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72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6"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062DC8BF-EF1F-414A-8901-8707496AADFA}"/>
              </a:ext>
            </a:extLst>
          </p:cNvPr>
          <p:cNvSpPr>
            <a:spLocks noGrp="1" noChangeArrowheads="1"/>
          </p:cNvSpPr>
          <p:nvPr>
            <p:ph type="body" idx="1"/>
          </p:nvPr>
        </p:nvSpPr>
        <p:spPr>
          <a:xfrm>
            <a:off x="1981200" y="685800"/>
            <a:ext cx="8229600" cy="5562600"/>
          </a:xfrm>
        </p:spPr>
        <p:txBody>
          <a:bodyPr/>
          <a:lstStyle/>
          <a:p>
            <a:pPr algn="ctr" eaLnBrk="1" hangingPunct="1">
              <a:lnSpc>
                <a:spcPct val="140000"/>
              </a:lnSpc>
              <a:buFont typeface="Wingdings" panose="05000000000000000000" pitchFamily="2" charset="2"/>
              <a:buNone/>
              <a:defRPr/>
            </a:pPr>
            <a:r>
              <a:rPr lang="en-US"/>
              <a:t>“The Christian gospel places all its primary emphasis upon being, rather than doing. The gospel puts a greater weight upon our attitude than upon our actions...my Christianity controls me; I am to be dominated by the truth because I have been made a Christian... </a:t>
            </a:r>
          </a:p>
        </p:txBody>
      </p:sp>
      <p:sp>
        <p:nvSpPr>
          <p:cNvPr id="3" name="Rectangle 2">
            <a:extLst>
              <a:ext uri="{FF2B5EF4-FFF2-40B4-BE49-F238E27FC236}">
                <a16:creationId xmlns:a16="http://schemas.microsoft.com/office/drawing/2014/main" id="{E73AE07D-8B25-4820-941D-61FE590D8DEF}"/>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003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74434">
                                            <p:txEl>
                                              <p:pRg st="0" end="0"/>
                                            </p:txEl>
                                          </p:spTgt>
                                        </p:tgtEl>
                                        <p:attrNameLst>
                                          <p:attrName>style.visibility</p:attrName>
                                        </p:attrNameLst>
                                      </p:cBhvr>
                                      <p:to>
                                        <p:strVal val="visible"/>
                                      </p:to>
                                    </p:set>
                                    <p:anim calcmode="lin" valueType="num">
                                      <p:cBhvr>
                                        <p:cTn id="7" dur="500" fill="hold"/>
                                        <p:tgtEl>
                                          <p:spTgt spid="27443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443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744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7D5681F2-A5C2-4D25-95D1-E62EDA14316B}"/>
              </a:ext>
            </a:extLst>
          </p:cNvPr>
          <p:cNvSpPr>
            <a:spLocks noGrp="1" noChangeArrowheads="1"/>
          </p:cNvSpPr>
          <p:nvPr>
            <p:ph type="body" idx="1"/>
          </p:nvPr>
        </p:nvSpPr>
        <p:spPr>
          <a:xfrm>
            <a:off x="1981200" y="533400"/>
            <a:ext cx="8229600" cy="5867400"/>
          </a:xfrm>
        </p:spPr>
        <p:txBody>
          <a:bodyPr/>
          <a:lstStyle/>
          <a:p>
            <a:pPr algn="ctr" eaLnBrk="1" hangingPunct="1">
              <a:lnSpc>
                <a:spcPct val="120000"/>
              </a:lnSpc>
              <a:buFont typeface="Wingdings" panose="05000000000000000000" pitchFamily="2" charset="2"/>
              <a:buNone/>
              <a:defRPr/>
            </a:pPr>
            <a:r>
              <a:rPr lang="en-US"/>
              <a:t>“The Christian faith is not something on the surface of a man’s life, it is not merely a kind of coating or veneer. No, it is something that has been happening at the very centre of his personality. This is why the New Testament talks about rebirth and being born again, about a new creation and about receiving a new nature... </a:t>
            </a:r>
          </a:p>
        </p:txBody>
      </p:sp>
      <p:sp>
        <p:nvSpPr>
          <p:cNvPr id="3" name="Rectangle 2">
            <a:extLst>
              <a:ext uri="{FF2B5EF4-FFF2-40B4-BE49-F238E27FC236}">
                <a16:creationId xmlns:a16="http://schemas.microsoft.com/office/drawing/2014/main" id="{155ACDAF-B9C5-476A-889E-9F1E34DD8DDA}"/>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6077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78530">
                                            <p:txEl>
                                              <p:pRg st="0" end="0"/>
                                            </p:txEl>
                                          </p:spTgt>
                                        </p:tgtEl>
                                        <p:attrNameLst>
                                          <p:attrName>style.visibility</p:attrName>
                                        </p:attrNameLst>
                                      </p:cBhvr>
                                      <p:to>
                                        <p:strVal val="visible"/>
                                      </p:to>
                                    </p:set>
                                    <p:anim calcmode="lin" valueType="num">
                                      <p:cBhvr>
                                        <p:cTn id="7" dur="500" fill="hold"/>
                                        <p:tgtEl>
                                          <p:spTgt spid="27853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853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785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0"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92D49CB5-D2C9-49A6-9D0A-E41311C41792}"/>
              </a:ext>
            </a:extLst>
          </p:cNvPr>
          <p:cNvSpPr>
            <a:spLocks noGrp="1" noChangeArrowheads="1"/>
          </p:cNvSpPr>
          <p:nvPr>
            <p:ph type="body" idx="1"/>
          </p:nvPr>
        </p:nvSpPr>
        <p:spPr>
          <a:xfrm>
            <a:off x="1828800" y="685800"/>
            <a:ext cx="8610600" cy="5105400"/>
          </a:xfrm>
        </p:spPr>
        <p:txBody>
          <a:bodyPr/>
          <a:lstStyle/>
          <a:p>
            <a:pPr eaLnBrk="1" hangingPunct="1">
              <a:lnSpc>
                <a:spcPct val="130000"/>
              </a:lnSpc>
              <a:buFont typeface="Wingdings" panose="05000000000000000000" pitchFamily="2" charset="2"/>
              <a:buNone/>
              <a:defRPr/>
            </a:pPr>
            <a:r>
              <a:rPr lang="en-US"/>
              <a:t>“That is why these Beatitudes are so searching...</a:t>
            </a:r>
            <a:br>
              <a:rPr lang="en-US"/>
            </a:br>
            <a:r>
              <a:rPr lang="en-US"/>
              <a:t>By the way we react we manifest our spirit...</a:t>
            </a:r>
            <a:br>
              <a:rPr lang="en-US"/>
            </a:br>
            <a:r>
              <a:rPr lang="en-US"/>
              <a:t>The whole of our life is an expression and a proclamation of what we really are.” </a:t>
            </a:r>
          </a:p>
        </p:txBody>
      </p:sp>
      <p:sp>
        <p:nvSpPr>
          <p:cNvPr id="3" name="Rectangle 2">
            <a:extLst>
              <a:ext uri="{FF2B5EF4-FFF2-40B4-BE49-F238E27FC236}">
                <a16:creationId xmlns:a16="http://schemas.microsoft.com/office/drawing/2014/main" id="{F1DCAB34-04AC-4D25-BF37-B435065DA156}"/>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9097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80578">
                                            <p:txEl>
                                              <p:pRg st="0" end="0"/>
                                            </p:txEl>
                                          </p:spTgt>
                                        </p:tgtEl>
                                        <p:attrNameLst>
                                          <p:attrName>style.visibility</p:attrName>
                                        </p:attrNameLst>
                                      </p:cBhvr>
                                      <p:to>
                                        <p:strVal val="visible"/>
                                      </p:to>
                                    </p:set>
                                    <p:anim calcmode="lin" valueType="num">
                                      <p:cBhvr>
                                        <p:cTn id="7" dur="500" fill="hold"/>
                                        <p:tgtEl>
                                          <p:spTgt spid="2805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057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05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8"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a:extLst>
              <a:ext uri="{FF2B5EF4-FFF2-40B4-BE49-F238E27FC236}">
                <a16:creationId xmlns:a16="http://schemas.microsoft.com/office/drawing/2014/main" id="{A583D721-016F-437E-BC95-A16FE7DF64C9}"/>
              </a:ext>
            </a:extLst>
          </p:cNvPr>
          <p:cNvSpPr>
            <a:spLocks noGrp="1" noChangeArrowheads="1"/>
          </p:cNvSpPr>
          <p:nvPr>
            <p:ph type="body" idx="1"/>
          </p:nvPr>
        </p:nvSpPr>
        <p:spPr>
          <a:xfrm>
            <a:off x="1981200" y="685800"/>
            <a:ext cx="8229600" cy="5486400"/>
          </a:xfrm>
        </p:spPr>
        <p:txBody>
          <a:bodyPr/>
          <a:lstStyle/>
          <a:p>
            <a:pPr algn="ctr" eaLnBrk="1" hangingPunct="1">
              <a:lnSpc>
                <a:spcPct val="110000"/>
              </a:lnSpc>
              <a:buFont typeface="Wingdings" panose="05000000000000000000" pitchFamily="2" charset="2"/>
              <a:buNone/>
              <a:defRPr/>
            </a:pPr>
            <a:r>
              <a:rPr lang="en-US" sz="3600">
                <a:solidFill>
                  <a:srgbClr val="800000"/>
                </a:solidFill>
                <a:effectLst>
                  <a:outerShdw blurRad="38100" dist="38100" dir="2700000" algn="tl">
                    <a:srgbClr val="000000"/>
                  </a:outerShdw>
                </a:effectLst>
              </a:rPr>
              <a:t>“Mercy”</a:t>
            </a:r>
          </a:p>
          <a:p>
            <a:pPr eaLnBrk="1" hangingPunct="1">
              <a:lnSpc>
                <a:spcPct val="110000"/>
              </a:lnSpc>
              <a:defRPr/>
            </a:pPr>
            <a:r>
              <a:rPr lang="en-US"/>
              <a:t>Indicates an emotion of compassion for the unfortunate.</a:t>
            </a:r>
          </a:p>
          <a:p>
            <a:pPr eaLnBrk="1" hangingPunct="1">
              <a:lnSpc>
                <a:spcPct val="110000"/>
              </a:lnSpc>
              <a:defRPr/>
            </a:pPr>
            <a:r>
              <a:rPr lang="en-US"/>
              <a:t>Refers to leniency of punishment toward one justly condemned</a:t>
            </a:r>
          </a:p>
          <a:p>
            <a:pPr eaLnBrk="1" hangingPunct="1">
              <a:lnSpc>
                <a:spcPct val="110000"/>
              </a:lnSpc>
              <a:defRPr/>
            </a:pPr>
            <a:r>
              <a:rPr lang="en-US"/>
              <a:t>The Hebrew counterpart is </a:t>
            </a:r>
            <a:r>
              <a:rPr lang="en-US" u="sng"/>
              <a:t>CHESED</a:t>
            </a:r>
            <a:r>
              <a:rPr lang="en-US"/>
              <a:t> — “loving-kindness”</a:t>
            </a:r>
          </a:p>
          <a:p>
            <a:pPr eaLnBrk="1" hangingPunct="1">
              <a:lnSpc>
                <a:spcPct val="110000"/>
              </a:lnSpc>
              <a:defRPr/>
            </a:pPr>
            <a:r>
              <a:rPr lang="en-US"/>
              <a:t>Our idiom – “Before you condemn a man, first walk a mile in his shoes.” </a:t>
            </a:r>
          </a:p>
        </p:txBody>
      </p:sp>
      <p:sp>
        <p:nvSpPr>
          <p:cNvPr id="3" name="Rectangle 2">
            <a:extLst>
              <a:ext uri="{FF2B5EF4-FFF2-40B4-BE49-F238E27FC236}">
                <a16:creationId xmlns:a16="http://schemas.microsoft.com/office/drawing/2014/main" id="{A8109562-AEB5-4D2D-89A1-AF6FC639353C}"/>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8306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82626">
                                            <p:txEl>
                                              <p:pRg st="0" end="0"/>
                                            </p:txEl>
                                          </p:spTgt>
                                        </p:tgtEl>
                                        <p:attrNameLst>
                                          <p:attrName>style.visibility</p:attrName>
                                        </p:attrNameLst>
                                      </p:cBhvr>
                                      <p:to>
                                        <p:strVal val="visible"/>
                                      </p:to>
                                    </p:set>
                                    <p:anim calcmode="lin" valueType="num">
                                      <p:cBhvr>
                                        <p:cTn id="7" dur="500" fill="hold"/>
                                        <p:tgtEl>
                                          <p:spTgt spid="2826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262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2626">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282626">
                                            <p:txEl>
                                              <p:pRg st="1" end="1"/>
                                            </p:txEl>
                                          </p:spTgt>
                                        </p:tgtEl>
                                        <p:attrNameLst>
                                          <p:attrName>style.visibility</p:attrName>
                                        </p:attrNameLst>
                                      </p:cBhvr>
                                      <p:to>
                                        <p:strVal val="visible"/>
                                      </p:to>
                                    </p:set>
                                    <p:anim calcmode="lin" valueType="num">
                                      <p:cBhvr>
                                        <p:cTn id="13" dur="500" fill="hold"/>
                                        <p:tgtEl>
                                          <p:spTgt spid="28262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8262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82626">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282626">
                                            <p:txEl>
                                              <p:pRg st="2" end="2"/>
                                            </p:txEl>
                                          </p:spTgt>
                                        </p:tgtEl>
                                        <p:attrNameLst>
                                          <p:attrName>style.visibility</p:attrName>
                                        </p:attrNameLst>
                                      </p:cBhvr>
                                      <p:to>
                                        <p:strVal val="visible"/>
                                      </p:to>
                                    </p:set>
                                    <p:anim calcmode="lin" valueType="num">
                                      <p:cBhvr>
                                        <p:cTn id="20" dur="500" fill="hold"/>
                                        <p:tgtEl>
                                          <p:spTgt spid="282626">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282626">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2826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282626">
                                            <p:txEl>
                                              <p:pRg st="3" end="3"/>
                                            </p:txEl>
                                          </p:spTgt>
                                        </p:tgtEl>
                                        <p:attrNameLst>
                                          <p:attrName>style.visibility</p:attrName>
                                        </p:attrNameLst>
                                      </p:cBhvr>
                                      <p:to>
                                        <p:strVal val="visible"/>
                                      </p:to>
                                    </p:set>
                                    <p:anim calcmode="lin" valueType="num">
                                      <p:cBhvr>
                                        <p:cTn id="27" dur="500" fill="hold"/>
                                        <p:tgtEl>
                                          <p:spTgt spid="282626">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282626">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282626">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282626">
                                            <p:txEl>
                                              <p:pRg st="4" end="4"/>
                                            </p:txEl>
                                          </p:spTgt>
                                        </p:tgtEl>
                                        <p:attrNameLst>
                                          <p:attrName>style.visibility</p:attrName>
                                        </p:attrNameLst>
                                      </p:cBhvr>
                                      <p:to>
                                        <p:strVal val="visible"/>
                                      </p:to>
                                    </p:set>
                                    <p:anim calcmode="lin" valueType="num">
                                      <p:cBhvr>
                                        <p:cTn id="34" dur="500" fill="hold"/>
                                        <p:tgtEl>
                                          <p:spTgt spid="282626">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282626">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2826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8D979D3E-718A-4898-B2F6-6072C125E5E3}"/>
              </a:ext>
            </a:extLst>
          </p:cNvPr>
          <p:cNvSpPr>
            <a:spLocks noGrp="1" noChangeArrowheads="1"/>
          </p:cNvSpPr>
          <p:nvPr>
            <p:ph type="body" idx="1"/>
          </p:nvPr>
        </p:nvSpPr>
        <p:spPr>
          <a:xfrm>
            <a:off x="1981200" y="609600"/>
            <a:ext cx="8229600" cy="5638800"/>
          </a:xfrm>
        </p:spPr>
        <p:txBody>
          <a:bodyPr/>
          <a:lstStyle/>
          <a:p>
            <a:pPr algn="ctr" eaLnBrk="1" hangingPunct="1">
              <a:lnSpc>
                <a:spcPct val="120000"/>
              </a:lnSpc>
              <a:buFont typeface="Wingdings" panose="05000000000000000000" pitchFamily="2" charset="2"/>
              <a:buNone/>
              <a:defRPr/>
            </a:pPr>
            <a:r>
              <a:rPr lang="en-US" sz="2800"/>
              <a:t>“The idea today is that man should be absolutely free minded, that he has the right to do just what he likes. The merciful person, many people think, is one who smiles at transgression and law breaking. He says, ‘What does it matter? Let’s carry on.’ He is a flabby kind of person, easy-going, easy to get on with, to whom it does not matter whether laws are broken or not, who is not concerned about keeping them.” </a:t>
            </a:r>
          </a:p>
        </p:txBody>
      </p:sp>
      <p:sp>
        <p:nvSpPr>
          <p:cNvPr id="3" name="Rectangle 2">
            <a:extLst>
              <a:ext uri="{FF2B5EF4-FFF2-40B4-BE49-F238E27FC236}">
                <a16:creationId xmlns:a16="http://schemas.microsoft.com/office/drawing/2014/main" id="{8B49E44B-A65B-4D1A-A721-EDFA380A5770}"/>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5383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88770">
                                            <p:txEl>
                                              <p:pRg st="0" end="0"/>
                                            </p:txEl>
                                          </p:spTgt>
                                        </p:tgtEl>
                                        <p:attrNameLst>
                                          <p:attrName>style.visibility</p:attrName>
                                        </p:attrNameLst>
                                      </p:cBhvr>
                                      <p:to>
                                        <p:strVal val="visible"/>
                                      </p:to>
                                    </p:set>
                                    <p:anim calcmode="lin" valueType="num">
                                      <p:cBhvr>
                                        <p:cTn id="7" dur="500" fill="hold"/>
                                        <p:tgtEl>
                                          <p:spTgt spid="2887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877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87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0"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C6376062-37FC-42E9-8E02-03DEF6CDD550}"/>
              </a:ext>
            </a:extLst>
          </p:cNvPr>
          <p:cNvSpPr>
            <a:spLocks noGrp="1" noChangeArrowheads="1"/>
          </p:cNvSpPr>
          <p:nvPr>
            <p:ph type="body" idx="1"/>
          </p:nvPr>
        </p:nvSpPr>
        <p:spPr>
          <a:xfrm>
            <a:off x="1981200" y="609600"/>
            <a:ext cx="8229600" cy="5638800"/>
          </a:xfrm>
        </p:spPr>
        <p:txBody>
          <a:bodyPr/>
          <a:lstStyle/>
          <a:p>
            <a:pPr eaLnBrk="1" hangingPunct="1">
              <a:defRPr/>
            </a:pPr>
            <a:r>
              <a:rPr lang="en-US"/>
              <a:t>Matthew 18:21-35</a:t>
            </a:r>
          </a:p>
          <a:p>
            <a:pPr algn="ctr" eaLnBrk="1" hangingPunct="1">
              <a:buFont typeface="Wingdings" panose="05000000000000000000" pitchFamily="2" charset="2"/>
              <a:buNone/>
              <a:defRPr/>
            </a:pPr>
            <a:r>
              <a:rPr lang="en-US"/>
              <a:t>“To have a merciful spirit means the spirit that is displayed when you suddenly find yourself in the position of having in your power someone who has transgressed against you...This person is in your power; is there a vindictive spirit, or is there a spirit of pity and sorrow, a spirit, if you like, of kindness to your enemies in distress?” </a:t>
            </a:r>
          </a:p>
        </p:txBody>
      </p:sp>
      <p:sp>
        <p:nvSpPr>
          <p:cNvPr id="3" name="Rectangle 2">
            <a:extLst>
              <a:ext uri="{FF2B5EF4-FFF2-40B4-BE49-F238E27FC236}">
                <a16:creationId xmlns:a16="http://schemas.microsoft.com/office/drawing/2014/main" id="{0A28B303-097E-45A3-992E-ED2AD7B3DC01}"/>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507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90818">
                                            <p:txEl>
                                              <p:pRg st="0" end="0"/>
                                            </p:txEl>
                                          </p:spTgt>
                                        </p:tgtEl>
                                        <p:attrNameLst>
                                          <p:attrName>style.visibility</p:attrName>
                                        </p:attrNameLst>
                                      </p:cBhvr>
                                      <p:to>
                                        <p:strVal val="visible"/>
                                      </p:to>
                                    </p:set>
                                    <p:anim calcmode="lin" valueType="num">
                                      <p:cBhvr>
                                        <p:cTn id="7" dur="500" fill="hold"/>
                                        <p:tgtEl>
                                          <p:spTgt spid="2908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08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9081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90818">
                                            <p:txEl>
                                              <p:pRg st="1" end="1"/>
                                            </p:txEl>
                                          </p:spTgt>
                                        </p:tgtEl>
                                        <p:attrNameLst>
                                          <p:attrName>style.visibility</p:attrName>
                                        </p:attrNameLst>
                                      </p:cBhvr>
                                      <p:to>
                                        <p:strVal val="visible"/>
                                      </p:to>
                                    </p:set>
                                    <p:anim calcmode="lin" valueType="num">
                                      <p:cBhvr>
                                        <p:cTn id="14" dur="500" fill="hold"/>
                                        <p:tgtEl>
                                          <p:spTgt spid="29081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9081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908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8"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a:extLst>
              <a:ext uri="{FF2B5EF4-FFF2-40B4-BE49-F238E27FC236}">
                <a16:creationId xmlns:a16="http://schemas.microsoft.com/office/drawing/2014/main" id="{AD26C64E-8311-49D3-B2AB-E14C986A2939}"/>
              </a:ext>
            </a:extLst>
          </p:cNvPr>
          <p:cNvSpPr>
            <a:spLocks noGrp="1" noChangeArrowheads="1"/>
          </p:cNvSpPr>
          <p:nvPr>
            <p:ph type="body" idx="1"/>
          </p:nvPr>
        </p:nvSpPr>
        <p:spPr>
          <a:xfrm>
            <a:off x="1981200" y="685800"/>
            <a:ext cx="8229600" cy="5562600"/>
          </a:xfrm>
        </p:spPr>
        <p:txBody>
          <a:bodyPr/>
          <a:lstStyle/>
          <a:p>
            <a:pPr algn="ctr" eaLnBrk="1" hangingPunct="1">
              <a:lnSpc>
                <a:spcPct val="110000"/>
              </a:lnSpc>
              <a:buFont typeface="Wingdings" panose="05000000000000000000" pitchFamily="2" charset="2"/>
              <a:buNone/>
              <a:defRPr/>
            </a:pPr>
            <a:r>
              <a:rPr lang="en-US"/>
              <a:t>Biblical “mercy” is distinguished by two factors:</a:t>
            </a:r>
          </a:p>
          <a:p>
            <a:pPr eaLnBrk="1" hangingPunct="1">
              <a:lnSpc>
                <a:spcPct val="110000"/>
              </a:lnSpc>
              <a:defRPr/>
            </a:pPr>
            <a:r>
              <a:rPr lang="en-US"/>
              <a:t>The attitude that propels the action.</a:t>
            </a:r>
          </a:p>
          <a:p>
            <a:pPr algn="ctr" eaLnBrk="1" hangingPunct="1">
              <a:lnSpc>
                <a:spcPct val="110000"/>
              </a:lnSpc>
              <a:buFont typeface="Wingdings" panose="05000000000000000000" pitchFamily="2" charset="2"/>
              <a:buNone/>
              <a:defRPr/>
            </a:pPr>
            <a:r>
              <a:rPr lang="en-US"/>
              <a:t>It is the ATTITUDE of mercy that is blessed. The gift of money, clothing, food, etc., is not as significant as the compassion and sympathy which prompts the action.  The WHY we give is much more important than what we give! </a:t>
            </a:r>
          </a:p>
        </p:txBody>
      </p:sp>
      <p:sp>
        <p:nvSpPr>
          <p:cNvPr id="3" name="Rectangle 2">
            <a:extLst>
              <a:ext uri="{FF2B5EF4-FFF2-40B4-BE49-F238E27FC236}">
                <a16:creationId xmlns:a16="http://schemas.microsoft.com/office/drawing/2014/main" id="{BF133563-926E-4646-BDA0-B48841B9E976}"/>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595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96962">
                                            <p:txEl>
                                              <p:pRg st="0" end="0"/>
                                            </p:txEl>
                                          </p:spTgt>
                                        </p:tgtEl>
                                        <p:attrNameLst>
                                          <p:attrName>style.visibility</p:attrName>
                                        </p:attrNameLst>
                                      </p:cBhvr>
                                      <p:to>
                                        <p:strVal val="visible"/>
                                      </p:to>
                                    </p:set>
                                    <p:anim calcmode="lin" valueType="num">
                                      <p:cBhvr>
                                        <p:cTn id="7" dur="500" fill="hold"/>
                                        <p:tgtEl>
                                          <p:spTgt spid="29696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696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96962">
                                            <p:txEl>
                                              <p:pRg st="0" end="0"/>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296962">
                                            <p:txEl>
                                              <p:pRg st="1" end="1"/>
                                            </p:txEl>
                                          </p:spTgt>
                                        </p:tgtEl>
                                        <p:attrNameLst>
                                          <p:attrName>style.visibility</p:attrName>
                                        </p:attrNameLst>
                                      </p:cBhvr>
                                      <p:to>
                                        <p:strVal val="visible"/>
                                      </p:to>
                                    </p:set>
                                    <p:anim calcmode="lin" valueType="num">
                                      <p:cBhvr>
                                        <p:cTn id="13" dur="500" fill="hold"/>
                                        <p:tgtEl>
                                          <p:spTgt spid="29696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9696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96962">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296962">
                                            <p:txEl>
                                              <p:pRg st="2" end="2"/>
                                            </p:txEl>
                                          </p:spTgt>
                                        </p:tgtEl>
                                        <p:attrNameLst>
                                          <p:attrName>style.visibility</p:attrName>
                                        </p:attrNameLst>
                                      </p:cBhvr>
                                      <p:to>
                                        <p:strVal val="visible"/>
                                      </p:to>
                                    </p:set>
                                    <p:anim calcmode="lin" valueType="num">
                                      <p:cBhvr>
                                        <p:cTn id="20" dur="500" fill="hold"/>
                                        <p:tgtEl>
                                          <p:spTgt spid="296962">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296962">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2969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2"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65DAD0D0-A686-409F-8D29-69B2BF9AD16A}"/>
              </a:ext>
            </a:extLst>
          </p:cNvPr>
          <p:cNvSpPr>
            <a:spLocks noGrp="1" noChangeArrowheads="1"/>
          </p:cNvSpPr>
          <p:nvPr>
            <p:ph type="body" idx="1"/>
          </p:nvPr>
        </p:nvSpPr>
        <p:spPr>
          <a:xfrm>
            <a:off x="1981200" y="609600"/>
            <a:ext cx="8229600" cy="5638800"/>
          </a:xfrm>
        </p:spPr>
        <p:txBody>
          <a:bodyPr/>
          <a:lstStyle/>
          <a:p>
            <a:pPr algn="ctr" eaLnBrk="1" hangingPunct="1">
              <a:lnSpc>
                <a:spcPct val="110000"/>
              </a:lnSpc>
              <a:buFont typeface="Wingdings" panose="05000000000000000000" pitchFamily="2" charset="2"/>
              <a:buNone/>
              <a:defRPr/>
            </a:pPr>
            <a:r>
              <a:rPr lang="en-US"/>
              <a:t>Biblical “mercy” is distinguished by two factors:</a:t>
            </a:r>
          </a:p>
          <a:p>
            <a:pPr eaLnBrk="1" hangingPunct="1">
              <a:lnSpc>
                <a:spcPct val="110000"/>
              </a:lnSpc>
              <a:defRPr/>
            </a:pPr>
            <a:r>
              <a:rPr lang="en-US"/>
              <a:t>The attitude that propels the action.</a:t>
            </a:r>
          </a:p>
          <a:p>
            <a:pPr eaLnBrk="1" hangingPunct="1">
              <a:lnSpc>
                <a:spcPct val="110000"/>
              </a:lnSpc>
              <a:defRPr/>
            </a:pPr>
            <a:r>
              <a:rPr lang="en-US"/>
              <a:t>The consecration to God    </a:t>
            </a:r>
          </a:p>
          <a:p>
            <a:pPr algn="ctr" eaLnBrk="1" hangingPunct="1">
              <a:lnSpc>
                <a:spcPct val="110000"/>
              </a:lnSpc>
              <a:buFont typeface="Wingdings" panose="05000000000000000000" pitchFamily="2" charset="2"/>
              <a:buNone/>
              <a:defRPr/>
            </a:pPr>
            <a:r>
              <a:rPr lang="en-US"/>
              <a:t>Acts of mercy are beneficial ONLY to those performing the deed as a follower of God. Generic “humanitarian assistance” is not included with in the scope of this Beatitude.</a:t>
            </a:r>
          </a:p>
        </p:txBody>
      </p:sp>
      <p:sp>
        <p:nvSpPr>
          <p:cNvPr id="3" name="Rectangle 2">
            <a:extLst>
              <a:ext uri="{FF2B5EF4-FFF2-40B4-BE49-F238E27FC236}">
                <a16:creationId xmlns:a16="http://schemas.microsoft.com/office/drawing/2014/main" id="{48C5B151-4502-4C21-BD0D-2AE17434DE4B}"/>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962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01058">
                                            <p:txEl>
                                              <p:pRg st="2" end="2"/>
                                            </p:txEl>
                                          </p:spTgt>
                                        </p:tgtEl>
                                        <p:attrNameLst>
                                          <p:attrName>style.visibility</p:attrName>
                                        </p:attrNameLst>
                                      </p:cBhvr>
                                      <p:to>
                                        <p:strVal val="visible"/>
                                      </p:to>
                                    </p:set>
                                    <p:anim calcmode="lin" valueType="num">
                                      <p:cBhvr>
                                        <p:cTn id="7" dur="500" fill="hold"/>
                                        <p:tgtEl>
                                          <p:spTgt spid="301058">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01058">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01058">
                                            <p:txEl>
                                              <p:pRg st="2" end="2"/>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01058">
                                            <p:txEl>
                                              <p:pRg st="3" end="3"/>
                                            </p:txEl>
                                          </p:spTgt>
                                        </p:tgtEl>
                                        <p:attrNameLst>
                                          <p:attrName>style.visibility</p:attrName>
                                        </p:attrNameLst>
                                      </p:cBhvr>
                                      <p:to>
                                        <p:strVal val="visible"/>
                                      </p:to>
                                    </p:set>
                                    <p:anim calcmode="lin" valueType="num">
                                      <p:cBhvr>
                                        <p:cTn id="14" dur="500" fill="hold"/>
                                        <p:tgtEl>
                                          <p:spTgt spid="301058">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01058">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010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C3F483B1-640D-4DE0-A8D4-C439300826D5}"/>
              </a:ext>
            </a:extLst>
          </p:cNvPr>
          <p:cNvPicPr>
            <a:picLocks noChangeAspect="1"/>
          </p:cNvPicPr>
          <p:nvPr/>
        </p:nvPicPr>
        <p:blipFill>
          <a:blip r:embed="rId3"/>
          <a:stretch>
            <a:fillRect/>
          </a:stretch>
        </p:blipFill>
        <p:spPr>
          <a:xfrm>
            <a:off x="402672" y="419450"/>
            <a:ext cx="11367082" cy="6048462"/>
          </a:xfrm>
          <a:prstGeom prst="rect">
            <a:avLst/>
          </a:prstGeom>
        </p:spPr>
      </p:pic>
    </p:spTree>
    <p:extLst>
      <p:ext uri="{BB962C8B-B14F-4D97-AF65-F5344CB8AC3E}">
        <p14:creationId xmlns:p14="http://schemas.microsoft.com/office/powerpoint/2010/main" val="26673612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a:extLst>
              <a:ext uri="{FF2B5EF4-FFF2-40B4-BE49-F238E27FC236}">
                <a16:creationId xmlns:a16="http://schemas.microsoft.com/office/drawing/2014/main" id="{13C3B385-9BE6-4767-8F1A-69B474A4CCF3}"/>
              </a:ext>
            </a:extLst>
          </p:cNvPr>
          <p:cNvSpPr>
            <a:spLocks noGrp="1" noChangeArrowheads="1"/>
          </p:cNvSpPr>
          <p:nvPr>
            <p:ph type="body" idx="1"/>
          </p:nvPr>
        </p:nvSpPr>
        <p:spPr>
          <a:xfrm>
            <a:off x="1981200" y="685800"/>
            <a:ext cx="8229600" cy="5715000"/>
          </a:xfrm>
        </p:spPr>
        <p:txBody>
          <a:bodyPr/>
          <a:lstStyle/>
          <a:p>
            <a:pPr algn="ctr" eaLnBrk="1" hangingPunct="1">
              <a:lnSpc>
                <a:spcPct val="110000"/>
              </a:lnSpc>
              <a:buFont typeface="Wingdings" panose="05000000000000000000" pitchFamily="2" charset="2"/>
              <a:buNone/>
              <a:defRPr/>
            </a:pPr>
            <a:r>
              <a:rPr lang="en-US"/>
              <a:t>This is a point seldom considered – merciful acts performed by groups other than the Lord’s Church, do not receive God’s commendation! They receive men’s commendation but not God’s! Many Christians spend much work in “mercy operations” that fail to give God the glory and thus they fail to express the true meaning of this Beatitude. </a:t>
            </a:r>
          </a:p>
        </p:txBody>
      </p:sp>
      <p:sp>
        <p:nvSpPr>
          <p:cNvPr id="3" name="Rectangle 2">
            <a:extLst>
              <a:ext uri="{FF2B5EF4-FFF2-40B4-BE49-F238E27FC236}">
                <a16:creationId xmlns:a16="http://schemas.microsoft.com/office/drawing/2014/main" id="{EFCF2D4C-62D7-44F9-8553-F8AC4F11D424}"/>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448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03106">
                                            <p:txEl>
                                              <p:pRg st="0" end="0"/>
                                            </p:txEl>
                                          </p:spTgt>
                                        </p:tgtEl>
                                        <p:attrNameLst>
                                          <p:attrName>style.visibility</p:attrName>
                                        </p:attrNameLst>
                                      </p:cBhvr>
                                      <p:to>
                                        <p:strVal val="visible"/>
                                      </p:to>
                                    </p:set>
                                    <p:anim calcmode="lin" valueType="num">
                                      <p:cBhvr>
                                        <p:cTn id="7" dur="500" fill="hold"/>
                                        <p:tgtEl>
                                          <p:spTgt spid="30310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310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03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6"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a:bodyPr>
          <a:lstStyle/>
          <a:p>
            <a:r>
              <a:rPr lang="en-US" dirty="0"/>
              <a:t>A	religious life that excludes justice and mercy is spiritually and morally empty, no matter how doctrinally sound it may be. The Jews of old who omitted the practice of justice and mercy from their lives thought they could receive God’s blessings by approaching Him with their sacrifices. How wrong they were! (Micah 6: 6 – 8)</a:t>
            </a:r>
          </a:p>
          <a:p>
            <a:pPr lvl="1"/>
            <a:endParaRPr lang="en-US" dirty="0"/>
          </a:p>
        </p:txBody>
      </p:sp>
      <p:sp>
        <p:nvSpPr>
          <p:cNvPr id="5" name="Title 4"/>
          <p:cNvSpPr>
            <a:spLocks noGrp="1"/>
          </p:cNvSpPr>
          <p:nvPr>
            <p:ph type="ctrTitle"/>
          </p:nvPr>
        </p:nvSpPr>
        <p:spPr>
          <a:xfrm>
            <a:off x="559293" y="381000"/>
            <a:ext cx="11070455" cy="1219200"/>
          </a:xfrm>
        </p:spPr>
        <p:txBody>
          <a:bodyPr>
            <a:normAutofit fontScale="90000"/>
          </a:bodyPr>
          <a:lstStyle/>
          <a:p>
            <a:r>
              <a:rPr lang="en-US" dirty="0"/>
              <a:t>“The Beatitudes” by James M. Tolle</a:t>
            </a:r>
            <a:br>
              <a:rPr lang="en-US" dirty="0"/>
            </a:br>
            <a:r>
              <a:rPr lang="en-US" dirty="0"/>
              <a:t>Chapter Excerpt: “The Merciful” </a:t>
            </a:r>
          </a:p>
        </p:txBody>
      </p:sp>
    </p:spTree>
    <p:extLst>
      <p:ext uri="{BB962C8B-B14F-4D97-AF65-F5344CB8AC3E}">
        <p14:creationId xmlns:p14="http://schemas.microsoft.com/office/powerpoint/2010/main" val="35344604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02336" y="2329314"/>
            <a:ext cx="11338560" cy="3995286"/>
          </a:xfrm>
        </p:spPr>
        <p:txBody>
          <a:bodyPr>
            <a:normAutofit/>
          </a:bodyPr>
          <a:lstStyle/>
          <a:p>
            <a:r>
              <a:rPr lang="en-US" b="1" dirty="0"/>
              <a:t>Religion without mercy, no matter how technically sound it may be, is hell oriented, not heaven oriented. No Christian can maintain a living, saving faith in Christ who excludes mercy from his life. Such a life can only lead to hell!  (Matthew 25: 41 – 46)</a:t>
            </a:r>
            <a:r>
              <a:rPr lang="en-US" dirty="0"/>
              <a:t>	</a:t>
            </a:r>
          </a:p>
        </p:txBody>
      </p:sp>
      <p:sp>
        <p:nvSpPr>
          <p:cNvPr id="5" name="Title 4"/>
          <p:cNvSpPr>
            <a:spLocks noGrp="1"/>
          </p:cNvSpPr>
          <p:nvPr>
            <p:ph type="ctrTitle"/>
          </p:nvPr>
        </p:nvSpPr>
        <p:spPr>
          <a:xfrm>
            <a:off x="559293" y="381000"/>
            <a:ext cx="11070455" cy="1219200"/>
          </a:xfrm>
        </p:spPr>
        <p:txBody>
          <a:bodyPr>
            <a:normAutofit fontScale="90000"/>
          </a:bodyPr>
          <a:lstStyle/>
          <a:p>
            <a:r>
              <a:rPr lang="en-US" dirty="0"/>
              <a:t>“The Beatitudes” by James M. Tolle</a:t>
            </a:r>
            <a:br>
              <a:rPr lang="en-US" dirty="0"/>
            </a:br>
            <a:r>
              <a:rPr lang="en-US" dirty="0"/>
              <a:t>Chapter Excerpt: “The Merciful” </a:t>
            </a:r>
          </a:p>
        </p:txBody>
      </p:sp>
    </p:spTree>
    <p:extLst>
      <p:ext uri="{BB962C8B-B14F-4D97-AF65-F5344CB8AC3E}">
        <p14:creationId xmlns:p14="http://schemas.microsoft.com/office/powerpoint/2010/main" val="34210516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139144"/>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242596"/>
            <a:ext cx="11719249" cy="6372808"/>
          </a:xfrm>
          <a:solidFill>
            <a:schemeClr val="accent2">
              <a:lumMod val="20000"/>
              <a:lumOff val="80000"/>
            </a:schemeClr>
          </a:solidFill>
          <a:ln>
            <a:noFill/>
          </a:ln>
        </p:spPr>
        <p:txBody>
          <a:bodyPr>
            <a:normAutofit fontScale="92500" lnSpcReduction="10000"/>
          </a:bodyPr>
          <a:lstStyle/>
          <a:p>
            <a:pPr algn="ctr" rtl="0"/>
            <a:endParaRPr lang="en-US" dirty="0"/>
          </a:p>
          <a:p>
            <a:pPr algn="just" rtl="0"/>
            <a:r>
              <a:rPr lang="en-US" sz="1200" dirty="0">
                <a:effectLst>
                  <a:outerShdw blurRad="38100" dist="38100" dir="2700000" algn="tl">
                    <a:srgbClr val="000000">
                      <a:alpha val="43137"/>
                    </a:srgbClr>
                  </a:outerShdw>
                </a:effectLst>
              </a:rPr>
              <a:t>The Hebrew word </a:t>
            </a:r>
            <a:r>
              <a:rPr lang="en-US" sz="1200" i="1" dirty="0" err="1">
                <a:effectLst>
                  <a:outerShdw blurRad="38100" dist="38100" dir="2700000" algn="tl">
                    <a:srgbClr val="000000">
                      <a:alpha val="43137"/>
                    </a:srgbClr>
                  </a:outerShdw>
                </a:effectLst>
              </a:rPr>
              <a:t>rachmani</a:t>
            </a:r>
            <a:r>
              <a:rPr lang="en-US" sz="1200" i="1" dirty="0">
                <a:effectLst>
                  <a:outerShdw blurRad="38100" dist="38100" dir="2700000" algn="tl">
                    <a:srgbClr val="000000">
                      <a:alpha val="43137"/>
                    </a:srgbClr>
                  </a:outerShdw>
                </a:effectLst>
              </a:rPr>
              <a:t> is the root of a word often translated “womb” (</a:t>
            </a:r>
            <a:r>
              <a:rPr lang="en-US" sz="1200" i="1" dirty="0" err="1">
                <a:effectLst>
                  <a:outerShdw blurRad="38100" dist="38100" dir="2700000" algn="tl">
                    <a:srgbClr val="000000">
                      <a:alpha val="43137"/>
                    </a:srgbClr>
                  </a:outerShdw>
                </a:effectLst>
              </a:rPr>
              <a:t>rechem</a:t>
            </a:r>
            <a:r>
              <a:rPr lang="en-US" sz="1200" i="1" dirty="0">
                <a:effectLst>
                  <a:outerShdw blurRad="38100" dist="38100" dir="2700000" algn="tl">
                    <a:srgbClr val="000000">
                      <a:alpha val="43137"/>
                    </a:srgbClr>
                  </a:outerShdw>
                </a:effectLst>
              </a:rPr>
              <a:t>). Mercy is pictured by the womb, cherishing the fetus. Protective, deeply loving, providing for every need. The strong defending the weak.</a:t>
            </a:r>
          </a:p>
          <a:p>
            <a:pPr algn="just" rtl="0"/>
            <a:r>
              <a:rPr lang="en-US" sz="1200" dirty="0">
                <a:effectLst>
                  <a:outerShdw blurRad="38100" dist="38100" dir="2700000" algn="tl">
                    <a:srgbClr val="000000">
                      <a:alpha val="43137"/>
                    </a:srgbClr>
                  </a:outerShdw>
                </a:effectLst>
              </a:rPr>
              <a:t>Mercy—compassion, pity—is often described in the context of a parent’s love for a child.</a:t>
            </a:r>
          </a:p>
          <a:p>
            <a:pPr algn="just" rtl="0"/>
            <a:r>
              <a:rPr lang="en-US" sz="1200" dirty="0">
                <a:effectLst>
                  <a:outerShdw blurRad="38100" dist="38100" dir="2700000" algn="tl">
                    <a:srgbClr val="000000">
                      <a:alpha val="43137"/>
                    </a:srgbClr>
                  </a:outerShdw>
                </a:effectLst>
              </a:rPr>
              <a:t>The kind of love that Jesus is describing when He says, </a:t>
            </a:r>
            <a:r>
              <a:rPr lang="en-US" sz="1200" i="1" dirty="0">
                <a:effectLst>
                  <a:outerShdw blurRad="38100" dist="38100" dir="2700000" algn="tl">
                    <a:srgbClr val="000000">
                      <a:alpha val="43137"/>
                    </a:srgbClr>
                  </a:outerShdw>
                </a:effectLst>
              </a:rPr>
              <a:t>“Blessed are the merciful,” is a love that takes responsibility for the plight of someone else. The merciful do not walk away from or close their ears to cries for help. The merciful feel the pain of others as their own.</a:t>
            </a:r>
            <a:endParaRPr lang="en-US" dirty="0">
              <a:effectLst>
                <a:outerShdw blurRad="38100" dist="38100" dir="2700000" algn="tl">
                  <a:srgbClr val="000000">
                    <a:alpha val="43137"/>
                  </a:srgbClr>
                </a:outerShdw>
              </a:effectLst>
            </a:endParaRPr>
          </a:p>
          <a:p>
            <a:pPr algn="just" rtl="0"/>
            <a:r>
              <a:rPr lang="en-US" sz="1200" dirty="0">
                <a:effectLst>
                  <a:outerShdw blurRad="38100" dist="38100" dir="2700000" algn="tl">
                    <a:srgbClr val="000000">
                      <a:alpha val="43137"/>
                    </a:srgbClr>
                  </a:outerShdw>
                </a:effectLst>
              </a:rPr>
              <a:t>Mercy always has redemption as its goal. What will redeem and restore and heal? That is the course mercy will take. Mercy never acts based on what another person deserves. </a:t>
            </a:r>
            <a:r>
              <a:rPr lang="en-US" sz="1200" i="1" dirty="0">
                <a:effectLst>
                  <a:outerShdw blurRad="38100" dist="38100" dir="2700000" algn="tl">
                    <a:srgbClr val="000000">
                      <a:alpha val="43137"/>
                    </a:srgbClr>
                  </a:outerShdw>
                </a:effectLst>
              </a:rPr>
              <a:t>“He does not treat us as our sins deserve or repay us according to our iniquities” (Psalm 103:10).</a:t>
            </a:r>
          </a:p>
          <a:p>
            <a:pPr algn="just" rtl="0"/>
            <a:r>
              <a:rPr lang="en-US" sz="1200" dirty="0">
                <a:effectLst>
                  <a:outerShdw blurRad="38100" dist="38100" dir="2700000" algn="tl">
                    <a:srgbClr val="000000">
                      <a:alpha val="43137"/>
                    </a:srgbClr>
                  </a:outerShdw>
                </a:effectLst>
              </a:rPr>
              <a:t>Grace gives us what we don’t deserve. Mercy withholds what we do deserve. Two parts of a whole that describe our compassionate Savior, whose heart is being formed in you.</a:t>
            </a:r>
          </a:p>
          <a:p>
            <a:pPr algn="l" rtl="0"/>
            <a:r>
              <a:rPr lang="en-US" sz="1300" b="1" dirty="0">
                <a:effectLst>
                  <a:outerShdw blurRad="38100" dist="38100" dir="2700000" algn="tl">
                    <a:srgbClr val="000000">
                      <a:alpha val="43137"/>
                    </a:srgbClr>
                  </a:outerShdw>
                </a:effectLst>
              </a:rPr>
              <a:t>Mercy in Motion</a:t>
            </a:r>
          </a:p>
          <a:p>
            <a:pPr algn="just" rtl="0"/>
            <a:r>
              <a:rPr lang="en-US" sz="1200" i="1" dirty="0">
                <a:effectLst>
                  <a:outerShdw blurRad="38100" dist="38100" dir="2700000" algn="tl">
                    <a:srgbClr val="000000">
                      <a:alpha val="43137"/>
                    </a:srgbClr>
                  </a:outerShdw>
                </a:effectLst>
              </a:rPr>
              <a:t>The Life Giver</a:t>
            </a:r>
          </a:p>
          <a:p>
            <a:pPr algn="just" rtl="0"/>
            <a:r>
              <a:rPr lang="en-US" sz="1200" dirty="0">
                <a:effectLst>
                  <a:outerShdw blurRad="38100" dist="38100" dir="2700000" algn="tl">
                    <a:srgbClr val="000000">
                      <a:alpha val="43137"/>
                    </a:srgbClr>
                  </a:outerShdw>
                </a:effectLst>
              </a:rPr>
              <a:t>As the leper struggled through the crowd, his bell announced his shame. “Unclean. Unclean.” All the clean ones moved away, avoiding his pain at all costs. The leper worked his way through the religious throng, desperate to find the presence of Jesus.</a:t>
            </a:r>
          </a:p>
          <a:p>
            <a:pPr algn="just" rtl="0"/>
            <a:r>
              <a:rPr lang="en-US" sz="1200" dirty="0">
                <a:effectLst>
                  <a:outerShdw blurRad="38100" dist="38100" dir="2700000" algn="tl">
                    <a:srgbClr val="000000">
                      <a:alpha val="43137"/>
                    </a:srgbClr>
                  </a:outerShdw>
                </a:effectLst>
              </a:rPr>
              <a:t>Jesus looked past his rotting flesh and saw the hope that sloughed away with every rejection, every head that turned away, every face that registered disgust and fear.</a:t>
            </a:r>
          </a:p>
          <a:p>
            <a:pPr algn="just" rtl="0"/>
            <a:r>
              <a:rPr lang="en-US" sz="1200" dirty="0">
                <a:effectLst>
                  <a:outerShdw blurRad="38100" dist="38100" dir="2700000" algn="tl">
                    <a:srgbClr val="000000">
                      <a:alpha val="43137"/>
                    </a:srgbClr>
                  </a:outerShdw>
                </a:effectLst>
              </a:rPr>
              <a:t>Jesus looked past the stench of decaying skin and saw the little spark of life crusted over with loneliness and hurt, almost extinguished.</a:t>
            </a:r>
          </a:p>
          <a:p>
            <a:pPr algn="just" rtl="0"/>
            <a:r>
              <a:rPr lang="en-US" sz="1200" dirty="0">
                <a:effectLst>
                  <a:outerShdw blurRad="38100" dist="38100" dir="2700000" algn="tl">
                    <a:srgbClr val="000000">
                      <a:alpha val="43137"/>
                    </a:srgbClr>
                  </a:outerShdw>
                </a:effectLst>
              </a:rPr>
              <a:t>He heard the anguished cry: </a:t>
            </a:r>
            <a:r>
              <a:rPr lang="en-US" sz="1200" i="1" dirty="0">
                <a:effectLst>
                  <a:outerShdw blurRad="38100" dist="38100" dir="2700000" algn="tl">
                    <a:srgbClr val="000000">
                      <a:alpha val="43137"/>
                    </a:srgbClr>
                  </a:outerShdw>
                </a:effectLst>
              </a:rPr>
              <a:t>“If you are willing, you can make me clean.” He restored the leper’s disease-ravaged body, but more than that, He restored his shame-ravaged soul. The fearless, compassionate touch of the Savior clothed the man in dignity. Jesus gave him more than a reprieve from death. Jesus gave him </a:t>
            </a:r>
            <a:r>
              <a:rPr lang="en-US" sz="1100" i="1" dirty="0">
                <a:effectLst>
                  <a:outerShdw blurRad="38100" dist="38100" dir="2700000" algn="tl">
                    <a:srgbClr val="000000">
                      <a:alpha val="43137"/>
                    </a:srgbClr>
                  </a:outerShdw>
                </a:effectLst>
              </a:rPr>
              <a:t>LIFE</a:t>
            </a:r>
            <a:r>
              <a:rPr lang="en-US" sz="1200" i="1" dirty="0">
                <a:effectLst>
                  <a:outerShdw blurRad="38100" dist="38100" dir="2700000" algn="tl">
                    <a:srgbClr val="000000">
                      <a:alpha val="43137"/>
                    </a:srgbClr>
                  </a:outerShdw>
                </a:effectLst>
              </a:rPr>
              <a:t>. (See Matthew 8:1–3.)</a:t>
            </a:r>
          </a:p>
          <a:p>
            <a:pPr algn="just" rtl="0"/>
            <a:r>
              <a:rPr lang="en-US" sz="1200" i="1" dirty="0">
                <a:effectLst>
                  <a:outerShdw blurRad="38100" dist="38100" dir="2700000" algn="tl">
                    <a:srgbClr val="000000">
                      <a:alpha val="43137"/>
                    </a:srgbClr>
                  </a:outerShdw>
                </a:effectLst>
              </a:rPr>
              <a:t>The Restorer</a:t>
            </a:r>
          </a:p>
          <a:p>
            <a:pPr algn="just" rtl="0"/>
            <a:r>
              <a:rPr lang="en-US" sz="1200" dirty="0">
                <a:effectLst>
                  <a:outerShdw blurRad="38100" dist="38100" dir="2700000" algn="tl">
                    <a:srgbClr val="000000">
                      <a:alpha val="43137"/>
                    </a:srgbClr>
                  </a:outerShdw>
                </a:effectLst>
              </a:rPr>
              <a:t>They hauled her through the streets, her guilt on display for all to see. No place for her to hide, no shelter from accusing glances and condemning words. She was a perfect target for their collective righteous outrage. A perfect target for the stones they itched to throw.</a:t>
            </a:r>
          </a:p>
          <a:p>
            <a:pPr algn="just" rtl="0"/>
            <a:r>
              <a:rPr lang="en-US" sz="1200" dirty="0">
                <a:effectLst>
                  <a:outerShdw blurRad="38100" dist="38100" dir="2700000" algn="tl">
                    <a:srgbClr val="000000">
                      <a:alpha val="43137"/>
                    </a:srgbClr>
                  </a:outerShdw>
                </a:effectLst>
              </a:rPr>
              <a:t>They dragged her into the presence of Jesus. Just how far would He carry His theme of mercy and compassion? Surely this woman would find mercy’s limits. Surely He would have no choice but to join them in their stone-throwing censure.</a:t>
            </a:r>
          </a:p>
          <a:p>
            <a:pPr algn="just" rtl="0"/>
            <a:r>
              <a:rPr lang="en-US" sz="1200" dirty="0">
                <a:effectLst>
                  <a:outerShdw blurRad="38100" dist="38100" dir="2700000" algn="tl">
                    <a:srgbClr val="000000">
                      <a:alpha val="43137"/>
                    </a:srgbClr>
                  </a:outerShdw>
                </a:effectLst>
              </a:rPr>
              <a:t>In Jesus’ presence, the stone-throwers discovered that His compassion never fails, His mercies never come to an end. He unmasked the surface righteousness of her accusers and set her free—</a:t>
            </a:r>
            <a:r>
              <a:rPr lang="en-US" sz="1100" dirty="0">
                <a:effectLst>
                  <a:outerShdw blurRad="38100" dist="38100" dir="2700000" algn="tl">
                    <a:srgbClr val="000000">
                      <a:alpha val="43137"/>
                    </a:srgbClr>
                  </a:outerShdw>
                </a:effectLst>
              </a:rPr>
              <a:t>FORGIVEN</a:t>
            </a:r>
            <a:r>
              <a:rPr lang="en-US" sz="1200" dirty="0">
                <a:effectLst>
                  <a:outerShdw blurRad="38100" dist="38100" dir="2700000" algn="tl">
                    <a:srgbClr val="000000">
                      <a:alpha val="43137"/>
                    </a:srgbClr>
                  </a:outerShdw>
                </a:effectLst>
              </a:rPr>
              <a:t>.   (See John 8:2–11.)</a:t>
            </a:r>
          </a:p>
          <a:p>
            <a:pPr lvl="1"/>
            <a:r>
              <a:rPr lang="en-US" dirty="0">
                <a:effectLst>
                  <a:outerShdw blurRad="38100" dist="38100" dir="2700000" algn="tl">
                    <a:srgbClr val="000000">
                      <a:alpha val="43137"/>
                    </a:srgbClr>
                  </a:outerShdw>
                </a:effectLst>
              </a:rPr>
              <a:t> Dean, J. K. (2015). . Ashland, OH: New Hope Publishers.</a:t>
            </a:r>
          </a:p>
          <a:p>
            <a:r>
              <a:rPr lang="en-US" b="0" i="0" u="none" strike="noStrike" baseline="0" dirty="0"/>
              <a:t> Dean, J. K. (2015). </a:t>
            </a:r>
            <a:r>
              <a:rPr lang="en-US" b="0" i="1" u="sng" strike="noStrike" baseline="0" dirty="0">
                <a:solidFill>
                  <a:srgbClr val="0000FF"/>
                </a:solidFill>
                <a:hlinkClick r:id="rId3"/>
              </a:rPr>
              <a:t>Set apart: a 6-week study of the beatitudes</a:t>
            </a:r>
            <a:r>
              <a:rPr lang="en-US" b="0" i="0" u="none" strike="noStrike" baseline="0" dirty="0">
                <a:solidFill>
                  <a:srgbClr val="0000FF"/>
                </a:solidFill>
                <a:hlinkClick r:id="rId3"/>
              </a:rPr>
              <a:t>. Ashland, OH: New Hope Publishers.</a:t>
            </a:r>
          </a:p>
          <a:p>
            <a:pPr algn="just" rtl="0"/>
            <a:endParaRPr lang="en-US" sz="1200" i="1" dirty="0"/>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72553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490888"/>
            <a:ext cx="11719249" cy="6124516"/>
          </a:xfrm>
          <a:solidFill>
            <a:schemeClr val="accent2">
              <a:lumMod val="20000"/>
              <a:lumOff val="80000"/>
            </a:schemeClr>
          </a:solidFill>
          <a:ln>
            <a:noFill/>
          </a:ln>
        </p:spPr>
        <p:txBody>
          <a:bodyPr>
            <a:normAutofit fontScale="62500" lnSpcReduction="20000"/>
          </a:bodyPr>
          <a:lstStyle/>
          <a:p>
            <a:pPr algn="ctr" rtl="0"/>
            <a:r>
              <a:rPr lang="en-US" sz="2900" b="1" dirty="0">
                <a:solidFill>
                  <a:srgbClr val="A6A8AA"/>
                </a:solidFill>
                <a:effectLst>
                  <a:outerShdw blurRad="38100" dist="38100" dir="2700000" algn="tl">
                    <a:srgbClr val="000000">
                      <a:alpha val="43137"/>
                    </a:srgbClr>
                  </a:outerShdw>
                </a:effectLst>
              </a:rPr>
              <a:t>BECOMING MERCIFUL</a:t>
            </a:r>
          </a:p>
          <a:p>
            <a:pPr algn="just" rtl="0"/>
            <a:r>
              <a:rPr lang="en-US" sz="1800" dirty="0">
                <a:effectLst>
                  <a:outerShdw blurRad="38100" dist="38100" dir="2700000" algn="tl">
                    <a:srgbClr val="000000">
                      <a:alpha val="43137"/>
                    </a:srgbClr>
                  </a:outerShdw>
                </a:effectLst>
              </a:rPr>
              <a:t>Remember, to live in a state of blessedness means to be so fully supplied by Christ in you that you are not captive to circumstances. The law has moved to the inside where it is transforming your heart and, so, conforming your behavior. The law is now the matrix in which your heart is at home.</a:t>
            </a:r>
          </a:p>
          <a:p>
            <a:pPr algn="just" rtl="0"/>
            <a:r>
              <a:rPr lang="en-US" sz="1800" dirty="0">
                <a:effectLst>
                  <a:outerShdw blurRad="38100" dist="38100" dir="2700000" algn="tl">
                    <a:srgbClr val="000000">
                      <a:alpha val="43137"/>
                    </a:srgbClr>
                  </a:outerShdw>
                </a:effectLst>
              </a:rPr>
              <a:t>The Beatitudes—the introduction to King Jesus’ inaugural address—are a description of the heart that produces the behaviors the law commands. The Beatitudes are the promise of what Jesus is willing to produce in you as you yield your heart to Him.</a:t>
            </a:r>
          </a:p>
          <a:p>
            <a:pPr algn="just" rtl="0"/>
            <a:r>
              <a:rPr lang="en-US" sz="1800" dirty="0">
                <a:effectLst>
                  <a:outerShdw blurRad="38100" dist="38100" dir="2700000" algn="tl">
                    <a:srgbClr val="000000">
                      <a:alpha val="43137"/>
                    </a:srgbClr>
                  </a:outerShdw>
                </a:effectLst>
              </a:rPr>
              <a:t>The great expositor D. Martyn Lloyd-Jones put it this way:</a:t>
            </a:r>
          </a:p>
          <a:p>
            <a:pPr marR="2880" algn="just" rtl="0"/>
            <a:r>
              <a:rPr lang="en-US" sz="1800" dirty="0">
                <a:effectLst>
                  <a:outerShdw blurRad="38100" dist="38100" dir="2700000" algn="tl">
                    <a:srgbClr val="000000">
                      <a:alpha val="43137"/>
                    </a:srgbClr>
                  </a:outerShdw>
                </a:effectLst>
              </a:rPr>
              <a:t>His Spirit controls me at the very </a:t>
            </a:r>
            <a:r>
              <a:rPr lang="en-US" sz="1800" dirty="0" err="1">
                <a:effectLst>
                  <a:outerShdw blurRad="38100" dist="38100" dir="2700000" algn="tl">
                    <a:srgbClr val="000000">
                      <a:alpha val="43137"/>
                    </a:srgbClr>
                  </a:outerShdw>
                </a:effectLst>
              </a:rPr>
              <a:t>centre</a:t>
            </a:r>
            <a:r>
              <a:rPr lang="en-US" sz="1800" dirty="0">
                <a:effectLst>
                  <a:outerShdw blurRad="38100" dist="38100" dir="2700000" algn="tl">
                    <a:srgbClr val="000000">
                      <a:alpha val="43137"/>
                    </a:srgbClr>
                  </a:outerShdw>
                </a:effectLst>
              </a:rPr>
              <a:t> of my life, controls the very spring of my being, the source of my every activity. You cannot read these Beatitudes without coming to that conclusion. The Christian faith is not something on the surface of a man’s life, it is not merely a kind of coating or veneer. No, it is something that has been happening in the very </a:t>
            </a:r>
            <a:r>
              <a:rPr lang="en-US" sz="1800" dirty="0" err="1">
                <a:effectLst>
                  <a:outerShdw blurRad="38100" dist="38100" dir="2700000" algn="tl">
                    <a:srgbClr val="000000">
                      <a:alpha val="43137"/>
                    </a:srgbClr>
                  </a:outerShdw>
                </a:effectLst>
              </a:rPr>
              <a:t>centre</a:t>
            </a:r>
            <a:r>
              <a:rPr lang="en-US" sz="1800" dirty="0">
                <a:effectLst>
                  <a:outerShdw blurRad="38100" dist="38100" dir="2700000" algn="tl">
                    <a:srgbClr val="000000">
                      <a:alpha val="43137"/>
                    </a:srgbClr>
                  </a:outerShdw>
                </a:effectLst>
              </a:rPr>
              <a:t> of his personality.</a:t>
            </a:r>
          </a:p>
          <a:p>
            <a:pPr marR="2880" algn="just" rtl="0"/>
            <a:r>
              <a:rPr lang="en-US" sz="1800" dirty="0">
                <a:effectLst>
                  <a:outerShdw blurRad="38100" dist="38100" dir="2700000" algn="tl">
                    <a:srgbClr val="000000">
                      <a:alpha val="43137"/>
                    </a:srgbClr>
                  </a:outerShdw>
                </a:effectLst>
              </a:rPr>
              <a:t>—</a:t>
            </a:r>
            <a:r>
              <a:rPr lang="en-US" sz="1800" i="1" dirty="0">
                <a:effectLst>
                  <a:outerShdw blurRad="38100" dist="38100" dir="2700000" algn="tl">
                    <a:srgbClr val="000000">
                      <a:alpha val="43137"/>
                    </a:srgbClr>
                  </a:outerShdw>
                </a:effectLst>
              </a:rPr>
              <a:t>Studies in the Sermon on the Mount</a:t>
            </a:r>
          </a:p>
          <a:p>
            <a:pPr algn="just" rtl="0"/>
            <a:r>
              <a:rPr lang="en-US" sz="1800" dirty="0">
                <a:effectLst>
                  <a:outerShdw blurRad="38100" dist="38100" dir="2700000" algn="tl">
                    <a:srgbClr val="000000">
                      <a:alpha val="43137"/>
                    </a:srgbClr>
                  </a:outerShdw>
                </a:effectLst>
              </a:rPr>
              <a:t>The mercy and compassion that are the defining qualities of Jesus’ character will be expressed through you. As you yield yourself ever more fully to Him, mercy becomes your natural response.</a:t>
            </a:r>
          </a:p>
          <a:p>
            <a:pPr algn="just" rtl="0"/>
            <a:r>
              <a:rPr lang="en-US" sz="1800" dirty="0">
                <a:effectLst>
                  <a:outerShdw blurRad="38100" dist="38100" dir="2700000" algn="tl">
                    <a:srgbClr val="000000">
                      <a:alpha val="43137"/>
                    </a:srgbClr>
                  </a:outerShdw>
                </a:effectLst>
              </a:rPr>
              <a:t>How does Jesus expound the concept of mercy in the Sermon on the Mount? Take a hint from the parallel speech patterns. </a:t>
            </a:r>
            <a:r>
              <a:rPr lang="en-US" sz="1800" i="1" dirty="0">
                <a:effectLst>
                  <a:outerShdw blurRad="38100" dist="38100" dir="2700000" algn="tl">
                    <a:srgbClr val="000000">
                      <a:alpha val="43137"/>
                    </a:srgbClr>
                  </a:outerShdw>
                </a:effectLst>
              </a:rPr>
              <a:t>“Blessed are the merciful, for they will be shown mercy.” Compare that to: “Do not judge, or you too will be judged. For in the same way you judge others, you will be judged, and with the measure you use, it will be measured to you” (Matthew 7:1–2). Jesus goes on, then, to elaborate.</a:t>
            </a:r>
          </a:p>
          <a:p>
            <a:pPr marR="2880" algn="just" rtl="0"/>
            <a:r>
              <a:rPr lang="en-US" sz="1800" i="1" dirty="0">
                <a:effectLst>
                  <a:outerShdw blurRad="38100" dist="38100" dir="2700000" algn="tl">
                    <a:srgbClr val="000000">
                      <a:alpha val="43137"/>
                    </a:srgbClr>
                  </a:outerShdw>
                </a:effectLst>
              </a:rPr>
              <a:t>“Why do you look at the speck of sawdust in your brother’s eye and pay no attention to the plank in your own eye? How can you say to your brother, ‘Let me take the speck out of your eye,’ when all the time there is a plank in your own eye? You hypocrite, first take the plank out of your own eye, and then you will see clearly to remove the speck from your brother’s eye.”</a:t>
            </a:r>
          </a:p>
          <a:p>
            <a:pPr marR="2880" algn="just" rtl="0"/>
            <a:r>
              <a:rPr lang="en-US" sz="1800" dirty="0">
                <a:effectLst>
                  <a:outerShdw blurRad="38100" dist="38100" dir="2700000" algn="tl">
                    <a:srgbClr val="000000">
                      <a:alpha val="43137"/>
                    </a:srgbClr>
                  </a:outerShdw>
                </a:effectLst>
              </a:rPr>
              <a:t>—Matthew 7:3–5</a:t>
            </a:r>
          </a:p>
          <a:p>
            <a:pPr algn="just" rtl="0"/>
            <a:r>
              <a:rPr lang="en-US" sz="1800" dirty="0">
                <a:effectLst>
                  <a:outerShdw blurRad="38100" dist="38100" dir="2700000" algn="tl">
                    <a:srgbClr val="000000">
                      <a:alpha val="43137"/>
                    </a:srgbClr>
                  </a:outerShdw>
                </a:effectLst>
              </a:rPr>
              <a:t>These statements would not have been new to the people. They are familiar rabbinic statements, as are many of Jesus’ sayings. Jesus is not throwing out the law, and in many cases, concurs with the rabbinical teachings on the law, called the Talmud. </a:t>
            </a:r>
          </a:p>
          <a:p>
            <a:pPr marR="2880" algn="just" rtl="0"/>
            <a:r>
              <a:rPr lang="en-US" sz="1800" i="1" dirty="0">
                <a:effectLst>
                  <a:outerShdw blurRad="38100" dist="38100" dir="2700000" algn="tl">
                    <a:srgbClr val="000000">
                      <a:alpha val="43137"/>
                    </a:srgbClr>
                  </a:outerShdw>
                </a:effectLst>
              </a:rPr>
              <a:t>Do not think that I have come to abolish the Law or the Prophets; I have not come to abolish them but to fulfill them. I tell you the truth, until heaven and earth disappear, not the smallest letter, not the least stroke of a pen, will by any means disappear from the Law until everything is accomplished. Anyone who breaks one of the least of these commandments and teaches others to do the same will be called least in the kingdom of heaven, but whoever practices and teaches these commands will be called great in the kingdom of heaven. For I tell you that unless your righteousness surpasses that of the Pharisees and the teachers of the law, you will certainly not enter the kingdom of heaven.</a:t>
            </a:r>
          </a:p>
          <a:p>
            <a:pPr marR="2880" algn="just" rtl="0"/>
            <a:r>
              <a:rPr lang="en-US" sz="1800" dirty="0">
                <a:effectLst>
                  <a:outerShdw blurRad="38100" dist="38100" dir="2700000" algn="tl">
                    <a:srgbClr val="000000">
                      <a:alpha val="43137"/>
                    </a:srgbClr>
                  </a:outerShdw>
                </a:effectLst>
              </a:rPr>
              <a:t>—Matthew 5:17–20</a:t>
            </a:r>
          </a:p>
          <a:p>
            <a:pPr algn="just" rtl="0"/>
            <a:r>
              <a:rPr lang="en-US" sz="1800" dirty="0">
                <a:effectLst>
                  <a:outerShdw blurRad="38100" dist="38100" dir="2700000" algn="tl">
                    <a:srgbClr val="000000">
                      <a:alpha val="43137"/>
                    </a:srgbClr>
                  </a:outerShdw>
                </a:effectLst>
              </a:rPr>
              <a:t>In this passage, Jesus is again using familiar rabbinical language. The rabbis had many parables and proverbs that indicated that neither the smallest Hebrew letter (</a:t>
            </a:r>
            <a:r>
              <a:rPr lang="en-US" sz="1800" i="1" dirty="0" err="1">
                <a:effectLst>
                  <a:outerShdw blurRad="38100" dist="38100" dir="2700000" algn="tl">
                    <a:srgbClr val="000000">
                      <a:alpha val="43137"/>
                    </a:srgbClr>
                  </a:outerShdw>
                </a:effectLst>
              </a:rPr>
              <a:t>yodh</a:t>
            </a:r>
            <a:r>
              <a:rPr lang="en-US" sz="1800" i="1" dirty="0">
                <a:effectLst>
                  <a:outerShdw blurRad="38100" dist="38100" dir="2700000" algn="tl">
                    <a:srgbClr val="000000">
                      <a:alpha val="43137"/>
                    </a:srgbClr>
                  </a:outerShdw>
                </a:effectLst>
              </a:rPr>
              <a:t>) nor even the small markings that accent letters (</a:t>
            </a:r>
            <a:r>
              <a:rPr lang="en-US" sz="1800" i="1" dirty="0" err="1">
                <a:effectLst>
                  <a:outerShdw blurRad="38100" dist="38100" dir="2700000" algn="tl">
                    <a:srgbClr val="000000">
                      <a:alpha val="43137"/>
                    </a:srgbClr>
                  </a:outerShdw>
                </a:effectLst>
              </a:rPr>
              <a:t>kotz</a:t>
            </a:r>
            <a:r>
              <a:rPr lang="en-US" sz="1800" i="1" dirty="0">
                <a:effectLst>
                  <a:outerShdw blurRad="38100" dist="38100" dir="2700000" algn="tl">
                    <a:srgbClr val="000000">
                      <a:alpha val="43137"/>
                    </a:srgbClr>
                  </a:outerShdw>
                </a:effectLst>
              </a:rPr>
              <a:t>) would ever be changed in Torah. This was a familiar way to express this reality. The Talmud has many quotations about the speck in one person’s eye and a beam in the other’s.</a:t>
            </a:r>
          </a:p>
          <a:p>
            <a:pPr marR="2880" algn="just" rtl="0"/>
            <a:r>
              <a:rPr lang="en-US" sz="1800" dirty="0">
                <a:effectLst>
                  <a:outerShdw blurRad="38100" dist="38100" dir="2700000" algn="tl">
                    <a:srgbClr val="000000">
                      <a:alpha val="43137"/>
                    </a:srgbClr>
                  </a:outerShdw>
                </a:effectLst>
              </a:rPr>
              <a:t>Rabbi </a:t>
            </a:r>
            <a:r>
              <a:rPr lang="en-US" sz="1800" dirty="0" err="1">
                <a:effectLst>
                  <a:outerShdw blurRad="38100" dist="38100" dir="2700000" algn="tl">
                    <a:srgbClr val="000000">
                      <a:alpha val="43137"/>
                    </a:srgbClr>
                  </a:outerShdw>
                </a:effectLst>
              </a:rPr>
              <a:t>Yochanan</a:t>
            </a:r>
            <a:r>
              <a:rPr lang="en-US" sz="1800" dirty="0">
                <a:effectLst>
                  <a:outerShdw blurRad="38100" dist="38100" dir="2700000" algn="tl">
                    <a:srgbClr val="000000">
                      <a:alpha val="43137"/>
                    </a:srgbClr>
                  </a:outerShdw>
                </a:effectLst>
              </a:rPr>
              <a:t> explained what is the meaning of the words, “And it came to pass, in the days when the judges judged . . .” (Ruth 1:1). It means that this was a generation in which the judges passed judgment upon each other. If the judge said to a person, “Take the splinter from between your teeth,” that person would respond, by saying, “Take the log out of your eye.” (</a:t>
            </a:r>
            <a:r>
              <a:rPr lang="en-US" sz="1800" i="1" dirty="0">
                <a:effectLst>
                  <a:outerShdw blurRad="38100" dist="38100" dir="2700000" algn="tl">
                    <a:srgbClr val="000000">
                      <a:alpha val="43137"/>
                    </a:srgbClr>
                  </a:outerShdw>
                </a:effectLst>
              </a:rPr>
              <a:t>b. Baha Batra 15 b).</a:t>
            </a:r>
          </a:p>
          <a:p>
            <a:pPr marR="2880" algn="just" rtl="0"/>
            <a:r>
              <a:rPr lang="en-US" sz="1800" dirty="0">
                <a:effectLst>
                  <a:outerShdw blurRad="38100" dist="38100" dir="2700000" algn="tl">
                    <a:srgbClr val="000000">
                      <a:alpha val="43137"/>
                    </a:srgbClr>
                  </a:outerShdw>
                </a:effectLst>
              </a:rPr>
              <a:t>—Brad H. Young, </a:t>
            </a:r>
            <a:r>
              <a:rPr lang="en-US" sz="1800" i="1" dirty="0">
                <a:effectLst>
                  <a:outerShdw blurRad="38100" dist="38100" dir="2700000" algn="tl">
                    <a:srgbClr val="000000">
                      <a:alpha val="43137"/>
                    </a:srgbClr>
                  </a:outerShdw>
                </a:effectLst>
              </a:rPr>
              <a:t>Meet the Rabbis</a:t>
            </a:r>
          </a:p>
          <a:p>
            <a:r>
              <a:rPr lang="en-US" dirty="0">
                <a:effectLst>
                  <a:outerShdw blurRad="38100" dist="38100" dir="2700000" algn="tl">
                    <a:srgbClr val="000000">
                      <a:alpha val="43137"/>
                    </a:srgbClr>
                  </a:outerShdw>
                </a:effectLst>
              </a:rPr>
              <a:t> Dean, J. K. (2015). . Ashland, OH: New Hope Publishers.</a:t>
            </a:r>
          </a:p>
          <a:p>
            <a:pPr marR="2880" algn="just" rtl="0"/>
            <a:endParaRPr lang="en-US" dirty="0"/>
          </a:p>
          <a:p>
            <a:r>
              <a:rPr lang="en-US" b="0" i="0" u="none" strike="noStrike" baseline="0" dirty="0"/>
              <a:t> Dean, J. K. (2015). </a:t>
            </a:r>
            <a:r>
              <a:rPr lang="en-US" b="0" i="1" u="sng" strike="noStrike" baseline="0" dirty="0">
                <a:solidFill>
                  <a:srgbClr val="0000FF"/>
                </a:solidFill>
                <a:hlinkClick r:id="rId3"/>
              </a:rPr>
              <a:t>Set apart: a 6-week study of the beatitudes</a:t>
            </a:r>
            <a:r>
              <a:rPr lang="en-US" b="0" i="0" u="none" strike="noStrike" baseline="0" dirty="0">
                <a:solidFill>
                  <a:srgbClr val="0000FF"/>
                </a:solidFill>
                <a:hlinkClick r:id="rId3"/>
              </a:rPr>
              <a:t>. Ashland, OH: New Hope Publishers.</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88573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2595" y="490888"/>
            <a:ext cx="11719249" cy="6124516"/>
          </a:xfrm>
          <a:solidFill>
            <a:schemeClr val="accent2">
              <a:lumMod val="20000"/>
              <a:lumOff val="80000"/>
            </a:schemeClr>
          </a:solidFill>
          <a:ln>
            <a:noFill/>
          </a:ln>
        </p:spPr>
        <p:txBody>
          <a:bodyPr>
            <a:normAutofit lnSpcReduction="10000"/>
          </a:bodyPr>
          <a:lstStyle/>
          <a:p>
            <a:pPr algn="just" rtl="0"/>
            <a:r>
              <a:rPr lang="en-US" sz="1400" dirty="0">
                <a:effectLst>
                  <a:outerShdw blurRad="38100" dist="38100" dir="2700000" algn="tl">
                    <a:srgbClr val="000000">
                      <a:alpha val="43137"/>
                    </a:srgbClr>
                  </a:outerShdw>
                </a:effectLst>
              </a:rPr>
              <a:t>His statement—</a:t>
            </a:r>
            <a:r>
              <a:rPr lang="en-US" sz="1400" i="1" dirty="0">
                <a:effectLst>
                  <a:outerShdw blurRad="38100" dist="38100" dir="2700000" algn="tl">
                    <a:srgbClr val="000000">
                      <a:alpha val="43137"/>
                    </a:srgbClr>
                  </a:outerShdw>
                </a:effectLst>
              </a:rPr>
              <a:t>“Anyone who breaks one of the least of these commandments and teaches others to do the same will be called least in the kingdom of heaven, but whoever practices and teaches these commands will be called great in the kingdom of heaven”—was yet another common saying. The rabbis taught that “light” commandments were as binding as “heavy” commandments. Jesus, using the familiar Hebrew terms, was making a pun. “Anyone who teaches others to break a light commandment will be a lightweight in the kingdom.”</a:t>
            </a:r>
          </a:p>
          <a:p>
            <a:pPr algn="just" rtl="0"/>
            <a:r>
              <a:rPr lang="en-US" sz="1400" dirty="0">
                <a:effectLst>
                  <a:outerShdw blurRad="38100" dist="38100" dir="2700000" algn="tl">
                    <a:srgbClr val="000000">
                      <a:alpha val="43137"/>
                    </a:srgbClr>
                  </a:outerShdw>
                </a:effectLst>
              </a:rPr>
              <a:t>Again we see that He is not changing the content of the law, but the location of the law. </a:t>
            </a:r>
            <a:r>
              <a:rPr lang="en-US" sz="1400" i="1" dirty="0">
                <a:effectLst>
                  <a:outerShdw blurRad="38100" dist="38100" dir="2700000" algn="tl">
                    <a:srgbClr val="000000">
                      <a:alpha val="43137"/>
                    </a:srgbClr>
                  </a:outerShdw>
                </a:effectLst>
              </a:rPr>
              <a:t>“Unless your righteousness surpasses that of the Pharisees and the teachers of the law, you will certainly not enter the kingdom of heaven.” The Pharisees obeyed scrupulously the outward and ceremonial forms of the law, but their hearts were so unbowed that they did not recognize He to whom the law had always pointed.</a:t>
            </a:r>
          </a:p>
          <a:p>
            <a:pPr algn="just" rtl="0"/>
            <a:r>
              <a:rPr lang="en-US" sz="1400" dirty="0">
                <a:effectLst>
                  <a:outerShdw blurRad="38100" dist="38100" dir="2700000" algn="tl">
                    <a:srgbClr val="000000">
                      <a:alpha val="43137"/>
                    </a:srgbClr>
                  </a:outerShdw>
                </a:effectLst>
              </a:rPr>
              <a:t>Jesus stated that He had come to fulfill the law. Brad Young in </a:t>
            </a:r>
            <a:r>
              <a:rPr lang="en-US" sz="1400" i="1" dirty="0">
                <a:effectLst>
                  <a:outerShdw blurRad="38100" dist="38100" dir="2700000" algn="tl">
                    <a:srgbClr val="000000">
                      <a:alpha val="43137"/>
                    </a:srgbClr>
                  </a:outerShdw>
                </a:effectLst>
              </a:rPr>
              <a:t>Meet the Rabbis writes that Jesus likely used a typical Hebrew expression (</a:t>
            </a:r>
            <a:r>
              <a:rPr lang="en-US" sz="1400" i="1" dirty="0" err="1">
                <a:effectLst>
                  <a:outerShdw blurRad="38100" dist="38100" dir="2700000" algn="tl">
                    <a:srgbClr val="000000">
                      <a:alpha val="43137"/>
                    </a:srgbClr>
                  </a:outerShdw>
                </a:effectLst>
              </a:rPr>
              <a:t>kiyem</a:t>
            </a:r>
            <a:r>
              <a:rPr lang="en-US" sz="1400" i="1" dirty="0">
                <a:effectLst>
                  <a:outerShdw blurRad="38100" dist="38100" dir="2700000" algn="tl">
                    <a:srgbClr val="000000">
                      <a:alpha val="43137"/>
                    </a:srgbClr>
                  </a:outerShdw>
                </a:effectLst>
              </a:rPr>
              <a:t>) that means “to interpret the message accurately and to live out the meaning of the law in practice.” For a person’s righteousness to exceed that of the Pharisees and teachers of the law, that righteousness would have to be deeper. A righteousness of the heart. No one could outdo the Pharisees in the outward forms of religion.</a:t>
            </a:r>
          </a:p>
          <a:p>
            <a:pPr algn="just" rtl="0"/>
            <a:r>
              <a:rPr lang="en-US" sz="1400" dirty="0">
                <a:effectLst>
                  <a:outerShdw blurRad="38100" dist="38100" dir="2700000" algn="tl">
                    <a:srgbClr val="000000">
                      <a:alpha val="43137"/>
                    </a:srgbClr>
                  </a:outerShdw>
                </a:effectLst>
              </a:rPr>
              <a:t>Jesus, borrowing from familiar Talmudic sources, more fully defines mercy as forgoing the judgment that springs so naturally from our flesh. Don’t rush to judgment. Don’t judge the heart that you can’t see. Don’t immediately ascribe wrong motives. Give the best interpretation to another’s actions, not the worst.</a:t>
            </a:r>
          </a:p>
          <a:p>
            <a:pPr algn="just" rtl="0"/>
            <a:r>
              <a:rPr lang="en-US" sz="1400" dirty="0">
                <a:effectLst>
                  <a:outerShdw blurRad="38100" dist="38100" dir="2700000" algn="tl">
                    <a:srgbClr val="000000">
                      <a:alpha val="43137"/>
                    </a:srgbClr>
                  </a:outerShdw>
                </a:effectLst>
              </a:rPr>
              <a:t>He illustrates by saying, </a:t>
            </a:r>
            <a:r>
              <a:rPr lang="en-US" sz="1400" i="1" dirty="0">
                <a:effectLst>
                  <a:outerShdw blurRad="38100" dist="38100" dir="2700000" algn="tl">
                    <a:srgbClr val="000000">
                      <a:alpha val="43137"/>
                    </a:srgbClr>
                  </a:outerShdw>
                </a:effectLst>
              </a:rPr>
              <a:t>“Why do you look at the speck of sawdust in your brother’s eye and pay no attention to the plank in your own eye?” Think about it. What would it take to find the speck in someone’s eye? You would have to be looking for it. Looking carefully. You would have to be scrutinizing your brother, examining him, expecting to find something. All that time and energy watching your brother or sister for flaws would deflect your attention from your own sins.</a:t>
            </a:r>
          </a:p>
          <a:p>
            <a:pPr algn="just" rtl="0"/>
            <a:r>
              <a:rPr lang="en-US" sz="1400" dirty="0">
                <a:effectLst>
                  <a:outerShdw blurRad="38100" dist="38100" dir="2700000" algn="tl">
                    <a:srgbClr val="000000">
                      <a:alpha val="43137"/>
                    </a:srgbClr>
                  </a:outerShdw>
                </a:effectLst>
              </a:rPr>
              <a:t>What is a natural reaction to a person who is critical and accusing? If you are judgmental, others will likely be judgmental toward you as a form of self-preservation. But, if instead, you extend mercy, then others are likely to extend mercy to you. It seems that mercy begets mercy.</a:t>
            </a:r>
          </a:p>
          <a:p>
            <a:pPr algn="l" rtl="0"/>
            <a:r>
              <a:rPr lang="en-US" sz="1400" b="1" dirty="0">
                <a:effectLst>
                  <a:outerShdw blurRad="38100" dist="38100" dir="2700000" algn="tl">
                    <a:srgbClr val="000000">
                      <a:alpha val="43137"/>
                    </a:srgbClr>
                  </a:outerShdw>
                </a:effectLst>
              </a:rPr>
              <a:t>They Shall Be Shown Mercy</a:t>
            </a:r>
          </a:p>
          <a:p>
            <a:pPr algn="just" rtl="0"/>
            <a:r>
              <a:rPr lang="en-US" sz="1400" dirty="0">
                <a:effectLst>
                  <a:outerShdw blurRad="38100" dist="38100" dir="2700000" algn="tl">
                    <a:srgbClr val="000000">
                      <a:alpha val="43137"/>
                    </a:srgbClr>
                  </a:outerShdw>
                </a:effectLst>
              </a:rPr>
              <a:t>The disciple in whom Rabbi Jesus is producing holiness knows firsthand that she has been the recipient of mercy on a grand scale. </a:t>
            </a:r>
            <a:r>
              <a:rPr lang="en-US" sz="1400" dirty="0" err="1">
                <a:effectLst>
                  <a:outerShdw blurRad="38100" dist="38100" dir="2700000" algn="tl">
                    <a:srgbClr val="000000">
                      <a:alpha val="43137"/>
                    </a:srgbClr>
                  </a:outerShdw>
                </a:effectLst>
              </a:rPr>
              <a:t>Megamercy</a:t>
            </a:r>
            <a:r>
              <a:rPr lang="en-US" sz="1400" dirty="0">
                <a:effectLst>
                  <a:outerShdw blurRad="38100" dist="38100" dir="2700000" algn="tl">
                    <a:srgbClr val="000000">
                      <a:alpha val="43137"/>
                    </a:srgbClr>
                  </a:outerShdw>
                </a:effectLst>
              </a:rPr>
              <a:t>. Comprehensive, macro-level mercy. Big, big mercy. How can that person respond in any other way? Wouldn’t that person be so full of mercy poured in, that mercy would have to pour out? Mercy in, mercy out.</a:t>
            </a:r>
          </a:p>
          <a:p>
            <a:pPr algn="just" rtl="0"/>
            <a:r>
              <a:rPr lang="en-US" sz="1400" dirty="0">
                <a:effectLst>
                  <a:outerShdw blurRad="38100" dist="38100" dir="2700000" algn="tl">
                    <a:srgbClr val="000000">
                      <a:alpha val="43137"/>
                    </a:srgbClr>
                  </a:outerShdw>
                </a:effectLst>
              </a:rPr>
              <a:t>Mercy can be contagious. It usually is. A person who gives mercy, gets mercy. With the measure you use, it will be measured to you. In the kingdom, mercy flows. From the King to the inhabitants of the land. From person to person. In, through, around, between. Mercy floods the land.</a:t>
            </a:r>
          </a:p>
          <a:p>
            <a:pPr lvl="1"/>
            <a:r>
              <a:rPr lang="en-US" dirty="0">
                <a:effectLst>
                  <a:outerShdw blurRad="38100" dist="38100" dir="2700000" algn="tl">
                    <a:srgbClr val="000000">
                      <a:alpha val="43137"/>
                    </a:srgbClr>
                  </a:outerShdw>
                </a:effectLst>
              </a:rPr>
              <a:t> Dean, J. K. (2015). . Ashland, OH: New Hope Publishers.</a:t>
            </a:r>
          </a:p>
          <a:p>
            <a:r>
              <a:rPr lang="en-US" b="0" i="0" u="none" strike="noStrike" baseline="0" dirty="0"/>
              <a:t> Dean, J. K. (2015). </a:t>
            </a:r>
            <a:r>
              <a:rPr lang="en-US" b="0" i="1" u="sng" strike="noStrike" baseline="0" dirty="0">
                <a:solidFill>
                  <a:srgbClr val="0000FF"/>
                </a:solidFill>
                <a:hlinkClick r:id="rId3"/>
              </a:rPr>
              <a:t>Set apart: a 6-week study of the beatitudes</a:t>
            </a:r>
            <a:r>
              <a:rPr lang="en-US" b="0" i="0" u="none" strike="noStrike" baseline="0" dirty="0">
                <a:solidFill>
                  <a:srgbClr val="0000FF"/>
                </a:solidFill>
                <a:hlinkClick r:id="rId3"/>
              </a:rPr>
              <a:t>. Ashland, OH: New Hope Publishers.</a:t>
            </a:r>
          </a:p>
          <a:p>
            <a:pPr marL="0" marR="0">
              <a:lnSpc>
                <a:spcPct val="107000"/>
              </a:lnSpc>
              <a:spcBef>
                <a:spcPts val="0"/>
              </a:spcBef>
              <a:spcAft>
                <a:spcPts val="800"/>
              </a:spcAft>
            </a:pP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09091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1"/>
          <p:cNvSpPr>
            <a:spLocks noChangeArrowheads="1"/>
          </p:cNvSpPr>
          <p:nvPr/>
        </p:nvSpPr>
        <p:spPr bwMode="auto">
          <a:xfrm>
            <a:off x="5436066" y="296563"/>
            <a:ext cx="6627303" cy="58169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n-US" sz="4400" dirty="0">
                <a:solidFill>
                  <a:srgbClr val="FFFFFF"/>
                </a:solidFill>
                <a:latin typeface="Calibri" pitchFamily="34" charset="0"/>
              </a:rPr>
              <a:t>In the </a:t>
            </a:r>
            <a:r>
              <a:rPr lang="en-US" sz="4400" b="1" i="1" dirty="0">
                <a:solidFill>
                  <a:srgbClr val="FFFFFF"/>
                </a:solidFill>
                <a:latin typeface="Calibri" pitchFamily="34" charset="0"/>
              </a:rPr>
              <a:t>Sermon on the </a:t>
            </a:r>
          </a:p>
          <a:p>
            <a:pPr algn="ctr" defTabSz="914400" fontAlgn="base">
              <a:spcBef>
                <a:spcPct val="0"/>
              </a:spcBef>
              <a:spcAft>
                <a:spcPct val="0"/>
              </a:spcAft>
            </a:pPr>
            <a:r>
              <a:rPr lang="en-US" sz="4400" b="1" i="1" dirty="0">
                <a:solidFill>
                  <a:srgbClr val="FFFFFF"/>
                </a:solidFill>
                <a:latin typeface="Calibri" pitchFamily="34" charset="0"/>
              </a:rPr>
              <a:t>Mount</a:t>
            </a:r>
            <a:r>
              <a:rPr lang="en-US" sz="4400" dirty="0">
                <a:solidFill>
                  <a:srgbClr val="FFFFFF"/>
                </a:solidFill>
                <a:latin typeface="Calibri" pitchFamily="34" charset="0"/>
              </a:rPr>
              <a:t>, Jesus continues  trying to </a:t>
            </a:r>
            <a:r>
              <a:rPr lang="en-US" sz="4400" u="sng" dirty="0">
                <a:solidFill>
                  <a:srgbClr val="FFFFFF"/>
                </a:solidFill>
                <a:latin typeface="Calibri" pitchFamily="34" charset="0"/>
              </a:rPr>
              <a:t>“expand” our understanding</a:t>
            </a:r>
            <a:r>
              <a:rPr lang="en-US" sz="4400" dirty="0">
                <a:solidFill>
                  <a:srgbClr val="FFFFFF"/>
                </a:solidFill>
                <a:latin typeface="Calibri" pitchFamily="34" charset="0"/>
              </a:rPr>
              <a:t> of core </a:t>
            </a:r>
          </a:p>
          <a:p>
            <a:pPr algn="ctr" defTabSz="914400" fontAlgn="base">
              <a:spcBef>
                <a:spcPct val="0"/>
              </a:spcBef>
              <a:spcAft>
                <a:spcPct val="0"/>
              </a:spcAft>
            </a:pPr>
            <a:r>
              <a:rPr lang="en-US" sz="4400" dirty="0">
                <a:solidFill>
                  <a:srgbClr val="FFFFFF"/>
                </a:solidFill>
                <a:latin typeface="Calibri" pitchFamily="34" charset="0"/>
              </a:rPr>
              <a:t>Old Testament commands, with the focus now being  </a:t>
            </a:r>
            <a:r>
              <a:rPr lang="en-US" sz="5400" dirty="0">
                <a:solidFill>
                  <a:srgbClr val="FFFFFF"/>
                </a:solidFill>
                <a:latin typeface="Calibri" pitchFamily="34" charset="0"/>
              </a:rPr>
              <a:t>on the </a:t>
            </a:r>
            <a:r>
              <a:rPr lang="en-US" sz="5400" b="1" dirty="0">
                <a:solidFill>
                  <a:srgbClr val="FFFFFF"/>
                </a:solidFill>
                <a:latin typeface="Calibri" pitchFamily="34" charset="0"/>
              </a:rPr>
              <a:t>5</a:t>
            </a:r>
            <a:r>
              <a:rPr lang="en-US" sz="5400" b="1" baseline="30000" dirty="0">
                <a:solidFill>
                  <a:srgbClr val="FFFFFF"/>
                </a:solidFill>
                <a:latin typeface="Calibri" pitchFamily="34" charset="0"/>
              </a:rPr>
              <a:t>th</a:t>
            </a:r>
            <a:r>
              <a:rPr lang="en-US" sz="5400" b="1" dirty="0">
                <a:solidFill>
                  <a:srgbClr val="FFFFFF"/>
                </a:solidFill>
                <a:latin typeface="Calibri" pitchFamily="34" charset="0"/>
              </a:rPr>
              <a:t> and 7</a:t>
            </a:r>
            <a:r>
              <a:rPr lang="en-US" sz="5400" b="1" baseline="30000" dirty="0">
                <a:solidFill>
                  <a:srgbClr val="FFFFFF"/>
                </a:solidFill>
                <a:latin typeface="Calibri" pitchFamily="34" charset="0"/>
              </a:rPr>
              <a:t>th</a:t>
            </a:r>
            <a:r>
              <a:rPr lang="en-US" sz="5400" b="1" dirty="0">
                <a:solidFill>
                  <a:srgbClr val="FFFFFF"/>
                </a:solidFill>
                <a:latin typeface="Calibri" pitchFamily="34" charset="0"/>
              </a:rPr>
              <a:t> </a:t>
            </a:r>
          </a:p>
          <a:p>
            <a:pPr algn="ctr" defTabSz="914400" fontAlgn="base">
              <a:spcBef>
                <a:spcPct val="0"/>
              </a:spcBef>
              <a:spcAft>
                <a:spcPct val="0"/>
              </a:spcAft>
            </a:pPr>
            <a:r>
              <a:rPr lang="en-US" sz="5400" b="1" dirty="0">
                <a:solidFill>
                  <a:srgbClr val="FFFFFF"/>
                </a:solidFill>
                <a:latin typeface="Calibri" pitchFamily="34" charset="0"/>
              </a:rPr>
              <a:t>Commandments</a:t>
            </a:r>
            <a:r>
              <a:rPr lang="en-US" sz="5400" dirty="0">
                <a:solidFill>
                  <a:srgbClr val="FFFFFF"/>
                </a:solidFill>
                <a:latin typeface="Calibri" pitchFamily="34" charset="0"/>
              </a:rPr>
              <a:t>.</a:t>
            </a:r>
          </a:p>
        </p:txBody>
      </p:sp>
      <p:pic>
        <p:nvPicPr>
          <p:cNvPr id="66564" name="Picture 4" descr="https://www.livinghopecolorado.org/images/Sermon-on-the-Mount-Album-Art.jpg"/>
          <p:cNvPicPr>
            <a:picLocks noChangeAspect="1" noChangeArrowheads="1"/>
          </p:cNvPicPr>
          <p:nvPr/>
        </p:nvPicPr>
        <p:blipFill>
          <a:blip r:embed="rId3" cstate="print"/>
          <a:srcRect/>
          <a:stretch>
            <a:fillRect/>
          </a:stretch>
        </p:blipFill>
        <p:spPr bwMode="auto">
          <a:xfrm>
            <a:off x="0" y="0"/>
            <a:ext cx="5368954" cy="68580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2" descr="http://images.slideplayer.com/26/8449060/slides/slide_1.jpg"/>
          <p:cNvPicPr>
            <a:picLocks noChangeAspect="1" noChangeArrowheads="1"/>
          </p:cNvPicPr>
          <p:nvPr/>
        </p:nvPicPr>
        <p:blipFill>
          <a:blip r:embed="rId3" cstate="print"/>
          <a:srcRect/>
          <a:stretch>
            <a:fillRect/>
          </a:stretch>
        </p:blipFill>
        <p:spPr bwMode="auto">
          <a:xfrm>
            <a:off x="0" y="1"/>
            <a:ext cx="12192000" cy="6858001"/>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1"/>
          <p:cNvSpPr>
            <a:spLocks noChangeArrowheads="1"/>
          </p:cNvSpPr>
          <p:nvPr/>
        </p:nvSpPr>
        <p:spPr bwMode="auto">
          <a:xfrm>
            <a:off x="1524000" y="-128528"/>
            <a:ext cx="441960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n-US" sz="4000" b="1" u="sng" dirty="0">
                <a:solidFill>
                  <a:srgbClr val="FFFFFF"/>
                </a:solidFill>
                <a:latin typeface="Calibri" pitchFamily="34" charset="0"/>
              </a:rPr>
              <a:t>Exodus 20: 14 &amp; 17</a:t>
            </a:r>
            <a:endParaRPr lang="en-US" sz="3600" dirty="0">
              <a:solidFill>
                <a:srgbClr val="FFFFFF"/>
              </a:solidFill>
              <a:latin typeface="Calibri" pitchFamily="34" charset="0"/>
            </a:endParaRPr>
          </a:p>
          <a:p>
            <a:pPr algn="ctr" defTabSz="914400" fontAlgn="base">
              <a:spcBef>
                <a:spcPct val="0"/>
              </a:spcBef>
              <a:spcAft>
                <a:spcPct val="0"/>
              </a:spcAft>
            </a:pPr>
            <a:r>
              <a:rPr lang="en-US" sz="3600" dirty="0">
                <a:solidFill>
                  <a:srgbClr val="FFFFFF"/>
                </a:solidFill>
                <a:latin typeface="Calibri" pitchFamily="34" charset="0"/>
              </a:rPr>
              <a:t>“</a:t>
            </a:r>
            <a:r>
              <a:rPr lang="en-US" sz="3600" u="sng" dirty="0">
                <a:solidFill>
                  <a:srgbClr val="FFFFFF"/>
                </a:solidFill>
                <a:latin typeface="Calibri" pitchFamily="34" charset="0"/>
              </a:rPr>
              <a:t>You shall not </a:t>
            </a:r>
          </a:p>
          <a:p>
            <a:pPr algn="ctr" defTabSz="914400" fontAlgn="base">
              <a:spcBef>
                <a:spcPct val="0"/>
              </a:spcBef>
              <a:spcAft>
                <a:spcPct val="0"/>
              </a:spcAft>
            </a:pPr>
            <a:r>
              <a:rPr lang="en-US" sz="3600" dirty="0">
                <a:solidFill>
                  <a:srgbClr val="FFFFFF"/>
                </a:solidFill>
                <a:latin typeface="Calibri" pitchFamily="34" charset="0"/>
              </a:rPr>
              <a:t>      </a:t>
            </a:r>
            <a:r>
              <a:rPr lang="en-US" sz="3600" u="sng" dirty="0">
                <a:solidFill>
                  <a:srgbClr val="FFFFFF"/>
                </a:solidFill>
                <a:latin typeface="Calibri" pitchFamily="34" charset="0"/>
              </a:rPr>
              <a:t>commit adultery.</a:t>
            </a:r>
            <a:r>
              <a:rPr lang="en-US" sz="3600" dirty="0">
                <a:solidFill>
                  <a:srgbClr val="FFFFFF"/>
                </a:solidFill>
                <a:latin typeface="Calibri" pitchFamily="34" charset="0"/>
              </a:rPr>
              <a:t>”</a:t>
            </a:r>
          </a:p>
          <a:p>
            <a:pPr algn="ctr" defTabSz="914400" fontAlgn="base">
              <a:spcBef>
                <a:spcPct val="0"/>
              </a:spcBef>
              <a:spcAft>
                <a:spcPct val="0"/>
              </a:spcAft>
            </a:pPr>
            <a:endParaRPr lang="en-US" sz="800" dirty="0">
              <a:solidFill>
                <a:srgbClr val="FFFFFF"/>
              </a:solidFill>
              <a:latin typeface="Calibri" pitchFamily="34" charset="0"/>
            </a:endParaRPr>
          </a:p>
          <a:p>
            <a:pPr algn="ctr" defTabSz="914400" fontAlgn="base">
              <a:spcBef>
                <a:spcPct val="0"/>
              </a:spcBef>
              <a:spcAft>
                <a:spcPct val="0"/>
              </a:spcAft>
            </a:pPr>
            <a:r>
              <a:rPr lang="en-US" sz="3600" dirty="0">
                <a:solidFill>
                  <a:srgbClr val="FFFFFF"/>
                </a:solidFill>
                <a:latin typeface="Tahoma"/>
              </a:rPr>
              <a:t>“</a:t>
            </a:r>
            <a:r>
              <a:rPr lang="en-US" sz="3600" dirty="0">
                <a:solidFill>
                  <a:srgbClr val="FFFFFF"/>
                </a:solidFill>
                <a:latin typeface="Calibri" pitchFamily="34" charset="0"/>
              </a:rPr>
              <a:t>You shall not covet your neighbor’s house. </a:t>
            </a:r>
            <a:r>
              <a:rPr lang="en-US" sz="3600" u="sng" dirty="0">
                <a:solidFill>
                  <a:srgbClr val="FFFFFF"/>
                </a:solidFill>
                <a:latin typeface="Calibri" pitchFamily="34" charset="0"/>
              </a:rPr>
              <a:t>You shall not covet your neighbor’s wife</a:t>
            </a:r>
            <a:r>
              <a:rPr lang="en-US" sz="3600" dirty="0">
                <a:solidFill>
                  <a:srgbClr val="FFFFFF"/>
                </a:solidFill>
                <a:latin typeface="Calibri" pitchFamily="34" charset="0"/>
              </a:rPr>
              <a:t>, or his male         or female servant,      his ox or donkey, or </a:t>
            </a:r>
            <a:r>
              <a:rPr lang="en-US" sz="3600" b="1" i="1" dirty="0">
                <a:solidFill>
                  <a:srgbClr val="FFFFFF"/>
                </a:solidFill>
                <a:latin typeface="Calibri" pitchFamily="34" charset="0"/>
              </a:rPr>
              <a:t>anything</a:t>
            </a:r>
            <a:r>
              <a:rPr lang="en-US" sz="3600" dirty="0">
                <a:solidFill>
                  <a:srgbClr val="FFFFFF"/>
                </a:solidFill>
                <a:latin typeface="Calibri" pitchFamily="34" charset="0"/>
              </a:rPr>
              <a:t> that belongs to your neighbor.”</a:t>
            </a:r>
          </a:p>
        </p:txBody>
      </p:sp>
      <p:sp>
        <p:nvSpPr>
          <p:cNvPr id="4" name="Rectangle 1"/>
          <p:cNvSpPr>
            <a:spLocks noChangeArrowheads="1"/>
          </p:cNvSpPr>
          <p:nvPr/>
        </p:nvSpPr>
        <p:spPr bwMode="auto">
          <a:xfrm>
            <a:off x="6172200" y="-46137"/>
            <a:ext cx="4495800"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n-US" sz="4000" b="1" u="sng" dirty="0">
                <a:solidFill>
                  <a:srgbClr val="FFFFFF"/>
                </a:solidFill>
                <a:latin typeface="Calibri" pitchFamily="34" charset="0"/>
              </a:rPr>
              <a:t>Leviticus 20:10</a:t>
            </a:r>
            <a:endParaRPr lang="en-US" sz="3600" dirty="0">
              <a:solidFill>
                <a:srgbClr val="FFFFFF"/>
              </a:solidFill>
              <a:latin typeface="Calibri" pitchFamily="34" charset="0"/>
            </a:endParaRPr>
          </a:p>
          <a:p>
            <a:pPr algn="ctr" defTabSz="914400" fontAlgn="base">
              <a:spcBef>
                <a:spcPct val="0"/>
              </a:spcBef>
              <a:spcAft>
                <a:spcPct val="0"/>
              </a:spcAft>
            </a:pPr>
            <a:endParaRPr lang="en-US" sz="1200" dirty="0">
              <a:solidFill>
                <a:srgbClr val="FFFFFF"/>
              </a:solidFill>
              <a:latin typeface="Calibri" pitchFamily="34" charset="0"/>
            </a:endParaRPr>
          </a:p>
          <a:p>
            <a:pPr algn="ctr" defTabSz="914400" fontAlgn="base">
              <a:spcBef>
                <a:spcPct val="0"/>
              </a:spcBef>
              <a:spcAft>
                <a:spcPct val="0"/>
              </a:spcAft>
            </a:pPr>
            <a:r>
              <a:rPr lang="en-US" sz="3600" dirty="0">
                <a:solidFill>
                  <a:srgbClr val="FFFFFF"/>
                </a:solidFill>
                <a:latin typeface="Calibri" pitchFamily="34" charset="0"/>
              </a:rPr>
              <a:t>“If a man commits adultery with another man’s wife—with the wife of his neighbor—</a:t>
            </a:r>
            <a:r>
              <a:rPr lang="en-US" sz="3600" b="1" i="1" dirty="0">
                <a:solidFill>
                  <a:srgbClr val="FFFFFF"/>
                </a:solidFill>
                <a:latin typeface="Calibri" pitchFamily="34" charset="0"/>
              </a:rPr>
              <a:t>both the adulterer and the adulteress are                   to be </a:t>
            </a:r>
            <a:r>
              <a:rPr lang="en-US" sz="3600" b="1" i="1" u="sng" dirty="0">
                <a:solidFill>
                  <a:srgbClr val="FFFFFF"/>
                </a:solidFill>
                <a:latin typeface="Calibri" pitchFamily="34" charset="0"/>
              </a:rPr>
              <a:t>put to death</a:t>
            </a:r>
            <a:r>
              <a:rPr lang="en-US" sz="3600" dirty="0">
                <a:solidFill>
                  <a:srgbClr val="FFFFFF"/>
                </a:solidFill>
                <a:latin typeface="Calibri" pitchFamily="34" charset="0"/>
              </a:rPr>
              <a:t>.”</a:t>
            </a:r>
          </a:p>
        </p:txBody>
      </p:sp>
      <p:pic>
        <p:nvPicPr>
          <p:cNvPr id="5" name="Picture 1"/>
          <p:cNvPicPr>
            <a:picLocks noChangeAspect="1" noChangeArrowheads="1"/>
          </p:cNvPicPr>
          <p:nvPr/>
        </p:nvPicPr>
        <p:blipFill>
          <a:blip r:embed="rId3" cstate="print"/>
          <a:srcRect/>
          <a:stretch>
            <a:fillRect/>
          </a:stretch>
        </p:blipFill>
        <p:spPr bwMode="auto">
          <a:xfrm>
            <a:off x="6400800" y="5029200"/>
            <a:ext cx="4114800" cy="1828800"/>
          </a:xfrm>
          <a:prstGeom prst="rect">
            <a:avLst/>
          </a:prstGeom>
          <a:noFill/>
          <a:ln w="9525">
            <a:noFill/>
            <a:miter lim="800000"/>
            <a:headEnd/>
            <a:tailEnd/>
          </a:ln>
        </p:spPr>
      </p:pic>
      <p:cxnSp>
        <p:nvCxnSpPr>
          <p:cNvPr id="8" name="Straight Connector 7"/>
          <p:cNvCxnSpPr/>
          <p:nvPr/>
        </p:nvCxnSpPr>
        <p:spPr bwMode="auto">
          <a:xfrm>
            <a:off x="6019800" y="0"/>
            <a:ext cx="0" cy="7010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1676400" y="2971802"/>
            <a:ext cx="89154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n-US" sz="4000" dirty="0">
                <a:solidFill>
                  <a:srgbClr val="000000"/>
                </a:solidFill>
                <a:latin typeface="Calibri" pitchFamily="34" charset="0"/>
              </a:rPr>
              <a:t>Just as Jesus dealt with the “heart of the matter” behind murder last week (anger), this week He addresses </a:t>
            </a:r>
            <a:r>
              <a:rPr lang="en-US" sz="4000" u="sng" dirty="0">
                <a:solidFill>
                  <a:srgbClr val="000000"/>
                </a:solidFill>
                <a:latin typeface="Calibri" pitchFamily="34" charset="0"/>
              </a:rPr>
              <a:t>the core issue behind adultery and coveting</a:t>
            </a:r>
            <a:r>
              <a:rPr lang="en-US" sz="4000" dirty="0">
                <a:solidFill>
                  <a:srgbClr val="000000"/>
                </a:solidFill>
                <a:latin typeface="Calibri" pitchFamily="34" charset="0"/>
              </a:rPr>
              <a:t>:  </a:t>
            </a:r>
            <a:r>
              <a:rPr lang="en-US" sz="4000" b="1" dirty="0">
                <a:solidFill>
                  <a:srgbClr val="000000"/>
                </a:solidFill>
                <a:latin typeface="Calibri" pitchFamily="34" charset="0"/>
              </a:rPr>
              <a:t>Lust</a:t>
            </a:r>
            <a:endParaRPr lang="en-US" sz="4000" dirty="0">
              <a:solidFill>
                <a:srgbClr val="000000"/>
              </a:solidFill>
              <a:latin typeface="Calibri" pitchFamily="34" charset="0"/>
            </a:endParaRPr>
          </a:p>
          <a:p>
            <a:pPr algn="ctr" defTabSz="914400" fontAlgn="base">
              <a:spcBef>
                <a:spcPct val="0"/>
              </a:spcBef>
              <a:spcAft>
                <a:spcPct val="0"/>
              </a:spcAft>
            </a:pPr>
            <a:r>
              <a:rPr lang="en-US" sz="4000" dirty="0">
                <a:solidFill>
                  <a:srgbClr val="000000"/>
                </a:solidFill>
                <a:latin typeface="Calibri" pitchFamily="34" charset="0"/>
              </a:rPr>
              <a:t>As before, it is our </a:t>
            </a:r>
            <a:r>
              <a:rPr lang="en-US" sz="4000" b="1" i="1" dirty="0">
                <a:solidFill>
                  <a:srgbClr val="000000"/>
                </a:solidFill>
                <a:latin typeface="Calibri" pitchFamily="34" charset="0"/>
              </a:rPr>
              <a:t>thoughts</a:t>
            </a:r>
            <a:r>
              <a:rPr lang="en-US" sz="4000" dirty="0">
                <a:solidFill>
                  <a:srgbClr val="000000"/>
                </a:solidFill>
                <a:latin typeface="Calibri" pitchFamily="34" charset="0"/>
              </a:rPr>
              <a:t> that Jesus focuses on…wanting </a:t>
            </a:r>
            <a:r>
              <a:rPr lang="en-US" sz="4000" u="sng" dirty="0">
                <a:solidFill>
                  <a:srgbClr val="000000"/>
                </a:solidFill>
                <a:latin typeface="Calibri" pitchFamily="34" charset="0"/>
              </a:rPr>
              <a:t>purity in </a:t>
            </a:r>
            <a:r>
              <a:rPr lang="en-US" sz="4000" b="1" u="sng" dirty="0">
                <a:solidFill>
                  <a:srgbClr val="000000"/>
                </a:solidFill>
                <a:latin typeface="Calibri" pitchFamily="34" charset="0"/>
              </a:rPr>
              <a:t>heart</a:t>
            </a:r>
            <a:r>
              <a:rPr lang="en-US" sz="4000" u="sng" dirty="0">
                <a:solidFill>
                  <a:srgbClr val="000000"/>
                </a:solidFill>
                <a:latin typeface="Calibri" pitchFamily="34" charset="0"/>
              </a:rPr>
              <a:t> &amp; </a:t>
            </a:r>
            <a:r>
              <a:rPr lang="en-US" sz="4000" b="1" u="sng" dirty="0">
                <a:solidFill>
                  <a:srgbClr val="000000"/>
                </a:solidFill>
                <a:latin typeface="Calibri" pitchFamily="34" charset="0"/>
              </a:rPr>
              <a:t>life</a:t>
            </a:r>
            <a:r>
              <a:rPr lang="en-US" sz="4000" dirty="0">
                <a:solidFill>
                  <a:srgbClr val="000000"/>
                </a:solidFill>
                <a:latin typeface="Calibri" pitchFamily="34" charset="0"/>
              </a:rPr>
              <a:t>.</a:t>
            </a:r>
          </a:p>
        </p:txBody>
      </p:sp>
      <p:pic>
        <p:nvPicPr>
          <p:cNvPr id="29698" name="Picture 2" descr="https://i.ytimg.com/vi/J79TH3sajpw/maxresdefault.jpg"/>
          <p:cNvPicPr>
            <a:picLocks noChangeAspect="1" noChangeArrowheads="1"/>
          </p:cNvPicPr>
          <p:nvPr/>
        </p:nvPicPr>
        <p:blipFill>
          <a:blip r:embed="rId3" cstate="print"/>
          <a:srcRect/>
          <a:stretch>
            <a:fillRect/>
          </a:stretch>
        </p:blipFill>
        <p:spPr bwMode="auto">
          <a:xfrm>
            <a:off x="1524000" y="1"/>
            <a:ext cx="9144000" cy="2819399"/>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F7149E72-7461-4AAE-A4A9-CDBAC38E0176}"/>
              </a:ext>
            </a:extLst>
          </p:cNvPr>
          <p:cNvPicPr>
            <a:picLocks noChangeAspect="1"/>
          </p:cNvPicPr>
          <p:nvPr/>
        </p:nvPicPr>
        <p:blipFill>
          <a:blip r:embed="rId3"/>
          <a:stretch>
            <a:fillRect/>
          </a:stretch>
        </p:blipFill>
        <p:spPr>
          <a:xfrm>
            <a:off x="-568171" y="0"/>
            <a:ext cx="13565080" cy="6858000"/>
          </a:xfrm>
          <a:prstGeom prst="rect">
            <a:avLst/>
          </a:prstGeom>
        </p:spPr>
      </p:pic>
    </p:spTree>
    <p:extLst>
      <p:ext uri="{BB962C8B-B14F-4D97-AF65-F5344CB8AC3E}">
        <p14:creationId xmlns:p14="http://schemas.microsoft.com/office/powerpoint/2010/main" val="13783394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500" name="Picture 4" descr="https://nycshepherd.files.wordpress.com/2016/03/beatitudes-list-right-aligned.jpg"/>
          <p:cNvPicPr>
            <a:picLocks noChangeAspect="1" noChangeArrowheads="1"/>
          </p:cNvPicPr>
          <p:nvPr/>
        </p:nvPicPr>
        <p:blipFill>
          <a:blip r:embed="rId3" cstate="print"/>
          <a:srcRect/>
          <a:stretch>
            <a:fillRect/>
          </a:stretch>
        </p:blipFill>
        <p:spPr bwMode="auto">
          <a:xfrm>
            <a:off x="0" y="0"/>
            <a:ext cx="12122092" cy="6858000"/>
          </a:xfrm>
          <a:prstGeom prst="rect">
            <a:avLst/>
          </a:prstGeom>
          <a:noFill/>
        </p:spPr>
      </p:pic>
      <p:sp>
        <p:nvSpPr>
          <p:cNvPr id="8" name="Rectangle 7"/>
          <p:cNvSpPr/>
          <p:nvPr/>
        </p:nvSpPr>
        <p:spPr bwMode="auto">
          <a:xfrm>
            <a:off x="6493079" y="4605556"/>
            <a:ext cx="5301841" cy="65224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solidFill>
                <a:srgbClr val="FFFFFF"/>
              </a:solidFill>
              <a:latin typeface="Tahoma" pitchFamily="34" charset="0"/>
            </a:endParaRPr>
          </a:p>
        </p:txBody>
      </p:sp>
      <p:sp>
        <p:nvSpPr>
          <p:cNvPr id="10" name="Rectangle 9"/>
          <p:cNvSpPr/>
          <p:nvPr/>
        </p:nvSpPr>
        <p:spPr bwMode="auto">
          <a:xfrm>
            <a:off x="8355435" y="2785144"/>
            <a:ext cx="3372373" cy="125345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solidFill>
                <a:srgbClr val="FFFFFF"/>
              </a:solidFill>
              <a:latin typeface="Tahoma" pitchFamily="34" charset="0"/>
            </a:endParaRPr>
          </a:p>
        </p:txBody>
      </p:sp>
      <p:sp>
        <p:nvSpPr>
          <p:cNvPr id="12" name="Rectangle 1"/>
          <p:cNvSpPr>
            <a:spLocks noChangeArrowheads="1"/>
          </p:cNvSpPr>
          <p:nvPr/>
        </p:nvSpPr>
        <p:spPr bwMode="auto">
          <a:xfrm>
            <a:off x="2057400" y="4273154"/>
            <a:ext cx="3733800" cy="1938992"/>
          </a:xfrm>
          <a:prstGeom prst="rect">
            <a:avLst/>
          </a:prstGeom>
          <a:no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n-US" sz="4000" u="sng" dirty="0">
                <a:solidFill>
                  <a:srgbClr val="FFFFFF"/>
                </a:solidFill>
                <a:latin typeface="Calibri" pitchFamily="34" charset="0"/>
              </a:rPr>
              <a:t>2</a:t>
            </a:r>
            <a:r>
              <a:rPr lang="en-US" sz="4000" dirty="0">
                <a:solidFill>
                  <a:srgbClr val="FFFFFF"/>
                </a:solidFill>
                <a:latin typeface="Calibri" pitchFamily="34" charset="0"/>
              </a:rPr>
              <a:t> of the </a:t>
            </a:r>
            <a:r>
              <a:rPr lang="en-US" sz="4000" u="sng" dirty="0">
                <a:solidFill>
                  <a:srgbClr val="FFFFFF"/>
                </a:solidFill>
                <a:latin typeface="Calibri" pitchFamily="34" charset="0"/>
              </a:rPr>
              <a:t>8</a:t>
            </a:r>
          </a:p>
          <a:p>
            <a:pPr algn="ctr" defTabSz="914400" fontAlgn="base">
              <a:spcBef>
                <a:spcPct val="0"/>
              </a:spcBef>
              <a:spcAft>
                <a:spcPct val="0"/>
              </a:spcAft>
            </a:pPr>
            <a:r>
              <a:rPr lang="en-US" sz="4000" dirty="0">
                <a:solidFill>
                  <a:srgbClr val="FFFFFF"/>
                </a:solidFill>
                <a:latin typeface="Calibri" pitchFamily="34" charset="0"/>
              </a:rPr>
              <a:t>Beatitudes</a:t>
            </a:r>
          </a:p>
          <a:p>
            <a:pPr algn="ctr" defTabSz="914400" fontAlgn="base">
              <a:spcBef>
                <a:spcPct val="0"/>
              </a:spcBef>
              <a:spcAft>
                <a:spcPct val="0"/>
              </a:spcAft>
            </a:pPr>
            <a:r>
              <a:rPr lang="en-US" sz="4000" dirty="0">
                <a:solidFill>
                  <a:srgbClr val="FFFFFF"/>
                </a:solidFill>
                <a:latin typeface="Calibri" pitchFamily="34" charset="0"/>
              </a:rPr>
              <a:t>deal with </a:t>
            </a:r>
            <a:r>
              <a:rPr lang="en-US" sz="4000" b="1" dirty="0">
                <a:solidFill>
                  <a:srgbClr val="FFFFFF"/>
                </a:solidFill>
                <a:latin typeface="Calibri" pitchFamily="34" charset="0"/>
              </a:rPr>
              <a:t>Lust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1600200" y="3182302"/>
            <a:ext cx="8915400" cy="34470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n-US" sz="4400" b="1" u="sng" dirty="0">
                <a:solidFill>
                  <a:srgbClr val="FFFFFF"/>
                </a:solidFill>
                <a:latin typeface="Calibri" pitchFamily="34" charset="0"/>
              </a:rPr>
              <a:t>Hebrews 13:4</a:t>
            </a:r>
          </a:p>
          <a:p>
            <a:pPr algn="ctr" defTabSz="914400" fontAlgn="base">
              <a:spcBef>
                <a:spcPct val="0"/>
              </a:spcBef>
              <a:spcAft>
                <a:spcPct val="0"/>
              </a:spcAft>
            </a:pPr>
            <a:endParaRPr lang="en-US" sz="1400" dirty="0">
              <a:solidFill>
                <a:srgbClr val="FFFFFF"/>
              </a:solidFill>
              <a:latin typeface="Calibri" pitchFamily="34" charset="0"/>
            </a:endParaRPr>
          </a:p>
          <a:p>
            <a:pPr algn="ctr" defTabSz="914400" fontAlgn="base">
              <a:spcBef>
                <a:spcPct val="0"/>
              </a:spcBef>
              <a:spcAft>
                <a:spcPct val="0"/>
              </a:spcAft>
            </a:pPr>
            <a:r>
              <a:rPr lang="en-US" sz="4000" dirty="0">
                <a:solidFill>
                  <a:srgbClr val="FFFFFF"/>
                </a:solidFill>
                <a:latin typeface="Calibri" pitchFamily="34" charset="0"/>
              </a:rPr>
              <a:t>“Marriage should be </a:t>
            </a:r>
            <a:r>
              <a:rPr lang="en-US" sz="4000" b="1" dirty="0">
                <a:solidFill>
                  <a:srgbClr val="FFFFFF"/>
                </a:solidFill>
                <a:latin typeface="Calibri" pitchFamily="34" charset="0"/>
              </a:rPr>
              <a:t>honored</a:t>
            </a:r>
            <a:r>
              <a:rPr lang="en-US" sz="4000" dirty="0">
                <a:solidFill>
                  <a:srgbClr val="FFFFFF"/>
                </a:solidFill>
                <a:latin typeface="Calibri" pitchFamily="34" charset="0"/>
              </a:rPr>
              <a:t> by all,</a:t>
            </a:r>
          </a:p>
          <a:p>
            <a:pPr algn="ctr" defTabSz="914400" fontAlgn="base">
              <a:spcBef>
                <a:spcPct val="0"/>
              </a:spcBef>
              <a:spcAft>
                <a:spcPct val="0"/>
              </a:spcAft>
            </a:pPr>
            <a:r>
              <a:rPr lang="en-US" sz="4000" dirty="0">
                <a:solidFill>
                  <a:srgbClr val="FFFFFF"/>
                </a:solidFill>
                <a:latin typeface="Calibri" pitchFamily="34" charset="0"/>
              </a:rPr>
              <a:t>and </a:t>
            </a:r>
            <a:r>
              <a:rPr lang="en-US" sz="4000" u="sng" dirty="0">
                <a:solidFill>
                  <a:srgbClr val="FFFFFF"/>
                </a:solidFill>
                <a:latin typeface="Calibri" pitchFamily="34" charset="0"/>
              </a:rPr>
              <a:t>the marriage bed kept </a:t>
            </a:r>
            <a:r>
              <a:rPr lang="en-US" sz="4000" b="1" u="sng" dirty="0">
                <a:solidFill>
                  <a:srgbClr val="FFFFFF"/>
                </a:solidFill>
                <a:latin typeface="Calibri" pitchFamily="34" charset="0"/>
              </a:rPr>
              <a:t>pure</a:t>
            </a:r>
            <a:r>
              <a:rPr lang="en-US" sz="4000" dirty="0">
                <a:solidFill>
                  <a:srgbClr val="FFFFFF"/>
                </a:solidFill>
                <a:latin typeface="Calibri" pitchFamily="34" charset="0"/>
              </a:rPr>
              <a:t>, </a:t>
            </a:r>
          </a:p>
          <a:p>
            <a:pPr algn="ctr" defTabSz="914400" fontAlgn="base">
              <a:spcBef>
                <a:spcPct val="0"/>
              </a:spcBef>
              <a:spcAft>
                <a:spcPct val="0"/>
              </a:spcAft>
            </a:pPr>
            <a:r>
              <a:rPr lang="en-US" sz="4000" dirty="0">
                <a:solidFill>
                  <a:srgbClr val="FFFFFF"/>
                </a:solidFill>
                <a:latin typeface="Calibri" pitchFamily="34" charset="0"/>
              </a:rPr>
              <a:t>for </a:t>
            </a:r>
            <a:r>
              <a:rPr lang="en-US" sz="4000" b="1" i="1" dirty="0">
                <a:solidFill>
                  <a:srgbClr val="FFFFFF"/>
                </a:solidFill>
                <a:latin typeface="Calibri" pitchFamily="34" charset="0"/>
              </a:rPr>
              <a:t>God will judge</a:t>
            </a:r>
            <a:r>
              <a:rPr lang="en-US" sz="4000" dirty="0">
                <a:solidFill>
                  <a:srgbClr val="FFFFFF"/>
                </a:solidFill>
                <a:latin typeface="Calibri" pitchFamily="34" charset="0"/>
              </a:rPr>
              <a:t> the adulterer </a:t>
            </a:r>
          </a:p>
          <a:p>
            <a:pPr algn="ctr" defTabSz="914400" fontAlgn="base">
              <a:spcBef>
                <a:spcPct val="0"/>
              </a:spcBef>
              <a:spcAft>
                <a:spcPct val="0"/>
              </a:spcAft>
            </a:pPr>
            <a:r>
              <a:rPr lang="en-US" sz="4000" dirty="0">
                <a:solidFill>
                  <a:srgbClr val="FFFFFF"/>
                </a:solidFill>
                <a:latin typeface="Calibri" pitchFamily="34" charset="0"/>
              </a:rPr>
              <a:t>and all the sexually immoral.”</a:t>
            </a:r>
            <a:endParaRPr lang="en-US" sz="3800" dirty="0">
              <a:solidFill>
                <a:srgbClr val="FFFFFF"/>
              </a:solidFill>
              <a:latin typeface="Calibri" pitchFamily="34" charset="0"/>
            </a:endParaRPr>
          </a:p>
        </p:txBody>
      </p:sp>
      <p:pic>
        <p:nvPicPr>
          <p:cNvPr id="25604" name="Picture 4" descr="https://defavouredking.files.wordpress.com/2015/09/pure-in-heart.jpg"/>
          <p:cNvPicPr>
            <a:picLocks noChangeAspect="1" noChangeArrowheads="1"/>
          </p:cNvPicPr>
          <p:nvPr/>
        </p:nvPicPr>
        <p:blipFill>
          <a:blip r:embed="rId3" cstate="print"/>
          <a:srcRect/>
          <a:stretch>
            <a:fillRect/>
          </a:stretch>
        </p:blipFill>
        <p:spPr bwMode="auto">
          <a:xfrm>
            <a:off x="1524000" y="0"/>
            <a:ext cx="9144000" cy="29718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676400" y="3386079"/>
            <a:ext cx="8839200" cy="3170099"/>
          </a:xfrm>
          <a:prstGeom prst="rect">
            <a:avLst/>
          </a:prstGeom>
        </p:spPr>
        <p:txBody>
          <a:bodyPr wrap="square">
            <a:spAutoFit/>
          </a:bodyPr>
          <a:lstStyle/>
          <a:p>
            <a:pPr algn="ctr" defTabSz="914400"/>
            <a:r>
              <a:rPr lang="en-US" sz="4000" dirty="0">
                <a:solidFill>
                  <a:prstClr val="white"/>
                </a:solidFill>
                <a:latin typeface="Calibri"/>
              </a:rPr>
              <a:t>Jesus’ condemnation of “</a:t>
            </a:r>
            <a:r>
              <a:rPr lang="en-US" sz="4000" b="1" i="1" dirty="0">
                <a:solidFill>
                  <a:prstClr val="white"/>
                </a:solidFill>
                <a:latin typeface="Calibri"/>
              </a:rPr>
              <a:t>internal lust</a:t>
            </a:r>
            <a:r>
              <a:rPr lang="en-US" sz="4000" dirty="0">
                <a:solidFill>
                  <a:prstClr val="white"/>
                </a:solidFill>
                <a:latin typeface="Calibri"/>
              </a:rPr>
              <a:t>” as displeasing to God definitely</a:t>
            </a:r>
            <a:r>
              <a:rPr lang="en-US" sz="4000" b="1" dirty="0">
                <a:solidFill>
                  <a:prstClr val="white"/>
                </a:solidFill>
                <a:latin typeface="Calibri"/>
              </a:rPr>
              <a:t> raised the ba</a:t>
            </a:r>
            <a:r>
              <a:rPr lang="en-US" sz="4000" dirty="0">
                <a:solidFill>
                  <a:prstClr val="white"/>
                </a:solidFill>
                <a:latin typeface="Calibri"/>
              </a:rPr>
              <a:t>r for the people of His time…who had many rigid rules about behaviors, but </a:t>
            </a:r>
            <a:r>
              <a:rPr lang="en-US" sz="4000" u="sng" dirty="0">
                <a:solidFill>
                  <a:prstClr val="white"/>
                </a:solidFill>
                <a:latin typeface="Calibri"/>
              </a:rPr>
              <a:t>gave little thought to their lust problem</a:t>
            </a:r>
            <a:r>
              <a:rPr lang="en-US" sz="4000" dirty="0">
                <a:solidFill>
                  <a:prstClr val="white"/>
                </a:solidFill>
                <a:latin typeface="Calibri"/>
              </a:rPr>
              <a:t>.</a:t>
            </a:r>
          </a:p>
        </p:txBody>
      </p:sp>
      <p:pic>
        <p:nvPicPr>
          <p:cNvPr id="23553" name="Picture 1"/>
          <p:cNvPicPr>
            <a:picLocks noChangeAspect="1" noChangeArrowheads="1"/>
          </p:cNvPicPr>
          <p:nvPr/>
        </p:nvPicPr>
        <p:blipFill>
          <a:blip r:embed="rId3" cstate="print"/>
          <a:srcRect/>
          <a:stretch>
            <a:fillRect/>
          </a:stretch>
        </p:blipFill>
        <p:spPr bwMode="auto">
          <a:xfrm>
            <a:off x="1524000" y="0"/>
            <a:ext cx="9144000" cy="332740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F4497-6D18-4286-A919-02EB8DBBA9C5}"/>
              </a:ext>
            </a:extLst>
          </p:cNvPr>
          <p:cNvSpPr>
            <a:spLocks noGrp="1"/>
          </p:cNvSpPr>
          <p:nvPr>
            <p:ph type="title"/>
          </p:nvPr>
        </p:nvSpPr>
        <p:spPr>
          <a:xfrm>
            <a:off x="508000" y="914400"/>
            <a:ext cx="3860800" cy="1981201"/>
          </a:xfrm>
        </p:spPr>
        <p:txBody>
          <a:bodyPr/>
          <a:lstStyle/>
          <a:p>
            <a:r>
              <a:rPr lang="en-US" sz="4800" dirty="0"/>
              <a:t>SERMON ON THE MOUNT</a:t>
            </a:r>
          </a:p>
        </p:txBody>
      </p:sp>
      <p:sp>
        <p:nvSpPr>
          <p:cNvPr id="6" name="Text Placeholder 5">
            <a:extLst>
              <a:ext uri="{FF2B5EF4-FFF2-40B4-BE49-F238E27FC236}">
                <a16:creationId xmlns:a16="http://schemas.microsoft.com/office/drawing/2014/main" id="{4DBEB4B8-8011-404C-BED3-B16BEBD20666}"/>
              </a:ext>
            </a:extLst>
          </p:cNvPr>
          <p:cNvSpPr>
            <a:spLocks noGrp="1"/>
          </p:cNvSpPr>
          <p:nvPr>
            <p:ph type="body" idx="2"/>
          </p:nvPr>
        </p:nvSpPr>
        <p:spPr/>
        <p:txBody>
          <a:bodyPr/>
          <a:lstStyle/>
          <a:p>
            <a:r>
              <a:rPr lang="en-US" dirty="0"/>
              <a:t>The Be-Attitudes: An Exposition of Matthew 5: 1 - 12</a:t>
            </a:r>
          </a:p>
        </p:txBody>
      </p:sp>
      <p:sp>
        <p:nvSpPr>
          <p:cNvPr id="3" name="Rectangle 2">
            <a:extLst>
              <a:ext uri="{FF2B5EF4-FFF2-40B4-BE49-F238E27FC236}">
                <a16:creationId xmlns:a16="http://schemas.microsoft.com/office/drawing/2014/main" id="{A881C65A-13BD-4FE3-80FB-579C4710077C}"/>
              </a:ext>
            </a:extLst>
          </p:cNvPr>
          <p:cNvSpPr/>
          <p:nvPr/>
        </p:nvSpPr>
        <p:spPr>
          <a:xfrm>
            <a:off x="5069150" y="1793289"/>
            <a:ext cx="6169980" cy="3046988"/>
          </a:xfrm>
          <a:prstGeom prst="rect">
            <a:avLst/>
          </a:prstGeom>
          <a:noFill/>
        </p:spPr>
        <p:txBody>
          <a:bodyPr wrap="square" lIns="91440" tIns="45720" rIns="91440" bIns="45720">
            <a:spAutoFit/>
          </a:bodyPr>
          <a:lstStyle/>
          <a:p>
            <a:pPr algn="ctr"/>
            <a:r>
              <a:rPr lang="en-US" sz="9600" b="1" cap="none" spc="0" dirty="0">
                <a:ln w="13462">
                  <a:solidFill>
                    <a:schemeClr val="bg1"/>
                  </a:solidFill>
                  <a:prstDash val="solid"/>
                </a:ln>
                <a:solidFill>
                  <a:srgbClr val="903730"/>
                </a:solidFill>
                <a:effectLst>
                  <a:outerShdw dist="38100" dir="2700000" algn="bl" rotWithShape="0">
                    <a:schemeClr val="accent5"/>
                  </a:outerShdw>
                </a:effectLst>
              </a:rPr>
              <a:t>PURE OF </a:t>
            </a:r>
            <a:r>
              <a:rPr lang="en-US" sz="9600" b="1" dirty="0">
                <a:ln w="13462">
                  <a:solidFill>
                    <a:schemeClr val="bg1"/>
                  </a:solidFill>
                  <a:prstDash val="solid"/>
                </a:ln>
                <a:solidFill>
                  <a:srgbClr val="903730"/>
                </a:solidFill>
                <a:effectLst>
                  <a:outerShdw dist="38100" dir="2700000" algn="bl" rotWithShape="0">
                    <a:schemeClr val="accent5"/>
                  </a:outerShdw>
                </a:effectLst>
              </a:rPr>
              <a:t>HEART</a:t>
            </a:r>
            <a:endParaRPr lang="en-US" sz="9600" b="1" cap="none" spc="0" dirty="0">
              <a:ln w="13462">
                <a:solidFill>
                  <a:schemeClr val="bg1"/>
                </a:solidFill>
                <a:prstDash val="solid"/>
              </a:ln>
              <a:solidFill>
                <a:srgbClr val="903730"/>
              </a:solidFill>
              <a:effectLst>
                <a:outerShdw dist="38100" dir="2700000" algn="bl" rotWithShape="0">
                  <a:schemeClr val="accent5"/>
                </a:outerShdw>
              </a:effectLst>
            </a:endParaRPr>
          </a:p>
        </p:txBody>
      </p:sp>
      <p:sp>
        <p:nvSpPr>
          <p:cNvPr id="5" name="Action Button: Go Back or Previous 4">
            <a:hlinkClick r:id="rId2" action="ppaction://hlinksldjump" highlightClick="1"/>
            <a:extLst>
              <a:ext uri="{FF2B5EF4-FFF2-40B4-BE49-F238E27FC236}">
                <a16:creationId xmlns:a16="http://schemas.microsoft.com/office/drawing/2014/main" id="{C5AB2B8E-A1D7-4D55-A7C6-C776DF68B128}"/>
              </a:ext>
            </a:extLst>
          </p:cNvPr>
          <p:cNvSpPr/>
          <p:nvPr/>
        </p:nvSpPr>
        <p:spPr>
          <a:xfrm>
            <a:off x="11239129" y="5804033"/>
            <a:ext cx="718335" cy="551527"/>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03844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FF39006-F2CA-4389-9558-2938BA2709A3}"/>
              </a:ext>
            </a:extLst>
          </p:cNvPr>
          <p:cNvSpPr>
            <a:spLocks noGrp="1" noChangeArrowheads="1"/>
          </p:cNvSpPr>
          <p:nvPr>
            <p:ph type="title"/>
          </p:nvPr>
        </p:nvSpPr>
        <p:spPr>
          <a:xfrm>
            <a:off x="2209800" y="3048000"/>
            <a:ext cx="7772400" cy="838200"/>
          </a:xfrm>
        </p:spPr>
        <p:txBody>
          <a:bodyPr/>
          <a:lstStyle/>
          <a:p>
            <a:pPr>
              <a:spcBef>
                <a:spcPts val="1200"/>
              </a:spcBef>
              <a:spcAft>
                <a:spcPts val="300"/>
              </a:spcAft>
            </a:pPr>
            <a:r>
              <a:rPr lang="en-US" altLang="en-US" b="1"/>
              <a:t>The Pure in Heart</a:t>
            </a: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04" name="Rectangle 4">
            <a:extLst>
              <a:ext uri="{FF2B5EF4-FFF2-40B4-BE49-F238E27FC236}">
                <a16:creationId xmlns:a16="http://schemas.microsoft.com/office/drawing/2014/main" id="{AFEDFBAA-5037-4BC7-9416-38F7B492F9E7}"/>
              </a:ext>
            </a:extLst>
          </p:cNvPr>
          <p:cNvSpPr>
            <a:spLocks noGrp="1" noChangeArrowheads="1"/>
          </p:cNvSpPr>
          <p:nvPr>
            <p:ph type="title"/>
          </p:nvPr>
        </p:nvSpPr>
        <p:spPr/>
        <p:txBody>
          <a:bodyPr/>
          <a:lstStyle/>
          <a:p>
            <a:r>
              <a:rPr lang="en-US" altLang="en-US"/>
              <a:t>The Pure in Heart</a:t>
            </a:r>
          </a:p>
        </p:txBody>
      </p:sp>
      <p:sp>
        <p:nvSpPr>
          <p:cNvPr id="204805" name="Rectangle 5">
            <a:extLst>
              <a:ext uri="{FF2B5EF4-FFF2-40B4-BE49-F238E27FC236}">
                <a16:creationId xmlns:a16="http://schemas.microsoft.com/office/drawing/2014/main" id="{4FECDF3C-2E2F-4498-BC47-B43F47D2764B}"/>
              </a:ext>
            </a:extLst>
          </p:cNvPr>
          <p:cNvSpPr>
            <a:spLocks noGrp="1" noChangeArrowheads="1"/>
          </p:cNvSpPr>
          <p:nvPr>
            <p:ph type="body" idx="1"/>
          </p:nvPr>
        </p:nvSpPr>
        <p:spPr/>
        <p:txBody>
          <a:bodyPr/>
          <a:lstStyle/>
          <a:p>
            <a:r>
              <a:rPr lang="en-US" altLang="en-US" dirty="0"/>
              <a:t>“Blessed are the pure in heart for they will see God.” </a:t>
            </a:r>
            <a:r>
              <a:rPr lang="en-US" altLang="en-US" i="1" dirty="0"/>
              <a:t>– Matthew 5:8</a:t>
            </a:r>
            <a:endParaRPr lang="en-US" altLang="en-US" dirty="0"/>
          </a:p>
          <a:p>
            <a:pPr lvl="1"/>
            <a:r>
              <a:rPr lang="en-US" altLang="en-US" dirty="0"/>
              <a:t>Seeing God is one of the greatest hopes of the believer, but only the pure in heart may receive this blessing.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4" name="Rectangle 4">
            <a:extLst>
              <a:ext uri="{FF2B5EF4-FFF2-40B4-BE49-F238E27FC236}">
                <a16:creationId xmlns:a16="http://schemas.microsoft.com/office/drawing/2014/main" id="{080FA374-5FB7-4649-8E54-B85D0E52B6F4}"/>
              </a:ext>
            </a:extLst>
          </p:cNvPr>
          <p:cNvSpPr>
            <a:spLocks noGrp="1" noChangeArrowheads="1"/>
          </p:cNvSpPr>
          <p:nvPr>
            <p:ph type="title"/>
          </p:nvPr>
        </p:nvSpPr>
        <p:spPr/>
        <p:txBody>
          <a:bodyPr/>
          <a:lstStyle/>
          <a:p>
            <a:r>
              <a:rPr lang="en-US" altLang="en-US"/>
              <a:t>The Pure in Heart</a:t>
            </a:r>
          </a:p>
        </p:txBody>
      </p:sp>
      <p:sp>
        <p:nvSpPr>
          <p:cNvPr id="35845" name="Rectangle 5">
            <a:extLst>
              <a:ext uri="{FF2B5EF4-FFF2-40B4-BE49-F238E27FC236}">
                <a16:creationId xmlns:a16="http://schemas.microsoft.com/office/drawing/2014/main" id="{6F97D060-A702-43D1-BEF8-57B4CE61F576}"/>
              </a:ext>
            </a:extLst>
          </p:cNvPr>
          <p:cNvSpPr>
            <a:spLocks noGrp="1" noChangeArrowheads="1"/>
          </p:cNvSpPr>
          <p:nvPr>
            <p:ph type="body" idx="1"/>
          </p:nvPr>
        </p:nvSpPr>
        <p:spPr/>
        <p:txBody>
          <a:bodyPr/>
          <a:lstStyle/>
          <a:p>
            <a:r>
              <a:rPr lang="en-US" altLang="en-US"/>
              <a:t>What the World Says:</a:t>
            </a:r>
          </a:p>
          <a:p>
            <a:pPr lvl="1"/>
            <a:r>
              <a:rPr lang="en-US" altLang="en-US"/>
              <a:t>While our culture values things like pure air, pure water, and pure food, it seems to devalue the pure heart.</a:t>
            </a:r>
          </a:p>
          <a:p>
            <a:pPr lvl="1"/>
            <a:r>
              <a:rPr lang="en-US" altLang="en-US"/>
              <a:t>Some people insist on a “smoke-free” environment but do not mind a polluted heart.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3956" name="Rectangle 4">
            <a:extLst>
              <a:ext uri="{FF2B5EF4-FFF2-40B4-BE49-F238E27FC236}">
                <a16:creationId xmlns:a16="http://schemas.microsoft.com/office/drawing/2014/main" id="{3A4DBB0A-3747-4610-A633-2820D71ACE47}"/>
              </a:ext>
            </a:extLst>
          </p:cNvPr>
          <p:cNvSpPr>
            <a:spLocks noGrp="1" noChangeArrowheads="1"/>
          </p:cNvSpPr>
          <p:nvPr>
            <p:ph type="title"/>
          </p:nvPr>
        </p:nvSpPr>
        <p:spPr/>
        <p:txBody>
          <a:bodyPr/>
          <a:lstStyle/>
          <a:p>
            <a:r>
              <a:rPr lang="en-US" altLang="en-US"/>
              <a:t>The Pure in Heart</a:t>
            </a:r>
          </a:p>
        </p:txBody>
      </p:sp>
      <p:sp>
        <p:nvSpPr>
          <p:cNvPr id="253957" name="Rectangle 5">
            <a:extLst>
              <a:ext uri="{FF2B5EF4-FFF2-40B4-BE49-F238E27FC236}">
                <a16:creationId xmlns:a16="http://schemas.microsoft.com/office/drawing/2014/main" id="{CE6260EF-C3D5-416C-A430-9100126F89C2}"/>
              </a:ext>
            </a:extLst>
          </p:cNvPr>
          <p:cNvSpPr>
            <a:spLocks noGrp="1" noChangeArrowheads="1"/>
          </p:cNvSpPr>
          <p:nvPr>
            <p:ph type="body" idx="1"/>
          </p:nvPr>
        </p:nvSpPr>
        <p:spPr/>
        <p:txBody>
          <a:bodyPr/>
          <a:lstStyle/>
          <a:p>
            <a:r>
              <a:rPr lang="en-US" altLang="en-US"/>
              <a:t>What Jesus Says:</a:t>
            </a:r>
          </a:p>
          <a:p>
            <a:pPr lvl="1"/>
            <a:r>
              <a:rPr lang="en-US" altLang="en-US"/>
              <a:t>True happiness begins in the presence of God. </a:t>
            </a:r>
          </a:p>
          <a:p>
            <a:pPr lvl="1"/>
            <a:r>
              <a:rPr lang="en-US" altLang="en-US"/>
              <a:t>It is a hope that sustains and inspires those living in the kingdom of heaven. </a:t>
            </a:r>
          </a:p>
          <a:p>
            <a:pPr lvl="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395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395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870" name="Rectangle 6">
            <a:extLst>
              <a:ext uri="{FF2B5EF4-FFF2-40B4-BE49-F238E27FC236}">
                <a16:creationId xmlns:a16="http://schemas.microsoft.com/office/drawing/2014/main" id="{9FC51348-FA9D-40F5-B938-3E8910822DEF}"/>
              </a:ext>
            </a:extLst>
          </p:cNvPr>
          <p:cNvSpPr>
            <a:spLocks noGrp="1" noChangeArrowheads="1"/>
          </p:cNvSpPr>
          <p:nvPr>
            <p:ph type="title"/>
          </p:nvPr>
        </p:nvSpPr>
        <p:spPr/>
        <p:txBody>
          <a:bodyPr/>
          <a:lstStyle/>
          <a:p>
            <a:r>
              <a:rPr lang="en-US" altLang="en-US"/>
              <a:t>The Pure in Heart</a:t>
            </a:r>
          </a:p>
        </p:txBody>
      </p:sp>
      <p:sp>
        <p:nvSpPr>
          <p:cNvPr id="36871" name="Rectangle 7">
            <a:extLst>
              <a:ext uri="{FF2B5EF4-FFF2-40B4-BE49-F238E27FC236}">
                <a16:creationId xmlns:a16="http://schemas.microsoft.com/office/drawing/2014/main" id="{853AA018-E228-4970-A996-D90B8CAEBDF4}"/>
              </a:ext>
            </a:extLst>
          </p:cNvPr>
          <p:cNvSpPr>
            <a:spLocks noGrp="1" noChangeArrowheads="1"/>
          </p:cNvSpPr>
          <p:nvPr>
            <p:ph type="body" idx="1"/>
          </p:nvPr>
        </p:nvSpPr>
        <p:spPr/>
        <p:txBody>
          <a:bodyPr/>
          <a:lstStyle/>
          <a:p>
            <a:r>
              <a:rPr lang="en-US" altLang="en-US"/>
              <a:t>What Jesus Says:</a:t>
            </a:r>
          </a:p>
          <a:p>
            <a:pPr lvl="1"/>
            <a:r>
              <a:rPr lang="en-US" altLang="en-US"/>
              <a:t>One of Jesus’ constant criticisms of the Jewish leaders was their hypocrisy.</a:t>
            </a:r>
          </a:p>
          <a:p>
            <a:pPr lvl="1"/>
            <a:r>
              <a:rPr lang="en-US" altLang="en-US"/>
              <a:t>They desired to appear pure and holy, while being corrupted and impure inside. </a:t>
            </a:r>
          </a:p>
          <a:p>
            <a:pPr lvl="1"/>
            <a:r>
              <a:rPr lang="en-US" altLang="en-US"/>
              <a:t>Jesus came to fulfill the promise in </a:t>
            </a:r>
            <a:br>
              <a:rPr lang="en-US" altLang="en-US"/>
            </a:br>
            <a:r>
              <a:rPr lang="en-US" altLang="en-US"/>
              <a:t>Ezekiel 36:25–27: “I will sprinkle clean water on you, and you will be clean ... I will give you a new heart and put a new spirit in you.”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461665"/>
          </a:xfrm>
          <a:prstGeom prst="rect">
            <a:avLst/>
          </a:prstGeom>
          <a:noFill/>
        </p:spPr>
        <p:txBody>
          <a:bodyPr wrap="square">
            <a:spAutoFit/>
          </a:bodyPr>
          <a:lstStyle/>
          <a:p>
            <a:endParaRPr lang="en-US" sz="2400" dirty="0">
              <a:solidFill>
                <a:srgbClr val="C00000"/>
              </a:solidFill>
            </a:endParaRPr>
          </a:p>
        </p:txBody>
      </p:sp>
      <p:pic>
        <p:nvPicPr>
          <p:cNvPr id="3" name="Picture 2">
            <a:extLst>
              <a:ext uri="{FF2B5EF4-FFF2-40B4-BE49-F238E27FC236}">
                <a16:creationId xmlns:a16="http://schemas.microsoft.com/office/drawing/2014/main" id="{94D0DA51-7C68-41CC-9BD4-D54065515587}"/>
              </a:ext>
            </a:extLst>
          </p:cNvPr>
          <p:cNvPicPr>
            <a:picLocks noChangeAspect="1"/>
          </p:cNvPicPr>
          <p:nvPr/>
        </p:nvPicPr>
        <p:blipFill>
          <a:blip r:embed="rId3"/>
          <a:stretch>
            <a:fillRect/>
          </a:stretch>
        </p:blipFill>
        <p:spPr>
          <a:xfrm>
            <a:off x="369116" y="377504"/>
            <a:ext cx="11442583" cy="6107185"/>
          </a:xfrm>
          <a:prstGeom prst="rect">
            <a:avLst/>
          </a:prstGeom>
        </p:spPr>
      </p:pic>
    </p:spTree>
    <p:extLst>
      <p:ext uri="{BB962C8B-B14F-4D97-AF65-F5344CB8AC3E}">
        <p14:creationId xmlns:p14="http://schemas.microsoft.com/office/powerpoint/2010/main" val="20931273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3" y="2095500"/>
            <a:ext cx="11599332" cy="4000500"/>
          </a:xfrm>
        </p:spPr>
        <p:txBody>
          <a:bodyPr>
            <a:normAutofit/>
          </a:bodyPr>
          <a:lstStyle/>
          <a:p>
            <a:pPr marL="0" indent="0">
              <a:buNone/>
            </a:pPr>
            <a:r>
              <a:rPr lang="en-US" sz="4000" dirty="0">
                <a:latin typeface="Times New Roman" panose="02020603050405020304" pitchFamily="18" charset="0"/>
                <a:cs typeface="Times New Roman" panose="02020603050405020304" pitchFamily="18" charset="0"/>
              </a:rPr>
              <a:t>Blessed are the pure in heart, For they shall see God. Blessed are the peacemakers, For they shall be called sons of God. Blessed are those who are persecuted for righteousness ' sake, For theirs is the kingdom of heaven.</a:t>
            </a:r>
          </a:p>
        </p:txBody>
      </p:sp>
      <p:sp>
        <p:nvSpPr>
          <p:cNvPr id="2" name="Title 1"/>
          <p:cNvSpPr>
            <a:spLocks noGrp="1"/>
          </p:cNvSpPr>
          <p:nvPr>
            <p:ph type="title"/>
          </p:nvPr>
        </p:nvSpPr>
        <p:spPr>
          <a:xfrm>
            <a:off x="254000" y="853440"/>
            <a:ext cx="11599333" cy="1043940"/>
          </a:xfrm>
        </p:spPr>
        <p:txBody>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Matthew 5:8-10</a:t>
            </a:r>
          </a:p>
        </p:txBody>
      </p:sp>
    </p:spTree>
    <p:extLst>
      <p:ext uri="{BB962C8B-B14F-4D97-AF65-F5344CB8AC3E}">
        <p14:creationId xmlns:p14="http://schemas.microsoft.com/office/powerpoint/2010/main" val="38341242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3" y="2095500"/>
            <a:ext cx="11599332" cy="4000500"/>
          </a:xfrm>
        </p:spPr>
        <p:txBody>
          <a:bodyPr>
            <a:normAutofit/>
          </a:bodyPr>
          <a:lstStyle/>
          <a:p>
            <a:r>
              <a:rPr lang="en-US" sz="4000" dirty="0">
                <a:latin typeface="Times New Roman" panose="02020603050405020304" pitchFamily="18" charset="0"/>
                <a:cs typeface="Times New Roman" panose="02020603050405020304" pitchFamily="18" charset="0"/>
              </a:rPr>
              <a:t>The pure in heart</a:t>
            </a:r>
          </a:p>
        </p:txBody>
      </p:sp>
      <p:sp>
        <p:nvSpPr>
          <p:cNvPr id="2" name="Title 1"/>
          <p:cNvSpPr>
            <a:spLocks noGrp="1"/>
          </p:cNvSpPr>
          <p:nvPr>
            <p:ph type="title"/>
          </p:nvPr>
        </p:nvSpPr>
        <p:spPr>
          <a:xfrm>
            <a:off x="254000" y="853440"/>
            <a:ext cx="11599333" cy="1043940"/>
          </a:xfrm>
        </p:spPr>
        <p:txBody>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Blessed are the…</a:t>
            </a:r>
          </a:p>
        </p:txBody>
      </p:sp>
    </p:spTree>
    <p:extLst>
      <p:ext uri="{BB962C8B-B14F-4D97-AF65-F5344CB8AC3E}">
        <p14:creationId xmlns:p14="http://schemas.microsoft.com/office/powerpoint/2010/main" val="178986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3" y="2095500"/>
            <a:ext cx="11599332" cy="4000500"/>
          </a:xfrm>
        </p:spPr>
        <p:txBody>
          <a:bodyPr>
            <a:normAutofit fontScale="92500" lnSpcReduction="10000"/>
          </a:bodyPr>
          <a:lstStyle/>
          <a:p>
            <a:pPr marL="335489" lvl="1" indent="0">
              <a:buNone/>
            </a:pPr>
            <a:r>
              <a:rPr lang="en-US" sz="3778" dirty="0">
                <a:latin typeface="Times New Roman" panose="02020603050405020304" pitchFamily="18" charset="0"/>
                <a:cs typeface="Times New Roman" panose="02020603050405020304" pitchFamily="18" charset="0"/>
              </a:rPr>
              <a:t>Finally, brethren, whatever things are true, whatever things are noble, whatever things are just, whatever things are pure, whatever things are lovely, whatever things are of good report, if there is any virtue and if there is anything praiseworthy — meditate on these things.   </a:t>
            </a:r>
          </a:p>
          <a:p>
            <a:pPr marL="335489" lvl="1" indent="0">
              <a:buNone/>
            </a:pPr>
            <a:endParaRPr lang="en-US" sz="3778" dirty="0">
              <a:latin typeface="Times New Roman" panose="02020603050405020304" pitchFamily="18" charset="0"/>
              <a:cs typeface="Times New Roman" panose="02020603050405020304" pitchFamily="18" charset="0"/>
            </a:endParaRPr>
          </a:p>
          <a:p>
            <a:pPr marL="335489" lvl="1" indent="0">
              <a:buNone/>
            </a:pPr>
            <a:r>
              <a:rPr lang="en-US" sz="3778" dirty="0">
                <a:latin typeface="Times New Roman" panose="02020603050405020304" pitchFamily="18" charset="0"/>
                <a:cs typeface="Times New Roman" panose="02020603050405020304" pitchFamily="18" charset="0"/>
              </a:rPr>
              <a:t>Philippians 4:8</a:t>
            </a:r>
          </a:p>
        </p:txBody>
      </p:sp>
      <p:sp>
        <p:nvSpPr>
          <p:cNvPr id="2" name="Title 1"/>
          <p:cNvSpPr>
            <a:spLocks noGrp="1"/>
          </p:cNvSpPr>
          <p:nvPr>
            <p:ph type="title"/>
          </p:nvPr>
        </p:nvSpPr>
        <p:spPr>
          <a:xfrm>
            <a:off x="254000" y="853440"/>
            <a:ext cx="11599333" cy="1043940"/>
          </a:xfrm>
        </p:spPr>
        <p:txBody>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Blessed are the pure in heart</a:t>
            </a:r>
          </a:p>
        </p:txBody>
      </p:sp>
    </p:spTree>
    <p:extLst>
      <p:ext uri="{BB962C8B-B14F-4D97-AF65-F5344CB8AC3E}">
        <p14:creationId xmlns:p14="http://schemas.microsoft.com/office/powerpoint/2010/main" val="132881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3" y="2095500"/>
            <a:ext cx="11599332" cy="4000500"/>
          </a:xfrm>
        </p:spPr>
        <p:txBody>
          <a:bodyPr>
            <a:normAutofit/>
          </a:bodyPr>
          <a:lstStyle/>
          <a:p>
            <a:r>
              <a:rPr lang="en-US" sz="4000" dirty="0">
                <a:latin typeface="Times New Roman" panose="02020603050405020304" pitchFamily="18" charset="0"/>
                <a:cs typeface="Times New Roman" panose="02020603050405020304" pitchFamily="18" charset="0"/>
              </a:rPr>
              <a:t>The pure in heart</a:t>
            </a:r>
          </a:p>
          <a:p>
            <a:r>
              <a:rPr lang="en-US" sz="4000" dirty="0">
                <a:latin typeface="Times New Roman" panose="02020603050405020304" pitchFamily="18" charset="0"/>
                <a:cs typeface="Times New Roman" panose="02020603050405020304" pitchFamily="18" charset="0"/>
              </a:rPr>
              <a:t>For they shall see God</a:t>
            </a:r>
          </a:p>
        </p:txBody>
      </p:sp>
      <p:sp>
        <p:nvSpPr>
          <p:cNvPr id="2" name="Title 1"/>
          <p:cNvSpPr>
            <a:spLocks noGrp="1"/>
          </p:cNvSpPr>
          <p:nvPr>
            <p:ph type="title"/>
          </p:nvPr>
        </p:nvSpPr>
        <p:spPr>
          <a:xfrm>
            <a:off x="254000" y="853440"/>
            <a:ext cx="11599333" cy="1043940"/>
          </a:xfrm>
        </p:spPr>
        <p:txBody>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Blessed are the…</a:t>
            </a:r>
          </a:p>
        </p:txBody>
      </p:sp>
    </p:spTree>
    <p:extLst>
      <p:ext uri="{BB962C8B-B14F-4D97-AF65-F5344CB8AC3E}">
        <p14:creationId xmlns:p14="http://schemas.microsoft.com/office/powerpoint/2010/main" val="298607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3" y="2095500"/>
            <a:ext cx="11599332" cy="4000500"/>
          </a:xfrm>
        </p:spPr>
        <p:txBody>
          <a:bodyPr>
            <a:normAutofit fontScale="92500" lnSpcReduction="10000"/>
          </a:bodyPr>
          <a:lstStyle/>
          <a:p>
            <a:pPr marL="0" indent="0">
              <a:buNone/>
            </a:pPr>
            <a:r>
              <a:rPr lang="en-US" sz="4000" dirty="0">
                <a:latin typeface="Times New Roman" panose="02020603050405020304" pitchFamily="18" charset="0"/>
                <a:cs typeface="Times New Roman" panose="02020603050405020304" pitchFamily="18" charset="0"/>
              </a:rPr>
              <a:t>Bondservants, be obedient to those who are your masters according to the flesh, with fear and trembling, in sincerity of heart, as to Christ; not with </a:t>
            </a:r>
            <a:r>
              <a:rPr lang="en-US" sz="4000" dirty="0" err="1">
                <a:latin typeface="Times New Roman" panose="02020603050405020304" pitchFamily="18" charset="0"/>
                <a:cs typeface="Times New Roman" panose="02020603050405020304" pitchFamily="18" charset="0"/>
              </a:rPr>
              <a:t>eyeservice</a:t>
            </a:r>
            <a:r>
              <a:rPr lang="en-US" sz="4000" dirty="0">
                <a:latin typeface="Times New Roman" panose="02020603050405020304" pitchFamily="18" charset="0"/>
                <a:cs typeface="Times New Roman" panose="02020603050405020304" pitchFamily="18" charset="0"/>
              </a:rPr>
              <a:t>, as men- pleasers, but as bondservants of Christ, doing the will of God from the heart,</a:t>
            </a: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r>
              <a:rPr lang="en-US" sz="4000" dirty="0">
                <a:latin typeface="Times New Roman" panose="02020603050405020304" pitchFamily="18" charset="0"/>
                <a:cs typeface="Times New Roman" panose="02020603050405020304" pitchFamily="18" charset="0"/>
              </a:rPr>
              <a:t>Ephesians 6:5-6</a:t>
            </a:r>
          </a:p>
        </p:txBody>
      </p:sp>
      <p:sp>
        <p:nvSpPr>
          <p:cNvPr id="2" name="Title 1"/>
          <p:cNvSpPr>
            <a:spLocks noGrp="1"/>
          </p:cNvSpPr>
          <p:nvPr>
            <p:ph type="title"/>
          </p:nvPr>
        </p:nvSpPr>
        <p:spPr>
          <a:xfrm>
            <a:off x="254000" y="853440"/>
            <a:ext cx="11599333" cy="1043940"/>
          </a:xfrm>
        </p:spPr>
        <p:txBody>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they shall see God</a:t>
            </a:r>
          </a:p>
        </p:txBody>
      </p:sp>
    </p:spTree>
    <p:extLst>
      <p:ext uri="{BB962C8B-B14F-4D97-AF65-F5344CB8AC3E}">
        <p14:creationId xmlns:p14="http://schemas.microsoft.com/office/powerpoint/2010/main" val="12872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a:extLst>
              <a:ext uri="{FF2B5EF4-FFF2-40B4-BE49-F238E27FC236}">
                <a16:creationId xmlns:a16="http://schemas.microsoft.com/office/drawing/2014/main" id="{BE34DFDD-F64D-4A7C-AA0A-6C3B57109A8D}"/>
              </a:ext>
            </a:extLst>
          </p:cNvPr>
          <p:cNvSpPr>
            <a:spLocks noGrp="1" noChangeArrowheads="1"/>
          </p:cNvSpPr>
          <p:nvPr>
            <p:ph type="body" idx="1"/>
          </p:nvPr>
        </p:nvSpPr>
        <p:spPr>
          <a:xfrm>
            <a:off x="1981200" y="685800"/>
            <a:ext cx="8229600" cy="5562600"/>
          </a:xfrm>
        </p:spPr>
        <p:txBody>
          <a:bodyPr/>
          <a:lstStyle/>
          <a:p>
            <a:pPr algn="ctr" eaLnBrk="1" hangingPunct="1">
              <a:lnSpc>
                <a:spcPct val="110000"/>
              </a:lnSpc>
              <a:buFont typeface="Wingdings" panose="05000000000000000000" pitchFamily="2" charset="2"/>
              <a:buNone/>
              <a:defRPr/>
            </a:pPr>
            <a:r>
              <a:rPr lang="en-US">
                <a:effectLst/>
              </a:rPr>
              <a:t>“We come now to what is undoubtedly one of the greatest utterances to be found anywhere in the whole realm of Holy Scripture. Anyone who realizes even something of the meaning of the words, ‘</a:t>
            </a:r>
            <a:r>
              <a:rPr lang="en-US" i="1">
                <a:effectLst/>
              </a:rPr>
              <a:t>Blessed are the pure in heart: for they shall see God</a:t>
            </a:r>
            <a:r>
              <a:rPr lang="en-US">
                <a:effectLst/>
              </a:rPr>
              <a:t>,’ can approach them only with a sense of awe and of complete inadequacy.”</a:t>
            </a:r>
          </a:p>
        </p:txBody>
      </p:sp>
      <p:sp>
        <p:nvSpPr>
          <p:cNvPr id="3" name="Rectangle 2">
            <a:extLst>
              <a:ext uri="{FF2B5EF4-FFF2-40B4-BE49-F238E27FC236}">
                <a16:creationId xmlns:a16="http://schemas.microsoft.com/office/drawing/2014/main" id="{A5AC9A3A-1B75-4D24-BC63-AD30FCDAD3A6}"/>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25634">
                                            <p:txEl>
                                              <p:pRg st="0" end="0"/>
                                            </p:txEl>
                                          </p:spTgt>
                                        </p:tgtEl>
                                        <p:attrNameLst>
                                          <p:attrName>style.visibility</p:attrName>
                                        </p:attrNameLst>
                                      </p:cBhvr>
                                      <p:to>
                                        <p:strVal val="visible"/>
                                      </p:to>
                                    </p:set>
                                    <p:anim calcmode="lin" valueType="num">
                                      <p:cBhvr>
                                        <p:cTn id="7" dur="500" fill="hold"/>
                                        <p:tgtEl>
                                          <p:spTgt spid="32563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563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56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4"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64203F16-B969-417B-97A0-16B16B714218}"/>
              </a:ext>
            </a:extLst>
          </p:cNvPr>
          <p:cNvSpPr>
            <a:spLocks noGrp="1" noChangeArrowheads="1"/>
          </p:cNvSpPr>
          <p:nvPr>
            <p:ph type="body" idx="1"/>
          </p:nvPr>
        </p:nvSpPr>
        <p:spPr>
          <a:xfrm>
            <a:off x="1981200" y="762000"/>
            <a:ext cx="8229600" cy="5029200"/>
          </a:xfrm>
        </p:spPr>
        <p:txBody>
          <a:bodyPr/>
          <a:lstStyle/>
          <a:p>
            <a:pPr eaLnBrk="1" hangingPunct="1">
              <a:lnSpc>
                <a:spcPct val="180000"/>
              </a:lnSpc>
              <a:defRPr/>
            </a:pPr>
            <a:r>
              <a:rPr lang="en-US"/>
              <a:t>This is the most widely known and beloved</a:t>
            </a:r>
          </a:p>
          <a:p>
            <a:pPr eaLnBrk="1" hangingPunct="1">
              <a:lnSpc>
                <a:spcPct val="180000"/>
              </a:lnSpc>
              <a:defRPr/>
            </a:pPr>
            <a:r>
              <a:rPr lang="en-US"/>
              <a:t>Expresses the goal of the Gospel</a:t>
            </a:r>
          </a:p>
          <a:p>
            <a:pPr eaLnBrk="1" hangingPunct="1">
              <a:lnSpc>
                <a:spcPct val="180000"/>
              </a:lnSpc>
              <a:defRPr/>
            </a:pPr>
            <a:r>
              <a:rPr lang="en-US"/>
              <a:t>Continues to show the Lord’s purpose</a:t>
            </a:r>
          </a:p>
        </p:txBody>
      </p:sp>
      <p:sp>
        <p:nvSpPr>
          <p:cNvPr id="3" name="Rectangle 2">
            <a:extLst>
              <a:ext uri="{FF2B5EF4-FFF2-40B4-BE49-F238E27FC236}">
                <a16:creationId xmlns:a16="http://schemas.microsoft.com/office/drawing/2014/main" id="{913ADF13-78DB-4526-996A-22EE977380EF}"/>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27682">
                                            <p:txEl>
                                              <p:pRg st="0" end="0"/>
                                            </p:txEl>
                                          </p:spTgt>
                                        </p:tgtEl>
                                        <p:attrNameLst>
                                          <p:attrName>style.visibility</p:attrName>
                                        </p:attrNameLst>
                                      </p:cBhvr>
                                      <p:to>
                                        <p:strVal val="visible"/>
                                      </p:to>
                                    </p:set>
                                    <p:anim calcmode="lin" valueType="num">
                                      <p:cBhvr>
                                        <p:cTn id="7" dur="500" fill="hold"/>
                                        <p:tgtEl>
                                          <p:spTgt spid="32768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68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682">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27682">
                                            <p:txEl>
                                              <p:pRg st="1" end="1"/>
                                            </p:txEl>
                                          </p:spTgt>
                                        </p:tgtEl>
                                        <p:attrNameLst>
                                          <p:attrName>style.visibility</p:attrName>
                                        </p:attrNameLst>
                                      </p:cBhvr>
                                      <p:to>
                                        <p:strVal val="visible"/>
                                      </p:to>
                                    </p:set>
                                    <p:anim calcmode="lin" valueType="num">
                                      <p:cBhvr>
                                        <p:cTn id="12" dur="500" fill="hold"/>
                                        <p:tgtEl>
                                          <p:spTgt spid="32768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2768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27682">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27682">
                                            <p:txEl>
                                              <p:pRg st="2" end="2"/>
                                            </p:txEl>
                                          </p:spTgt>
                                        </p:tgtEl>
                                        <p:attrNameLst>
                                          <p:attrName>style.visibility</p:attrName>
                                        </p:attrNameLst>
                                      </p:cBhvr>
                                      <p:to>
                                        <p:strVal val="visible"/>
                                      </p:to>
                                    </p:set>
                                    <p:anim calcmode="lin" valueType="num">
                                      <p:cBhvr>
                                        <p:cTn id="17" dur="500" fill="hold"/>
                                        <p:tgtEl>
                                          <p:spTgt spid="32768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2768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276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2"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a:extLst>
              <a:ext uri="{FF2B5EF4-FFF2-40B4-BE49-F238E27FC236}">
                <a16:creationId xmlns:a16="http://schemas.microsoft.com/office/drawing/2014/main" id="{17031456-F55F-49D2-9F15-F65B01D629F1}"/>
              </a:ext>
            </a:extLst>
          </p:cNvPr>
          <p:cNvSpPr>
            <a:spLocks noGrp="1" noChangeArrowheads="1"/>
          </p:cNvSpPr>
          <p:nvPr>
            <p:ph type="body" idx="1"/>
          </p:nvPr>
        </p:nvSpPr>
        <p:spPr>
          <a:xfrm>
            <a:off x="1981200" y="685800"/>
            <a:ext cx="8229600" cy="5105400"/>
          </a:xfrm>
        </p:spPr>
        <p:txBody>
          <a:bodyPr/>
          <a:lstStyle/>
          <a:p>
            <a:pPr eaLnBrk="1" hangingPunct="1">
              <a:lnSpc>
                <a:spcPct val="140000"/>
              </a:lnSpc>
              <a:defRPr/>
            </a:pPr>
            <a:r>
              <a:rPr lang="en-US"/>
              <a:t>The first three Beatitudes announced the desperate condition of mankind and how that condition can be remedied by God’s grace.</a:t>
            </a:r>
          </a:p>
          <a:p>
            <a:pPr eaLnBrk="1" hangingPunct="1">
              <a:lnSpc>
                <a:spcPct val="140000"/>
              </a:lnSpc>
              <a:defRPr/>
            </a:pPr>
            <a:r>
              <a:rPr lang="en-US"/>
              <a:t>The next three Beatitudes describe the results which come into the lives of those who have been filled. </a:t>
            </a:r>
          </a:p>
        </p:txBody>
      </p:sp>
      <p:sp>
        <p:nvSpPr>
          <p:cNvPr id="3" name="Rectangle 2">
            <a:extLst>
              <a:ext uri="{FF2B5EF4-FFF2-40B4-BE49-F238E27FC236}">
                <a16:creationId xmlns:a16="http://schemas.microsoft.com/office/drawing/2014/main" id="{7E1C7EAF-4825-49DF-99D3-FAECDCCFC9BB}"/>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29730">
                                            <p:txEl>
                                              <p:pRg st="0" end="0"/>
                                            </p:txEl>
                                          </p:spTgt>
                                        </p:tgtEl>
                                        <p:attrNameLst>
                                          <p:attrName>style.visibility</p:attrName>
                                        </p:attrNameLst>
                                      </p:cBhvr>
                                      <p:to>
                                        <p:strVal val="visible"/>
                                      </p:to>
                                    </p:set>
                                    <p:anim calcmode="lin" valueType="num">
                                      <p:cBhvr>
                                        <p:cTn id="7" dur="500" fill="hold"/>
                                        <p:tgtEl>
                                          <p:spTgt spid="32973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973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973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29730">
                                            <p:txEl>
                                              <p:pRg st="1" end="1"/>
                                            </p:txEl>
                                          </p:spTgt>
                                        </p:tgtEl>
                                        <p:attrNameLst>
                                          <p:attrName>style.visibility</p:attrName>
                                        </p:attrNameLst>
                                      </p:cBhvr>
                                      <p:to>
                                        <p:strVal val="visible"/>
                                      </p:to>
                                    </p:set>
                                    <p:anim calcmode="lin" valueType="num">
                                      <p:cBhvr>
                                        <p:cTn id="14" dur="500" fill="hold"/>
                                        <p:tgtEl>
                                          <p:spTgt spid="32973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2973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297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0"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a:extLst>
              <a:ext uri="{FF2B5EF4-FFF2-40B4-BE49-F238E27FC236}">
                <a16:creationId xmlns:a16="http://schemas.microsoft.com/office/drawing/2014/main" id="{460E5871-5D4F-46F7-B3DF-ED19F649E03E}"/>
              </a:ext>
            </a:extLst>
          </p:cNvPr>
          <p:cNvSpPr>
            <a:spLocks noGrp="1" noChangeArrowheads="1"/>
          </p:cNvSpPr>
          <p:nvPr>
            <p:ph type="body" idx="1"/>
          </p:nvPr>
        </p:nvSpPr>
        <p:spPr>
          <a:xfrm>
            <a:off x="1981200" y="762000"/>
            <a:ext cx="8229600" cy="5029200"/>
          </a:xfrm>
        </p:spPr>
        <p:txBody>
          <a:bodyPr/>
          <a:lstStyle/>
          <a:p>
            <a:pPr algn="ctr" eaLnBrk="1" hangingPunct="1">
              <a:lnSpc>
                <a:spcPct val="130000"/>
              </a:lnSpc>
              <a:buFont typeface="Wingdings" panose="05000000000000000000" pitchFamily="2" charset="2"/>
              <a:buNone/>
              <a:defRPr/>
            </a:pPr>
            <a:r>
              <a:rPr lang="en-US"/>
              <a:t>Three questions help to analyze this Beatitude</a:t>
            </a:r>
          </a:p>
          <a:p>
            <a:pPr algn="ctr" eaLnBrk="1" hangingPunct="1">
              <a:lnSpc>
                <a:spcPct val="130000"/>
              </a:lnSpc>
              <a:buFont typeface="Wingdings" panose="05000000000000000000" pitchFamily="2" charset="2"/>
              <a:buNone/>
              <a:defRPr/>
            </a:pPr>
            <a:r>
              <a:rPr lang="en-US">
                <a:solidFill>
                  <a:srgbClr val="0066FF"/>
                </a:solidFill>
                <a:effectLst>
                  <a:outerShdw blurRad="38100" dist="38100" dir="2700000" algn="tl">
                    <a:srgbClr val="000000"/>
                  </a:outerShdw>
                </a:effectLst>
              </a:rPr>
              <a:t>“What Is the Heart?”</a:t>
            </a:r>
          </a:p>
          <a:p>
            <a:pPr eaLnBrk="1" hangingPunct="1">
              <a:lnSpc>
                <a:spcPct val="130000"/>
              </a:lnSpc>
              <a:defRPr/>
            </a:pPr>
            <a:r>
              <a:rPr lang="en-US"/>
              <a:t>Christianity is a “heart-felt” religion! Christianity is not a “heart-directed” religion!</a:t>
            </a:r>
          </a:p>
          <a:p>
            <a:pPr eaLnBrk="1" hangingPunct="1">
              <a:lnSpc>
                <a:spcPct val="130000"/>
              </a:lnSpc>
              <a:buFont typeface="Wingdings" panose="05000000000000000000" pitchFamily="2" charset="2"/>
              <a:buNone/>
              <a:defRPr/>
            </a:pPr>
            <a:r>
              <a:rPr lang="en-US"/>
              <a:t>	Jeremiah 31:33-34; Romans 6:17-18 </a:t>
            </a:r>
          </a:p>
        </p:txBody>
      </p:sp>
      <p:sp>
        <p:nvSpPr>
          <p:cNvPr id="3" name="Rectangle 2">
            <a:extLst>
              <a:ext uri="{FF2B5EF4-FFF2-40B4-BE49-F238E27FC236}">
                <a16:creationId xmlns:a16="http://schemas.microsoft.com/office/drawing/2014/main" id="{EB28F439-7855-430A-8DA5-3D322EDA934A}"/>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31778">
                                            <p:txEl>
                                              <p:pRg st="0" end="0"/>
                                            </p:txEl>
                                          </p:spTgt>
                                        </p:tgtEl>
                                        <p:attrNameLst>
                                          <p:attrName>style.visibility</p:attrName>
                                        </p:attrNameLst>
                                      </p:cBhvr>
                                      <p:to>
                                        <p:strVal val="visible"/>
                                      </p:to>
                                    </p:set>
                                    <p:anim calcmode="lin" valueType="num">
                                      <p:cBhvr>
                                        <p:cTn id="7" dur="500" fill="hold"/>
                                        <p:tgtEl>
                                          <p:spTgt spid="3317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177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31778">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31778">
                                            <p:txEl>
                                              <p:pRg st="1" end="1"/>
                                            </p:txEl>
                                          </p:spTgt>
                                        </p:tgtEl>
                                        <p:attrNameLst>
                                          <p:attrName>style.visibility</p:attrName>
                                        </p:attrNameLst>
                                      </p:cBhvr>
                                      <p:to>
                                        <p:strVal val="visible"/>
                                      </p:to>
                                    </p:set>
                                    <p:anim calcmode="lin" valueType="num">
                                      <p:cBhvr>
                                        <p:cTn id="12" dur="500" fill="hold"/>
                                        <p:tgtEl>
                                          <p:spTgt spid="33177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3177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31778">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31778">
                                            <p:txEl>
                                              <p:pRg st="2" end="2"/>
                                            </p:txEl>
                                          </p:spTgt>
                                        </p:tgtEl>
                                        <p:attrNameLst>
                                          <p:attrName>style.visibility</p:attrName>
                                        </p:attrNameLst>
                                      </p:cBhvr>
                                      <p:to>
                                        <p:strVal val="visible"/>
                                      </p:to>
                                    </p:set>
                                    <p:anim calcmode="lin" valueType="num">
                                      <p:cBhvr>
                                        <p:cTn id="19" dur="500" fill="hold"/>
                                        <p:tgtEl>
                                          <p:spTgt spid="331778">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31778">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31778">
                                            <p:txEl>
                                              <p:pRg st="2" end="2"/>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331778">
                                            <p:txEl>
                                              <p:pRg st="3" end="3"/>
                                            </p:txEl>
                                          </p:spTgt>
                                        </p:tgtEl>
                                        <p:attrNameLst>
                                          <p:attrName>style.visibility</p:attrName>
                                        </p:attrNameLst>
                                      </p:cBhvr>
                                      <p:to>
                                        <p:strVal val="visible"/>
                                      </p:to>
                                    </p:set>
                                    <p:anim calcmode="lin" valueType="num">
                                      <p:cBhvr>
                                        <p:cTn id="24" dur="500" fill="hold"/>
                                        <p:tgtEl>
                                          <p:spTgt spid="331778">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31778">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317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F14C07C8-8B0A-457F-B419-D306FE50BA00}"/>
              </a:ext>
            </a:extLst>
          </p:cNvPr>
          <p:cNvSpPr>
            <a:spLocks noGrp="1" noChangeArrowheads="1"/>
          </p:cNvSpPr>
          <p:nvPr>
            <p:ph type="body" idx="1"/>
          </p:nvPr>
        </p:nvSpPr>
        <p:spPr>
          <a:xfrm>
            <a:off x="1981200" y="762000"/>
            <a:ext cx="8229600" cy="5029200"/>
          </a:xfrm>
        </p:spPr>
        <p:txBody>
          <a:bodyPr/>
          <a:lstStyle/>
          <a:p>
            <a:pPr eaLnBrk="1" hangingPunct="1">
              <a:lnSpc>
                <a:spcPct val="140000"/>
              </a:lnSpc>
              <a:defRPr/>
            </a:pPr>
            <a:r>
              <a:rPr lang="en-US"/>
              <a:t>Christianity is that force that changes our “hearts” so that our entire lives are changed (Matthew 12:34-36).</a:t>
            </a:r>
          </a:p>
          <a:p>
            <a:pPr eaLnBrk="1" hangingPunct="1">
              <a:lnSpc>
                <a:spcPct val="140000"/>
              </a:lnSpc>
              <a:defRPr/>
            </a:pPr>
            <a:r>
              <a:rPr lang="en-US"/>
              <a:t>Unless one has a converted “heart” the act of immersion is useless </a:t>
            </a:r>
          </a:p>
          <a:p>
            <a:pPr eaLnBrk="1" hangingPunct="1">
              <a:lnSpc>
                <a:spcPct val="140000"/>
              </a:lnSpc>
              <a:buFont typeface="Wingdings" panose="05000000000000000000" pitchFamily="2" charset="2"/>
              <a:buNone/>
              <a:defRPr/>
            </a:pPr>
            <a:r>
              <a:rPr lang="en-US"/>
              <a:t>	Romans 6:17 </a:t>
            </a:r>
          </a:p>
        </p:txBody>
      </p:sp>
      <p:sp>
        <p:nvSpPr>
          <p:cNvPr id="3" name="Rectangle 2">
            <a:extLst>
              <a:ext uri="{FF2B5EF4-FFF2-40B4-BE49-F238E27FC236}">
                <a16:creationId xmlns:a16="http://schemas.microsoft.com/office/drawing/2014/main" id="{54968C12-27E8-4EB8-B1FE-AA9312DEA674}"/>
              </a:ext>
            </a:extLst>
          </p:cNvPr>
          <p:cNvSpPr/>
          <p:nvPr/>
        </p:nvSpPr>
        <p:spPr>
          <a:xfrm>
            <a:off x="0" y="0"/>
            <a:ext cx="12192000" cy="381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33826">
                                            <p:txEl>
                                              <p:pRg st="0" end="0"/>
                                            </p:txEl>
                                          </p:spTgt>
                                        </p:tgtEl>
                                        <p:attrNameLst>
                                          <p:attrName>style.visibility</p:attrName>
                                        </p:attrNameLst>
                                      </p:cBhvr>
                                      <p:to>
                                        <p:strVal val="visible"/>
                                      </p:to>
                                    </p:set>
                                    <p:anim calcmode="lin" valueType="num">
                                      <p:cBhvr>
                                        <p:cTn id="7" dur="500" fill="hold"/>
                                        <p:tgtEl>
                                          <p:spTgt spid="3338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382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3382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33826">
                                            <p:txEl>
                                              <p:pRg st="1" end="1"/>
                                            </p:txEl>
                                          </p:spTgt>
                                        </p:tgtEl>
                                        <p:attrNameLst>
                                          <p:attrName>style.visibility</p:attrName>
                                        </p:attrNameLst>
                                      </p:cBhvr>
                                      <p:to>
                                        <p:strVal val="visible"/>
                                      </p:to>
                                    </p:set>
                                    <p:anim calcmode="lin" valueType="num">
                                      <p:cBhvr>
                                        <p:cTn id="14" dur="500" fill="hold"/>
                                        <p:tgtEl>
                                          <p:spTgt spid="33382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3382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33826">
                                            <p:txEl>
                                              <p:pRg st="1" end="1"/>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333826">
                                            <p:txEl>
                                              <p:pRg st="2" end="2"/>
                                            </p:txEl>
                                          </p:spTgt>
                                        </p:tgtEl>
                                        <p:attrNameLst>
                                          <p:attrName>style.visibility</p:attrName>
                                        </p:attrNameLst>
                                      </p:cBhvr>
                                      <p:to>
                                        <p:strVal val="visible"/>
                                      </p:to>
                                    </p:set>
                                    <p:anim calcmode="lin" valueType="num">
                                      <p:cBhvr>
                                        <p:cTn id="19" dur="500" fill="hold"/>
                                        <p:tgtEl>
                                          <p:spTgt spid="33382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3382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338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6" grpId="0" build="p"/>
    </p:bldLst>
  </p:timing>
</p:sld>
</file>

<file path=ppt/theme/_rels/theme13.xml.rels><?xml version="1.0" encoding="UTF-8" standalone="yes"?>
<Relationships xmlns="http://schemas.openxmlformats.org/package/2006/relationships"><Relationship Id="rId1" Type="http://schemas.openxmlformats.org/officeDocument/2006/relationships/image" Target="../media/image15.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1" Type="http://schemas.openxmlformats.org/officeDocument/2006/relationships/image" Target="../media/image10.jpeg"/></Relationships>
</file>

<file path=ppt/theme/_rels/them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theme1.xml><?xml version="1.0" encoding="utf-8"?>
<a:theme xmlns:a="http://schemas.openxmlformats.org/drawingml/2006/main" name="Feathered">
  <a:themeElements>
    <a:clrScheme name="Feathered">
      <a:dk1>
        <a:sysClr val="windowText" lastClr="000000"/>
      </a:dk1>
      <a:lt1>
        <a:sysClr val="window" lastClr="FFFFFF"/>
      </a:lt1>
      <a:dk2>
        <a:srgbClr val="162327"/>
      </a:dk2>
      <a:lt2>
        <a:srgbClr val="FDFCFA"/>
      </a:lt2>
      <a:accent1>
        <a:srgbClr val="856835"/>
      </a:accent1>
      <a:accent2>
        <a:srgbClr val="454F52"/>
      </a:accent2>
      <a:accent3>
        <a:srgbClr val="236869"/>
      </a:accent3>
      <a:accent4>
        <a:srgbClr val="AD6675"/>
      </a:accent4>
      <a:accent5>
        <a:srgbClr val="795272"/>
      </a:accent5>
      <a:accent6>
        <a:srgbClr val="387D9D"/>
      </a:accent6>
      <a:hlink>
        <a:srgbClr val="387D9D"/>
      </a:hlink>
      <a:folHlink>
        <a:srgbClr val="AD6675"/>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7BB72121-E1DC-4E3B-8C88-6F44201D420D}"/>
    </a:ext>
  </a:ext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Elemental">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1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BernhardMod BT"/>
        <a:ea typeface=""/>
        <a:cs typeface="Arial"/>
      </a:majorFont>
      <a:minorFont>
        <a:latin typeface="Trebuchet MS"/>
        <a:ea typeface=""/>
        <a:cs typeface="Taho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Tahoma"/>
        <a:ea typeface=""/>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Tahoma"/>
        <a:ea typeface=""/>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Tahoma"/>
        <a:ea typeface=""/>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Tahoma"/>
        <a:ea typeface=""/>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ivic">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0.xml><?xml version="1.0" encoding="utf-8"?>
<a:theme xmlns:a="http://schemas.openxmlformats.org/drawingml/2006/main" name="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96840"/>
      </a:hlink>
      <a:folHlink>
        <a:srgbClr val="000000"/>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1"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cours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Ocean">
  <a:themeElements>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9.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Override1.xml><?xml version="1.0" encoding="utf-8"?>
<a:themeOverride xmlns:a="http://schemas.openxmlformats.org/drawingml/2006/main">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themeOverride>
</file>

<file path=ppt/theme/themeOverride2.xml><?xml version="1.0" encoding="utf-8"?>
<a:themeOverride xmlns:a="http://schemas.openxmlformats.org/drawingml/2006/main">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themeOverride>
</file>

<file path=ppt/theme/themeOverride3.xml><?xml version="1.0" encoding="utf-8"?>
<a:themeOverride xmlns:a="http://schemas.openxmlformats.org/drawingml/2006/main">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themeOverride>
</file>

<file path=ppt/theme/themeOverride4.xml><?xml version="1.0" encoding="utf-8"?>
<a:themeOverride xmlns:a="http://schemas.openxmlformats.org/drawingml/2006/main">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themeOverride>
</file>

<file path=docProps/app.xml><?xml version="1.0" encoding="utf-8"?>
<Properties xmlns="http://schemas.openxmlformats.org/officeDocument/2006/extended-properties" xmlns:vt="http://schemas.openxmlformats.org/officeDocument/2006/docPropsVTypes">
  <Template>TM10001104[[fn=Feathered]]</Template>
  <TotalTime>966</TotalTime>
  <Words>18879</Words>
  <Application>Microsoft Office PowerPoint</Application>
  <PresentationFormat>Widescreen</PresentationFormat>
  <Paragraphs>1014</Paragraphs>
  <Slides>215</Slides>
  <Notes>170</Notes>
  <HiddenSlides>0</HiddenSlides>
  <MMClips>1</MMClips>
  <ScaleCrop>false</ScaleCrop>
  <HeadingPairs>
    <vt:vector size="6" baseType="variant">
      <vt:variant>
        <vt:lpstr>Fonts Used</vt:lpstr>
      </vt:variant>
      <vt:variant>
        <vt:i4>38</vt:i4>
      </vt:variant>
      <vt:variant>
        <vt:lpstr>Theme</vt:lpstr>
      </vt:variant>
      <vt:variant>
        <vt:i4>28</vt:i4>
      </vt:variant>
      <vt:variant>
        <vt:lpstr>Slide Titles</vt:lpstr>
      </vt:variant>
      <vt:variant>
        <vt:i4>215</vt:i4>
      </vt:variant>
    </vt:vector>
  </HeadingPairs>
  <TitlesOfParts>
    <vt:vector size="281" baseType="lpstr">
      <vt:lpstr>Abadi Extra Light</vt:lpstr>
      <vt:lpstr>Algerian</vt:lpstr>
      <vt:lpstr>Andalus</vt:lpstr>
      <vt:lpstr>Andy</vt:lpstr>
      <vt:lpstr>AR BERKLEY</vt:lpstr>
      <vt:lpstr>Arial</vt:lpstr>
      <vt:lpstr>Arial Black</vt:lpstr>
      <vt:lpstr>Arial Narrow</vt:lpstr>
      <vt:lpstr>BernhardMod BT</vt:lpstr>
      <vt:lpstr>Calibri</vt:lpstr>
      <vt:lpstr>Calibri Light</vt:lpstr>
      <vt:lpstr>Californian FB</vt:lpstr>
      <vt:lpstr>Calligrapher</vt:lpstr>
      <vt:lpstr>Century Schoolbook</vt:lpstr>
      <vt:lpstr>CloisterBlack BT</vt:lpstr>
      <vt:lpstr>Colonna MT</vt:lpstr>
      <vt:lpstr>Comic Sans MS</vt:lpstr>
      <vt:lpstr>Copperplate Gothic Bold</vt:lpstr>
      <vt:lpstr>Corbel</vt:lpstr>
      <vt:lpstr>Flat Brush</vt:lpstr>
      <vt:lpstr>Franklin Gothic Book</vt:lpstr>
      <vt:lpstr>Franklin Gothic Medium</vt:lpstr>
      <vt:lpstr>Garamond</vt:lpstr>
      <vt:lpstr>Georgia</vt:lpstr>
      <vt:lpstr>Impact</vt:lpstr>
      <vt:lpstr>Lucida Sans Unicode</vt:lpstr>
      <vt:lpstr>Neurochrome</vt:lpstr>
      <vt:lpstr>Palatino Linotype</vt:lpstr>
      <vt:lpstr>Storybook</vt:lpstr>
      <vt:lpstr>Tahoma</vt:lpstr>
      <vt:lpstr>Times</vt:lpstr>
      <vt:lpstr>Times New Roman</vt:lpstr>
      <vt:lpstr>Trebuchet MS</vt:lpstr>
      <vt:lpstr>Verdana</vt:lpstr>
      <vt:lpstr>Wide Latin</vt:lpstr>
      <vt:lpstr>Wingdings</vt:lpstr>
      <vt:lpstr>Wingdings 2</vt:lpstr>
      <vt:lpstr>Wingdings 3</vt:lpstr>
      <vt:lpstr>Feathered</vt:lpstr>
      <vt:lpstr>Civic</vt:lpstr>
      <vt:lpstr>Blank Presentation</vt:lpstr>
      <vt:lpstr>Concourse</vt:lpstr>
      <vt:lpstr>Ocean</vt:lpstr>
      <vt:lpstr>5_Office Theme</vt:lpstr>
      <vt:lpstr>6_Office Theme</vt:lpstr>
      <vt:lpstr>Savon</vt:lpstr>
      <vt:lpstr>Trek</vt:lpstr>
      <vt:lpstr>Office Theme</vt:lpstr>
      <vt:lpstr>1_Office Theme</vt:lpstr>
      <vt:lpstr>3_Office Theme</vt:lpstr>
      <vt:lpstr>Elemental</vt:lpstr>
      <vt:lpstr>Default Design</vt:lpstr>
      <vt:lpstr>6_Default Design</vt:lpstr>
      <vt:lpstr>7_Default Design</vt:lpstr>
      <vt:lpstr>8_Default Design</vt:lpstr>
      <vt:lpstr>pw_crosses_brwn</vt:lpstr>
      <vt:lpstr>5_Default Design</vt:lpstr>
      <vt:lpstr>4_Powerpoint 1 - CLASSIC PHILOSOPHICAL, HUMAN RELIGIOUS, AND CHURCH</vt:lpstr>
      <vt:lpstr>1_Office Theme</vt:lpstr>
      <vt:lpstr>19_Powerpoint 1 - CLASSIC PHILOSOPHICAL, HUMAN RELIGIOUS, AND CHURCH</vt:lpstr>
      <vt:lpstr>Powerpoint 1 - CLASSIC PHILOSOPHICAL, HUMAN RELIGIOUS, AND CHURCH</vt:lpstr>
      <vt:lpstr>Sunset Cross</vt:lpstr>
      <vt:lpstr>1_Presentation12</vt:lpstr>
      <vt:lpstr>ppt43EE</vt:lpstr>
      <vt:lpstr>22_Powerpoint 1 - CLASSIC PHILOSOPHICAL, HUMAN RELIGIOUS, AND CHURCH</vt:lpstr>
      <vt:lpstr>3_Presentation12</vt:lpstr>
      <vt:lpstr>Sermon on the Mount: The Blest Beatitudes </vt:lpstr>
      <vt:lpstr>PowerPoint Presentation</vt:lpstr>
      <vt:lpstr> THE EIGHT BE-ATTITUDES</vt:lpstr>
      <vt:lpstr>PowerPoint Presentation</vt:lpstr>
      <vt:lpstr> THE EIGHT BE-ATTITUDES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solemn blessings  </vt:lpstr>
      <vt:lpstr>BEATITUDES SERMON ON THE MOUNT Matthew 5:3-12</vt:lpstr>
      <vt:lpstr>PowerPoint Presentation</vt:lpstr>
      <vt:lpstr>PowerPoint Presentation</vt:lpstr>
      <vt:lpstr>Introduction</vt:lpstr>
      <vt:lpstr>“Blessed” (μαχάριος)</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5:1-4</vt:lpstr>
      <vt:lpstr>What are the Beatitudes? </vt:lpstr>
      <vt:lpstr>The Term “Blessed”</vt:lpstr>
      <vt:lpstr>PowerPoint Presentation</vt:lpstr>
      <vt:lpstr>PowerPoint Presentation</vt:lpstr>
      <vt:lpstr>PowerPoint Presentation</vt:lpstr>
      <vt:lpstr>PowerPoint Presentation</vt:lpstr>
      <vt:lpstr>PowerPoint Presentation</vt:lpstr>
      <vt:lpstr>The Defining Of Mercy</vt:lpstr>
      <vt:lpstr>Specific To The Mercy Of God:</vt:lpstr>
      <vt:lpstr>PowerPoint Presentation</vt:lpstr>
      <vt:lpstr>The Mercy Of God’s Ways Romans 11: 30-32</vt:lpstr>
      <vt:lpstr>The Majesty of God’s Ways Romans Chap 11 &amp; Vs 33-36</vt:lpstr>
      <vt:lpstr>@ Grace - God’s Love - Hell’s Horror - Nexus                  </vt:lpstr>
      <vt:lpstr>@ Grace - God’s Love - Hell’s Horror - Nexus                  </vt:lpstr>
      <vt:lpstr>SERMON ON THE MOUNT</vt:lpstr>
      <vt:lpstr>The Merciful</vt:lpstr>
      <vt:lpstr>The Merciful</vt:lpstr>
      <vt:lpstr>The Merciful</vt:lpstr>
      <vt:lpstr>The Merciful</vt:lpstr>
      <vt:lpstr>The Merciful</vt:lpstr>
      <vt:lpstr>Matthew 5:7</vt:lpstr>
      <vt:lpstr>Blessed…(v.7)</vt:lpstr>
      <vt:lpstr>Matthew 6:12</vt:lpstr>
      <vt:lpstr>Blessed…(v.7)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Beatitudes” by James M. Tolle Chapter Excerpt: “The Merciful” </vt:lpstr>
      <vt:lpstr>“The Beatitudes” by James M. Tolle Chapter Excerpt: “The Merciful”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SERMON ON THE MOUNT</vt:lpstr>
      <vt:lpstr>The Pure in Heart</vt:lpstr>
      <vt:lpstr>The Pure in Heart</vt:lpstr>
      <vt:lpstr>The Pure in Heart</vt:lpstr>
      <vt:lpstr>The Pure in Heart</vt:lpstr>
      <vt:lpstr>The Pure in Heart</vt:lpstr>
      <vt:lpstr>Matthew 5:8-10</vt:lpstr>
      <vt:lpstr>Blessed are the…</vt:lpstr>
      <vt:lpstr>Blessed are the pure in heart</vt:lpstr>
      <vt:lpstr>Blessed are the…</vt:lpstr>
      <vt:lpstr>For they shall see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Beatitudes” by James M. Tolle Chapter Excerpt: “Single Motive”</vt:lpstr>
      <vt:lpstr>“The Beatitudes” by James M. Tolle Chapter Excerpt: “Single Motive”</vt:lpstr>
      <vt:lpstr>PowerPoint Presentation</vt:lpstr>
      <vt:lpstr>PowerPoint Presentation</vt:lpstr>
      <vt:lpstr>PowerPoint Presentation</vt:lpstr>
      <vt:lpstr>PowerPoint Presentation</vt:lpstr>
      <vt:lpstr>PowerPoint Presentation</vt:lpstr>
      <vt:lpstr>Debate Begins With Aristotle:                                 How Are People Changed Within? </vt:lpstr>
      <vt:lpstr>PowerPoint Presentation</vt:lpstr>
      <vt:lpstr>COUNTERING THE COUNTERFACTUAL TEST</vt:lpstr>
      <vt:lpstr>Luther Critique’s Clairvaux: Spiritual Maturity &amp; Progress </vt:lpstr>
      <vt:lpstr>Luther On The Gravity Of Sin: Mankind Is  Incurvatus In Se </vt:lpstr>
      <vt:lpstr>SERMON ON THE MOUNT</vt:lpstr>
      <vt:lpstr>The Peacemakers</vt:lpstr>
      <vt:lpstr>The Peacemakers</vt:lpstr>
      <vt:lpstr>The Peacemakers</vt:lpstr>
      <vt:lpstr>The Peacemakers</vt:lpstr>
      <vt:lpstr>The Peacemakers</vt:lpstr>
      <vt:lpstr>The Peacemakers</vt:lpstr>
      <vt:lpstr>The Peacemakers</vt:lpstr>
      <vt:lpstr>The Peacemakers</vt:lpstr>
      <vt:lpstr>The Peacemakers</vt:lpstr>
      <vt:lpstr>The Peacemakers</vt:lpstr>
      <vt:lpstr>Blessed are the…</vt:lpstr>
      <vt:lpstr>Blessed are the peacemakers</vt:lpstr>
      <vt:lpstr>Blessed are the…</vt:lpstr>
      <vt:lpstr>For they shall be called sons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Beatitudes” by James M. Tolle Chapter Excerpt: “A Divided World”</vt:lpstr>
      <vt:lpstr>PowerPoint Presentation</vt:lpstr>
      <vt:lpstr>PowerPoint Presentation</vt:lpstr>
      <vt:lpstr>PowerPoint Presentation</vt:lpstr>
      <vt:lpstr>PowerPoint Presentation</vt:lpstr>
      <vt:lpstr>PowerPoint Presentation</vt:lpstr>
      <vt:lpstr>PowerPoint Presentation</vt:lpstr>
      <vt:lpstr>SERMON ON THE MOUNT</vt:lpstr>
      <vt:lpstr>Those Who Are Persecuted</vt:lpstr>
      <vt:lpstr>Those Who Are Persecuted</vt:lpstr>
      <vt:lpstr>Those Who Are Persecuted</vt:lpstr>
      <vt:lpstr>Those Who Are Persecuted</vt:lpstr>
      <vt:lpstr>Those Who Are Persecuted</vt:lpstr>
      <vt:lpstr>Those Who Are Persecuted</vt:lpstr>
      <vt:lpstr>Those Who Are Persecuted</vt:lpstr>
      <vt:lpstr>Blessed are those…</vt:lpstr>
      <vt:lpstr>Blessed are those who are persecuted  for righteousness’ sake</vt:lpstr>
      <vt:lpstr>Blessed are those who are persecuted  for righteousness’ sake</vt:lpstr>
      <vt:lpstr>Blessed are those who are persecuted  for righteousness’ sake</vt:lpstr>
      <vt:lpstr>Blessed are those who are persecuted  for righteousness’ sake</vt:lpstr>
      <vt:lpstr>Blessed are those…</vt:lpstr>
      <vt:lpstr>Theirs is the kingdom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Beatitudes” by James M. Tolle Chapter Excerpt: “Why Persecution?”</vt:lpstr>
      <vt:lpstr>“The Beatitudes” by James M. Tolle Chapter Excerpt: “Why Persecution?”</vt:lpstr>
      <vt:lpstr>PowerPoint Presentation</vt:lpstr>
      <vt:lpstr>How Christ &amp; Christians Were Viewed By Romans</vt:lpstr>
      <vt:lpstr>PowerPoint Presentation</vt:lpstr>
      <vt:lpstr>PowerPoint Presentation</vt:lpstr>
      <vt:lpstr>Tertullian 196 AD: Pagans Backlash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Wilderness Temptation of Christ Within It’s Cultural Context</dc:title>
  <dc:creator>David Burris</dc:creator>
  <cp:lastModifiedBy>David Burris</cp:lastModifiedBy>
  <cp:revision>182</cp:revision>
  <dcterms:created xsi:type="dcterms:W3CDTF">2020-06-19T23:01:22Z</dcterms:created>
  <dcterms:modified xsi:type="dcterms:W3CDTF">2020-07-10T16:01:47Z</dcterms:modified>
</cp:coreProperties>
</file>