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768" r:id="rId1"/>
    <p:sldMasterId id="2147483805" r:id="rId2"/>
    <p:sldMasterId id="2147483817" r:id="rId3"/>
    <p:sldMasterId id="2147483838" r:id="rId4"/>
    <p:sldMasterId id="2147483852" r:id="rId5"/>
    <p:sldMasterId id="2147483864" r:id="rId6"/>
  </p:sldMasterIdLst>
  <p:notesMasterIdLst>
    <p:notesMasterId r:id="rId101"/>
  </p:notesMasterIdLst>
  <p:sldIdLst>
    <p:sldId id="256" r:id="rId7"/>
    <p:sldId id="1967" r:id="rId8"/>
    <p:sldId id="1978" r:id="rId9"/>
    <p:sldId id="1984" r:id="rId10"/>
    <p:sldId id="257" r:id="rId11"/>
    <p:sldId id="281" r:id="rId12"/>
    <p:sldId id="282" r:id="rId13"/>
    <p:sldId id="370" r:id="rId14"/>
    <p:sldId id="371" r:id="rId15"/>
    <p:sldId id="2020" r:id="rId16"/>
    <p:sldId id="2023" r:id="rId17"/>
    <p:sldId id="2037" r:id="rId18"/>
    <p:sldId id="375" r:id="rId19"/>
    <p:sldId id="377" r:id="rId20"/>
    <p:sldId id="2029" r:id="rId21"/>
    <p:sldId id="2031" r:id="rId22"/>
    <p:sldId id="376" r:id="rId23"/>
    <p:sldId id="495" r:id="rId24"/>
    <p:sldId id="2009" r:id="rId25"/>
    <p:sldId id="1118" r:id="rId26"/>
    <p:sldId id="372" r:id="rId27"/>
    <p:sldId id="2005" r:id="rId28"/>
    <p:sldId id="2012" r:id="rId29"/>
    <p:sldId id="2011" r:id="rId30"/>
    <p:sldId id="2008" r:id="rId31"/>
    <p:sldId id="2004" r:id="rId32"/>
    <p:sldId id="1994" r:id="rId33"/>
    <p:sldId id="2006" r:id="rId34"/>
    <p:sldId id="2003" r:id="rId35"/>
    <p:sldId id="378" r:id="rId36"/>
    <p:sldId id="1983" r:id="rId37"/>
    <p:sldId id="2024" r:id="rId38"/>
    <p:sldId id="2016" r:id="rId39"/>
    <p:sldId id="2015" r:id="rId40"/>
    <p:sldId id="2013" r:id="rId41"/>
    <p:sldId id="2014" r:id="rId42"/>
    <p:sldId id="1969" r:id="rId43"/>
    <p:sldId id="2017" r:id="rId44"/>
    <p:sldId id="379" r:id="rId45"/>
    <p:sldId id="283" r:id="rId46"/>
    <p:sldId id="290" r:id="rId47"/>
    <p:sldId id="286" r:id="rId48"/>
    <p:sldId id="287" r:id="rId49"/>
    <p:sldId id="2002" r:id="rId50"/>
    <p:sldId id="2030" r:id="rId51"/>
    <p:sldId id="292" r:id="rId52"/>
    <p:sldId id="2026" r:id="rId53"/>
    <p:sldId id="381" r:id="rId54"/>
    <p:sldId id="2039" r:id="rId55"/>
    <p:sldId id="1985" r:id="rId56"/>
    <p:sldId id="2010" r:id="rId57"/>
    <p:sldId id="2040" r:id="rId58"/>
    <p:sldId id="2018" r:id="rId59"/>
    <p:sldId id="382" r:id="rId60"/>
    <p:sldId id="1968" r:id="rId61"/>
    <p:sldId id="1970" r:id="rId62"/>
    <p:sldId id="2000" r:id="rId63"/>
    <p:sldId id="2001" r:id="rId64"/>
    <p:sldId id="1996" r:id="rId65"/>
    <p:sldId id="1992" r:id="rId66"/>
    <p:sldId id="1971" r:id="rId67"/>
    <p:sldId id="2022" r:id="rId68"/>
    <p:sldId id="2028" r:id="rId69"/>
    <p:sldId id="1997" r:id="rId70"/>
    <p:sldId id="2027" r:id="rId71"/>
    <p:sldId id="2021" r:id="rId72"/>
    <p:sldId id="1972" r:id="rId73"/>
    <p:sldId id="2035" r:id="rId74"/>
    <p:sldId id="1973" r:id="rId75"/>
    <p:sldId id="2036" r:id="rId76"/>
    <p:sldId id="1986" r:id="rId77"/>
    <p:sldId id="1990" r:id="rId78"/>
    <p:sldId id="1998" r:id="rId79"/>
    <p:sldId id="2032" r:id="rId80"/>
    <p:sldId id="3166" r:id="rId81"/>
    <p:sldId id="2034" r:id="rId82"/>
    <p:sldId id="1982" r:id="rId83"/>
    <p:sldId id="2033" r:id="rId84"/>
    <p:sldId id="1974" r:id="rId85"/>
    <p:sldId id="2038" r:id="rId86"/>
    <p:sldId id="2041" r:id="rId87"/>
    <p:sldId id="2042" r:id="rId88"/>
    <p:sldId id="2044" r:id="rId89"/>
    <p:sldId id="2047" r:id="rId90"/>
    <p:sldId id="2048" r:id="rId91"/>
    <p:sldId id="2049" r:id="rId92"/>
    <p:sldId id="1975" r:id="rId93"/>
    <p:sldId id="1976" r:id="rId94"/>
    <p:sldId id="1977" r:id="rId95"/>
    <p:sldId id="1981" r:id="rId96"/>
    <p:sldId id="1979" r:id="rId97"/>
    <p:sldId id="2043" r:id="rId98"/>
    <p:sldId id="2046" r:id="rId99"/>
    <p:sldId id="2045"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34" y="78"/>
      </p:cViewPr>
      <p:guideLst/>
    </p:cSldViewPr>
  </p:slideViewPr>
  <p:outlineViewPr>
    <p:cViewPr>
      <p:scale>
        <a:sx n="33" d="100"/>
        <a:sy n="33" d="100"/>
      </p:scale>
      <p:origin x="0" y="-25182"/>
    </p:cViewPr>
  </p:outlineViewPr>
  <p:notesTextViewPr>
    <p:cViewPr>
      <p:scale>
        <a:sx n="1" d="1"/>
        <a:sy n="1" d="1"/>
      </p:scale>
      <p:origin x="0" y="0"/>
    </p:cViewPr>
  </p:notesTextViewPr>
  <p:sorterViewPr>
    <p:cViewPr varScale="1">
      <p:scale>
        <a:sx n="100" d="100"/>
        <a:sy n="100" d="100"/>
      </p:scale>
      <p:origin x="0" y="-181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D5CD5-C8E5-427D-9925-C6D1A0B3ADF3}"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A77251FA-191D-4C74-ACD1-C98C76A9CCD6}">
      <dgm:prSet/>
      <dgm:spPr/>
      <dgm:t>
        <a:bodyPr/>
        <a:lstStyle/>
        <a:p>
          <a:pPr rtl="0"/>
          <a:r>
            <a:rPr lang="en-US" dirty="0">
              <a:latin typeface="Arial" pitchFamily="34" charset="0"/>
              <a:cs typeface="Arial" pitchFamily="34" charset="0"/>
            </a:rPr>
            <a:t>Campbell Addresses  </a:t>
          </a:r>
        </a:p>
        <a:p>
          <a:pPr rtl="0"/>
          <a:r>
            <a:rPr lang="en-US" dirty="0">
              <a:latin typeface="Arial" pitchFamily="34" charset="0"/>
              <a:cs typeface="Arial" pitchFamily="34" charset="0"/>
            </a:rPr>
            <a:t>APOSTACY</a:t>
          </a:r>
        </a:p>
      </dgm:t>
    </dgm:pt>
    <dgm:pt modelId="{FE397241-52CF-4D55-A527-D0C3D34487C0}" type="parTrans" cxnId="{1C41F413-B000-4352-B853-C4AA19401915}">
      <dgm:prSet/>
      <dgm:spPr/>
      <dgm:t>
        <a:bodyPr/>
        <a:lstStyle/>
        <a:p>
          <a:endParaRPr lang="en-US"/>
        </a:p>
      </dgm:t>
    </dgm:pt>
    <dgm:pt modelId="{1E998C74-5E1C-4921-BE7C-505193401000}" type="sibTrans" cxnId="{1C41F413-B000-4352-B853-C4AA19401915}">
      <dgm:prSet/>
      <dgm:spPr/>
      <dgm:t>
        <a:bodyPr/>
        <a:lstStyle/>
        <a:p>
          <a:endParaRPr lang="en-US"/>
        </a:p>
      </dgm:t>
    </dgm:pt>
    <dgm:pt modelId="{579D74A1-C1AB-4C51-9EBE-867DD9FE1411}">
      <dgm:prSet custT="1"/>
      <dgm:spPr/>
      <dgm:t>
        <a:bodyPr/>
        <a:lstStyle/>
        <a:p>
          <a:pPr rtl="0"/>
          <a:r>
            <a:rPr lang="en-US" sz="2400" dirty="0">
              <a:latin typeface="Arial" pitchFamily="34" charset="0"/>
              <a:cs typeface="Arial" pitchFamily="34" charset="0"/>
            </a:rPr>
            <a:t>Entire </a:t>
          </a:r>
          <a:r>
            <a:rPr lang="en-US" sz="2400" dirty="0" err="1">
              <a:latin typeface="Arial" pitchFamily="34" charset="0"/>
              <a:cs typeface="Arial" pitchFamily="34" charset="0"/>
            </a:rPr>
            <a:t>Rigdon</a:t>
          </a:r>
          <a:r>
            <a:rPr lang="en-US" sz="2400" dirty="0">
              <a:latin typeface="Arial" pitchFamily="34" charset="0"/>
              <a:cs typeface="Arial" pitchFamily="34" charset="0"/>
            </a:rPr>
            <a:t> Congregation </a:t>
          </a:r>
          <a:r>
            <a:rPr lang="en-US" sz="2800" dirty="0">
              <a:latin typeface="Arial" pitchFamily="34" charset="0"/>
              <a:cs typeface="Arial" pitchFamily="34" charset="0"/>
            </a:rPr>
            <a:t>Converts</a:t>
          </a:r>
        </a:p>
        <a:p>
          <a:pPr rtl="0"/>
          <a:r>
            <a:rPr lang="en-US" sz="2400" dirty="0">
              <a:latin typeface="Arial" pitchFamily="34" charset="0"/>
              <a:cs typeface="Arial" pitchFamily="34" charset="0"/>
            </a:rPr>
            <a:t>MORMON</a:t>
          </a:r>
        </a:p>
      </dgm:t>
    </dgm:pt>
    <dgm:pt modelId="{5A264709-8E55-470D-94F1-BEA042719C4C}" type="parTrans" cxnId="{E861B3B7-8117-4D81-A564-CFAE9DB91B71}">
      <dgm:prSet/>
      <dgm:spPr/>
      <dgm:t>
        <a:bodyPr/>
        <a:lstStyle/>
        <a:p>
          <a:endParaRPr lang="en-US"/>
        </a:p>
      </dgm:t>
    </dgm:pt>
    <dgm:pt modelId="{F77E9090-F7FA-4764-84E4-49B202E23304}" type="sibTrans" cxnId="{E861B3B7-8117-4D81-A564-CFAE9DB91B71}">
      <dgm:prSet/>
      <dgm:spPr/>
      <dgm:t>
        <a:bodyPr/>
        <a:lstStyle/>
        <a:p>
          <a:endParaRPr lang="en-US"/>
        </a:p>
      </dgm:t>
    </dgm:pt>
    <dgm:pt modelId="{562A5E87-CA89-40ED-B8B2-9CE9E989CA51}" type="pres">
      <dgm:prSet presAssocID="{D11D5CD5-C8E5-427D-9925-C6D1A0B3ADF3}" presName="CompostProcess" presStyleCnt="0">
        <dgm:presLayoutVars>
          <dgm:dir/>
          <dgm:resizeHandles val="exact"/>
        </dgm:presLayoutVars>
      </dgm:prSet>
      <dgm:spPr/>
    </dgm:pt>
    <dgm:pt modelId="{716C931B-9E7A-4977-92C8-764565328267}" type="pres">
      <dgm:prSet presAssocID="{D11D5CD5-C8E5-427D-9925-C6D1A0B3ADF3}" presName="arrow" presStyleLbl="bgShp" presStyleIdx="0" presStyleCnt="1" custAng="10800000"/>
      <dgm:spPr/>
    </dgm:pt>
    <dgm:pt modelId="{600FA0D0-356A-436B-BDC9-37E6CC67717B}" type="pres">
      <dgm:prSet presAssocID="{D11D5CD5-C8E5-427D-9925-C6D1A0B3ADF3}" presName="linearProcess" presStyleCnt="0"/>
      <dgm:spPr/>
    </dgm:pt>
    <dgm:pt modelId="{5FABE064-5118-4DD3-B315-5D5DA6DA0DBC}" type="pres">
      <dgm:prSet presAssocID="{A77251FA-191D-4C74-ACD1-C98C76A9CCD6}" presName="textNode" presStyleLbl="node1" presStyleIdx="0" presStyleCnt="2">
        <dgm:presLayoutVars>
          <dgm:bulletEnabled val="1"/>
        </dgm:presLayoutVars>
      </dgm:prSet>
      <dgm:spPr/>
    </dgm:pt>
    <dgm:pt modelId="{3198B376-0E6A-46C5-91A0-9DF7D9ED5806}" type="pres">
      <dgm:prSet presAssocID="{1E998C74-5E1C-4921-BE7C-505193401000}" presName="sibTrans" presStyleCnt="0"/>
      <dgm:spPr/>
    </dgm:pt>
    <dgm:pt modelId="{354C1823-26DD-4D9F-A155-FB506AEA8C48}" type="pres">
      <dgm:prSet presAssocID="{579D74A1-C1AB-4C51-9EBE-867DD9FE1411}" presName="textNode" presStyleLbl="node1" presStyleIdx="1" presStyleCnt="2">
        <dgm:presLayoutVars>
          <dgm:bulletEnabled val="1"/>
        </dgm:presLayoutVars>
      </dgm:prSet>
      <dgm:spPr/>
    </dgm:pt>
  </dgm:ptLst>
  <dgm:cxnLst>
    <dgm:cxn modelId="{1C41F413-B000-4352-B853-C4AA19401915}" srcId="{D11D5CD5-C8E5-427D-9925-C6D1A0B3ADF3}" destId="{A77251FA-191D-4C74-ACD1-C98C76A9CCD6}" srcOrd="0" destOrd="0" parTransId="{FE397241-52CF-4D55-A527-D0C3D34487C0}" sibTransId="{1E998C74-5E1C-4921-BE7C-505193401000}"/>
    <dgm:cxn modelId="{2BB7B57E-DB46-4E37-8E86-393B60548B8D}" type="presOf" srcId="{A77251FA-191D-4C74-ACD1-C98C76A9CCD6}" destId="{5FABE064-5118-4DD3-B315-5D5DA6DA0DBC}" srcOrd="0" destOrd="0" presId="urn:microsoft.com/office/officeart/2005/8/layout/hProcess9"/>
    <dgm:cxn modelId="{A672B69E-65C2-4F12-8870-7D0F5FA5D5A3}" type="presOf" srcId="{579D74A1-C1AB-4C51-9EBE-867DD9FE1411}" destId="{354C1823-26DD-4D9F-A155-FB506AEA8C48}" srcOrd="0" destOrd="0" presId="urn:microsoft.com/office/officeart/2005/8/layout/hProcess9"/>
    <dgm:cxn modelId="{8882F1A2-74D7-4665-9C42-12610AF3D2C6}" type="presOf" srcId="{D11D5CD5-C8E5-427D-9925-C6D1A0B3ADF3}" destId="{562A5E87-CA89-40ED-B8B2-9CE9E989CA51}" srcOrd="0" destOrd="0" presId="urn:microsoft.com/office/officeart/2005/8/layout/hProcess9"/>
    <dgm:cxn modelId="{E861B3B7-8117-4D81-A564-CFAE9DB91B71}" srcId="{D11D5CD5-C8E5-427D-9925-C6D1A0B3ADF3}" destId="{579D74A1-C1AB-4C51-9EBE-867DD9FE1411}" srcOrd="1" destOrd="0" parTransId="{5A264709-8E55-470D-94F1-BEA042719C4C}" sibTransId="{F77E9090-F7FA-4764-84E4-49B202E23304}"/>
    <dgm:cxn modelId="{99F2A502-3AA8-4CD9-BBFE-31AA34614832}" type="presParOf" srcId="{562A5E87-CA89-40ED-B8B2-9CE9E989CA51}" destId="{716C931B-9E7A-4977-92C8-764565328267}" srcOrd="0" destOrd="0" presId="urn:microsoft.com/office/officeart/2005/8/layout/hProcess9"/>
    <dgm:cxn modelId="{92770911-9E2E-455C-A18D-57419782E663}" type="presParOf" srcId="{562A5E87-CA89-40ED-B8B2-9CE9E989CA51}" destId="{600FA0D0-356A-436B-BDC9-37E6CC67717B}" srcOrd="1" destOrd="0" presId="urn:microsoft.com/office/officeart/2005/8/layout/hProcess9"/>
    <dgm:cxn modelId="{A8149470-17BF-4C3F-B446-D127AF6C2D03}" type="presParOf" srcId="{600FA0D0-356A-436B-BDC9-37E6CC67717B}" destId="{5FABE064-5118-4DD3-B315-5D5DA6DA0DBC}" srcOrd="0" destOrd="0" presId="urn:microsoft.com/office/officeart/2005/8/layout/hProcess9"/>
    <dgm:cxn modelId="{B0A824CC-0BD6-4B2C-B456-6C47D31C3450}" type="presParOf" srcId="{600FA0D0-356A-436B-BDC9-37E6CC67717B}" destId="{3198B376-0E6A-46C5-91A0-9DF7D9ED5806}" srcOrd="1" destOrd="0" presId="urn:microsoft.com/office/officeart/2005/8/layout/hProcess9"/>
    <dgm:cxn modelId="{14A47B36-2114-46E2-BDEA-7E168B5B86E4}" type="presParOf" srcId="{600FA0D0-356A-436B-BDC9-37E6CC67717B}" destId="{354C1823-26DD-4D9F-A155-FB506AEA8C48}"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C931B-9E7A-4977-92C8-764565328267}">
      <dsp:nvSpPr>
        <dsp:cNvPr id="0" name=""/>
        <dsp:cNvSpPr/>
      </dsp:nvSpPr>
      <dsp:spPr>
        <a:xfrm rot="10800000">
          <a:off x="348675" y="0"/>
          <a:ext cx="3951651" cy="4349014"/>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BE064-5118-4DD3-B315-5D5DA6DA0DBC}">
      <dsp:nvSpPr>
        <dsp:cNvPr id="0" name=""/>
        <dsp:cNvSpPr/>
      </dsp:nvSpPr>
      <dsp:spPr>
        <a:xfrm>
          <a:off x="56" y="1304704"/>
          <a:ext cx="2267750" cy="173960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latin typeface="Arial" pitchFamily="34" charset="0"/>
              <a:cs typeface="Arial" pitchFamily="34" charset="0"/>
            </a:rPr>
            <a:t>Campbell Addresses  </a:t>
          </a:r>
        </a:p>
        <a:p>
          <a:pPr marL="0" lvl="0" indent="0" algn="ctr" defTabSz="1200150" rtl="0">
            <a:lnSpc>
              <a:spcPct val="90000"/>
            </a:lnSpc>
            <a:spcBef>
              <a:spcPct val="0"/>
            </a:spcBef>
            <a:spcAft>
              <a:spcPct val="35000"/>
            </a:spcAft>
            <a:buNone/>
          </a:pPr>
          <a:r>
            <a:rPr lang="en-US" sz="2700" kern="1200" dirty="0">
              <a:latin typeface="Arial" pitchFamily="34" charset="0"/>
              <a:cs typeface="Arial" pitchFamily="34" charset="0"/>
            </a:rPr>
            <a:t>APOSTACY</a:t>
          </a:r>
        </a:p>
      </dsp:txBody>
      <dsp:txXfrm>
        <a:off x="84977" y="1389625"/>
        <a:ext cx="2097908" cy="1569763"/>
      </dsp:txXfrm>
    </dsp:sp>
    <dsp:sp modelId="{354C1823-26DD-4D9F-A155-FB506AEA8C48}">
      <dsp:nvSpPr>
        <dsp:cNvPr id="0" name=""/>
        <dsp:cNvSpPr/>
      </dsp:nvSpPr>
      <dsp:spPr>
        <a:xfrm>
          <a:off x="2381194" y="1304704"/>
          <a:ext cx="2267750" cy="173960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pitchFamily="34" charset="0"/>
              <a:cs typeface="Arial" pitchFamily="34" charset="0"/>
            </a:rPr>
            <a:t>Entire </a:t>
          </a:r>
          <a:r>
            <a:rPr lang="en-US" sz="2400" kern="1200" dirty="0" err="1">
              <a:latin typeface="Arial" pitchFamily="34" charset="0"/>
              <a:cs typeface="Arial" pitchFamily="34" charset="0"/>
            </a:rPr>
            <a:t>Rigdon</a:t>
          </a:r>
          <a:r>
            <a:rPr lang="en-US" sz="2400" kern="1200" dirty="0">
              <a:latin typeface="Arial" pitchFamily="34" charset="0"/>
              <a:cs typeface="Arial" pitchFamily="34" charset="0"/>
            </a:rPr>
            <a:t> Congregation </a:t>
          </a:r>
          <a:r>
            <a:rPr lang="en-US" sz="2800" kern="1200" dirty="0">
              <a:latin typeface="Arial" pitchFamily="34" charset="0"/>
              <a:cs typeface="Arial" pitchFamily="34" charset="0"/>
            </a:rPr>
            <a:t>Converts</a:t>
          </a:r>
        </a:p>
        <a:p>
          <a:pPr marL="0" lvl="0" indent="0" algn="ctr" defTabSz="1066800" rtl="0">
            <a:lnSpc>
              <a:spcPct val="90000"/>
            </a:lnSpc>
            <a:spcBef>
              <a:spcPct val="0"/>
            </a:spcBef>
            <a:spcAft>
              <a:spcPct val="35000"/>
            </a:spcAft>
            <a:buNone/>
          </a:pPr>
          <a:r>
            <a:rPr lang="en-US" sz="2400" kern="1200" dirty="0">
              <a:latin typeface="Arial" pitchFamily="34" charset="0"/>
              <a:cs typeface="Arial" pitchFamily="34" charset="0"/>
            </a:rPr>
            <a:t>MORMON</a:t>
          </a:r>
        </a:p>
      </dsp:txBody>
      <dsp:txXfrm>
        <a:off x="2466115" y="1389625"/>
        <a:ext cx="2097908" cy="156976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51D3F0-62D2-4A0E-BE75-5C96C6F7BAD6}" type="datetimeFigureOut">
              <a:rPr lang="en-US" smtClean="0"/>
              <a:t>7/1/2020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B924B-4E29-4B98-B4BB-839666A9EE22}" type="slidenum">
              <a:rPr lang="en-US" smtClean="0"/>
              <a:t>‹#›</a:t>
            </a:fld>
            <a:endParaRPr lang="en-US"/>
          </a:p>
        </p:txBody>
      </p:sp>
    </p:spTree>
    <p:extLst>
      <p:ext uri="{BB962C8B-B14F-4D97-AF65-F5344CB8AC3E}">
        <p14:creationId xmlns:p14="http://schemas.microsoft.com/office/powerpoint/2010/main" val="3417466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97908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03944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66166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80629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Sidney Rigdon, a wolf in Campbellite preacher’s clothing, already had the Spaulding manuscript (future Book of Mormonism) in 1823 when he offered to ride 300 miles on horseback with Alexander Campbell to the Campbell-McCalla debates in Kentucky, where he also served as the debate’s “recorder”. He was a mole from the start. He wanted to pick Campbell’s brain!</a:t>
            </a:r>
            <a:br>
              <a:rPr lang="en-US" dirty="0">
                <a:effectLst/>
              </a:rPr>
            </a:br>
            <a:br>
              <a:rPr lang="en-US" dirty="0">
                <a:effectLst/>
              </a:rPr>
            </a:br>
            <a:r>
              <a:rPr lang="en-US" dirty="0">
                <a:effectLst/>
              </a:rPr>
              <a:t>This explains many Restoration-themed similarities between the two great American religious movements of the time. He had already been hinting in his sermons to get ready for some exciting new “direct revelations” from God...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068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23195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82656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86156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58168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69353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2565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41915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8526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37499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77349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75876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27516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09956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75192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68301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8992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3981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had to infuriate the Jews.  They were the “wise” ones, the leaders, the righteous;</a:t>
            </a:r>
            <a:r>
              <a:rPr lang="en-US" baseline="0" dirty="0"/>
              <a:t> and here Jesus is entangling them and leaving them speechless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50598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25040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05826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89165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10335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99729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06660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95134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33536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07040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43375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1855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81330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968065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28412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643671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68117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03813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209784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58901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01726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6675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507066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981644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698884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283010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469131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452837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89957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288721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13315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357677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35823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618092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320671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621759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907482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236583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298403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737615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943001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057622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116569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1701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078442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49975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039654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387238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965155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718547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370521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628299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427964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764205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20969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61401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58014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7/1/2020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grpSp>
        <p:nvGrpSpPr>
          <p:cNvPr id="25" name="Group 24"/>
          <p:cNvGrpSpPr/>
          <p:nvPr/>
        </p:nvGrpSpPr>
        <p:grpSpPr>
          <a:xfrm>
            <a:off x="-9525" y="-3175"/>
            <a:ext cx="12197943" cy="6861176"/>
            <a:chOff x="-9525" y="-3175"/>
            <a:chExt cx="12197943" cy="6861176"/>
          </a:xfrm>
        </p:grpSpPr>
        <p:sp>
          <p:nvSpPr>
            <p:cNvPr id="14" name="Freeform 5"/>
            <p:cNvSpPr>
              <a:spLocks noEditPoints="1"/>
            </p:cNvSpPr>
            <p:nvPr/>
          </p:nvSpPr>
          <p:spPr bwMode="auto">
            <a:xfrm>
              <a:off x="-9525" y="-3175"/>
              <a:ext cx="11242675" cy="6861175"/>
            </a:xfrm>
            <a:custGeom>
              <a:avLst/>
              <a:gdLst/>
              <a:ahLst/>
              <a:cxnLst/>
              <a:rect l="0" t="0" r="r" b="b"/>
              <a:pathLst>
                <a:path w="3538" h="2158">
                  <a:moveTo>
                    <a:pt x="1153" y="425"/>
                  </a:moveTo>
                  <a:cubicBezTo>
                    <a:pt x="1156" y="429"/>
                    <a:pt x="1166" y="413"/>
                    <a:pt x="1171" y="406"/>
                  </a:cubicBezTo>
                  <a:cubicBezTo>
                    <a:pt x="1177" y="398"/>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5"/>
                  </a:cubicBezTo>
                  <a:cubicBezTo>
                    <a:pt x="1198" y="297"/>
                    <a:pt x="1194" y="303"/>
                    <a:pt x="1190" y="310"/>
                  </a:cubicBezTo>
                  <a:cubicBezTo>
                    <a:pt x="1185" y="318"/>
                    <a:pt x="1180" y="325"/>
                    <a:pt x="1177" y="334"/>
                  </a:cubicBezTo>
                  <a:cubicBezTo>
                    <a:pt x="1171" y="349"/>
                    <a:pt x="1167" y="364"/>
                    <a:pt x="1162" y="379"/>
                  </a:cubicBezTo>
                  <a:cubicBezTo>
                    <a:pt x="1158" y="394"/>
                    <a:pt x="1149" y="420"/>
                    <a:pt x="1153" y="425"/>
                  </a:cubicBezTo>
                  <a:close/>
                  <a:moveTo>
                    <a:pt x="2234" y="763"/>
                  </a:moveTo>
                  <a:cubicBezTo>
                    <a:pt x="2245" y="793"/>
                    <a:pt x="2265" y="812"/>
                    <a:pt x="2285" y="829"/>
                  </a:cubicBezTo>
                  <a:cubicBezTo>
                    <a:pt x="2287" y="831"/>
                    <a:pt x="2289" y="832"/>
                    <a:pt x="2291" y="833"/>
                  </a:cubicBezTo>
                  <a:cubicBezTo>
                    <a:pt x="2292" y="833"/>
                    <a:pt x="2293" y="833"/>
                    <a:pt x="2293" y="833"/>
                  </a:cubicBezTo>
                  <a:cubicBezTo>
                    <a:pt x="2295" y="833"/>
                    <a:pt x="2296" y="832"/>
                    <a:pt x="2297" y="831"/>
                  </a:cubicBezTo>
                  <a:cubicBezTo>
                    <a:pt x="2301" y="826"/>
                    <a:pt x="2295" y="813"/>
                    <a:pt x="2294" y="808"/>
                  </a:cubicBezTo>
                  <a:cubicBezTo>
                    <a:pt x="2290" y="800"/>
                    <a:pt x="2286" y="792"/>
                    <a:pt x="2282" y="784"/>
                  </a:cubicBezTo>
                  <a:cubicBezTo>
                    <a:pt x="2276" y="771"/>
                    <a:pt x="2269" y="757"/>
                    <a:pt x="2260" y="746"/>
                  </a:cubicBezTo>
                  <a:cubicBezTo>
                    <a:pt x="2257" y="741"/>
                    <a:pt x="2253" y="736"/>
                    <a:pt x="2248" y="734"/>
                  </a:cubicBezTo>
                  <a:cubicBezTo>
                    <a:pt x="2243" y="733"/>
                    <a:pt x="2237" y="734"/>
                    <a:pt x="2234" y="740"/>
                  </a:cubicBezTo>
                  <a:cubicBezTo>
                    <a:pt x="2232" y="743"/>
                    <a:pt x="2231" y="747"/>
                    <a:pt x="2232" y="751"/>
                  </a:cubicBezTo>
                  <a:cubicBezTo>
                    <a:pt x="2232" y="756"/>
                    <a:pt x="2233" y="759"/>
                    <a:pt x="2234" y="763"/>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29"/>
                    <a:pt x="1216" y="1015"/>
                  </a:cubicBezTo>
                  <a:cubicBezTo>
                    <a:pt x="1216" y="1011"/>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2"/>
                  </a:moveTo>
                  <a:cubicBezTo>
                    <a:pt x="1151" y="929"/>
                    <a:pt x="1144" y="931"/>
                    <a:pt x="1140" y="937"/>
                  </a:cubicBezTo>
                  <a:cubicBezTo>
                    <a:pt x="1136" y="942"/>
                    <a:pt x="1134" y="949"/>
                    <a:pt x="1133" y="956"/>
                  </a:cubicBezTo>
                  <a:cubicBezTo>
                    <a:pt x="1134" y="981"/>
                    <a:pt x="1137" y="1006"/>
                    <a:pt x="1140" y="1031"/>
                  </a:cubicBezTo>
                  <a:cubicBezTo>
                    <a:pt x="1142" y="1041"/>
                    <a:pt x="1143" y="1051"/>
                    <a:pt x="1145" y="1061"/>
                  </a:cubicBezTo>
                  <a:cubicBezTo>
                    <a:pt x="1146" y="1064"/>
                    <a:pt x="1149" y="1082"/>
                    <a:pt x="1153" y="1074"/>
                  </a:cubicBezTo>
                  <a:cubicBezTo>
                    <a:pt x="1155" y="1069"/>
                    <a:pt x="1156" y="1063"/>
                    <a:pt x="1157" y="1058"/>
                  </a:cubicBezTo>
                  <a:cubicBezTo>
                    <a:pt x="1159" y="1048"/>
                    <a:pt x="1160" y="1038"/>
                    <a:pt x="1161" y="1028"/>
                  </a:cubicBezTo>
                  <a:cubicBezTo>
                    <a:pt x="1164" y="1011"/>
                    <a:pt x="1165" y="994"/>
                    <a:pt x="1166" y="977"/>
                  </a:cubicBezTo>
                  <a:cubicBezTo>
                    <a:pt x="1167" y="963"/>
                    <a:pt x="1168" y="940"/>
                    <a:pt x="1156" y="932"/>
                  </a:cubicBezTo>
                  <a:close/>
                  <a:moveTo>
                    <a:pt x="2305" y="16"/>
                  </a:moveTo>
                  <a:cubicBezTo>
                    <a:pt x="2307" y="11"/>
                    <a:pt x="2308" y="5"/>
                    <a:pt x="2309" y="0"/>
                  </a:cubicBezTo>
                  <a:cubicBezTo>
                    <a:pt x="2297" y="0"/>
                    <a:pt x="2297" y="0"/>
                    <a:pt x="2297" y="0"/>
                  </a:cubicBezTo>
                  <a:cubicBezTo>
                    <a:pt x="2297" y="1"/>
                    <a:pt x="2297" y="2"/>
                    <a:pt x="2297" y="2"/>
                  </a:cubicBezTo>
                  <a:cubicBezTo>
                    <a:pt x="2298" y="5"/>
                    <a:pt x="2301" y="24"/>
                    <a:pt x="2305" y="16"/>
                  </a:cubicBezTo>
                  <a:close/>
                  <a:moveTo>
                    <a:pt x="2282" y="57"/>
                  </a:moveTo>
                  <a:cubicBezTo>
                    <a:pt x="2285" y="61"/>
                    <a:pt x="2299" y="86"/>
                    <a:pt x="2299" y="75"/>
                  </a:cubicBezTo>
                  <a:cubicBezTo>
                    <a:pt x="2299" y="64"/>
                    <a:pt x="2296" y="51"/>
                    <a:pt x="2293" y="40"/>
                  </a:cubicBezTo>
                  <a:cubicBezTo>
                    <a:pt x="2290" y="26"/>
                    <a:pt x="2287" y="13"/>
                    <a:pt x="2283" y="0"/>
                  </a:cubicBezTo>
                  <a:cubicBezTo>
                    <a:pt x="2252" y="0"/>
                    <a:pt x="2252" y="0"/>
                    <a:pt x="2252" y="0"/>
                  </a:cubicBezTo>
                  <a:cubicBezTo>
                    <a:pt x="2256" y="11"/>
                    <a:pt x="2261" y="21"/>
                    <a:pt x="2266" y="31"/>
                  </a:cubicBezTo>
                  <a:cubicBezTo>
                    <a:pt x="2271" y="40"/>
                    <a:pt x="2276" y="49"/>
                    <a:pt x="2282" y="57"/>
                  </a:cubicBezTo>
                  <a:close/>
                  <a:moveTo>
                    <a:pt x="2234" y="58"/>
                  </a:moveTo>
                  <a:cubicBezTo>
                    <a:pt x="2245" y="87"/>
                    <a:pt x="2265" y="107"/>
                    <a:pt x="2285" y="124"/>
                  </a:cubicBezTo>
                  <a:cubicBezTo>
                    <a:pt x="2287" y="125"/>
                    <a:pt x="2289" y="127"/>
                    <a:pt x="2291" y="127"/>
                  </a:cubicBezTo>
                  <a:cubicBezTo>
                    <a:pt x="2292" y="128"/>
                    <a:pt x="2293" y="128"/>
                    <a:pt x="2293" y="128"/>
                  </a:cubicBezTo>
                  <a:cubicBezTo>
                    <a:pt x="2295" y="127"/>
                    <a:pt x="2296" y="127"/>
                    <a:pt x="2297" y="125"/>
                  </a:cubicBezTo>
                  <a:cubicBezTo>
                    <a:pt x="2301" y="121"/>
                    <a:pt x="2295" y="107"/>
                    <a:pt x="2294" y="102"/>
                  </a:cubicBezTo>
                  <a:cubicBezTo>
                    <a:pt x="2290" y="94"/>
                    <a:pt x="2286" y="86"/>
                    <a:pt x="2282" y="78"/>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1128" y="1047"/>
                  </a:moveTo>
                  <a:cubicBezTo>
                    <a:pt x="1124" y="1032"/>
                    <a:pt x="1118" y="1009"/>
                    <a:pt x="1104" y="1004"/>
                  </a:cubicBezTo>
                  <a:cubicBezTo>
                    <a:pt x="1100" y="1003"/>
                    <a:pt x="1095" y="1004"/>
                    <a:pt x="1092" y="1008"/>
                  </a:cubicBezTo>
                  <a:cubicBezTo>
                    <a:pt x="1088" y="1014"/>
                    <a:pt x="1088" y="1022"/>
                    <a:pt x="1090" y="1029"/>
                  </a:cubicBezTo>
                  <a:cubicBezTo>
                    <a:pt x="1096" y="1050"/>
                    <a:pt x="1104" y="1070"/>
                    <a:pt x="1114" y="1089"/>
                  </a:cubicBezTo>
                  <a:cubicBezTo>
                    <a:pt x="1119" y="1098"/>
                    <a:pt x="1125" y="1107"/>
                    <a:pt x="1130" y="1116"/>
                  </a:cubicBezTo>
                  <a:cubicBezTo>
                    <a:pt x="1133" y="1120"/>
                    <a:pt x="1147" y="1144"/>
                    <a:pt x="1147" y="1134"/>
                  </a:cubicBezTo>
                  <a:cubicBezTo>
                    <a:pt x="1147" y="1122"/>
                    <a:pt x="1144" y="1109"/>
                    <a:pt x="1141" y="1098"/>
                  </a:cubicBezTo>
                  <a:cubicBezTo>
                    <a:pt x="1138" y="1081"/>
                    <a:pt x="1133" y="1064"/>
                    <a:pt x="1128" y="1047"/>
                  </a:cubicBezTo>
                  <a:close/>
                  <a:moveTo>
                    <a:pt x="2" y="0"/>
                  </a:moveTo>
                  <a:cubicBezTo>
                    <a:pt x="2" y="14"/>
                    <a:pt x="2" y="14"/>
                    <a:pt x="2" y="14"/>
                  </a:cubicBezTo>
                  <a:cubicBezTo>
                    <a:pt x="3" y="10"/>
                    <a:pt x="4" y="5"/>
                    <a:pt x="5" y="0"/>
                  </a:cubicBezTo>
                  <a:lnTo>
                    <a:pt x="2" y="0"/>
                  </a:lnTo>
                  <a:close/>
                  <a:moveTo>
                    <a:pt x="1082" y="1116"/>
                  </a:moveTo>
                  <a:cubicBezTo>
                    <a:pt x="1093" y="1145"/>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2"/>
                    <a:pt x="1134" y="1145"/>
                    <a:pt x="1130" y="1137"/>
                  </a:cubicBezTo>
                  <a:cubicBezTo>
                    <a:pt x="1124" y="1123"/>
                    <a:pt x="1117" y="1110"/>
                    <a:pt x="1108" y="1098"/>
                  </a:cubicBezTo>
                  <a:cubicBezTo>
                    <a:pt x="1105" y="1093"/>
                    <a:pt x="1101" y="1089"/>
                    <a:pt x="1096" y="1087"/>
                  </a:cubicBezTo>
                  <a:cubicBezTo>
                    <a:pt x="1091" y="1085"/>
                    <a:pt x="1085" y="1087"/>
                    <a:pt x="1082" y="1092"/>
                  </a:cubicBezTo>
                  <a:cubicBezTo>
                    <a:pt x="1080" y="1096"/>
                    <a:pt x="1079" y="1100"/>
                    <a:pt x="1080" y="1104"/>
                  </a:cubicBezTo>
                  <a:cubicBezTo>
                    <a:pt x="1080" y="1108"/>
                    <a:pt x="1081" y="1112"/>
                    <a:pt x="1082" y="1116"/>
                  </a:cubicBezTo>
                  <a:close/>
                  <a:moveTo>
                    <a:pt x="19" y="56"/>
                  </a:moveTo>
                  <a:cubicBezTo>
                    <a:pt x="25" y="48"/>
                    <a:pt x="31" y="40"/>
                    <a:pt x="36" y="32"/>
                  </a:cubicBezTo>
                  <a:cubicBezTo>
                    <a:pt x="42" y="22"/>
                    <a:pt x="48" y="11"/>
                    <a:pt x="53" y="0"/>
                  </a:cubicBezTo>
                  <a:cubicBezTo>
                    <a:pt x="19" y="0"/>
                    <a:pt x="19" y="0"/>
                    <a:pt x="19" y="0"/>
                  </a:cubicBezTo>
                  <a:cubicBezTo>
                    <a:pt x="16" y="10"/>
                    <a:pt x="13" y="20"/>
                    <a:pt x="10" y="29"/>
                  </a:cubicBezTo>
                  <a:cubicBezTo>
                    <a:pt x="8" y="38"/>
                    <a:pt x="4" y="50"/>
                    <a:pt x="2" y="59"/>
                  </a:cubicBezTo>
                  <a:cubicBezTo>
                    <a:pt x="2" y="75"/>
                    <a:pt x="2" y="75"/>
                    <a:pt x="2" y="75"/>
                  </a:cubicBezTo>
                  <a:cubicBezTo>
                    <a:pt x="6" y="76"/>
                    <a:pt x="14" y="63"/>
                    <a:pt x="19" y="56"/>
                  </a:cubicBezTo>
                  <a:close/>
                  <a:moveTo>
                    <a:pt x="9" y="675"/>
                  </a:moveTo>
                  <a:cubicBezTo>
                    <a:pt x="12" y="658"/>
                    <a:pt x="14" y="641"/>
                    <a:pt x="14" y="624"/>
                  </a:cubicBezTo>
                  <a:cubicBezTo>
                    <a:pt x="15" y="610"/>
                    <a:pt x="16" y="587"/>
                    <a:pt x="4" y="580"/>
                  </a:cubicBezTo>
                  <a:cubicBezTo>
                    <a:pt x="3" y="579"/>
                    <a:pt x="2" y="579"/>
                    <a:pt x="2" y="579"/>
                  </a:cubicBezTo>
                  <a:cubicBezTo>
                    <a:pt x="2" y="719"/>
                    <a:pt x="2" y="719"/>
                    <a:pt x="2" y="719"/>
                  </a:cubicBezTo>
                  <a:cubicBezTo>
                    <a:pt x="3" y="715"/>
                    <a:pt x="4" y="710"/>
                    <a:pt x="5" y="705"/>
                  </a:cubicBezTo>
                  <a:cubicBezTo>
                    <a:pt x="7" y="695"/>
                    <a:pt x="8" y="685"/>
                    <a:pt x="9" y="675"/>
                  </a:cubicBezTo>
                  <a:close/>
                  <a:moveTo>
                    <a:pt x="1082" y="408"/>
                  </a:moveTo>
                  <a:cubicBezTo>
                    <a:pt x="1093" y="437"/>
                    <a:pt x="1113" y="457"/>
                    <a:pt x="1133" y="474"/>
                  </a:cubicBezTo>
                  <a:cubicBezTo>
                    <a:pt x="1135" y="475"/>
                    <a:pt x="1137" y="477"/>
                    <a:pt x="1139" y="477"/>
                  </a:cubicBezTo>
                  <a:cubicBezTo>
                    <a:pt x="1140" y="478"/>
                    <a:pt x="1141" y="478"/>
                    <a:pt x="1142" y="477"/>
                  </a:cubicBezTo>
                  <a:cubicBezTo>
                    <a:pt x="1143" y="477"/>
                    <a:pt x="1144" y="477"/>
                    <a:pt x="1145" y="475"/>
                  </a:cubicBezTo>
                  <a:cubicBezTo>
                    <a:pt x="1149" y="470"/>
                    <a:pt x="1143" y="457"/>
                    <a:pt x="1142" y="452"/>
                  </a:cubicBezTo>
                  <a:cubicBezTo>
                    <a:pt x="1138" y="444"/>
                    <a:pt x="1134" y="436"/>
                    <a:pt x="1130" y="428"/>
                  </a:cubicBezTo>
                  <a:cubicBezTo>
                    <a:pt x="1124" y="415"/>
                    <a:pt x="1117" y="402"/>
                    <a:pt x="1108" y="390"/>
                  </a:cubicBezTo>
                  <a:cubicBezTo>
                    <a:pt x="1105" y="385"/>
                    <a:pt x="1101" y="380"/>
                    <a:pt x="1096" y="379"/>
                  </a:cubicBezTo>
                  <a:cubicBezTo>
                    <a:pt x="1091" y="377"/>
                    <a:pt x="1085" y="379"/>
                    <a:pt x="1082" y="384"/>
                  </a:cubicBezTo>
                  <a:cubicBezTo>
                    <a:pt x="1080" y="387"/>
                    <a:pt x="1079" y="392"/>
                    <a:pt x="1080" y="396"/>
                  </a:cubicBezTo>
                  <a:cubicBezTo>
                    <a:pt x="1080" y="400"/>
                    <a:pt x="1081" y="404"/>
                    <a:pt x="1082" y="408"/>
                  </a:cubicBezTo>
                  <a:close/>
                  <a:moveTo>
                    <a:pt x="1145" y="352"/>
                  </a:moveTo>
                  <a:cubicBezTo>
                    <a:pt x="1146" y="355"/>
                    <a:pt x="1149" y="374"/>
                    <a:pt x="1153" y="366"/>
                  </a:cubicBezTo>
                  <a:cubicBezTo>
                    <a:pt x="1155" y="361"/>
                    <a:pt x="1156" y="355"/>
                    <a:pt x="1157" y="350"/>
                  </a:cubicBezTo>
                  <a:cubicBezTo>
                    <a:pt x="1159" y="340"/>
                    <a:pt x="1160" y="329"/>
                    <a:pt x="1161" y="319"/>
                  </a:cubicBezTo>
                  <a:cubicBezTo>
                    <a:pt x="1164" y="302"/>
                    <a:pt x="1165" y="285"/>
                    <a:pt x="1166" y="268"/>
                  </a:cubicBezTo>
                  <a:cubicBezTo>
                    <a:pt x="1167" y="254"/>
                    <a:pt x="1168" y="231"/>
                    <a:pt x="1156" y="224"/>
                  </a:cubicBezTo>
                  <a:cubicBezTo>
                    <a:pt x="1151" y="221"/>
                    <a:pt x="1144" y="223"/>
                    <a:pt x="1140" y="228"/>
                  </a:cubicBezTo>
                  <a:cubicBezTo>
                    <a:pt x="1136" y="233"/>
                    <a:pt x="1134" y="240"/>
                    <a:pt x="1133" y="248"/>
                  </a:cubicBezTo>
                  <a:cubicBezTo>
                    <a:pt x="1134" y="273"/>
                    <a:pt x="1137" y="298"/>
                    <a:pt x="1140" y="323"/>
                  </a:cubicBezTo>
                  <a:cubicBezTo>
                    <a:pt x="1142" y="333"/>
                    <a:pt x="1143" y="342"/>
                    <a:pt x="1145" y="352"/>
                  </a:cubicBezTo>
                  <a:close/>
                  <a:moveTo>
                    <a:pt x="1114" y="380"/>
                  </a:moveTo>
                  <a:cubicBezTo>
                    <a:pt x="1119" y="390"/>
                    <a:pt x="1125" y="399"/>
                    <a:pt x="1130" y="407"/>
                  </a:cubicBezTo>
                  <a:cubicBezTo>
                    <a:pt x="1133" y="411"/>
                    <a:pt x="1147" y="435"/>
                    <a:pt x="1147" y="425"/>
                  </a:cubicBezTo>
                  <a:cubicBezTo>
                    <a:pt x="1147" y="414"/>
                    <a:pt x="1144" y="401"/>
                    <a:pt x="1141" y="390"/>
                  </a:cubicBezTo>
                  <a:cubicBezTo>
                    <a:pt x="1138" y="372"/>
                    <a:pt x="1133" y="355"/>
                    <a:pt x="1128" y="338"/>
                  </a:cubicBezTo>
                  <a:cubicBezTo>
                    <a:pt x="1124" y="324"/>
                    <a:pt x="1118" y="300"/>
                    <a:pt x="1104" y="296"/>
                  </a:cubicBezTo>
                  <a:cubicBezTo>
                    <a:pt x="1100" y="294"/>
                    <a:pt x="1095" y="295"/>
                    <a:pt x="1092" y="300"/>
                  </a:cubicBezTo>
                  <a:cubicBezTo>
                    <a:pt x="1088" y="305"/>
                    <a:pt x="1088" y="314"/>
                    <a:pt x="1090" y="320"/>
                  </a:cubicBezTo>
                  <a:cubicBezTo>
                    <a:pt x="1096" y="342"/>
                    <a:pt x="1104" y="362"/>
                    <a:pt x="1114" y="380"/>
                  </a:cubicBezTo>
                  <a:close/>
                  <a:moveTo>
                    <a:pt x="2308" y="580"/>
                  </a:moveTo>
                  <a:cubicBezTo>
                    <a:pt x="2303" y="577"/>
                    <a:pt x="2296" y="579"/>
                    <a:pt x="2292" y="584"/>
                  </a:cubicBezTo>
                  <a:cubicBezTo>
                    <a:pt x="2288" y="589"/>
                    <a:pt x="2286" y="596"/>
                    <a:pt x="2285" y="603"/>
                  </a:cubicBezTo>
                  <a:cubicBezTo>
                    <a:pt x="2286" y="629"/>
                    <a:pt x="2289" y="653"/>
                    <a:pt x="2292" y="678"/>
                  </a:cubicBezTo>
                  <a:cubicBezTo>
                    <a:pt x="2294" y="688"/>
                    <a:pt x="2295" y="698"/>
                    <a:pt x="2297" y="708"/>
                  </a:cubicBezTo>
                  <a:cubicBezTo>
                    <a:pt x="2298" y="711"/>
                    <a:pt x="2301" y="729"/>
                    <a:pt x="2305" y="721"/>
                  </a:cubicBezTo>
                  <a:cubicBezTo>
                    <a:pt x="2307" y="717"/>
                    <a:pt x="2308" y="710"/>
                    <a:pt x="2309" y="705"/>
                  </a:cubicBezTo>
                  <a:cubicBezTo>
                    <a:pt x="2311" y="695"/>
                    <a:pt x="2312" y="685"/>
                    <a:pt x="2313" y="675"/>
                  </a:cubicBezTo>
                  <a:cubicBezTo>
                    <a:pt x="2316" y="658"/>
                    <a:pt x="2317" y="641"/>
                    <a:pt x="2318" y="624"/>
                  </a:cubicBezTo>
                  <a:cubicBezTo>
                    <a:pt x="2319" y="610"/>
                    <a:pt x="2320" y="587"/>
                    <a:pt x="2308" y="580"/>
                  </a:cubicBezTo>
                  <a:close/>
                  <a:moveTo>
                    <a:pt x="3475" y="1115"/>
                  </a:moveTo>
                  <a:cubicBezTo>
                    <a:pt x="3481" y="1107"/>
                    <a:pt x="3487" y="1099"/>
                    <a:pt x="3492" y="1090"/>
                  </a:cubicBezTo>
                  <a:cubicBezTo>
                    <a:pt x="3499" y="1079"/>
                    <a:pt x="3505" y="1067"/>
                    <a:pt x="3511" y="1054"/>
                  </a:cubicBezTo>
                  <a:cubicBezTo>
                    <a:pt x="3516" y="1042"/>
                    <a:pt x="3522" y="1029"/>
                    <a:pt x="3520" y="1015"/>
                  </a:cubicBezTo>
                  <a:cubicBezTo>
                    <a:pt x="3520" y="1011"/>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ubicBezTo>
                    <a:pt x="3460" y="1137"/>
                    <a:pt x="3470" y="1122"/>
                    <a:pt x="3475" y="1115"/>
                  </a:cubicBezTo>
                  <a:close/>
                  <a:moveTo>
                    <a:pt x="3457" y="425"/>
                  </a:moveTo>
                  <a:cubicBezTo>
                    <a:pt x="3460" y="429"/>
                    <a:pt x="3470" y="413"/>
                    <a:pt x="3475" y="406"/>
                  </a:cubicBezTo>
                  <a:cubicBezTo>
                    <a:pt x="3481" y="398"/>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5"/>
                  </a:cubicBezTo>
                  <a:cubicBezTo>
                    <a:pt x="3502" y="297"/>
                    <a:pt x="3498" y="303"/>
                    <a:pt x="3494" y="310"/>
                  </a:cubicBezTo>
                  <a:cubicBezTo>
                    <a:pt x="3489" y="318"/>
                    <a:pt x="3484" y="325"/>
                    <a:pt x="3481" y="334"/>
                  </a:cubicBezTo>
                  <a:cubicBezTo>
                    <a:pt x="3475" y="349"/>
                    <a:pt x="3471" y="364"/>
                    <a:pt x="3466" y="379"/>
                  </a:cubicBezTo>
                  <a:cubicBezTo>
                    <a:pt x="3462" y="394"/>
                    <a:pt x="3453" y="420"/>
                    <a:pt x="3457" y="425"/>
                  </a:cubicBezTo>
                  <a:close/>
                  <a:moveTo>
                    <a:pt x="3449" y="352"/>
                  </a:moveTo>
                  <a:cubicBezTo>
                    <a:pt x="3450" y="355"/>
                    <a:pt x="3453" y="374"/>
                    <a:pt x="3457" y="366"/>
                  </a:cubicBezTo>
                  <a:cubicBezTo>
                    <a:pt x="3459" y="361"/>
                    <a:pt x="3460" y="355"/>
                    <a:pt x="3461" y="350"/>
                  </a:cubicBezTo>
                  <a:cubicBezTo>
                    <a:pt x="3463" y="340"/>
                    <a:pt x="3464" y="329"/>
                    <a:pt x="3465" y="319"/>
                  </a:cubicBezTo>
                  <a:cubicBezTo>
                    <a:pt x="3468" y="302"/>
                    <a:pt x="3469" y="285"/>
                    <a:pt x="3470" y="268"/>
                  </a:cubicBezTo>
                  <a:cubicBezTo>
                    <a:pt x="3471" y="254"/>
                    <a:pt x="3472" y="231"/>
                    <a:pt x="3460" y="224"/>
                  </a:cubicBezTo>
                  <a:cubicBezTo>
                    <a:pt x="3455" y="221"/>
                    <a:pt x="3448" y="223"/>
                    <a:pt x="3444" y="228"/>
                  </a:cubicBezTo>
                  <a:cubicBezTo>
                    <a:pt x="3440" y="233"/>
                    <a:pt x="3438" y="240"/>
                    <a:pt x="3437" y="248"/>
                  </a:cubicBezTo>
                  <a:cubicBezTo>
                    <a:pt x="3438" y="273"/>
                    <a:pt x="3441" y="298"/>
                    <a:pt x="3444" y="323"/>
                  </a:cubicBezTo>
                  <a:cubicBezTo>
                    <a:pt x="3446" y="333"/>
                    <a:pt x="3447" y="342"/>
                    <a:pt x="3449" y="352"/>
                  </a:cubicBezTo>
                  <a:close/>
                  <a:moveTo>
                    <a:pt x="3516" y="381"/>
                  </a:moveTo>
                  <a:cubicBezTo>
                    <a:pt x="3503" y="387"/>
                    <a:pt x="3492" y="401"/>
                    <a:pt x="3483" y="415"/>
                  </a:cubicBezTo>
                  <a:cubicBezTo>
                    <a:pt x="3471" y="432"/>
                    <a:pt x="3456" y="468"/>
                    <a:pt x="3459" y="474"/>
                  </a:cubicBezTo>
                  <a:cubicBezTo>
                    <a:pt x="3462" y="480"/>
                    <a:pt x="3500" y="455"/>
                    <a:pt x="3515" y="435"/>
                  </a:cubicBezTo>
                  <a:cubicBezTo>
                    <a:pt x="3523" y="424"/>
                    <a:pt x="3538" y="402"/>
                    <a:pt x="3529" y="386"/>
                  </a:cubicBezTo>
                  <a:cubicBezTo>
                    <a:pt x="3528" y="385"/>
                    <a:pt x="3527" y="383"/>
                    <a:pt x="3525" y="382"/>
                  </a:cubicBezTo>
                  <a:cubicBezTo>
                    <a:pt x="3525" y="382"/>
                    <a:pt x="3524" y="382"/>
                    <a:pt x="3524" y="381"/>
                  </a:cubicBezTo>
                  <a:cubicBezTo>
                    <a:pt x="3522" y="380"/>
                    <a:pt x="3519" y="380"/>
                    <a:pt x="3516" y="381"/>
                  </a:cubicBezTo>
                  <a:close/>
                  <a:moveTo>
                    <a:pt x="3418" y="380"/>
                  </a:moveTo>
                  <a:cubicBezTo>
                    <a:pt x="3423" y="390"/>
                    <a:pt x="3428" y="399"/>
                    <a:pt x="3434" y="407"/>
                  </a:cubicBezTo>
                  <a:cubicBezTo>
                    <a:pt x="3437" y="411"/>
                    <a:pt x="3451" y="435"/>
                    <a:pt x="3451" y="425"/>
                  </a:cubicBezTo>
                  <a:cubicBezTo>
                    <a:pt x="3451" y="414"/>
                    <a:pt x="3448" y="401"/>
                    <a:pt x="3445" y="390"/>
                  </a:cubicBezTo>
                  <a:cubicBezTo>
                    <a:pt x="3442" y="372"/>
                    <a:pt x="3437" y="355"/>
                    <a:pt x="3432" y="338"/>
                  </a:cubicBezTo>
                  <a:cubicBezTo>
                    <a:pt x="3427" y="324"/>
                    <a:pt x="3422" y="300"/>
                    <a:pt x="3408" y="296"/>
                  </a:cubicBezTo>
                  <a:cubicBezTo>
                    <a:pt x="3404" y="294"/>
                    <a:pt x="3399" y="295"/>
                    <a:pt x="3396" y="300"/>
                  </a:cubicBezTo>
                  <a:cubicBezTo>
                    <a:pt x="3392" y="305"/>
                    <a:pt x="3392" y="314"/>
                    <a:pt x="3394" y="320"/>
                  </a:cubicBezTo>
                  <a:cubicBezTo>
                    <a:pt x="3400" y="342"/>
                    <a:pt x="3408" y="362"/>
                    <a:pt x="3418" y="380"/>
                  </a:cubicBezTo>
                  <a:close/>
                  <a:moveTo>
                    <a:pt x="3457" y="1074"/>
                  </a:moveTo>
                  <a:cubicBezTo>
                    <a:pt x="3459" y="1069"/>
                    <a:pt x="3460" y="1063"/>
                    <a:pt x="3461" y="1058"/>
                  </a:cubicBezTo>
                  <a:cubicBezTo>
                    <a:pt x="3463" y="1048"/>
                    <a:pt x="3464" y="1038"/>
                    <a:pt x="3465" y="1028"/>
                  </a:cubicBezTo>
                  <a:cubicBezTo>
                    <a:pt x="3468" y="1011"/>
                    <a:pt x="3469" y="994"/>
                    <a:pt x="3470" y="977"/>
                  </a:cubicBezTo>
                  <a:cubicBezTo>
                    <a:pt x="3471" y="963"/>
                    <a:pt x="3472" y="940"/>
                    <a:pt x="3460" y="932"/>
                  </a:cubicBezTo>
                  <a:cubicBezTo>
                    <a:pt x="3455" y="929"/>
                    <a:pt x="3448" y="931"/>
                    <a:pt x="3444" y="937"/>
                  </a:cubicBezTo>
                  <a:cubicBezTo>
                    <a:pt x="3440" y="942"/>
                    <a:pt x="3438" y="949"/>
                    <a:pt x="3437" y="956"/>
                  </a:cubicBezTo>
                  <a:cubicBezTo>
                    <a:pt x="3438" y="981"/>
                    <a:pt x="3441" y="1006"/>
                    <a:pt x="3444" y="1031"/>
                  </a:cubicBezTo>
                  <a:cubicBezTo>
                    <a:pt x="3446" y="1041"/>
                    <a:pt x="3447" y="1051"/>
                    <a:pt x="3449" y="1061"/>
                  </a:cubicBezTo>
                  <a:cubicBezTo>
                    <a:pt x="3450" y="1064"/>
                    <a:pt x="3453" y="1082"/>
                    <a:pt x="3457" y="1074"/>
                  </a:cubicBezTo>
                  <a:close/>
                  <a:moveTo>
                    <a:pt x="3432" y="1047"/>
                  </a:moveTo>
                  <a:cubicBezTo>
                    <a:pt x="3427" y="1032"/>
                    <a:pt x="3422" y="1009"/>
                    <a:pt x="3408" y="1004"/>
                  </a:cubicBezTo>
                  <a:cubicBezTo>
                    <a:pt x="3404" y="1003"/>
                    <a:pt x="3399" y="1004"/>
                    <a:pt x="3396" y="1008"/>
                  </a:cubicBezTo>
                  <a:cubicBezTo>
                    <a:pt x="3392" y="1014"/>
                    <a:pt x="3392" y="1022"/>
                    <a:pt x="3394" y="1029"/>
                  </a:cubicBezTo>
                  <a:cubicBezTo>
                    <a:pt x="3400" y="1050"/>
                    <a:pt x="3408" y="1070"/>
                    <a:pt x="3418" y="1089"/>
                  </a:cubicBezTo>
                  <a:cubicBezTo>
                    <a:pt x="3423" y="1098"/>
                    <a:pt x="3428" y="1107"/>
                    <a:pt x="3434" y="1116"/>
                  </a:cubicBezTo>
                  <a:cubicBezTo>
                    <a:pt x="3437" y="1120"/>
                    <a:pt x="3451" y="1144"/>
                    <a:pt x="3451" y="1134"/>
                  </a:cubicBezTo>
                  <a:cubicBezTo>
                    <a:pt x="3451" y="1122"/>
                    <a:pt x="3448" y="1109"/>
                    <a:pt x="3445" y="1098"/>
                  </a:cubicBezTo>
                  <a:cubicBezTo>
                    <a:pt x="3442" y="1081"/>
                    <a:pt x="3437" y="1064"/>
                    <a:pt x="3432" y="1047"/>
                  </a:cubicBezTo>
                  <a:close/>
                  <a:moveTo>
                    <a:pt x="2308" y="1285"/>
                  </a:moveTo>
                  <a:cubicBezTo>
                    <a:pt x="2303" y="1282"/>
                    <a:pt x="2296" y="1284"/>
                    <a:pt x="2292" y="1289"/>
                  </a:cubicBezTo>
                  <a:cubicBezTo>
                    <a:pt x="2288" y="1294"/>
                    <a:pt x="2286" y="1302"/>
                    <a:pt x="2285" y="1309"/>
                  </a:cubicBezTo>
                  <a:cubicBezTo>
                    <a:pt x="2286" y="1334"/>
                    <a:pt x="2289" y="1359"/>
                    <a:pt x="2292" y="1384"/>
                  </a:cubicBezTo>
                  <a:cubicBezTo>
                    <a:pt x="2294" y="1394"/>
                    <a:pt x="2295" y="1404"/>
                    <a:pt x="2297" y="1413"/>
                  </a:cubicBezTo>
                  <a:cubicBezTo>
                    <a:pt x="2298" y="1416"/>
                    <a:pt x="2301" y="1435"/>
                    <a:pt x="2305" y="1427"/>
                  </a:cubicBezTo>
                  <a:cubicBezTo>
                    <a:pt x="2307" y="1422"/>
                    <a:pt x="2308" y="1416"/>
                    <a:pt x="2309" y="1411"/>
                  </a:cubicBezTo>
                  <a:cubicBezTo>
                    <a:pt x="2311" y="1401"/>
                    <a:pt x="2312" y="1391"/>
                    <a:pt x="2313" y="1381"/>
                  </a:cubicBezTo>
                  <a:cubicBezTo>
                    <a:pt x="2316" y="1364"/>
                    <a:pt x="2317" y="1347"/>
                    <a:pt x="2318" y="1330"/>
                  </a:cubicBezTo>
                  <a:cubicBezTo>
                    <a:pt x="2319" y="1315"/>
                    <a:pt x="2320" y="1293"/>
                    <a:pt x="2308" y="1285"/>
                  </a:cubicBezTo>
                  <a:close/>
                  <a:moveTo>
                    <a:pt x="2305" y="1486"/>
                  </a:moveTo>
                  <a:cubicBezTo>
                    <a:pt x="2308" y="1490"/>
                    <a:pt x="2318" y="1475"/>
                    <a:pt x="2323" y="1467"/>
                  </a:cubicBezTo>
                  <a:cubicBezTo>
                    <a:pt x="2329" y="1460"/>
                    <a:pt x="2335" y="1451"/>
                    <a:pt x="2340" y="1443"/>
                  </a:cubicBezTo>
                  <a:cubicBezTo>
                    <a:pt x="2347" y="1432"/>
                    <a:pt x="2353" y="1420"/>
                    <a:pt x="2359" y="1407"/>
                  </a:cubicBezTo>
                  <a:cubicBezTo>
                    <a:pt x="2364" y="1395"/>
                    <a:pt x="2370" y="1382"/>
                    <a:pt x="2368" y="1367"/>
                  </a:cubicBezTo>
                  <a:cubicBezTo>
                    <a:pt x="2368" y="1364"/>
                    <a:pt x="2367" y="1361"/>
                    <a:pt x="2366" y="1359"/>
                  </a:cubicBezTo>
                  <a:cubicBezTo>
                    <a:pt x="2363" y="1356"/>
                    <a:pt x="2360" y="1356"/>
                    <a:pt x="2357" y="1357"/>
                  </a:cubicBezTo>
                  <a:cubicBezTo>
                    <a:pt x="2350" y="1359"/>
                    <a:pt x="2346" y="1365"/>
                    <a:pt x="2342" y="1371"/>
                  </a:cubicBezTo>
                  <a:cubicBezTo>
                    <a:pt x="2337" y="1379"/>
                    <a:pt x="2332" y="1387"/>
                    <a:pt x="2329" y="1396"/>
                  </a:cubicBezTo>
                  <a:cubicBezTo>
                    <a:pt x="2323" y="1410"/>
                    <a:pt x="2319" y="1425"/>
                    <a:pt x="2314" y="1441"/>
                  </a:cubicBezTo>
                  <a:cubicBezTo>
                    <a:pt x="2310" y="1455"/>
                    <a:pt x="2301" y="1482"/>
                    <a:pt x="2305" y="1486"/>
                  </a:cubicBezTo>
                  <a:close/>
                  <a:moveTo>
                    <a:pt x="2280" y="1400"/>
                  </a:moveTo>
                  <a:cubicBezTo>
                    <a:pt x="2275" y="1385"/>
                    <a:pt x="2270" y="1362"/>
                    <a:pt x="2256" y="1357"/>
                  </a:cubicBezTo>
                  <a:cubicBezTo>
                    <a:pt x="2252" y="1355"/>
                    <a:pt x="2247" y="1357"/>
                    <a:pt x="2244" y="1361"/>
                  </a:cubicBezTo>
                  <a:cubicBezTo>
                    <a:pt x="2240" y="1366"/>
                    <a:pt x="2240" y="1375"/>
                    <a:pt x="2242" y="1382"/>
                  </a:cubicBezTo>
                  <a:cubicBezTo>
                    <a:pt x="2248" y="1403"/>
                    <a:pt x="2256" y="1423"/>
                    <a:pt x="2266" y="1442"/>
                  </a:cubicBezTo>
                  <a:cubicBezTo>
                    <a:pt x="2271" y="1451"/>
                    <a:pt x="2276" y="1460"/>
                    <a:pt x="2282" y="1468"/>
                  </a:cubicBezTo>
                  <a:cubicBezTo>
                    <a:pt x="2285" y="1473"/>
                    <a:pt x="2299" y="1497"/>
                    <a:pt x="2299" y="1487"/>
                  </a:cubicBezTo>
                  <a:cubicBezTo>
                    <a:pt x="2299" y="1475"/>
                    <a:pt x="2296" y="1462"/>
                    <a:pt x="2293" y="1451"/>
                  </a:cubicBezTo>
                  <a:cubicBezTo>
                    <a:pt x="2290" y="1434"/>
                    <a:pt x="2285" y="1416"/>
                    <a:pt x="2280" y="1400"/>
                  </a:cubicBezTo>
                  <a:close/>
                  <a:moveTo>
                    <a:pt x="3386" y="408"/>
                  </a:moveTo>
                  <a:cubicBezTo>
                    <a:pt x="3397" y="437"/>
                    <a:pt x="3417" y="457"/>
                    <a:pt x="3437" y="474"/>
                  </a:cubicBezTo>
                  <a:cubicBezTo>
                    <a:pt x="3439" y="475"/>
                    <a:pt x="3441" y="477"/>
                    <a:pt x="3443" y="477"/>
                  </a:cubicBezTo>
                  <a:cubicBezTo>
                    <a:pt x="3444" y="478"/>
                    <a:pt x="3445" y="478"/>
                    <a:pt x="3445" y="477"/>
                  </a:cubicBezTo>
                  <a:cubicBezTo>
                    <a:pt x="3447" y="477"/>
                    <a:pt x="3448" y="477"/>
                    <a:pt x="3449" y="475"/>
                  </a:cubicBezTo>
                  <a:cubicBezTo>
                    <a:pt x="3453" y="470"/>
                    <a:pt x="3447" y="457"/>
                    <a:pt x="3446" y="452"/>
                  </a:cubicBezTo>
                  <a:cubicBezTo>
                    <a:pt x="3442" y="444"/>
                    <a:pt x="3438" y="436"/>
                    <a:pt x="3434" y="428"/>
                  </a:cubicBezTo>
                  <a:cubicBezTo>
                    <a:pt x="3428" y="415"/>
                    <a:pt x="3421" y="402"/>
                    <a:pt x="3412" y="390"/>
                  </a:cubicBezTo>
                  <a:cubicBezTo>
                    <a:pt x="3409" y="385"/>
                    <a:pt x="3405" y="380"/>
                    <a:pt x="3400" y="379"/>
                  </a:cubicBezTo>
                  <a:cubicBezTo>
                    <a:pt x="3395" y="377"/>
                    <a:pt x="3389" y="379"/>
                    <a:pt x="3386" y="384"/>
                  </a:cubicBezTo>
                  <a:cubicBezTo>
                    <a:pt x="3384" y="387"/>
                    <a:pt x="3383" y="392"/>
                    <a:pt x="3384" y="396"/>
                  </a:cubicBezTo>
                  <a:cubicBezTo>
                    <a:pt x="3384" y="400"/>
                    <a:pt x="3385" y="404"/>
                    <a:pt x="3386" y="408"/>
                  </a:cubicBezTo>
                  <a:close/>
                  <a:moveTo>
                    <a:pt x="2280" y="694"/>
                  </a:moveTo>
                  <a:cubicBezTo>
                    <a:pt x="2275" y="680"/>
                    <a:pt x="2270" y="656"/>
                    <a:pt x="2256" y="651"/>
                  </a:cubicBezTo>
                  <a:cubicBezTo>
                    <a:pt x="2252" y="650"/>
                    <a:pt x="2247" y="651"/>
                    <a:pt x="2244" y="655"/>
                  </a:cubicBezTo>
                  <a:cubicBezTo>
                    <a:pt x="2240" y="661"/>
                    <a:pt x="2240" y="669"/>
                    <a:pt x="2242" y="676"/>
                  </a:cubicBezTo>
                  <a:cubicBezTo>
                    <a:pt x="2248" y="697"/>
                    <a:pt x="2256" y="718"/>
                    <a:pt x="2266" y="736"/>
                  </a:cubicBezTo>
                  <a:cubicBezTo>
                    <a:pt x="2271" y="745"/>
                    <a:pt x="2276" y="754"/>
                    <a:pt x="2282" y="763"/>
                  </a:cubicBezTo>
                  <a:cubicBezTo>
                    <a:pt x="2285" y="767"/>
                    <a:pt x="2299" y="791"/>
                    <a:pt x="2299" y="781"/>
                  </a:cubicBezTo>
                  <a:cubicBezTo>
                    <a:pt x="2299" y="769"/>
                    <a:pt x="2296" y="757"/>
                    <a:pt x="2293" y="745"/>
                  </a:cubicBezTo>
                  <a:cubicBezTo>
                    <a:pt x="2290" y="728"/>
                    <a:pt x="2285" y="711"/>
                    <a:pt x="2280" y="694"/>
                  </a:cubicBezTo>
                  <a:close/>
                  <a:moveTo>
                    <a:pt x="3386" y="1116"/>
                  </a:moveTo>
                  <a:cubicBezTo>
                    <a:pt x="3397" y="1145"/>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2"/>
                    <a:pt x="3438" y="1145"/>
                    <a:pt x="3434" y="1137"/>
                  </a:cubicBezTo>
                  <a:cubicBezTo>
                    <a:pt x="3428" y="1123"/>
                    <a:pt x="3421" y="1110"/>
                    <a:pt x="3412" y="1098"/>
                  </a:cubicBezTo>
                  <a:cubicBezTo>
                    <a:pt x="3409" y="1093"/>
                    <a:pt x="3405" y="1089"/>
                    <a:pt x="3400" y="1087"/>
                  </a:cubicBezTo>
                  <a:cubicBezTo>
                    <a:pt x="3395" y="1085"/>
                    <a:pt x="3389" y="1087"/>
                    <a:pt x="3386" y="1092"/>
                  </a:cubicBezTo>
                  <a:cubicBezTo>
                    <a:pt x="3384" y="1096"/>
                    <a:pt x="3383" y="1100"/>
                    <a:pt x="3384" y="1104"/>
                  </a:cubicBezTo>
                  <a:cubicBezTo>
                    <a:pt x="3384" y="1108"/>
                    <a:pt x="3385" y="1112"/>
                    <a:pt x="3386" y="1116"/>
                  </a:cubicBezTo>
                  <a:close/>
                  <a:moveTo>
                    <a:pt x="2323" y="762"/>
                  </a:moveTo>
                  <a:cubicBezTo>
                    <a:pt x="2329" y="754"/>
                    <a:pt x="2335" y="746"/>
                    <a:pt x="2340" y="737"/>
                  </a:cubicBezTo>
                  <a:cubicBezTo>
                    <a:pt x="2347" y="726"/>
                    <a:pt x="2353" y="714"/>
                    <a:pt x="2359" y="701"/>
                  </a:cubicBezTo>
                  <a:cubicBezTo>
                    <a:pt x="2364" y="689"/>
                    <a:pt x="2370" y="677"/>
                    <a:pt x="2368" y="662"/>
                  </a:cubicBezTo>
                  <a:cubicBezTo>
                    <a:pt x="2368" y="659"/>
                    <a:pt x="2367" y="655"/>
                    <a:pt x="2366" y="653"/>
                  </a:cubicBezTo>
                  <a:cubicBezTo>
                    <a:pt x="2363" y="650"/>
                    <a:pt x="2360" y="650"/>
                    <a:pt x="2357" y="651"/>
                  </a:cubicBezTo>
                  <a:cubicBezTo>
                    <a:pt x="2350" y="653"/>
                    <a:pt x="2346" y="659"/>
                    <a:pt x="2342" y="666"/>
                  </a:cubicBezTo>
                  <a:cubicBezTo>
                    <a:pt x="2337" y="673"/>
                    <a:pt x="2332" y="681"/>
                    <a:pt x="2329" y="690"/>
                  </a:cubicBezTo>
                  <a:cubicBezTo>
                    <a:pt x="2323" y="705"/>
                    <a:pt x="2319" y="720"/>
                    <a:pt x="2314" y="735"/>
                  </a:cubicBezTo>
                  <a:cubicBezTo>
                    <a:pt x="2310" y="750"/>
                    <a:pt x="2301" y="776"/>
                    <a:pt x="2305" y="780"/>
                  </a:cubicBezTo>
                  <a:cubicBezTo>
                    <a:pt x="2308" y="784"/>
                    <a:pt x="2318" y="769"/>
                    <a:pt x="2323" y="762"/>
                  </a:cubicBezTo>
                  <a:close/>
                  <a:moveTo>
                    <a:pt x="2305" y="75"/>
                  </a:moveTo>
                  <a:cubicBezTo>
                    <a:pt x="2308" y="79"/>
                    <a:pt x="2318" y="63"/>
                    <a:pt x="2323" y="56"/>
                  </a:cubicBezTo>
                  <a:cubicBezTo>
                    <a:pt x="2329" y="48"/>
                    <a:pt x="2335" y="40"/>
                    <a:pt x="2340" y="32"/>
                  </a:cubicBezTo>
                  <a:cubicBezTo>
                    <a:pt x="2346" y="22"/>
                    <a:pt x="2352" y="11"/>
                    <a:pt x="2357" y="0"/>
                  </a:cubicBezTo>
                  <a:cubicBezTo>
                    <a:pt x="2323" y="0"/>
                    <a:pt x="2323" y="0"/>
                    <a:pt x="2323" y="0"/>
                  </a:cubicBezTo>
                  <a:cubicBezTo>
                    <a:pt x="2320" y="10"/>
                    <a:pt x="2317" y="20"/>
                    <a:pt x="2314" y="29"/>
                  </a:cubicBezTo>
                  <a:cubicBezTo>
                    <a:pt x="2310" y="44"/>
                    <a:pt x="2301" y="71"/>
                    <a:pt x="2305" y="75"/>
                  </a:cubicBezTo>
                  <a:close/>
                  <a:moveTo>
                    <a:pt x="2285" y="1535"/>
                  </a:moveTo>
                  <a:cubicBezTo>
                    <a:pt x="2287" y="1536"/>
                    <a:pt x="2289" y="1538"/>
                    <a:pt x="2291" y="1539"/>
                  </a:cubicBezTo>
                  <a:cubicBezTo>
                    <a:pt x="2292" y="1539"/>
                    <a:pt x="2293" y="1539"/>
                    <a:pt x="2293" y="1539"/>
                  </a:cubicBezTo>
                  <a:cubicBezTo>
                    <a:pt x="2295" y="1539"/>
                    <a:pt x="2296" y="1538"/>
                    <a:pt x="2297" y="1537"/>
                  </a:cubicBezTo>
                  <a:cubicBezTo>
                    <a:pt x="2301" y="1532"/>
                    <a:pt x="2295" y="1518"/>
                    <a:pt x="2294" y="1514"/>
                  </a:cubicBezTo>
                  <a:cubicBezTo>
                    <a:pt x="2290" y="1505"/>
                    <a:pt x="2286" y="1497"/>
                    <a:pt x="2282" y="1490"/>
                  </a:cubicBezTo>
                  <a:cubicBezTo>
                    <a:pt x="2276" y="1476"/>
                    <a:pt x="2269" y="1463"/>
                    <a:pt x="2260" y="1451"/>
                  </a:cubicBezTo>
                  <a:cubicBezTo>
                    <a:pt x="2257" y="1446"/>
                    <a:pt x="2253" y="1442"/>
                    <a:pt x="2248" y="1440"/>
                  </a:cubicBezTo>
                  <a:cubicBezTo>
                    <a:pt x="2243" y="1438"/>
                    <a:pt x="2237" y="1440"/>
                    <a:pt x="2234" y="1445"/>
                  </a:cubicBezTo>
                  <a:cubicBezTo>
                    <a:pt x="2232" y="1448"/>
                    <a:pt x="2231" y="1453"/>
                    <a:pt x="2232" y="1457"/>
                  </a:cubicBezTo>
                  <a:cubicBezTo>
                    <a:pt x="2232" y="1461"/>
                    <a:pt x="2233" y="1465"/>
                    <a:pt x="2234" y="1469"/>
                  </a:cubicBezTo>
                  <a:cubicBezTo>
                    <a:pt x="2245" y="1498"/>
                    <a:pt x="2265" y="1518"/>
                    <a:pt x="2285" y="1535"/>
                  </a:cubicBezTo>
                  <a:close/>
                  <a:moveTo>
                    <a:pt x="19" y="762"/>
                  </a:moveTo>
                  <a:cubicBezTo>
                    <a:pt x="25" y="754"/>
                    <a:pt x="31" y="746"/>
                    <a:pt x="36" y="737"/>
                  </a:cubicBezTo>
                  <a:cubicBezTo>
                    <a:pt x="43" y="726"/>
                    <a:pt x="49" y="714"/>
                    <a:pt x="55" y="701"/>
                  </a:cubicBezTo>
                  <a:cubicBezTo>
                    <a:pt x="60" y="689"/>
                    <a:pt x="66" y="677"/>
                    <a:pt x="64" y="662"/>
                  </a:cubicBezTo>
                  <a:cubicBezTo>
                    <a:pt x="64" y="659"/>
                    <a:pt x="63" y="655"/>
                    <a:pt x="62" y="653"/>
                  </a:cubicBezTo>
                  <a:cubicBezTo>
                    <a:pt x="59" y="650"/>
                    <a:pt x="56" y="650"/>
                    <a:pt x="53" y="651"/>
                  </a:cubicBezTo>
                  <a:cubicBezTo>
                    <a:pt x="46" y="653"/>
                    <a:pt x="42" y="659"/>
                    <a:pt x="38" y="666"/>
                  </a:cubicBezTo>
                  <a:cubicBezTo>
                    <a:pt x="33" y="673"/>
                    <a:pt x="28" y="681"/>
                    <a:pt x="25" y="690"/>
                  </a:cubicBezTo>
                  <a:cubicBezTo>
                    <a:pt x="19" y="705"/>
                    <a:pt x="15" y="720"/>
                    <a:pt x="10" y="735"/>
                  </a:cubicBezTo>
                  <a:cubicBezTo>
                    <a:pt x="8" y="743"/>
                    <a:pt x="4" y="755"/>
                    <a:pt x="2" y="765"/>
                  </a:cubicBezTo>
                  <a:cubicBezTo>
                    <a:pt x="2" y="781"/>
                    <a:pt x="2" y="781"/>
                    <a:pt x="2" y="781"/>
                  </a:cubicBezTo>
                  <a:cubicBezTo>
                    <a:pt x="6" y="782"/>
                    <a:pt x="14" y="768"/>
                    <a:pt x="19" y="762"/>
                  </a:cubicBezTo>
                  <a:close/>
                  <a:moveTo>
                    <a:pt x="2373" y="1443"/>
                  </a:moveTo>
                  <a:cubicBezTo>
                    <a:pt x="2373" y="1443"/>
                    <a:pt x="2372" y="1443"/>
                    <a:pt x="2372" y="1443"/>
                  </a:cubicBezTo>
                  <a:cubicBezTo>
                    <a:pt x="2370" y="1441"/>
                    <a:pt x="2367" y="1442"/>
                    <a:pt x="2364" y="1443"/>
                  </a:cubicBezTo>
                  <a:cubicBezTo>
                    <a:pt x="2351" y="1448"/>
                    <a:pt x="2340" y="1463"/>
                    <a:pt x="2331" y="1476"/>
                  </a:cubicBezTo>
                  <a:cubicBezTo>
                    <a:pt x="2319" y="1493"/>
                    <a:pt x="2304" y="1529"/>
                    <a:pt x="2307" y="1535"/>
                  </a:cubicBezTo>
                  <a:cubicBezTo>
                    <a:pt x="2310" y="1542"/>
                    <a:pt x="2348" y="1517"/>
                    <a:pt x="2363" y="1496"/>
                  </a:cubicBezTo>
                  <a:cubicBezTo>
                    <a:pt x="2371" y="1485"/>
                    <a:pt x="2386" y="1463"/>
                    <a:pt x="2377" y="1448"/>
                  </a:cubicBezTo>
                  <a:cubicBezTo>
                    <a:pt x="2376" y="1446"/>
                    <a:pt x="2375" y="1444"/>
                    <a:pt x="2373" y="1443"/>
                  </a:cubicBezTo>
                  <a:close/>
                  <a:moveTo>
                    <a:pt x="2368" y="2073"/>
                  </a:moveTo>
                  <a:cubicBezTo>
                    <a:pt x="2368" y="2070"/>
                    <a:pt x="2367" y="2067"/>
                    <a:pt x="2366" y="2064"/>
                  </a:cubicBezTo>
                  <a:cubicBezTo>
                    <a:pt x="2363" y="2062"/>
                    <a:pt x="2360" y="2061"/>
                    <a:pt x="2357" y="2062"/>
                  </a:cubicBezTo>
                  <a:cubicBezTo>
                    <a:pt x="2350" y="2064"/>
                    <a:pt x="2346" y="2070"/>
                    <a:pt x="2342" y="2077"/>
                  </a:cubicBezTo>
                  <a:cubicBezTo>
                    <a:pt x="2337" y="2085"/>
                    <a:pt x="2332" y="2092"/>
                    <a:pt x="2329" y="2101"/>
                  </a:cubicBezTo>
                  <a:cubicBezTo>
                    <a:pt x="2323" y="2116"/>
                    <a:pt x="2319" y="2131"/>
                    <a:pt x="2314" y="2146"/>
                  </a:cubicBezTo>
                  <a:cubicBezTo>
                    <a:pt x="2313" y="2150"/>
                    <a:pt x="2312" y="2154"/>
                    <a:pt x="2310" y="2158"/>
                  </a:cubicBezTo>
                  <a:cubicBezTo>
                    <a:pt x="2333" y="2158"/>
                    <a:pt x="2333" y="2158"/>
                    <a:pt x="2333" y="2158"/>
                  </a:cubicBezTo>
                  <a:cubicBezTo>
                    <a:pt x="2336" y="2155"/>
                    <a:pt x="2338" y="2152"/>
                    <a:pt x="2340" y="2149"/>
                  </a:cubicBezTo>
                  <a:cubicBezTo>
                    <a:pt x="2347" y="2137"/>
                    <a:pt x="2353" y="2125"/>
                    <a:pt x="2359" y="2112"/>
                  </a:cubicBezTo>
                  <a:cubicBezTo>
                    <a:pt x="2364" y="2100"/>
                    <a:pt x="2370" y="2088"/>
                    <a:pt x="2368" y="2073"/>
                  </a:cubicBezTo>
                  <a:close/>
                  <a:moveTo>
                    <a:pt x="2373" y="738"/>
                  </a:moveTo>
                  <a:cubicBezTo>
                    <a:pt x="2373" y="738"/>
                    <a:pt x="2372" y="737"/>
                    <a:pt x="2372" y="737"/>
                  </a:cubicBezTo>
                  <a:cubicBezTo>
                    <a:pt x="2370" y="736"/>
                    <a:pt x="2367" y="736"/>
                    <a:pt x="2364" y="737"/>
                  </a:cubicBezTo>
                  <a:cubicBezTo>
                    <a:pt x="2351" y="742"/>
                    <a:pt x="2340" y="757"/>
                    <a:pt x="2331" y="770"/>
                  </a:cubicBezTo>
                  <a:cubicBezTo>
                    <a:pt x="2319" y="787"/>
                    <a:pt x="2304" y="823"/>
                    <a:pt x="2307" y="830"/>
                  </a:cubicBezTo>
                  <a:cubicBezTo>
                    <a:pt x="2310" y="836"/>
                    <a:pt x="2348" y="811"/>
                    <a:pt x="2363" y="791"/>
                  </a:cubicBezTo>
                  <a:cubicBezTo>
                    <a:pt x="2371" y="780"/>
                    <a:pt x="2386" y="758"/>
                    <a:pt x="2377" y="742"/>
                  </a:cubicBezTo>
                  <a:cubicBezTo>
                    <a:pt x="2376" y="740"/>
                    <a:pt x="2375" y="739"/>
                    <a:pt x="2373" y="738"/>
                  </a:cubicBezTo>
                  <a:close/>
                  <a:moveTo>
                    <a:pt x="2318" y="2035"/>
                  </a:moveTo>
                  <a:cubicBezTo>
                    <a:pt x="2319" y="2021"/>
                    <a:pt x="2320" y="1998"/>
                    <a:pt x="2308" y="1991"/>
                  </a:cubicBezTo>
                  <a:cubicBezTo>
                    <a:pt x="2303" y="1988"/>
                    <a:pt x="2296" y="1990"/>
                    <a:pt x="2292" y="1995"/>
                  </a:cubicBezTo>
                  <a:cubicBezTo>
                    <a:pt x="2288" y="2000"/>
                    <a:pt x="2286" y="2007"/>
                    <a:pt x="2285" y="2015"/>
                  </a:cubicBezTo>
                  <a:cubicBezTo>
                    <a:pt x="2286" y="2040"/>
                    <a:pt x="2289" y="2065"/>
                    <a:pt x="2292" y="2089"/>
                  </a:cubicBezTo>
                  <a:cubicBezTo>
                    <a:pt x="2294" y="2099"/>
                    <a:pt x="2295" y="2109"/>
                    <a:pt x="2297" y="2119"/>
                  </a:cubicBezTo>
                  <a:cubicBezTo>
                    <a:pt x="2298" y="2122"/>
                    <a:pt x="2301" y="2140"/>
                    <a:pt x="2305" y="2132"/>
                  </a:cubicBezTo>
                  <a:cubicBezTo>
                    <a:pt x="2307" y="2128"/>
                    <a:pt x="2308" y="2122"/>
                    <a:pt x="2309" y="2117"/>
                  </a:cubicBezTo>
                  <a:cubicBezTo>
                    <a:pt x="2311" y="2106"/>
                    <a:pt x="2312" y="2096"/>
                    <a:pt x="2313" y="2086"/>
                  </a:cubicBezTo>
                  <a:cubicBezTo>
                    <a:pt x="2316" y="2069"/>
                    <a:pt x="2317" y="2052"/>
                    <a:pt x="2318" y="2035"/>
                  </a:cubicBezTo>
                  <a:close/>
                  <a:moveTo>
                    <a:pt x="2248" y="2146"/>
                  </a:moveTo>
                  <a:cubicBezTo>
                    <a:pt x="2243" y="2144"/>
                    <a:pt x="2237" y="2145"/>
                    <a:pt x="2234" y="2151"/>
                  </a:cubicBezTo>
                  <a:cubicBezTo>
                    <a:pt x="2233" y="2153"/>
                    <a:pt x="2232" y="2156"/>
                    <a:pt x="2232" y="2158"/>
                  </a:cubicBezTo>
                  <a:cubicBezTo>
                    <a:pt x="2262" y="2158"/>
                    <a:pt x="2262" y="2158"/>
                    <a:pt x="2262" y="2158"/>
                  </a:cubicBezTo>
                  <a:cubicBezTo>
                    <a:pt x="2261" y="2158"/>
                    <a:pt x="2261" y="2157"/>
                    <a:pt x="2260" y="2157"/>
                  </a:cubicBezTo>
                  <a:cubicBezTo>
                    <a:pt x="2257" y="2152"/>
                    <a:pt x="2253" y="2147"/>
                    <a:pt x="2248" y="2146"/>
                  </a:cubicBezTo>
                  <a:close/>
                  <a:moveTo>
                    <a:pt x="2280" y="2105"/>
                  </a:moveTo>
                  <a:cubicBezTo>
                    <a:pt x="2275" y="2091"/>
                    <a:pt x="2270" y="2067"/>
                    <a:pt x="2256" y="2063"/>
                  </a:cubicBezTo>
                  <a:cubicBezTo>
                    <a:pt x="2252" y="2061"/>
                    <a:pt x="2247" y="2062"/>
                    <a:pt x="2244" y="2067"/>
                  </a:cubicBezTo>
                  <a:cubicBezTo>
                    <a:pt x="2240" y="2072"/>
                    <a:pt x="2240" y="2080"/>
                    <a:pt x="2242" y="2087"/>
                  </a:cubicBezTo>
                  <a:cubicBezTo>
                    <a:pt x="2248" y="2108"/>
                    <a:pt x="2256" y="2129"/>
                    <a:pt x="2266" y="2147"/>
                  </a:cubicBezTo>
                  <a:cubicBezTo>
                    <a:pt x="2268" y="2151"/>
                    <a:pt x="2270" y="2155"/>
                    <a:pt x="2272" y="2158"/>
                  </a:cubicBezTo>
                  <a:cubicBezTo>
                    <a:pt x="2294" y="2158"/>
                    <a:pt x="2294" y="2158"/>
                    <a:pt x="2294" y="2158"/>
                  </a:cubicBezTo>
                  <a:cubicBezTo>
                    <a:pt x="2293" y="2158"/>
                    <a:pt x="2293" y="2157"/>
                    <a:pt x="2293" y="2156"/>
                  </a:cubicBezTo>
                  <a:cubicBezTo>
                    <a:pt x="2290" y="2139"/>
                    <a:pt x="2285" y="2122"/>
                    <a:pt x="2280" y="2105"/>
                  </a:cubicBezTo>
                  <a:close/>
                  <a:moveTo>
                    <a:pt x="2373" y="2149"/>
                  </a:moveTo>
                  <a:cubicBezTo>
                    <a:pt x="2373" y="2149"/>
                    <a:pt x="2372" y="2148"/>
                    <a:pt x="2372" y="2148"/>
                  </a:cubicBezTo>
                  <a:cubicBezTo>
                    <a:pt x="2370" y="2147"/>
                    <a:pt x="2367" y="2147"/>
                    <a:pt x="2364" y="2148"/>
                  </a:cubicBezTo>
                  <a:cubicBezTo>
                    <a:pt x="2359" y="2150"/>
                    <a:pt x="2354" y="2154"/>
                    <a:pt x="2349" y="2158"/>
                  </a:cubicBezTo>
                  <a:cubicBezTo>
                    <a:pt x="2379" y="2158"/>
                    <a:pt x="2379" y="2158"/>
                    <a:pt x="2379" y="2158"/>
                  </a:cubicBezTo>
                  <a:cubicBezTo>
                    <a:pt x="2378" y="2157"/>
                    <a:pt x="2378" y="2155"/>
                    <a:pt x="2377" y="2153"/>
                  </a:cubicBezTo>
                  <a:cubicBezTo>
                    <a:pt x="2376" y="2151"/>
                    <a:pt x="2375" y="2150"/>
                    <a:pt x="2373" y="2149"/>
                  </a:cubicBezTo>
                  <a:close/>
                  <a:moveTo>
                    <a:pt x="2373" y="32"/>
                  </a:moveTo>
                  <a:cubicBezTo>
                    <a:pt x="2373" y="32"/>
                    <a:pt x="2372" y="32"/>
                    <a:pt x="2372" y="32"/>
                  </a:cubicBezTo>
                  <a:cubicBezTo>
                    <a:pt x="2370" y="30"/>
                    <a:pt x="2367" y="31"/>
                    <a:pt x="2364" y="32"/>
                  </a:cubicBezTo>
                  <a:cubicBezTo>
                    <a:pt x="2351" y="37"/>
                    <a:pt x="2340" y="51"/>
                    <a:pt x="2331" y="65"/>
                  </a:cubicBezTo>
                  <a:cubicBezTo>
                    <a:pt x="2319" y="82"/>
                    <a:pt x="2304" y="118"/>
                    <a:pt x="2307" y="124"/>
                  </a:cubicBezTo>
                  <a:cubicBezTo>
                    <a:pt x="2310" y="130"/>
                    <a:pt x="2348" y="105"/>
                    <a:pt x="2363" y="85"/>
                  </a:cubicBezTo>
                  <a:cubicBezTo>
                    <a:pt x="2371" y="74"/>
                    <a:pt x="2386" y="52"/>
                    <a:pt x="2377" y="36"/>
                  </a:cubicBezTo>
                  <a:cubicBezTo>
                    <a:pt x="2376" y="35"/>
                    <a:pt x="2375" y="33"/>
                    <a:pt x="2373" y="32"/>
                  </a:cubicBezTo>
                  <a:close/>
                  <a:moveTo>
                    <a:pt x="3525" y="1794"/>
                  </a:moveTo>
                  <a:cubicBezTo>
                    <a:pt x="3525" y="1794"/>
                    <a:pt x="3524" y="1794"/>
                    <a:pt x="3524" y="1794"/>
                  </a:cubicBezTo>
                  <a:cubicBezTo>
                    <a:pt x="3522" y="1792"/>
                    <a:pt x="3519" y="1793"/>
                    <a:pt x="3516" y="1794"/>
                  </a:cubicBezTo>
                  <a:cubicBezTo>
                    <a:pt x="3503" y="1799"/>
                    <a:pt x="3492" y="1813"/>
                    <a:pt x="3483" y="1827"/>
                  </a:cubicBezTo>
                  <a:cubicBezTo>
                    <a:pt x="3471" y="1844"/>
                    <a:pt x="3456" y="1880"/>
                    <a:pt x="3459" y="1886"/>
                  </a:cubicBezTo>
                  <a:cubicBezTo>
                    <a:pt x="3462" y="1892"/>
                    <a:pt x="3500" y="1868"/>
                    <a:pt x="3515" y="1847"/>
                  </a:cubicBezTo>
                  <a:cubicBezTo>
                    <a:pt x="3523" y="1836"/>
                    <a:pt x="3538" y="1814"/>
                    <a:pt x="3529" y="1799"/>
                  </a:cubicBezTo>
                  <a:cubicBezTo>
                    <a:pt x="3528" y="1797"/>
                    <a:pt x="3527" y="1795"/>
                    <a:pt x="3525" y="1794"/>
                  </a:cubicBezTo>
                  <a:close/>
                  <a:moveTo>
                    <a:pt x="3525" y="1091"/>
                  </a:moveTo>
                  <a:cubicBezTo>
                    <a:pt x="3525" y="1090"/>
                    <a:pt x="3524" y="1090"/>
                    <a:pt x="3524" y="1090"/>
                  </a:cubicBezTo>
                  <a:cubicBezTo>
                    <a:pt x="3522" y="1089"/>
                    <a:pt x="3519" y="1089"/>
                    <a:pt x="3516" y="1090"/>
                  </a:cubicBezTo>
                  <a:cubicBezTo>
                    <a:pt x="3503" y="1095"/>
                    <a:pt x="3492" y="1110"/>
                    <a:pt x="3483" y="1123"/>
                  </a:cubicBezTo>
                  <a:cubicBezTo>
                    <a:pt x="3471" y="1140"/>
                    <a:pt x="3456" y="1176"/>
                    <a:pt x="3459" y="1182"/>
                  </a:cubicBezTo>
                  <a:cubicBezTo>
                    <a:pt x="3462" y="1189"/>
                    <a:pt x="3500" y="1164"/>
                    <a:pt x="3515" y="1143"/>
                  </a:cubicBezTo>
                  <a:cubicBezTo>
                    <a:pt x="3523" y="1132"/>
                    <a:pt x="3538" y="1111"/>
                    <a:pt x="3529" y="1095"/>
                  </a:cubicBezTo>
                  <a:cubicBezTo>
                    <a:pt x="3528" y="1093"/>
                    <a:pt x="3527" y="1092"/>
                    <a:pt x="3525" y="1091"/>
                  </a:cubicBezTo>
                  <a:close/>
                  <a:moveTo>
                    <a:pt x="3475" y="1818"/>
                  </a:moveTo>
                  <a:cubicBezTo>
                    <a:pt x="3481" y="1810"/>
                    <a:pt x="3487" y="1802"/>
                    <a:pt x="3492" y="1794"/>
                  </a:cubicBezTo>
                  <a:cubicBezTo>
                    <a:pt x="3499" y="1782"/>
                    <a:pt x="3505" y="1770"/>
                    <a:pt x="3511" y="1758"/>
                  </a:cubicBezTo>
                  <a:cubicBezTo>
                    <a:pt x="3516" y="1745"/>
                    <a:pt x="3522" y="1733"/>
                    <a:pt x="3520" y="1718"/>
                  </a:cubicBezTo>
                  <a:cubicBezTo>
                    <a:pt x="3520" y="1715"/>
                    <a:pt x="3519" y="1712"/>
                    <a:pt x="3517" y="1710"/>
                  </a:cubicBezTo>
                  <a:cubicBezTo>
                    <a:pt x="3515" y="1707"/>
                    <a:pt x="3512" y="1707"/>
                    <a:pt x="3509" y="1708"/>
                  </a:cubicBezTo>
                  <a:cubicBezTo>
                    <a:pt x="3502" y="1710"/>
                    <a:pt x="3498" y="1716"/>
                    <a:pt x="3494" y="1722"/>
                  </a:cubicBezTo>
                  <a:cubicBezTo>
                    <a:pt x="3489" y="1730"/>
                    <a:pt x="3484" y="1738"/>
                    <a:pt x="3481" y="1746"/>
                  </a:cubicBezTo>
                  <a:cubicBezTo>
                    <a:pt x="3475" y="1761"/>
                    <a:pt x="3471" y="1776"/>
                    <a:pt x="3466" y="1792"/>
                  </a:cubicBezTo>
                  <a:cubicBezTo>
                    <a:pt x="3462" y="1806"/>
                    <a:pt x="3453" y="1833"/>
                    <a:pt x="3457" y="1837"/>
                  </a:cubicBezTo>
                  <a:cubicBezTo>
                    <a:pt x="3460" y="1841"/>
                    <a:pt x="3470" y="1826"/>
                    <a:pt x="3475" y="1818"/>
                  </a:cubicBezTo>
                  <a:close/>
                  <a:moveTo>
                    <a:pt x="3434" y="1840"/>
                  </a:moveTo>
                  <a:cubicBezTo>
                    <a:pt x="3428" y="1827"/>
                    <a:pt x="3421" y="1814"/>
                    <a:pt x="3412" y="1802"/>
                  </a:cubicBezTo>
                  <a:cubicBezTo>
                    <a:pt x="3409" y="1797"/>
                    <a:pt x="3405" y="1793"/>
                    <a:pt x="3400" y="1791"/>
                  </a:cubicBezTo>
                  <a:cubicBezTo>
                    <a:pt x="3395" y="1789"/>
                    <a:pt x="3389" y="1791"/>
                    <a:pt x="3386" y="1796"/>
                  </a:cubicBezTo>
                  <a:cubicBezTo>
                    <a:pt x="3384" y="1799"/>
                    <a:pt x="3383" y="1804"/>
                    <a:pt x="3384" y="1808"/>
                  </a:cubicBezTo>
                  <a:cubicBezTo>
                    <a:pt x="3384" y="1812"/>
                    <a:pt x="3385" y="1816"/>
                    <a:pt x="3386" y="1820"/>
                  </a:cubicBezTo>
                  <a:cubicBezTo>
                    <a:pt x="3397" y="1849"/>
                    <a:pt x="3417" y="1869"/>
                    <a:pt x="3437" y="1886"/>
                  </a:cubicBezTo>
                  <a:cubicBezTo>
                    <a:pt x="3439" y="1887"/>
                    <a:pt x="3441" y="1889"/>
                    <a:pt x="3443" y="1889"/>
                  </a:cubicBezTo>
                  <a:cubicBezTo>
                    <a:pt x="3444" y="1890"/>
                    <a:pt x="3445" y="1890"/>
                    <a:pt x="3445" y="1890"/>
                  </a:cubicBezTo>
                  <a:cubicBezTo>
                    <a:pt x="3447" y="1889"/>
                    <a:pt x="3448" y="1889"/>
                    <a:pt x="3449" y="1888"/>
                  </a:cubicBezTo>
                  <a:cubicBezTo>
                    <a:pt x="3453" y="1883"/>
                    <a:pt x="3447" y="1869"/>
                    <a:pt x="3446" y="1865"/>
                  </a:cubicBezTo>
                  <a:cubicBezTo>
                    <a:pt x="3442" y="1856"/>
                    <a:pt x="3438" y="1848"/>
                    <a:pt x="3434" y="1840"/>
                  </a:cubicBezTo>
                  <a:close/>
                  <a:moveTo>
                    <a:pt x="3457" y="1778"/>
                  </a:moveTo>
                  <a:cubicBezTo>
                    <a:pt x="3459" y="1773"/>
                    <a:pt x="3460" y="1767"/>
                    <a:pt x="3461" y="1762"/>
                  </a:cubicBezTo>
                  <a:cubicBezTo>
                    <a:pt x="3463" y="1752"/>
                    <a:pt x="3464" y="1742"/>
                    <a:pt x="3465" y="1731"/>
                  </a:cubicBezTo>
                  <a:cubicBezTo>
                    <a:pt x="3468" y="1715"/>
                    <a:pt x="3469" y="1698"/>
                    <a:pt x="3470" y="1680"/>
                  </a:cubicBezTo>
                  <a:cubicBezTo>
                    <a:pt x="3471" y="1666"/>
                    <a:pt x="3472" y="1643"/>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4"/>
                  </a:cubicBezTo>
                  <a:cubicBezTo>
                    <a:pt x="3450" y="1767"/>
                    <a:pt x="3453" y="1786"/>
                    <a:pt x="3457" y="1778"/>
                  </a:cubicBezTo>
                  <a:close/>
                  <a:moveTo>
                    <a:pt x="3432" y="1751"/>
                  </a:moveTo>
                  <a:cubicBezTo>
                    <a:pt x="3427" y="1736"/>
                    <a:pt x="3422" y="1713"/>
                    <a:pt x="3408" y="1708"/>
                  </a:cubicBezTo>
                  <a:cubicBezTo>
                    <a:pt x="3404" y="1706"/>
                    <a:pt x="3399" y="1707"/>
                    <a:pt x="3396" y="1712"/>
                  </a:cubicBezTo>
                  <a:cubicBezTo>
                    <a:pt x="3392" y="1717"/>
                    <a:pt x="3392" y="1726"/>
                    <a:pt x="3394" y="1733"/>
                  </a:cubicBezTo>
                  <a:cubicBezTo>
                    <a:pt x="3400" y="1754"/>
                    <a:pt x="3408" y="1774"/>
                    <a:pt x="3418" y="1793"/>
                  </a:cubicBezTo>
                  <a:cubicBezTo>
                    <a:pt x="3423" y="1802"/>
                    <a:pt x="3428" y="1811"/>
                    <a:pt x="3434" y="1819"/>
                  </a:cubicBezTo>
                  <a:cubicBezTo>
                    <a:pt x="3437" y="1823"/>
                    <a:pt x="3451" y="1848"/>
                    <a:pt x="3451" y="1838"/>
                  </a:cubicBezTo>
                  <a:cubicBezTo>
                    <a:pt x="3451" y="1826"/>
                    <a:pt x="3448" y="1813"/>
                    <a:pt x="3445" y="1802"/>
                  </a:cubicBezTo>
                  <a:cubicBezTo>
                    <a:pt x="3442" y="1784"/>
                    <a:pt x="3437" y="1767"/>
                    <a:pt x="3432" y="1751"/>
                  </a:cubicBezTo>
                  <a:close/>
                  <a:moveTo>
                    <a:pt x="1221" y="382"/>
                  </a:moveTo>
                  <a:cubicBezTo>
                    <a:pt x="1221" y="382"/>
                    <a:pt x="1220" y="382"/>
                    <a:pt x="1220" y="381"/>
                  </a:cubicBezTo>
                  <a:cubicBezTo>
                    <a:pt x="1218" y="380"/>
                    <a:pt x="1215" y="380"/>
                    <a:pt x="1212" y="381"/>
                  </a:cubicBezTo>
                  <a:cubicBezTo>
                    <a:pt x="1199" y="387"/>
                    <a:pt x="1188" y="401"/>
                    <a:pt x="1179" y="415"/>
                  </a:cubicBezTo>
                  <a:cubicBezTo>
                    <a:pt x="1168" y="432"/>
                    <a:pt x="1152" y="468"/>
                    <a:pt x="1155" y="474"/>
                  </a:cubicBezTo>
                  <a:cubicBezTo>
                    <a:pt x="1158" y="480"/>
                    <a:pt x="1196" y="455"/>
                    <a:pt x="1211" y="435"/>
                  </a:cubicBezTo>
                  <a:cubicBezTo>
                    <a:pt x="1219" y="424"/>
                    <a:pt x="1234" y="402"/>
                    <a:pt x="1225" y="386"/>
                  </a:cubicBezTo>
                  <a:cubicBezTo>
                    <a:pt x="1224" y="385"/>
                    <a:pt x="1223" y="383"/>
                    <a:pt x="1221" y="382"/>
                  </a:cubicBezTo>
                  <a:close/>
                  <a:moveTo>
                    <a:pt x="69" y="2149"/>
                  </a:moveTo>
                  <a:cubicBezTo>
                    <a:pt x="69" y="2149"/>
                    <a:pt x="68" y="2148"/>
                    <a:pt x="68" y="2148"/>
                  </a:cubicBezTo>
                  <a:cubicBezTo>
                    <a:pt x="66" y="2147"/>
                    <a:pt x="63" y="2147"/>
                    <a:pt x="60" y="2148"/>
                  </a:cubicBezTo>
                  <a:cubicBezTo>
                    <a:pt x="55" y="2150"/>
                    <a:pt x="50" y="2154"/>
                    <a:pt x="45" y="2158"/>
                  </a:cubicBezTo>
                  <a:cubicBezTo>
                    <a:pt x="75" y="2158"/>
                    <a:pt x="75" y="2158"/>
                    <a:pt x="75" y="2158"/>
                  </a:cubicBezTo>
                  <a:cubicBezTo>
                    <a:pt x="74" y="2157"/>
                    <a:pt x="74" y="2155"/>
                    <a:pt x="73" y="2153"/>
                  </a:cubicBezTo>
                  <a:cubicBezTo>
                    <a:pt x="72" y="2151"/>
                    <a:pt x="71" y="2150"/>
                    <a:pt x="69" y="2149"/>
                  </a:cubicBezTo>
                  <a:close/>
                  <a:moveTo>
                    <a:pt x="69" y="1443"/>
                  </a:moveTo>
                  <a:cubicBezTo>
                    <a:pt x="69" y="1443"/>
                    <a:pt x="68" y="1443"/>
                    <a:pt x="68" y="1443"/>
                  </a:cubicBezTo>
                  <a:cubicBezTo>
                    <a:pt x="66" y="1441"/>
                    <a:pt x="63" y="1442"/>
                    <a:pt x="60" y="1443"/>
                  </a:cubicBezTo>
                  <a:cubicBezTo>
                    <a:pt x="47" y="1448"/>
                    <a:pt x="36" y="1463"/>
                    <a:pt x="27" y="1476"/>
                  </a:cubicBezTo>
                  <a:cubicBezTo>
                    <a:pt x="16" y="1493"/>
                    <a:pt x="0" y="1529"/>
                    <a:pt x="3" y="1535"/>
                  </a:cubicBezTo>
                  <a:cubicBezTo>
                    <a:pt x="6" y="1542"/>
                    <a:pt x="44" y="1517"/>
                    <a:pt x="59" y="1496"/>
                  </a:cubicBezTo>
                  <a:cubicBezTo>
                    <a:pt x="67" y="1485"/>
                    <a:pt x="82" y="1463"/>
                    <a:pt x="73" y="1448"/>
                  </a:cubicBezTo>
                  <a:cubicBezTo>
                    <a:pt x="72" y="1446"/>
                    <a:pt x="71" y="1444"/>
                    <a:pt x="69" y="1443"/>
                  </a:cubicBezTo>
                  <a:close/>
                  <a:moveTo>
                    <a:pt x="64" y="2073"/>
                  </a:moveTo>
                  <a:cubicBezTo>
                    <a:pt x="64" y="2070"/>
                    <a:pt x="63" y="2067"/>
                    <a:pt x="62" y="2064"/>
                  </a:cubicBezTo>
                  <a:cubicBezTo>
                    <a:pt x="59" y="2062"/>
                    <a:pt x="56" y="2061"/>
                    <a:pt x="53" y="2062"/>
                  </a:cubicBezTo>
                  <a:cubicBezTo>
                    <a:pt x="46" y="2064"/>
                    <a:pt x="42" y="2070"/>
                    <a:pt x="38" y="2077"/>
                  </a:cubicBezTo>
                  <a:cubicBezTo>
                    <a:pt x="33" y="2085"/>
                    <a:pt x="28" y="2092"/>
                    <a:pt x="25" y="2101"/>
                  </a:cubicBezTo>
                  <a:cubicBezTo>
                    <a:pt x="19" y="2116"/>
                    <a:pt x="15" y="2131"/>
                    <a:pt x="10" y="2146"/>
                  </a:cubicBezTo>
                  <a:cubicBezTo>
                    <a:pt x="9" y="2150"/>
                    <a:pt x="8" y="2154"/>
                    <a:pt x="6" y="2158"/>
                  </a:cubicBezTo>
                  <a:cubicBezTo>
                    <a:pt x="30" y="2158"/>
                    <a:pt x="30" y="2158"/>
                    <a:pt x="30" y="2158"/>
                  </a:cubicBezTo>
                  <a:cubicBezTo>
                    <a:pt x="32" y="2155"/>
                    <a:pt x="34" y="2152"/>
                    <a:pt x="36" y="2149"/>
                  </a:cubicBezTo>
                  <a:cubicBezTo>
                    <a:pt x="43" y="2137"/>
                    <a:pt x="49" y="2125"/>
                    <a:pt x="55" y="2112"/>
                  </a:cubicBezTo>
                  <a:cubicBezTo>
                    <a:pt x="60" y="2100"/>
                    <a:pt x="66" y="2088"/>
                    <a:pt x="64" y="2073"/>
                  </a:cubicBezTo>
                  <a:close/>
                  <a:moveTo>
                    <a:pt x="19" y="1467"/>
                  </a:moveTo>
                  <a:cubicBezTo>
                    <a:pt x="25" y="1460"/>
                    <a:pt x="31" y="1451"/>
                    <a:pt x="36" y="1443"/>
                  </a:cubicBezTo>
                  <a:cubicBezTo>
                    <a:pt x="43" y="1432"/>
                    <a:pt x="49" y="1420"/>
                    <a:pt x="55" y="1407"/>
                  </a:cubicBezTo>
                  <a:cubicBezTo>
                    <a:pt x="60" y="1395"/>
                    <a:pt x="66" y="1382"/>
                    <a:pt x="64" y="1367"/>
                  </a:cubicBezTo>
                  <a:cubicBezTo>
                    <a:pt x="64" y="1364"/>
                    <a:pt x="63" y="1361"/>
                    <a:pt x="62" y="1359"/>
                  </a:cubicBezTo>
                  <a:cubicBezTo>
                    <a:pt x="59" y="1356"/>
                    <a:pt x="56" y="1356"/>
                    <a:pt x="53" y="1357"/>
                  </a:cubicBezTo>
                  <a:cubicBezTo>
                    <a:pt x="46" y="1359"/>
                    <a:pt x="42" y="1365"/>
                    <a:pt x="38" y="1371"/>
                  </a:cubicBezTo>
                  <a:cubicBezTo>
                    <a:pt x="33" y="1379"/>
                    <a:pt x="28" y="1387"/>
                    <a:pt x="25" y="1396"/>
                  </a:cubicBezTo>
                  <a:cubicBezTo>
                    <a:pt x="19" y="1410"/>
                    <a:pt x="15" y="1425"/>
                    <a:pt x="10" y="1441"/>
                  </a:cubicBezTo>
                  <a:cubicBezTo>
                    <a:pt x="8" y="1449"/>
                    <a:pt x="4" y="1461"/>
                    <a:pt x="2" y="1470"/>
                  </a:cubicBezTo>
                  <a:cubicBezTo>
                    <a:pt x="2" y="1487"/>
                    <a:pt x="2" y="1487"/>
                    <a:pt x="2" y="1487"/>
                  </a:cubicBezTo>
                  <a:cubicBezTo>
                    <a:pt x="6" y="1488"/>
                    <a:pt x="14" y="1474"/>
                    <a:pt x="19" y="1467"/>
                  </a:cubicBezTo>
                  <a:close/>
                  <a:moveTo>
                    <a:pt x="9" y="1381"/>
                  </a:moveTo>
                  <a:cubicBezTo>
                    <a:pt x="12" y="1364"/>
                    <a:pt x="14" y="1347"/>
                    <a:pt x="14" y="1330"/>
                  </a:cubicBezTo>
                  <a:cubicBezTo>
                    <a:pt x="15" y="1315"/>
                    <a:pt x="16" y="1293"/>
                    <a:pt x="4" y="1285"/>
                  </a:cubicBezTo>
                  <a:cubicBezTo>
                    <a:pt x="3" y="1285"/>
                    <a:pt x="2" y="1285"/>
                    <a:pt x="2" y="1284"/>
                  </a:cubicBezTo>
                  <a:cubicBezTo>
                    <a:pt x="2" y="1425"/>
                    <a:pt x="2" y="1425"/>
                    <a:pt x="2" y="1425"/>
                  </a:cubicBezTo>
                  <a:cubicBezTo>
                    <a:pt x="3" y="1421"/>
                    <a:pt x="4" y="1415"/>
                    <a:pt x="5" y="1411"/>
                  </a:cubicBezTo>
                  <a:cubicBezTo>
                    <a:pt x="7" y="1401"/>
                    <a:pt x="8" y="1391"/>
                    <a:pt x="9" y="1381"/>
                  </a:cubicBezTo>
                  <a:close/>
                  <a:moveTo>
                    <a:pt x="69" y="738"/>
                  </a:moveTo>
                  <a:cubicBezTo>
                    <a:pt x="69" y="738"/>
                    <a:pt x="68" y="737"/>
                    <a:pt x="68" y="737"/>
                  </a:cubicBezTo>
                  <a:cubicBezTo>
                    <a:pt x="66" y="736"/>
                    <a:pt x="63" y="736"/>
                    <a:pt x="60" y="737"/>
                  </a:cubicBezTo>
                  <a:cubicBezTo>
                    <a:pt x="47" y="742"/>
                    <a:pt x="36" y="757"/>
                    <a:pt x="27" y="770"/>
                  </a:cubicBezTo>
                  <a:cubicBezTo>
                    <a:pt x="16" y="787"/>
                    <a:pt x="0" y="823"/>
                    <a:pt x="3" y="830"/>
                  </a:cubicBezTo>
                  <a:cubicBezTo>
                    <a:pt x="6" y="836"/>
                    <a:pt x="44" y="811"/>
                    <a:pt x="59" y="791"/>
                  </a:cubicBezTo>
                  <a:cubicBezTo>
                    <a:pt x="67" y="780"/>
                    <a:pt x="82" y="758"/>
                    <a:pt x="73" y="742"/>
                  </a:cubicBezTo>
                  <a:cubicBezTo>
                    <a:pt x="72" y="740"/>
                    <a:pt x="71" y="739"/>
                    <a:pt x="69" y="738"/>
                  </a:cubicBezTo>
                  <a:close/>
                  <a:moveTo>
                    <a:pt x="14" y="2035"/>
                  </a:moveTo>
                  <a:cubicBezTo>
                    <a:pt x="15" y="2021"/>
                    <a:pt x="16" y="1998"/>
                    <a:pt x="4" y="1991"/>
                  </a:cubicBezTo>
                  <a:cubicBezTo>
                    <a:pt x="3" y="1990"/>
                    <a:pt x="2" y="1990"/>
                    <a:pt x="2" y="1990"/>
                  </a:cubicBezTo>
                  <a:cubicBezTo>
                    <a:pt x="2" y="2131"/>
                    <a:pt x="2" y="2131"/>
                    <a:pt x="2" y="2131"/>
                  </a:cubicBezTo>
                  <a:cubicBezTo>
                    <a:pt x="3" y="2126"/>
                    <a:pt x="4" y="2121"/>
                    <a:pt x="5" y="2117"/>
                  </a:cubicBezTo>
                  <a:cubicBezTo>
                    <a:pt x="7" y="2106"/>
                    <a:pt x="8" y="2096"/>
                    <a:pt x="9" y="2086"/>
                  </a:cubicBezTo>
                  <a:cubicBezTo>
                    <a:pt x="12" y="2069"/>
                    <a:pt x="14" y="2052"/>
                    <a:pt x="14" y="2035"/>
                  </a:cubicBezTo>
                  <a:close/>
                  <a:moveTo>
                    <a:pt x="1153" y="1778"/>
                  </a:moveTo>
                  <a:cubicBezTo>
                    <a:pt x="1155" y="1773"/>
                    <a:pt x="1156" y="1767"/>
                    <a:pt x="1157" y="1762"/>
                  </a:cubicBezTo>
                  <a:cubicBezTo>
                    <a:pt x="1159" y="1752"/>
                    <a:pt x="1160" y="1742"/>
                    <a:pt x="1161" y="1731"/>
                  </a:cubicBezTo>
                  <a:cubicBezTo>
                    <a:pt x="1164" y="1715"/>
                    <a:pt x="1165" y="1698"/>
                    <a:pt x="1166" y="1680"/>
                  </a:cubicBezTo>
                  <a:cubicBezTo>
                    <a:pt x="1167" y="1666"/>
                    <a:pt x="1168" y="1643"/>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4"/>
                  </a:cubicBezTo>
                  <a:cubicBezTo>
                    <a:pt x="1146" y="1767"/>
                    <a:pt x="1149" y="1786"/>
                    <a:pt x="1153" y="1778"/>
                  </a:cubicBezTo>
                  <a:close/>
                  <a:moveTo>
                    <a:pt x="1171" y="1818"/>
                  </a:moveTo>
                  <a:cubicBezTo>
                    <a:pt x="1177" y="1810"/>
                    <a:pt x="1183" y="1802"/>
                    <a:pt x="1188" y="1794"/>
                  </a:cubicBezTo>
                  <a:cubicBezTo>
                    <a:pt x="1195" y="1782"/>
                    <a:pt x="1201" y="1770"/>
                    <a:pt x="1207" y="1758"/>
                  </a:cubicBezTo>
                  <a:cubicBezTo>
                    <a:pt x="1212" y="1745"/>
                    <a:pt x="1218" y="1733"/>
                    <a:pt x="1216" y="1718"/>
                  </a:cubicBezTo>
                  <a:cubicBezTo>
                    <a:pt x="1216" y="1715"/>
                    <a:pt x="1215" y="1712"/>
                    <a:pt x="1214" y="1710"/>
                  </a:cubicBezTo>
                  <a:cubicBezTo>
                    <a:pt x="1211" y="1707"/>
                    <a:pt x="1208" y="1707"/>
                    <a:pt x="1205" y="1708"/>
                  </a:cubicBezTo>
                  <a:cubicBezTo>
                    <a:pt x="1198" y="1710"/>
                    <a:pt x="1194" y="1716"/>
                    <a:pt x="1190" y="1722"/>
                  </a:cubicBezTo>
                  <a:cubicBezTo>
                    <a:pt x="1185" y="1730"/>
                    <a:pt x="1180" y="1738"/>
                    <a:pt x="1177" y="1746"/>
                  </a:cubicBezTo>
                  <a:cubicBezTo>
                    <a:pt x="1171" y="1761"/>
                    <a:pt x="1167" y="1776"/>
                    <a:pt x="1162" y="1792"/>
                  </a:cubicBezTo>
                  <a:cubicBezTo>
                    <a:pt x="1158" y="1806"/>
                    <a:pt x="1149" y="1833"/>
                    <a:pt x="1153" y="1837"/>
                  </a:cubicBezTo>
                  <a:cubicBezTo>
                    <a:pt x="1156" y="1841"/>
                    <a:pt x="1166" y="1826"/>
                    <a:pt x="1171" y="1818"/>
                  </a:cubicBezTo>
                  <a:close/>
                  <a:moveTo>
                    <a:pt x="1221" y="1091"/>
                  </a:moveTo>
                  <a:cubicBezTo>
                    <a:pt x="1221" y="1090"/>
                    <a:pt x="1220" y="1090"/>
                    <a:pt x="1220" y="1090"/>
                  </a:cubicBezTo>
                  <a:cubicBezTo>
                    <a:pt x="1218" y="1089"/>
                    <a:pt x="1215" y="1089"/>
                    <a:pt x="1212" y="1090"/>
                  </a:cubicBezTo>
                  <a:cubicBezTo>
                    <a:pt x="1199" y="1095"/>
                    <a:pt x="1188" y="1110"/>
                    <a:pt x="1179" y="1123"/>
                  </a:cubicBezTo>
                  <a:cubicBezTo>
                    <a:pt x="1168" y="1140"/>
                    <a:pt x="1152" y="1176"/>
                    <a:pt x="1155" y="1182"/>
                  </a:cubicBezTo>
                  <a:cubicBezTo>
                    <a:pt x="1158" y="1189"/>
                    <a:pt x="1196" y="1164"/>
                    <a:pt x="1211" y="1143"/>
                  </a:cubicBezTo>
                  <a:cubicBezTo>
                    <a:pt x="1219" y="1132"/>
                    <a:pt x="1234" y="1111"/>
                    <a:pt x="1225" y="1095"/>
                  </a:cubicBezTo>
                  <a:cubicBezTo>
                    <a:pt x="1224" y="1093"/>
                    <a:pt x="1223" y="1092"/>
                    <a:pt x="1221" y="1091"/>
                  </a:cubicBezTo>
                  <a:close/>
                  <a:moveTo>
                    <a:pt x="69" y="32"/>
                  </a:moveTo>
                  <a:cubicBezTo>
                    <a:pt x="69" y="32"/>
                    <a:pt x="68" y="32"/>
                    <a:pt x="68" y="32"/>
                  </a:cubicBezTo>
                  <a:cubicBezTo>
                    <a:pt x="66" y="30"/>
                    <a:pt x="63" y="31"/>
                    <a:pt x="60" y="32"/>
                  </a:cubicBezTo>
                  <a:cubicBezTo>
                    <a:pt x="47" y="37"/>
                    <a:pt x="36" y="51"/>
                    <a:pt x="27" y="65"/>
                  </a:cubicBezTo>
                  <a:cubicBezTo>
                    <a:pt x="16" y="82"/>
                    <a:pt x="0" y="118"/>
                    <a:pt x="3" y="124"/>
                  </a:cubicBezTo>
                  <a:cubicBezTo>
                    <a:pt x="6" y="130"/>
                    <a:pt x="44" y="105"/>
                    <a:pt x="59" y="85"/>
                  </a:cubicBezTo>
                  <a:cubicBezTo>
                    <a:pt x="67" y="74"/>
                    <a:pt x="82" y="52"/>
                    <a:pt x="73" y="36"/>
                  </a:cubicBezTo>
                  <a:cubicBezTo>
                    <a:pt x="72" y="35"/>
                    <a:pt x="71" y="33"/>
                    <a:pt x="69" y="32"/>
                  </a:cubicBezTo>
                  <a:close/>
                  <a:moveTo>
                    <a:pt x="1221" y="1794"/>
                  </a:moveTo>
                  <a:cubicBezTo>
                    <a:pt x="1221" y="1794"/>
                    <a:pt x="1220" y="1794"/>
                    <a:pt x="1220" y="1794"/>
                  </a:cubicBezTo>
                  <a:cubicBezTo>
                    <a:pt x="1218" y="1792"/>
                    <a:pt x="1215" y="1793"/>
                    <a:pt x="1212" y="1794"/>
                  </a:cubicBezTo>
                  <a:cubicBezTo>
                    <a:pt x="1199" y="1799"/>
                    <a:pt x="1188" y="1813"/>
                    <a:pt x="1179" y="1827"/>
                  </a:cubicBezTo>
                  <a:cubicBezTo>
                    <a:pt x="1168" y="1844"/>
                    <a:pt x="1152" y="1880"/>
                    <a:pt x="1155" y="1886"/>
                  </a:cubicBezTo>
                  <a:cubicBezTo>
                    <a:pt x="1158" y="1892"/>
                    <a:pt x="1196" y="1868"/>
                    <a:pt x="1211" y="1847"/>
                  </a:cubicBezTo>
                  <a:cubicBezTo>
                    <a:pt x="1219" y="1836"/>
                    <a:pt x="1234" y="1814"/>
                    <a:pt x="1225" y="1799"/>
                  </a:cubicBezTo>
                  <a:cubicBezTo>
                    <a:pt x="1224" y="1797"/>
                    <a:pt x="1223" y="1795"/>
                    <a:pt x="1221" y="1794"/>
                  </a:cubicBezTo>
                  <a:close/>
                  <a:moveTo>
                    <a:pt x="1130" y="1840"/>
                  </a:moveTo>
                  <a:cubicBezTo>
                    <a:pt x="1124" y="1827"/>
                    <a:pt x="1117" y="1814"/>
                    <a:pt x="1108" y="1802"/>
                  </a:cubicBezTo>
                  <a:cubicBezTo>
                    <a:pt x="1105" y="1797"/>
                    <a:pt x="1101" y="1793"/>
                    <a:pt x="1096" y="1791"/>
                  </a:cubicBezTo>
                  <a:cubicBezTo>
                    <a:pt x="1091" y="1789"/>
                    <a:pt x="1085" y="1791"/>
                    <a:pt x="1082" y="1796"/>
                  </a:cubicBezTo>
                  <a:cubicBezTo>
                    <a:pt x="1080" y="1799"/>
                    <a:pt x="1079" y="1804"/>
                    <a:pt x="1080" y="1808"/>
                  </a:cubicBezTo>
                  <a:cubicBezTo>
                    <a:pt x="1080" y="1812"/>
                    <a:pt x="1081" y="1816"/>
                    <a:pt x="1082" y="1820"/>
                  </a:cubicBezTo>
                  <a:cubicBezTo>
                    <a:pt x="1093" y="1849"/>
                    <a:pt x="1113" y="1869"/>
                    <a:pt x="1133" y="1886"/>
                  </a:cubicBezTo>
                  <a:cubicBezTo>
                    <a:pt x="1135" y="1887"/>
                    <a:pt x="1137" y="1889"/>
                    <a:pt x="1139" y="1889"/>
                  </a:cubicBezTo>
                  <a:cubicBezTo>
                    <a:pt x="1140" y="1890"/>
                    <a:pt x="1141" y="1890"/>
                    <a:pt x="1142" y="1890"/>
                  </a:cubicBezTo>
                  <a:cubicBezTo>
                    <a:pt x="1143" y="1889"/>
                    <a:pt x="1144" y="1889"/>
                    <a:pt x="1145" y="1888"/>
                  </a:cubicBezTo>
                  <a:cubicBezTo>
                    <a:pt x="1149" y="1883"/>
                    <a:pt x="1143" y="1869"/>
                    <a:pt x="1142" y="1865"/>
                  </a:cubicBezTo>
                  <a:cubicBezTo>
                    <a:pt x="1138" y="1856"/>
                    <a:pt x="1134" y="1848"/>
                    <a:pt x="1130" y="1840"/>
                  </a:cubicBezTo>
                  <a:close/>
                  <a:moveTo>
                    <a:pt x="1128" y="1751"/>
                  </a:moveTo>
                  <a:cubicBezTo>
                    <a:pt x="1124" y="1736"/>
                    <a:pt x="1118" y="1713"/>
                    <a:pt x="1104" y="1708"/>
                  </a:cubicBezTo>
                  <a:cubicBezTo>
                    <a:pt x="1100" y="1706"/>
                    <a:pt x="1095" y="1707"/>
                    <a:pt x="1092" y="1712"/>
                  </a:cubicBezTo>
                  <a:cubicBezTo>
                    <a:pt x="1088" y="1717"/>
                    <a:pt x="1088" y="1726"/>
                    <a:pt x="1090" y="1733"/>
                  </a:cubicBezTo>
                  <a:cubicBezTo>
                    <a:pt x="1096" y="1754"/>
                    <a:pt x="1104" y="1774"/>
                    <a:pt x="1114" y="1793"/>
                  </a:cubicBezTo>
                  <a:cubicBezTo>
                    <a:pt x="1119" y="1802"/>
                    <a:pt x="1125" y="1811"/>
                    <a:pt x="1130" y="1819"/>
                  </a:cubicBezTo>
                  <a:cubicBezTo>
                    <a:pt x="1133" y="1823"/>
                    <a:pt x="1147" y="1848"/>
                    <a:pt x="1147" y="1838"/>
                  </a:cubicBezTo>
                  <a:cubicBezTo>
                    <a:pt x="1147" y="1826"/>
                    <a:pt x="1144" y="1813"/>
                    <a:pt x="1141" y="1802"/>
                  </a:cubicBezTo>
                  <a:cubicBezTo>
                    <a:pt x="1138" y="1784"/>
                    <a:pt x="1133" y="1767"/>
                    <a:pt x="1128" y="1751"/>
                  </a:cubicBezTo>
                  <a:close/>
                </a:path>
              </a:pathLst>
            </a:custGeom>
            <a:solidFill>
              <a:schemeClr val="accent1"/>
            </a:solidFill>
            <a:ln w="9525">
              <a:noFill/>
              <a:round/>
              <a:headEnd/>
              <a:tailEnd/>
            </a:ln>
          </p:spPr>
        </p:sp>
        <p:sp>
          <p:nvSpPr>
            <p:cNvPr id="19" name="Freeform 9"/>
            <p:cNvSpPr>
              <a:spLocks noEditPoints="1"/>
            </p:cNvSpPr>
            <p:nvPr/>
          </p:nvSpPr>
          <p:spPr bwMode="auto">
            <a:xfrm>
              <a:off x="982493" y="3378"/>
              <a:ext cx="11205925" cy="6851347"/>
            </a:xfrm>
            <a:custGeom>
              <a:avLst/>
              <a:gdLst/>
              <a:ahLst/>
              <a:cxnLst/>
              <a:rect l="0" t="0" r="r" b="b"/>
              <a:pathLst>
                <a:path w="3531" h="2158">
                  <a:moveTo>
                    <a:pt x="1203" y="57"/>
                  </a:moveTo>
                  <a:cubicBezTo>
                    <a:pt x="1206" y="61"/>
                    <a:pt x="1220" y="86"/>
                    <a:pt x="1220" y="75"/>
                  </a:cubicBezTo>
                  <a:cubicBezTo>
                    <a:pt x="1220" y="64"/>
                    <a:pt x="1217" y="51"/>
                    <a:pt x="1214" y="40"/>
                  </a:cubicBezTo>
                  <a:cubicBezTo>
                    <a:pt x="1211" y="26"/>
                    <a:pt x="1208" y="13"/>
                    <a:pt x="1205" y="0"/>
                  </a:cubicBezTo>
                  <a:cubicBezTo>
                    <a:pt x="1173" y="0"/>
                    <a:pt x="1173" y="0"/>
                    <a:pt x="1173" y="0"/>
                  </a:cubicBezTo>
                  <a:cubicBezTo>
                    <a:pt x="1177" y="11"/>
                    <a:pt x="1182" y="21"/>
                    <a:pt x="1187" y="31"/>
                  </a:cubicBezTo>
                  <a:cubicBezTo>
                    <a:pt x="1192" y="40"/>
                    <a:pt x="1198" y="49"/>
                    <a:pt x="1203" y="57"/>
                  </a:cubicBezTo>
                  <a:close/>
                  <a:moveTo>
                    <a:pt x="1226" y="16"/>
                  </a:moveTo>
                  <a:cubicBezTo>
                    <a:pt x="1228" y="11"/>
                    <a:pt x="1229" y="5"/>
                    <a:pt x="1230" y="0"/>
                  </a:cubicBezTo>
                  <a:cubicBezTo>
                    <a:pt x="1218" y="0"/>
                    <a:pt x="1218" y="0"/>
                    <a:pt x="1218" y="0"/>
                  </a:cubicBezTo>
                  <a:cubicBezTo>
                    <a:pt x="1218" y="1"/>
                    <a:pt x="1218" y="2"/>
                    <a:pt x="1218" y="2"/>
                  </a:cubicBezTo>
                  <a:cubicBezTo>
                    <a:pt x="1219" y="5"/>
                    <a:pt x="1222" y="24"/>
                    <a:pt x="1226" y="16"/>
                  </a:cubicBezTo>
                  <a:close/>
                  <a:moveTo>
                    <a:pt x="1155" y="58"/>
                  </a:moveTo>
                  <a:cubicBezTo>
                    <a:pt x="1166" y="87"/>
                    <a:pt x="1186" y="107"/>
                    <a:pt x="1206" y="124"/>
                  </a:cubicBezTo>
                  <a:cubicBezTo>
                    <a:pt x="1208" y="125"/>
                    <a:pt x="1210" y="127"/>
                    <a:pt x="1212" y="127"/>
                  </a:cubicBezTo>
                  <a:cubicBezTo>
                    <a:pt x="1213" y="128"/>
                    <a:pt x="1214" y="128"/>
                    <a:pt x="1215" y="128"/>
                  </a:cubicBezTo>
                  <a:cubicBezTo>
                    <a:pt x="1216" y="127"/>
                    <a:pt x="1217" y="127"/>
                    <a:pt x="1218" y="125"/>
                  </a:cubicBezTo>
                  <a:cubicBezTo>
                    <a:pt x="1222" y="121"/>
                    <a:pt x="1216" y="107"/>
                    <a:pt x="1215" y="102"/>
                  </a:cubicBezTo>
                  <a:cubicBezTo>
                    <a:pt x="1211" y="94"/>
                    <a:pt x="1207" y="86"/>
                    <a:pt x="1203" y="78"/>
                  </a:cubicBezTo>
                  <a:cubicBezTo>
                    <a:pt x="1197" y="65"/>
                    <a:pt x="1190" y="52"/>
                    <a:pt x="1181" y="40"/>
                  </a:cubicBezTo>
                  <a:cubicBezTo>
                    <a:pt x="1178" y="35"/>
                    <a:pt x="1174" y="31"/>
                    <a:pt x="1169" y="29"/>
                  </a:cubicBezTo>
                  <a:cubicBezTo>
                    <a:pt x="1164" y="27"/>
                    <a:pt x="1158" y="29"/>
                    <a:pt x="1155" y="34"/>
                  </a:cubicBezTo>
                  <a:cubicBezTo>
                    <a:pt x="1153" y="37"/>
                    <a:pt x="1152" y="42"/>
                    <a:pt x="1153" y="46"/>
                  </a:cubicBezTo>
                  <a:cubicBezTo>
                    <a:pt x="1153" y="50"/>
                    <a:pt x="1154" y="54"/>
                    <a:pt x="1155" y="58"/>
                  </a:cubicBezTo>
                  <a:close/>
                  <a:moveTo>
                    <a:pt x="1229" y="580"/>
                  </a:moveTo>
                  <a:cubicBezTo>
                    <a:pt x="1224" y="577"/>
                    <a:pt x="1217" y="579"/>
                    <a:pt x="1213" y="584"/>
                  </a:cubicBezTo>
                  <a:cubicBezTo>
                    <a:pt x="1209" y="589"/>
                    <a:pt x="1207" y="596"/>
                    <a:pt x="1206" y="603"/>
                  </a:cubicBezTo>
                  <a:cubicBezTo>
                    <a:pt x="1207" y="629"/>
                    <a:pt x="1210" y="653"/>
                    <a:pt x="1213" y="678"/>
                  </a:cubicBezTo>
                  <a:cubicBezTo>
                    <a:pt x="1215" y="688"/>
                    <a:pt x="1216" y="698"/>
                    <a:pt x="1218" y="708"/>
                  </a:cubicBezTo>
                  <a:cubicBezTo>
                    <a:pt x="1219" y="711"/>
                    <a:pt x="1222" y="729"/>
                    <a:pt x="1226" y="721"/>
                  </a:cubicBezTo>
                  <a:cubicBezTo>
                    <a:pt x="1228" y="717"/>
                    <a:pt x="1229" y="710"/>
                    <a:pt x="1230" y="705"/>
                  </a:cubicBezTo>
                  <a:cubicBezTo>
                    <a:pt x="1232" y="695"/>
                    <a:pt x="1233" y="685"/>
                    <a:pt x="1234" y="675"/>
                  </a:cubicBezTo>
                  <a:cubicBezTo>
                    <a:pt x="1237" y="658"/>
                    <a:pt x="1238" y="641"/>
                    <a:pt x="1239" y="624"/>
                  </a:cubicBezTo>
                  <a:cubicBezTo>
                    <a:pt x="1240" y="610"/>
                    <a:pt x="1241" y="587"/>
                    <a:pt x="1229" y="580"/>
                  </a:cubicBezTo>
                  <a:close/>
                  <a:moveTo>
                    <a:pt x="1201" y="694"/>
                  </a:moveTo>
                  <a:cubicBezTo>
                    <a:pt x="1197" y="680"/>
                    <a:pt x="1191" y="656"/>
                    <a:pt x="1177" y="651"/>
                  </a:cubicBezTo>
                  <a:cubicBezTo>
                    <a:pt x="1173" y="650"/>
                    <a:pt x="1168" y="651"/>
                    <a:pt x="1165" y="655"/>
                  </a:cubicBezTo>
                  <a:cubicBezTo>
                    <a:pt x="1161" y="661"/>
                    <a:pt x="1161" y="669"/>
                    <a:pt x="1163" y="676"/>
                  </a:cubicBezTo>
                  <a:cubicBezTo>
                    <a:pt x="1169" y="697"/>
                    <a:pt x="1177" y="718"/>
                    <a:pt x="1187" y="736"/>
                  </a:cubicBezTo>
                  <a:cubicBezTo>
                    <a:pt x="1192" y="745"/>
                    <a:pt x="1198" y="754"/>
                    <a:pt x="1203" y="763"/>
                  </a:cubicBezTo>
                  <a:cubicBezTo>
                    <a:pt x="1206" y="767"/>
                    <a:pt x="1220" y="791"/>
                    <a:pt x="1220" y="781"/>
                  </a:cubicBezTo>
                  <a:cubicBezTo>
                    <a:pt x="1220" y="769"/>
                    <a:pt x="1217" y="757"/>
                    <a:pt x="1214" y="745"/>
                  </a:cubicBezTo>
                  <a:cubicBezTo>
                    <a:pt x="1211" y="728"/>
                    <a:pt x="1206" y="711"/>
                    <a:pt x="1201" y="694"/>
                  </a:cubicBezTo>
                  <a:close/>
                  <a:moveTo>
                    <a:pt x="1244" y="762"/>
                  </a:moveTo>
                  <a:cubicBezTo>
                    <a:pt x="1250" y="754"/>
                    <a:pt x="1256" y="746"/>
                    <a:pt x="1261" y="737"/>
                  </a:cubicBezTo>
                  <a:cubicBezTo>
                    <a:pt x="1268" y="726"/>
                    <a:pt x="1274" y="714"/>
                    <a:pt x="1280" y="701"/>
                  </a:cubicBezTo>
                  <a:cubicBezTo>
                    <a:pt x="1285" y="689"/>
                    <a:pt x="1291" y="677"/>
                    <a:pt x="1289" y="662"/>
                  </a:cubicBezTo>
                  <a:cubicBezTo>
                    <a:pt x="1289" y="659"/>
                    <a:pt x="1288" y="655"/>
                    <a:pt x="1287" y="653"/>
                  </a:cubicBezTo>
                  <a:cubicBezTo>
                    <a:pt x="1284" y="650"/>
                    <a:pt x="1281" y="650"/>
                    <a:pt x="1278" y="651"/>
                  </a:cubicBezTo>
                  <a:cubicBezTo>
                    <a:pt x="1271" y="653"/>
                    <a:pt x="1267" y="659"/>
                    <a:pt x="1263" y="666"/>
                  </a:cubicBezTo>
                  <a:cubicBezTo>
                    <a:pt x="1258" y="673"/>
                    <a:pt x="1253" y="681"/>
                    <a:pt x="1250" y="690"/>
                  </a:cubicBezTo>
                  <a:cubicBezTo>
                    <a:pt x="1244" y="705"/>
                    <a:pt x="1240" y="720"/>
                    <a:pt x="1235" y="735"/>
                  </a:cubicBezTo>
                  <a:cubicBezTo>
                    <a:pt x="1231" y="750"/>
                    <a:pt x="1222" y="776"/>
                    <a:pt x="1226" y="780"/>
                  </a:cubicBezTo>
                  <a:cubicBezTo>
                    <a:pt x="1229" y="784"/>
                    <a:pt x="1239" y="769"/>
                    <a:pt x="1244" y="762"/>
                  </a:cubicBezTo>
                  <a:close/>
                  <a:moveTo>
                    <a:pt x="3" y="408"/>
                  </a:moveTo>
                  <a:cubicBezTo>
                    <a:pt x="14" y="437"/>
                    <a:pt x="34" y="457"/>
                    <a:pt x="54" y="474"/>
                  </a:cubicBezTo>
                  <a:cubicBezTo>
                    <a:pt x="56" y="475"/>
                    <a:pt x="58" y="477"/>
                    <a:pt x="60" y="477"/>
                  </a:cubicBezTo>
                  <a:cubicBezTo>
                    <a:pt x="61" y="478"/>
                    <a:pt x="62" y="478"/>
                    <a:pt x="63" y="477"/>
                  </a:cubicBezTo>
                  <a:cubicBezTo>
                    <a:pt x="64" y="477"/>
                    <a:pt x="65" y="477"/>
                    <a:pt x="66" y="475"/>
                  </a:cubicBezTo>
                  <a:cubicBezTo>
                    <a:pt x="70" y="470"/>
                    <a:pt x="64" y="457"/>
                    <a:pt x="63" y="452"/>
                  </a:cubicBezTo>
                  <a:cubicBezTo>
                    <a:pt x="59" y="444"/>
                    <a:pt x="55" y="436"/>
                    <a:pt x="51" y="428"/>
                  </a:cubicBezTo>
                  <a:cubicBezTo>
                    <a:pt x="45" y="415"/>
                    <a:pt x="38" y="402"/>
                    <a:pt x="29" y="390"/>
                  </a:cubicBezTo>
                  <a:cubicBezTo>
                    <a:pt x="26" y="385"/>
                    <a:pt x="22" y="380"/>
                    <a:pt x="17" y="379"/>
                  </a:cubicBezTo>
                  <a:cubicBezTo>
                    <a:pt x="12" y="377"/>
                    <a:pt x="6" y="379"/>
                    <a:pt x="3" y="384"/>
                  </a:cubicBezTo>
                  <a:cubicBezTo>
                    <a:pt x="1" y="387"/>
                    <a:pt x="0" y="392"/>
                    <a:pt x="1" y="396"/>
                  </a:cubicBezTo>
                  <a:cubicBezTo>
                    <a:pt x="1" y="400"/>
                    <a:pt x="2" y="404"/>
                    <a:pt x="3" y="408"/>
                  </a:cubicBezTo>
                  <a:close/>
                  <a:moveTo>
                    <a:pt x="1155" y="763"/>
                  </a:moveTo>
                  <a:cubicBezTo>
                    <a:pt x="1166" y="793"/>
                    <a:pt x="1186" y="812"/>
                    <a:pt x="1206" y="829"/>
                  </a:cubicBezTo>
                  <a:cubicBezTo>
                    <a:pt x="1208" y="831"/>
                    <a:pt x="1210" y="832"/>
                    <a:pt x="1212" y="833"/>
                  </a:cubicBezTo>
                  <a:cubicBezTo>
                    <a:pt x="1213" y="833"/>
                    <a:pt x="1214" y="833"/>
                    <a:pt x="1215" y="833"/>
                  </a:cubicBezTo>
                  <a:cubicBezTo>
                    <a:pt x="1216" y="833"/>
                    <a:pt x="1217" y="832"/>
                    <a:pt x="1218" y="831"/>
                  </a:cubicBezTo>
                  <a:cubicBezTo>
                    <a:pt x="1222" y="826"/>
                    <a:pt x="1216" y="813"/>
                    <a:pt x="1215" y="808"/>
                  </a:cubicBezTo>
                  <a:cubicBezTo>
                    <a:pt x="1211" y="800"/>
                    <a:pt x="1207" y="792"/>
                    <a:pt x="1203" y="784"/>
                  </a:cubicBezTo>
                  <a:cubicBezTo>
                    <a:pt x="1197" y="771"/>
                    <a:pt x="1190" y="757"/>
                    <a:pt x="1181" y="746"/>
                  </a:cubicBezTo>
                  <a:cubicBezTo>
                    <a:pt x="1178" y="741"/>
                    <a:pt x="1174" y="736"/>
                    <a:pt x="1169" y="734"/>
                  </a:cubicBezTo>
                  <a:cubicBezTo>
                    <a:pt x="1164" y="733"/>
                    <a:pt x="1158" y="734"/>
                    <a:pt x="1155" y="740"/>
                  </a:cubicBezTo>
                  <a:cubicBezTo>
                    <a:pt x="1153" y="743"/>
                    <a:pt x="1152" y="747"/>
                    <a:pt x="1153" y="751"/>
                  </a:cubicBezTo>
                  <a:cubicBezTo>
                    <a:pt x="1153" y="756"/>
                    <a:pt x="1154" y="759"/>
                    <a:pt x="1155" y="763"/>
                  </a:cubicBezTo>
                  <a:close/>
                  <a:moveTo>
                    <a:pt x="49" y="1047"/>
                  </a:moveTo>
                  <a:cubicBezTo>
                    <a:pt x="45" y="1032"/>
                    <a:pt x="39" y="1009"/>
                    <a:pt x="26" y="1004"/>
                  </a:cubicBezTo>
                  <a:cubicBezTo>
                    <a:pt x="21" y="1003"/>
                    <a:pt x="16" y="1004"/>
                    <a:pt x="13" y="1008"/>
                  </a:cubicBezTo>
                  <a:cubicBezTo>
                    <a:pt x="9" y="1014"/>
                    <a:pt x="9" y="1022"/>
                    <a:pt x="11" y="1029"/>
                  </a:cubicBezTo>
                  <a:cubicBezTo>
                    <a:pt x="17" y="1050"/>
                    <a:pt x="25" y="1070"/>
                    <a:pt x="35" y="1089"/>
                  </a:cubicBezTo>
                  <a:cubicBezTo>
                    <a:pt x="40" y="1098"/>
                    <a:pt x="46" y="1107"/>
                    <a:pt x="51" y="1116"/>
                  </a:cubicBezTo>
                  <a:cubicBezTo>
                    <a:pt x="54" y="1120"/>
                    <a:pt x="68" y="1144"/>
                    <a:pt x="68" y="1134"/>
                  </a:cubicBezTo>
                  <a:cubicBezTo>
                    <a:pt x="68" y="1122"/>
                    <a:pt x="65" y="1109"/>
                    <a:pt x="62" y="1098"/>
                  </a:cubicBezTo>
                  <a:cubicBezTo>
                    <a:pt x="59" y="1081"/>
                    <a:pt x="54" y="1064"/>
                    <a:pt x="49" y="1047"/>
                  </a:cubicBezTo>
                  <a:close/>
                  <a:moveTo>
                    <a:pt x="74" y="425"/>
                  </a:moveTo>
                  <a:cubicBezTo>
                    <a:pt x="77" y="429"/>
                    <a:pt x="87" y="413"/>
                    <a:pt x="92" y="406"/>
                  </a:cubicBezTo>
                  <a:cubicBezTo>
                    <a:pt x="98" y="398"/>
                    <a:pt x="104" y="390"/>
                    <a:pt x="109" y="382"/>
                  </a:cubicBezTo>
                  <a:cubicBezTo>
                    <a:pt x="116" y="370"/>
                    <a:pt x="122" y="358"/>
                    <a:pt x="128" y="346"/>
                  </a:cubicBezTo>
                  <a:cubicBezTo>
                    <a:pt x="133" y="333"/>
                    <a:pt x="139" y="321"/>
                    <a:pt x="137" y="306"/>
                  </a:cubicBezTo>
                  <a:cubicBezTo>
                    <a:pt x="137" y="303"/>
                    <a:pt x="136" y="300"/>
                    <a:pt x="135" y="298"/>
                  </a:cubicBezTo>
                  <a:cubicBezTo>
                    <a:pt x="132" y="295"/>
                    <a:pt x="129" y="295"/>
                    <a:pt x="126" y="295"/>
                  </a:cubicBezTo>
                  <a:cubicBezTo>
                    <a:pt x="119" y="297"/>
                    <a:pt x="115" y="303"/>
                    <a:pt x="111" y="310"/>
                  </a:cubicBezTo>
                  <a:cubicBezTo>
                    <a:pt x="106" y="318"/>
                    <a:pt x="101" y="325"/>
                    <a:pt x="98" y="334"/>
                  </a:cubicBezTo>
                  <a:cubicBezTo>
                    <a:pt x="92" y="349"/>
                    <a:pt x="88" y="364"/>
                    <a:pt x="83" y="379"/>
                  </a:cubicBezTo>
                  <a:cubicBezTo>
                    <a:pt x="79" y="394"/>
                    <a:pt x="70" y="420"/>
                    <a:pt x="74" y="425"/>
                  </a:cubicBezTo>
                  <a:close/>
                  <a:moveTo>
                    <a:pt x="35" y="380"/>
                  </a:moveTo>
                  <a:cubicBezTo>
                    <a:pt x="40" y="390"/>
                    <a:pt x="46" y="399"/>
                    <a:pt x="51" y="407"/>
                  </a:cubicBezTo>
                  <a:cubicBezTo>
                    <a:pt x="54" y="411"/>
                    <a:pt x="68" y="435"/>
                    <a:pt x="68" y="425"/>
                  </a:cubicBezTo>
                  <a:cubicBezTo>
                    <a:pt x="68" y="414"/>
                    <a:pt x="65" y="401"/>
                    <a:pt x="62" y="390"/>
                  </a:cubicBezTo>
                  <a:cubicBezTo>
                    <a:pt x="59" y="372"/>
                    <a:pt x="54" y="355"/>
                    <a:pt x="49" y="338"/>
                  </a:cubicBezTo>
                  <a:cubicBezTo>
                    <a:pt x="45" y="324"/>
                    <a:pt x="39" y="300"/>
                    <a:pt x="26" y="296"/>
                  </a:cubicBezTo>
                  <a:cubicBezTo>
                    <a:pt x="21" y="294"/>
                    <a:pt x="16" y="295"/>
                    <a:pt x="13" y="300"/>
                  </a:cubicBezTo>
                  <a:cubicBezTo>
                    <a:pt x="9" y="305"/>
                    <a:pt x="9" y="314"/>
                    <a:pt x="11" y="320"/>
                  </a:cubicBezTo>
                  <a:cubicBezTo>
                    <a:pt x="17" y="342"/>
                    <a:pt x="25" y="362"/>
                    <a:pt x="35" y="380"/>
                  </a:cubicBezTo>
                  <a:close/>
                  <a:moveTo>
                    <a:pt x="66" y="352"/>
                  </a:moveTo>
                  <a:cubicBezTo>
                    <a:pt x="67" y="355"/>
                    <a:pt x="70" y="374"/>
                    <a:pt x="74" y="366"/>
                  </a:cubicBezTo>
                  <a:cubicBezTo>
                    <a:pt x="76" y="361"/>
                    <a:pt x="77" y="355"/>
                    <a:pt x="78" y="350"/>
                  </a:cubicBezTo>
                  <a:cubicBezTo>
                    <a:pt x="80" y="340"/>
                    <a:pt x="81" y="329"/>
                    <a:pt x="82" y="319"/>
                  </a:cubicBezTo>
                  <a:cubicBezTo>
                    <a:pt x="85" y="302"/>
                    <a:pt x="87" y="285"/>
                    <a:pt x="87" y="268"/>
                  </a:cubicBezTo>
                  <a:cubicBezTo>
                    <a:pt x="88" y="254"/>
                    <a:pt x="89" y="231"/>
                    <a:pt x="77" y="224"/>
                  </a:cubicBezTo>
                  <a:cubicBezTo>
                    <a:pt x="72" y="221"/>
                    <a:pt x="65" y="223"/>
                    <a:pt x="61" y="228"/>
                  </a:cubicBezTo>
                  <a:cubicBezTo>
                    <a:pt x="57" y="233"/>
                    <a:pt x="55" y="240"/>
                    <a:pt x="54" y="248"/>
                  </a:cubicBezTo>
                  <a:cubicBezTo>
                    <a:pt x="55" y="273"/>
                    <a:pt x="58" y="298"/>
                    <a:pt x="61" y="323"/>
                  </a:cubicBezTo>
                  <a:cubicBezTo>
                    <a:pt x="63" y="333"/>
                    <a:pt x="64" y="342"/>
                    <a:pt x="66" y="352"/>
                  </a:cubicBezTo>
                  <a:close/>
                  <a:moveTo>
                    <a:pt x="77" y="932"/>
                  </a:moveTo>
                  <a:cubicBezTo>
                    <a:pt x="72" y="929"/>
                    <a:pt x="65" y="931"/>
                    <a:pt x="61" y="937"/>
                  </a:cubicBezTo>
                  <a:cubicBezTo>
                    <a:pt x="57" y="942"/>
                    <a:pt x="55" y="949"/>
                    <a:pt x="54" y="956"/>
                  </a:cubicBezTo>
                  <a:cubicBezTo>
                    <a:pt x="55" y="981"/>
                    <a:pt x="58" y="1006"/>
                    <a:pt x="61" y="1031"/>
                  </a:cubicBezTo>
                  <a:cubicBezTo>
                    <a:pt x="63" y="1041"/>
                    <a:pt x="64" y="1051"/>
                    <a:pt x="66" y="1061"/>
                  </a:cubicBezTo>
                  <a:cubicBezTo>
                    <a:pt x="67" y="1064"/>
                    <a:pt x="70" y="1082"/>
                    <a:pt x="74" y="1074"/>
                  </a:cubicBezTo>
                  <a:cubicBezTo>
                    <a:pt x="76" y="1069"/>
                    <a:pt x="77" y="1063"/>
                    <a:pt x="78" y="1058"/>
                  </a:cubicBezTo>
                  <a:cubicBezTo>
                    <a:pt x="80" y="1048"/>
                    <a:pt x="81" y="1038"/>
                    <a:pt x="82" y="1028"/>
                  </a:cubicBezTo>
                  <a:cubicBezTo>
                    <a:pt x="85" y="1011"/>
                    <a:pt x="87" y="994"/>
                    <a:pt x="87" y="977"/>
                  </a:cubicBezTo>
                  <a:cubicBezTo>
                    <a:pt x="88" y="963"/>
                    <a:pt x="89" y="940"/>
                    <a:pt x="77" y="932"/>
                  </a:cubicBezTo>
                  <a:close/>
                  <a:moveTo>
                    <a:pt x="74" y="1133"/>
                  </a:moveTo>
                  <a:cubicBezTo>
                    <a:pt x="77" y="1137"/>
                    <a:pt x="87" y="1122"/>
                    <a:pt x="92" y="1115"/>
                  </a:cubicBezTo>
                  <a:cubicBezTo>
                    <a:pt x="98" y="1107"/>
                    <a:pt x="104" y="1099"/>
                    <a:pt x="109" y="1090"/>
                  </a:cubicBezTo>
                  <a:cubicBezTo>
                    <a:pt x="116" y="1079"/>
                    <a:pt x="122" y="1067"/>
                    <a:pt x="128" y="1054"/>
                  </a:cubicBezTo>
                  <a:cubicBezTo>
                    <a:pt x="133" y="1042"/>
                    <a:pt x="139" y="1029"/>
                    <a:pt x="137" y="1015"/>
                  </a:cubicBezTo>
                  <a:cubicBezTo>
                    <a:pt x="137" y="1011"/>
                    <a:pt x="136" y="1008"/>
                    <a:pt x="135" y="1006"/>
                  </a:cubicBezTo>
                  <a:cubicBezTo>
                    <a:pt x="132" y="1003"/>
                    <a:pt x="129" y="1003"/>
                    <a:pt x="126" y="1004"/>
                  </a:cubicBezTo>
                  <a:cubicBezTo>
                    <a:pt x="119" y="1006"/>
                    <a:pt x="115" y="1012"/>
                    <a:pt x="111" y="1019"/>
                  </a:cubicBezTo>
                  <a:cubicBezTo>
                    <a:pt x="106" y="1026"/>
                    <a:pt x="101" y="1034"/>
                    <a:pt x="98" y="1043"/>
                  </a:cubicBezTo>
                  <a:cubicBezTo>
                    <a:pt x="92" y="1058"/>
                    <a:pt x="88" y="1073"/>
                    <a:pt x="83" y="1088"/>
                  </a:cubicBezTo>
                  <a:cubicBezTo>
                    <a:pt x="79" y="1103"/>
                    <a:pt x="70" y="1129"/>
                    <a:pt x="74" y="1133"/>
                  </a:cubicBezTo>
                  <a:close/>
                  <a:moveTo>
                    <a:pt x="1201" y="1400"/>
                  </a:moveTo>
                  <a:cubicBezTo>
                    <a:pt x="1197" y="1385"/>
                    <a:pt x="1191" y="1362"/>
                    <a:pt x="1177" y="1357"/>
                  </a:cubicBezTo>
                  <a:cubicBezTo>
                    <a:pt x="1173" y="1355"/>
                    <a:pt x="1168" y="1357"/>
                    <a:pt x="1165" y="1361"/>
                  </a:cubicBezTo>
                  <a:cubicBezTo>
                    <a:pt x="1161" y="1366"/>
                    <a:pt x="1161" y="1375"/>
                    <a:pt x="1163" y="1382"/>
                  </a:cubicBezTo>
                  <a:cubicBezTo>
                    <a:pt x="1169" y="1403"/>
                    <a:pt x="1177" y="1423"/>
                    <a:pt x="1187" y="1442"/>
                  </a:cubicBezTo>
                  <a:cubicBezTo>
                    <a:pt x="1192" y="1451"/>
                    <a:pt x="1198" y="1460"/>
                    <a:pt x="1203" y="1468"/>
                  </a:cubicBezTo>
                  <a:cubicBezTo>
                    <a:pt x="1206" y="1473"/>
                    <a:pt x="1220" y="1497"/>
                    <a:pt x="1220" y="1487"/>
                  </a:cubicBezTo>
                  <a:cubicBezTo>
                    <a:pt x="1220" y="1475"/>
                    <a:pt x="1217" y="1462"/>
                    <a:pt x="1214" y="1451"/>
                  </a:cubicBezTo>
                  <a:cubicBezTo>
                    <a:pt x="1211" y="1434"/>
                    <a:pt x="1206" y="1416"/>
                    <a:pt x="1201" y="1400"/>
                  </a:cubicBezTo>
                  <a:close/>
                  <a:moveTo>
                    <a:pt x="2339" y="380"/>
                  </a:moveTo>
                  <a:cubicBezTo>
                    <a:pt x="2344" y="390"/>
                    <a:pt x="2349" y="399"/>
                    <a:pt x="2355" y="407"/>
                  </a:cubicBezTo>
                  <a:cubicBezTo>
                    <a:pt x="2358" y="411"/>
                    <a:pt x="2372" y="435"/>
                    <a:pt x="2372" y="425"/>
                  </a:cubicBezTo>
                  <a:cubicBezTo>
                    <a:pt x="2372" y="414"/>
                    <a:pt x="2369" y="401"/>
                    <a:pt x="2366" y="390"/>
                  </a:cubicBezTo>
                  <a:cubicBezTo>
                    <a:pt x="2363" y="372"/>
                    <a:pt x="2358" y="355"/>
                    <a:pt x="2353" y="338"/>
                  </a:cubicBezTo>
                  <a:cubicBezTo>
                    <a:pt x="2348" y="324"/>
                    <a:pt x="2343" y="300"/>
                    <a:pt x="2329" y="296"/>
                  </a:cubicBezTo>
                  <a:cubicBezTo>
                    <a:pt x="2325" y="294"/>
                    <a:pt x="2320" y="295"/>
                    <a:pt x="2317" y="300"/>
                  </a:cubicBezTo>
                  <a:cubicBezTo>
                    <a:pt x="2313" y="305"/>
                    <a:pt x="2313" y="314"/>
                    <a:pt x="2315" y="320"/>
                  </a:cubicBezTo>
                  <a:cubicBezTo>
                    <a:pt x="2321" y="342"/>
                    <a:pt x="2329" y="362"/>
                    <a:pt x="2339" y="380"/>
                  </a:cubicBezTo>
                  <a:close/>
                  <a:moveTo>
                    <a:pt x="2378" y="425"/>
                  </a:moveTo>
                  <a:cubicBezTo>
                    <a:pt x="2381" y="429"/>
                    <a:pt x="2391" y="413"/>
                    <a:pt x="2396" y="406"/>
                  </a:cubicBezTo>
                  <a:cubicBezTo>
                    <a:pt x="2402" y="398"/>
                    <a:pt x="2408" y="390"/>
                    <a:pt x="2413" y="382"/>
                  </a:cubicBezTo>
                  <a:cubicBezTo>
                    <a:pt x="2420" y="370"/>
                    <a:pt x="2426" y="358"/>
                    <a:pt x="2432" y="346"/>
                  </a:cubicBezTo>
                  <a:cubicBezTo>
                    <a:pt x="2437" y="333"/>
                    <a:pt x="2443" y="321"/>
                    <a:pt x="2441" y="306"/>
                  </a:cubicBezTo>
                  <a:cubicBezTo>
                    <a:pt x="2441" y="303"/>
                    <a:pt x="2440" y="300"/>
                    <a:pt x="2439" y="298"/>
                  </a:cubicBezTo>
                  <a:cubicBezTo>
                    <a:pt x="2436" y="295"/>
                    <a:pt x="2433" y="295"/>
                    <a:pt x="2430" y="295"/>
                  </a:cubicBezTo>
                  <a:cubicBezTo>
                    <a:pt x="2423" y="297"/>
                    <a:pt x="2419" y="303"/>
                    <a:pt x="2415" y="310"/>
                  </a:cubicBezTo>
                  <a:cubicBezTo>
                    <a:pt x="2410" y="318"/>
                    <a:pt x="2405" y="325"/>
                    <a:pt x="2402" y="334"/>
                  </a:cubicBezTo>
                  <a:cubicBezTo>
                    <a:pt x="2396" y="349"/>
                    <a:pt x="2392" y="364"/>
                    <a:pt x="2387" y="379"/>
                  </a:cubicBezTo>
                  <a:cubicBezTo>
                    <a:pt x="2383" y="394"/>
                    <a:pt x="2374" y="420"/>
                    <a:pt x="2378" y="425"/>
                  </a:cubicBezTo>
                  <a:close/>
                  <a:moveTo>
                    <a:pt x="3481" y="1357"/>
                  </a:moveTo>
                  <a:cubicBezTo>
                    <a:pt x="3477" y="1355"/>
                    <a:pt x="3472" y="1357"/>
                    <a:pt x="3469" y="1361"/>
                  </a:cubicBezTo>
                  <a:cubicBezTo>
                    <a:pt x="3465" y="1366"/>
                    <a:pt x="3465" y="1375"/>
                    <a:pt x="3467" y="1382"/>
                  </a:cubicBezTo>
                  <a:cubicBezTo>
                    <a:pt x="3473" y="1403"/>
                    <a:pt x="3481" y="1423"/>
                    <a:pt x="3491" y="1442"/>
                  </a:cubicBezTo>
                  <a:cubicBezTo>
                    <a:pt x="3496" y="1451"/>
                    <a:pt x="3501" y="1460"/>
                    <a:pt x="3507" y="1468"/>
                  </a:cubicBezTo>
                  <a:cubicBezTo>
                    <a:pt x="3510" y="1473"/>
                    <a:pt x="3524" y="1497"/>
                    <a:pt x="3524" y="1487"/>
                  </a:cubicBezTo>
                  <a:cubicBezTo>
                    <a:pt x="3524" y="1475"/>
                    <a:pt x="3521" y="1462"/>
                    <a:pt x="3518" y="1451"/>
                  </a:cubicBezTo>
                  <a:cubicBezTo>
                    <a:pt x="3515" y="1434"/>
                    <a:pt x="3510" y="1416"/>
                    <a:pt x="3505" y="1400"/>
                  </a:cubicBezTo>
                  <a:cubicBezTo>
                    <a:pt x="3500" y="1385"/>
                    <a:pt x="3495" y="1362"/>
                    <a:pt x="3481" y="1357"/>
                  </a:cubicBezTo>
                  <a:close/>
                  <a:moveTo>
                    <a:pt x="1226" y="1486"/>
                  </a:moveTo>
                  <a:cubicBezTo>
                    <a:pt x="1229" y="1490"/>
                    <a:pt x="1239" y="1475"/>
                    <a:pt x="1244" y="1467"/>
                  </a:cubicBezTo>
                  <a:cubicBezTo>
                    <a:pt x="1250" y="1460"/>
                    <a:pt x="1256" y="1451"/>
                    <a:pt x="1261" y="1443"/>
                  </a:cubicBezTo>
                  <a:cubicBezTo>
                    <a:pt x="1268" y="1432"/>
                    <a:pt x="1274" y="1420"/>
                    <a:pt x="1280" y="1407"/>
                  </a:cubicBezTo>
                  <a:cubicBezTo>
                    <a:pt x="1285" y="1395"/>
                    <a:pt x="1291" y="1382"/>
                    <a:pt x="1289" y="1367"/>
                  </a:cubicBezTo>
                  <a:cubicBezTo>
                    <a:pt x="1289" y="1364"/>
                    <a:pt x="1288" y="1361"/>
                    <a:pt x="1287" y="1359"/>
                  </a:cubicBezTo>
                  <a:cubicBezTo>
                    <a:pt x="1284" y="1356"/>
                    <a:pt x="1281" y="1356"/>
                    <a:pt x="1278" y="1357"/>
                  </a:cubicBezTo>
                  <a:cubicBezTo>
                    <a:pt x="1271" y="1359"/>
                    <a:pt x="1267" y="1365"/>
                    <a:pt x="1263" y="1371"/>
                  </a:cubicBezTo>
                  <a:cubicBezTo>
                    <a:pt x="1258" y="1379"/>
                    <a:pt x="1253" y="1387"/>
                    <a:pt x="1250" y="1396"/>
                  </a:cubicBezTo>
                  <a:cubicBezTo>
                    <a:pt x="1244" y="1410"/>
                    <a:pt x="1240" y="1425"/>
                    <a:pt x="1235" y="1441"/>
                  </a:cubicBezTo>
                  <a:cubicBezTo>
                    <a:pt x="1231" y="1455"/>
                    <a:pt x="1222" y="1482"/>
                    <a:pt x="1226" y="1486"/>
                  </a:cubicBezTo>
                  <a:close/>
                  <a:moveTo>
                    <a:pt x="3459" y="763"/>
                  </a:moveTo>
                  <a:cubicBezTo>
                    <a:pt x="3470" y="793"/>
                    <a:pt x="3490" y="812"/>
                    <a:pt x="3510" y="829"/>
                  </a:cubicBezTo>
                  <a:cubicBezTo>
                    <a:pt x="3512" y="831"/>
                    <a:pt x="3514" y="832"/>
                    <a:pt x="3516" y="833"/>
                  </a:cubicBezTo>
                  <a:cubicBezTo>
                    <a:pt x="3517" y="833"/>
                    <a:pt x="3518" y="833"/>
                    <a:pt x="3518" y="833"/>
                  </a:cubicBezTo>
                  <a:cubicBezTo>
                    <a:pt x="3520" y="833"/>
                    <a:pt x="3521" y="832"/>
                    <a:pt x="3522" y="831"/>
                  </a:cubicBezTo>
                  <a:cubicBezTo>
                    <a:pt x="3526" y="826"/>
                    <a:pt x="3520" y="813"/>
                    <a:pt x="3519" y="808"/>
                  </a:cubicBezTo>
                  <a:cubicBezTo>
                    <a:pt x="3515" y="800"/>
                    <a:pt x="3511" y="792"/>
                    <a:pt x="3507" y="784"/>
                  </a:cubicBezTo>
                  <a:cubicBezTo>
                    <a:pt x="3501" y="771"/>
                    <a:pt x="3494" y="757"/>
                    <a:pt x="3485" y="746"/>
                  </a:cubicBezTo>
                  <a:cubicBezTo>
                    <a:pt x="3482" y="741"/>
                    <a:pt x="3478" y="736"/>
                    <a:pt x="3473" y="734"/>
                  </a:cubicBezTo>
                  <a:cubicBezTo>
                    <a:pt x="3468" y="733"/>
                    <a:pt x="3462" y="734"/>
                    <a:pt x="3459" y="740"/>
                  </a:cubicBezTo>
                  <a:cubicBezTo>
                    <a:pt x="3457" y="743"/>
                    <a:pt x="3456" y="747"/>
                    <a:pt x="3457" y="751"/>
                  </a:cubicBezTo>
                  <a:cubicBezTo>
                    <a:pt x="3457" y="756"/>
                    <a:pt x="3458" y="759"/>
                    <a:pt x="3459" y="763"/>
                  </a:cubicBezTo>
                  <a:close/>
                  <a:moveTo>
                    <a:pt x="3507" y="57"/>
                  </a:moveTo>
                  <a:cubicBezTo>
                    <a:pt x="3510" y="61"/>
                    <a:pt x="3524" y="86"/>
                    <a:pt x="3524" y="75"/>
                  </a:cubicBezTo>
                  <a:cubicBezTo>
                    <a:pt x="3524" y="64"/>
                    <a:pt x="3521" y="51"/>
                    <a:pt x="3518" y="40"/>
                  </a:cubicBezTo>
                  <a:cubicBezTo>
                    <a:pt x="3515" y="26"/>
                    <a:pt x="3512" y="13"/>
                    <a:pt x="3508" y="0"/>
                  </a:cubicBezTo>
                  <a:cubicBezTo>
                    <a:pt x="3477" y="0"/>
                    <a:pt x="3477" y="0"/>
                    <a:pt x="3477" y="0"/>
                  </a:cubicBezTo>
                  <a:cubicBezTo>
                    <a:pt x="3481" y="11"/>
                    <a:pt x="3486" y="21"/>
                    <a:pt x="3491" y="31"/>
                  </a:cubicBezTo>
                  <a:cubicBezTo>
                    <a:pt x="3496" y="40"/>
                    <a:pt x="3501" y="49"/>
                    <a:pt x="3507" y="57"/>
                  </a:cubicBezTo>
                  <a:close/>
                  <a:moveTo>
                    <a:pt x="2378" y="1133"/>
                  </a:moveTo>
                  <a:cubicBezTo>
                    <a:pt x="2381" y="1137"/>
                    <a:pt x="2391" y="1122"/>
                    <a:pt x="2396" y="1115"/>
                  </a:cubicBezTo>
                  <a:cubicBezTo>
                    <a:pt x="2402" y="1107"/>
                    <a:pt x="2408" y="1099"/>
                    <a:pt x="2413" y="1090"/>
                  </a:cubicBezTo>
                  <a:cubicBezTo>
                    <a:pt x="2420" y="1079"/>
                    <a:pt x="2426" y="1067"/>
                    <a:pt x="2432" y="1054"/>
                  </a:cubicBezTo>
                  <a:cubicBezTo>
                    <a:pt x="2437" y="1042"/>
                    <a:pt x="2443" y="1029"/>
                    <a:pt x="2441" y="1015"/>
                  </a:cubicBezTo>
                  <a:cubicBezTo>
                    <a:pt x="2441" y="1011"/>
                    <a:pt x="2440" y="1008"/>
                    <a:pt x="2439" y="1006"/>
                  </a:cubicBezTo>
                  <a:cubicBezTo>
                    <a:pt x="2436" y="1003"/>
                    <a:pt x="2433" y="1003"/>
                    <a:pt x="2430" y="1004"/>
                  </a:cubicBezTo>
                  <a:cubicBezTo>
                    <a:pt x="2423" y="1006"/>
                    <a:pt x="2419" y="1012"/>
                    <a:pt x="2415" y="1019"/>
                  </a:cubicBezTo>
                  <a:cubicBezTo>
                    <a:pt x="2410" y="1026"/>
                    <a:pt x="2405" y="1034"/>
                    <a:pt x="2402" y="1043"/>
                  </a:cubicBezTo>
                  <a:cubicBezTo>
                    <a:pt x="2396" y="1058"/>
                    <a:pt x="2392" y="1073"/>
                    <a:pt x="2387" y="1088"/>
                  </a:cubicBezTo>
                  <a:cubicBezTo>
                    <a:pt x="2383" y="1103"/>
                    <a:pt x="2374" y="1129"/>
                    <a:pt x="2378" y="1133"/>
                  </a:cubicBezTo>
                  <a:close/>
                  <a:moveTo>
                    <a:pt x="3481" y="651"/>
                  </a:moveTo>
                  <a:cubicBezTo>
                    <a:pt x="3477" y="650"/>
                    <a:pt x="3472" y="651"/>
                    <a:pt x="3469" y="655"/>
                  </a:cubicBezTo>
                  <a:cubicBezTo>
                    <a:pt x="3465" y="661"/>
                    <a:pt x="3465" y="669"/>
                    <a:pt x="3467" y="676"/>
                  </a:cubicBezTo>
                  <a:cubicBezTo>
                    <a:pt x="3473" y="697"/>
                    <a:pt x="3481" y="718"/>
                    <a:pt x="3491" y="736"/>
                  </a:cubicBezTo>
                  <a:cubicBezTo>
                    <a:pt x="3496" y="745"/>
                    <a:pt x="3501" y="754"/>
                    <a:pt x="3507" y="763"/>
                  </a:cubicBezTo>
                  <a:cubicBezTo>
                    <a:pt x="3510" y="767"/>
                    <a:pt x="3524" y="791"/>
                    <a:pt x="3524" y="781"/>
                  </a:cubicBezTo>
                  <a:cubicBezTo>
                    <a:pt x="3524" y="769"/>
                    <a:pt x="3521" y="757"/>
                    <a:pt x="3518" y="745"/>
                  </a:cubicBezTo>
                  <a:cubicBezTo>
                    <a:pt x="3515" y="728"/>
                    <a:pt x="3510" y="711"/>
                    <a:pt x="3505" y="694"/>
                  </a:cubicBezTo>
                  <a:cubicBezTo>
                    <a:pt x="3500" y="680"/>
                    <a:pt x="3495" y="656"/>
                    <a:pt x="3481" y="651"/>
                  </a:cubicBezTo>
                  <a:close/>
                  <a:moveTo>
                    <a:pt x="3459" y="58"/>
                  </a:moveTo>
                  <a:cubicBezTo>
                    <a:pt x="3470" y="87"/>
                    <a:pt x="3490" y="107"/>
                    <a:pt x="3510" y="124"/>
                  </a:cubicBezTo>
                  <a:cubicBezTo>
                    <a:pt x="3512" y="125"/>
                    <a:pt x="3514" y="127"/>
                    <a:pt x="3516" y="127"/>
                  </a:cubicBezTo>
                  <a:cubicBezTo>
                    <a:pt x="3517" y="128"/>
                    <a:pt x="3518" y="128"/>
                    <a:pt x="3518" y="128"/>
                  </a:cubicBezTo>
                  <a:cubicBezTo>
                    <a:pt x="3520" y="127"/>
                    <a:pt x="3521" y="127"/>
                    <a:pt x="3522" y="125"/>
                  </a:cubicBezTo>
                  <a:cubicBezTo>
                    <a:pt x="3526" y="121"/>
                    <a:pt x="3520" y="107"/>
                    <a:pt x="3519" y="102"/>
                  </a:cubicBezTo>
                  <a:cubicBezTo>
                    <a:pt x="3515" y="94"/>
                    <a:pt x="3511" y="86"/>
                    <a:pt x="3507" y="78"/>
                  </a:cubicBezTo>
                  <a:cubicBezTo>
                    <a:pt x="3501" y="65"/>
                    <a:pt x="3494" y="52"/>
                    <a:pt x="3485" y="40"/>
                  </a:cubicBezTo>
                  <a:cubicBezTo>
                    <a:pt x="3482" y="35"/>
                    <a:pt x="3478" y="31"/>
                    <a:pt x="3473" y="29"/>
                  </a:cubicBezTo>
                  <a:cubicBezTo>
                    <a:pt x="3468" y="27"/>
                    <a:pt x="3462" y="29"/>
                    <a:pt x="3459" y="34"/>
                  </a:cubicBezTo>
                  <a:cubicBezTo>
                    <a:pt x="3457" y="37"/>
                    <a:pt x="3456" y="42"/>
                    <a:pt x="3457" y="46"/>
                  </a:cubicBezTo>
                  <a:cubicBezTo>
                    <a:pt x="3457" y="50"/>
                    <a:pt x="3458" y="54"/>
                    <a:pt x="3459" y="58"/>
                  </a:cubicBezTo>
                  <a:close/>
                  <a:moveTo>
                    <a:pt x="2381" y="932"/>
                  </a:moveTo>
                  <a:cubicBezTo>
                    <a:pt x="2376" y="929"/>
                    <a:pt x="2369" y="931"/>
                    <a:pt x="2365" y="937"/>
                  </a:cubicBezTo>
                  <a:cubicBezTo>
                    <a:pt x="2361" y="942"/>
                    <a:pt x="2359" y="949"/>
                    <a:pt x="2358" y="956"/>
                  </a:cubicBezTo>
                  <a:cubicBezTo>
                    <a:pt x="2359" y="981"/>
                    <a:pt x="2362" y="1006"/>
                    <a:pt x="2365" y="1031"/>
                  </a:cubicBezTo>
                  <a:cubicBezTo>
                    <a:pt x="2367" y="1041"/>
                    <a:pt x="2368" y="1051"/>
                    <a:pt x="2370" y="1061"/>
                  </a:cubicBezTo>
                  <a:cubicBezTo>
                    <a:pt x="2371" y="1064"/>
                    <a:pt x="2374" y="1082"/>
                    <a:pt x="2378" y="1074"/>
                  </a:cubicBezTo>
                  <a:cubicBezTo>
                    <a:pt x="2380" y="1069"/>
                    <a:pt x="2381" y="1063"/>
                    <a:pt x="2382" y="1058"/>
                  </a:cubicBezTo>
                  <a:cubicBezTo>
                    <a:pt x="2384" y="1048"/>
                    <a:pt x="2385" y="1038"/>
                    <a:pt x="2386" y="1028"/>
                  </a:cubicBezTo>
                  <a:cubicBezTo>
                    <a:pt x="2389" y="1011"/>
                    <a:pt x="2390" y="994"/>
                    <a:pt x="2391" y="977"/>
                  </a:cubicBezTo>
                  <a:cubicBezTo>
                    <a:pt x="2392" y="963"/>
                    <a:pt x="2393" y="940"/>
                    <a:pt x="2381" y="932"/>
                  </a:cubicBezTo>
                  <a:close/>
                  <a:moveTo>
                    <a:pt x="2307" y="1116"/>
                  </a:moveTo>
                  <a:cubicBezTo>
                    <a:pt x="2318" y="1145"/>
                    <a:pt x="2338" y="1165"/>
                    <a:pt x="2358" y="1182"/>
                  </a:cubicBezTo>
                  <a:cubicBezTo>
                    <a:pt x="2360" y="1184"/>
                    <a:pt x="2362" y="1185"/>
                    <a:pt x="2364" y="1186"/>
                  </a:cubicBezTo>
                  <a:cubicBezTo>
                    <a:pt x="2365" y="1186"/>
                    <a:pt x="2366" y="1186"/>
                    <a:pt x="2366" y="1186"/>
                  </a:cubicBezTo>
                  <a:cubicBezTo>
                    <a:pt x="2368" y="1186"/>
                    <a:pt x="2369" y="1185"/>
                    <a:pt x="2370" y="1184"/>
                  </a:cubicBezTo>
                  <a:cubicBezTo>
                    <a:pt x="2374" y="1179"/>
                    <a:pt x="2368" y="1166"/>
                    <a:pt x="2367" y="1161"/>
                  </a:cubicBezTo>
                  <a:cubicBezTo>
                    <a:pt x="2363" y="1152"/>
                    <a:pt x="2359" y="1145"/>
                    <a:pt x="2355" y="1137"/>
                  </a:cubicBezTo>
                  <a:cubicBezTo>
                    <a:pt x="2349" y="1123"/>
                    <a:pt x="2342" y="1110"/>
                    <a:pt x="2333" y="1098"/>
                  </a:cubicBezTo>
                  <a:cubicBezTo>
                    <a:pt x="2330" y="1093"/>
                    <a:pt x="2326" y="1089"/>
                    <a:pt x="2321" y="1087"/>
                  </a:cubicBezTo>
                  <a:cubicBezTo>
                    <a:pt x="2316" y="1085"/>
                    <a:pt x="2310" y="1087"/>
                    <a:pt x="2307" y="1092"/>
                  </a:cubicBezTo>
                  <a:cubicBezTo>
                    <a:pt x="2305" y="1096"/>
                    <a:pt x="2304" y="1100"/>
                    <a:pt x="2305" y="1104"/>
                  </a:cubicBezTo>
                  <a:cubicBezTo>
                    <a:pt x="2305" y="1108"/>
                    <a:pt x="2306" y="1112"/>
                    <a:pt x="2307" y="1116"/>
                  </a:cubicBezTo>
                  <a:close/>
                  <a:moveTo>
                    <a:pt x="1226" y="75"/>
                  </a:moveTo>
                  <a:cubicBezTo>
                    <a:pt x="1229" y="79"/>
                    <a:pt x="1239" y="63"/>
                    <a:pt x="1244" y="56"/>
                  </a:cubicBezTo>
                  <a:cubicBezTo>
                    <a:pt x="1250" y="48"/>
                    <a:pt x="1256" y="40"/>
                    <a:pt x="1261" y="32"/>
                  </a:cubicBezTo>
                  <a:cubicBezTo>
                    <a:pt x="1267" y="22"/>
                    <a:pt x="1273" y="11"/>
                    <a:pt x="1278" y="0"/>
                  </a:cubicBezTo>
                  <a:cubicBezTo>
                    <a:pt x="1244" y="0"/>
                    <a:pt x="1244" y="0"/>
                    <a:pt x="1244" y="0"/>
                  </a:cubicBezTo>
                  <a:cubicBezTo>
                    <a:pt x="1241" y="10"/>
                    <a:pt x="1238" y="20"/>
                    <a:pt x="1235" y="29"/>
                  </a:cubicBezTo>
                  <a:cubicBezTo>
                    <a:pt x="1231" y="44"/>
                    <a:pt x="1222" y="71"/>
                    <a:pt x="1226" y="75"/>
                  </a:cubicBezTo>
                  <a:close/>
                  <a:moveTo>
                    <a:pt x="1229" y="1285"/>
                  </a:moveTo>
                  <a:cubicBezTo>
                    <a:pt x="1224" y="1282"/>
                    <a:pt x="1217" y="1284"/>
                    <a:pt x="1213" y="1289"/>
                  </a:cubicBezTo>
                  <a:cubicBezTo>
                    <a:pt x="1209" y="1294"/>
                    <a:pt x="1207" y="1302"/>
                    <a:pt x="1206" y="1309"/>
                  </a:cubicBezTo>
                  <a:cubicBezTo>
                    <a:pt x="1207" y="1334"/>
                    <a:pt x="1210" y="1359"/>
                    <a:pt x="1213" y="1384"/>
                  </a:cubicBezTo>
                  <a:cubicBezTo>
                    <a:pt x="1215" y="1394"/>
                    <a:pt x="1216" y="1404"/>
                    <a:pt x="1218" y="1413"/>
                  </a:cubicBezTo>
                  <a:cubicBezTo>
                    <a:pt x="1219" y="1416"/>
                    <a:pt x="1222" y="1435"/>
                    <a:pt x="1226" y="1427"/>
                  </a:cubicBezTo>
                  <a:cubicBezTo>
                    <a:pt x="1228" y="1422"/>
                    <a:pt x="1229" y="1416"/>
                    <a:pt x="1230" y="1411"/>
                  </a:cubicBezTo>
                  <a:cubicBezTo>
                    <a:pt x="1232" y="1401"/>
                    <a:pt x="1233" y="1391"/>
                    <a:pt x="1234" y="1381"/>
                  </a:cubicBezTo>
                  <a:cubicBezTo>
                    <a:pt x="1237" y="1364"/>
                    <a:pt x="1238" y="1347"/>
                    <a:pt x="1239" y="1330"/>
                  </a:cubicBezTo>
                  <a:cubicBezTo>
                    <a:pt x="1240" y="1315"/>
                    <a:pt x="1241" y="1293"/>
                    <a:pt x="1229" y="1285"/>
                  </a:cubicBezTo>
                  <a:close/>
                  <a:moveTo>
                    <a:pt x="2307" y="408"/>
                  </a:moveTo>
                  <a:cubicBezTo>
                    <a:pt x="2318" y="437"/>
                    <a:pt x="2338" y="457"/>
                    <a:pt x="2358" y="474"/>
                  </a:cubicBezTo>
                  <a:cubicBezTo>
                    <a:pt x="2360" y="475"/>
                    <a:pt x="2362" y="477"/>
                    <a:pt x="2364" y="477"/>
                  </a:cubicBezTo>
                  <a:cubicBezTo>
                    <a:pt x="2365" y="478"/>
                    <a:pt x="2366" y="478"/>
                    <a:pt x="2366" y="477"/>
                  </a:cubicBezTo>
                  <a:cubicBezTo>
                    <a:pt x="2368" y="477"/>
                    <a:pt x="2369" y="477"/>
                    <a:pt x="2370" y="475"/>
                  </a:cubicBezTo>
                  <a:cubicBezTo>
                    <a:pt x="2374" y="470"/>
                    <a:pt x="2368" y="457"/>
                    <a:pt x="2367" y="452"/>
                  </a:cubicBezTo>
                  <a:cubicBezTo>
                    <a:pt x="2363" y="444"/>
                    <a:pt x="2359" y="436"/>
                    <a:pt x="2355" y="428"/>
                  </a:cubicBezTo>
                  <a:cubicBezTo>
                    <a:pt x="2349" y="415"/>
                    <a:pt x="2342" y="402"/>
                    <a:pt x="2333" y="390"/>
                  </a:cubicBezTo>
                  <a:cubicBezTo>
                    <a:pt x="2330" y="385"/>
                    <a:pt x="2326" y="380"/>
                    <a:pt x="2321" y="379"/>
                  </a:cubicBezTo>
                  <a:cubicBezTo>
                    <a:pt x="2316" y="377"/>
                    <a:pt x="2310" y="379"/>
                    <a:pt x="2307" y="384"/>
                  </a:cubicBezTo>
                  <a:cubicBezTo>
                    <a:pt x="2305" y="387"/>
                    <a:pt x="2304" y="392"/>
                    <a:pt x="2305" y="396"/>
                  </a:cubicBezTo>
                  <a:cubicBezTo>
                    <a:pt x="2305" y="400"/>
                    <a:pt x="2306" y="404"/>
                    <a:pt x="2307" y="408"/>
                  </a:cubicBezTo>
                  <a:close/>
                  <a:moveTo>
                    <a:pt x="2370" y="352"/>
                  </a:moveTo>
                  <a:cubicBezTo>
                    <a:pt x="2371" y="355"/>
                    <a:pt x="2374" y="374"/>
                    <a:pt x="2378" y="366"/>
                  </a:cubicBezTo>
                  <a:cubicBezTo>
                    <a:pt x="2380" y="361"/>
                    <a:pt x="2381" y="355"/>
                    <a:pt x="2382" y="350"/>
                  </a:cubicBezTo>
                  <a:cubicBezTo>
                    <a:pt x="2384" y="340"/>
                    <a:pt x="2385" y="329"/>
                    <a:pt x="2386" y="319"/>
                  </a:cubicBezTo>
                  <a:cubicBezTo>
                    <a:pt x="2389" y="302"/>
                    <a:pt x="2390" y="285"/>
                    <a:pt x="2391" y="268"/>
                  </a:cubicBezTo>
                  <a:cubicBezTo>
                    <a:pt x="2392" y="254"/>
                    <a:pt x="2393" y="231"/>
                    <a:pt x="2381" y="224"/>
                  </a:cubicBezTo>
                  <a:cubicBezTo>
                    <a:pt x="2376" y="221"/>
                    <a:pt x="2369" y="223"/>
                    <a:pt x="2365" y="228"/>
                  </a:cubicBezTo>
                  <a:cubicBezTo>
                    <a:pt x="2361" y="233"/>
                    <a:pt x="2359" y="240"/>
                    <a:pt x="2358" y="248"/>
                  </a:cubicBezTo>
                  <a:cubicBezTo>
                    <a:pt x="2359" y="273"/>
                    <a:pt x="2362" y="298"/>
                    <a:pt x="2365" y="323"/>
                  </a:cubicBezTo>
                  <a:cubicBezTo>
                    <a:pt x="2367" y="333"/>
                    <a:pt x="2368" y="342"/>
                    <a:pt x="2370" y="352"/>
                  </a:cubicBezTo>
                  <a:close/>
                  <a:moveTo>
                    <a:pt x="3" y="1116"/>
                  </a:moveTo>
                  <a:cubicBezTo>
                    <a:pt x="14" y="1145"/>
                    <a:pt x="34" y="1165"/>
                    <a:pt x="54" y="1182"/>
                  </a:cubicBezTo>
                  <a:cubicBezTo>
                    <a:pt x="56" y="1184"/>
                    <a:pt x="58" y="1185"/>
                    <a:pt x="60" y="1186"/>
                  </a:cubicBezTo>
                  <a:cubicBezTo>
                    <a:pt x="61" y="1186"/>
                    <a:pt x="62" y="1186"/>
                    <a:pt x="63" y="1186"/>
                  </a:cubicBezTo>
                  <a:cubicBezTo>
                    <a:pt x="64" y="1186"/>
                    <a:pt x="65" y="1185"/>
                    <a:pt x="66" y="1184"/>
                  </a:cubicBezTo>
                  <a:cubicBezTo>
                    <a:pt x="70" y="1179"/>
                    <a:pt x="64" y="1166"/>
                    <a:pt x="63" y="1161"/>
                  </a:cubicBezTo>
                  <a:cubicBezTo>
                    <a:pt x="59" y="1152"/>
                    <a:pt x="55" y="1145"/>
                    <a:pt x="51" y="1137"/>
                  </a:cubicBezTo>
                  <a:cubicBezTo>
                    <a:pt x="45" y="1123"/>
                    <a:pt x="38" y="1110"/>
                    <a:pt x="29" y="1098"/>
                  </a:cubicBezTo>
                  <a:cubicBezTo>
                    <a:pt x="26" y="1093"/>
                    <a:pt x="22" y="1089"/>
                    <a:pt x="17" y="1087"/>
                  </a:cubicBezTo>
                  <a:cubicBezTo>
                    <a:pt x="12" y="1085"/>
                    <a:pt x="6" y="1087"/>
                    <a:pt x="3" y="1092"/>
                  </a:cubicBezTo>
                  <a:cubicBezTo>
                    <a:pt x="1" y="1096"/>
                    <a:pt x="0" y="1100"/>
                    <a:pt x="1" y="1104"/>
                  </a:cubicBezTo>
                  <a:cubicBezTo>
                    <a:pt x="1" y="1108"/>
                    <a:pt x="2" y="1112"/>
                    <a:pt x="3" y="1116"/>
                  </a:cubicBezTo>
                  <a:close/>
                  <a:moveTo>
                    <a:pt x="2353" y="1047"/>
                  </a:moveTo>
                  <a:cubicBezTo>
                    <a:pt x="2348" y="1032"/>
                    <a:pt x="2343" y="1009"/>
                    <a:pt x="2329" y="1004"/>
                  </a:cubicBezTo>
                  <a:cubicBezTo>
                    <a:pt x="2325" y="1003"/>
                    <a:pt x="2320" y="1004"/>
                    <a:pt x="2317" y="1008"/>
                  </a:cubicBezTo>
                  <a:cubicBezTo>
                    <a:pt x="2313" y="1014"/>
                    <a:pt x="2313" y="1022"/>
                    <a:pt x="2315" y="1029"/>
                  </a:cubicBezTo>
                  <a:cubicBezTo>
                    <a:pt x="2321" y="1050"/>
                    <a:pt x="2329" y="1070"/>
                    <a:pt x="2339" y="1089"/>
                  </a:cubicBezTo>
                  <a:cubicBezTo>
                    <a:pt x="2344" y="1098"/>
                    <a:pt x="2349" y="1107"/>
                    <a:pt x="2355" y="1116"/>
                  </a:cubicBezTo>
                  <a:cubicBezTo>
                    <a:pt x="2358" y="1120"/>
                    <a:pt x="2372" y="1144"/>
                    <a:pt x="2372" y="1134"/>
                  </a:cubicBezTo>
                  <a:cubicBezTo>
                    <a:pt x="2372" y="1122"/>
                    <a:pt x="2369" y="1109"/>
                    <a:pt x="2366" y="1098"/>
                  </a:cubicBezTo>
                  <a:cubicBezTo>
                    <a:pt x="2363" y="1081"/>
                    <a:pt x="2358" y="1064"/>
                    <a:pt x="2353" y="1047"/>
                  </a:cubicBezTo>
                  <a:close/>
                  <a:moveTo>
                    <a:pt x="142" y="1091"/>
                  </a:moveTo>
                  <a:cubicBezTo>
                    <a:pt x="142" y="1090"/>
                    <a:pt x="141" y="1090"/>
                    <a:pt x="141" y="1090"/>
                  </a:cubicBezTo>
                  <a:cubicBezTo>
                    <a:pt x="139" y="1089"/>
                    <a:pt x="136" y="1089"/>
                    <a:pt x="133" y="1090"/>
                  </a:cubicBezTo>
                  <a:cubicBezTo>
                    <a:pt x="120" y="1095"/>
                    <a:pt x="109" y="1110"/>
                    <a:pt x="100" y="1123"/>
                  </a:cubicBezTo>
                  <a:cubicBezTo>
                    <a:pt x="89" y="1140"/>
                    <a:pt x="73" y="1176"/>
                    <a:pt x="76" y="1182"/>
                  </a:cubicBezTo>
                  <a:cubicBezTo>
                    <a:pt x="79" y="1189"/>
                    <a:pt x="117" y="1164"/>
                    <a:pt x="132" y="1143"/>
                  </a:cubicBezTo>
                  <a:cubicBezTo>
                    <a:pt x="140" y="1132"/>
                    <a:pt x="155" y="1111"/>
                    <a:pt x="146" y="1095"/>
                  </a:cubicBezTo>
                  <a:cubicBezTo>
                    <a:pt x="145" y="1093"/>
                    <a:pt x="144" y="1092"/>
                    <a:pt x="142" y="1091"/>
                  </a:cubicBezTo>
                  <a:close/>
                  <a:moveTo>
                    <a:pt x="3510" y="1535"/>
                  </a:moveTo>
                  <a:cubicBezTo>
                    <a:pt x="3512" y="1536"/>
                    <a:pt x="3514" y="1538"/>
                    <a:pt x="3516" y="1539"/>
                  </a:cubicBezTo>
                  <a:cubicBezTo>
                    <a:pt x="3517" y="1539"/>
                    <a:pt x="3518" y="1539"/>
                    <a:pt x="3518" y="1539"/>
                  </a:cubicBezTo>
                  <a:cubicBezTo>
                    <a:pt x="3520" y="1539"/>
                    <a:pt x="3521" y="1538"/>
                    <a:pt x="3522" y="1537"/>
                  </a:cubicBezTo>
                  <a:cubicBezTo>
                    <a:pt x="3526" y="1532"/>
                    <a:pt x="3520" y="1518"/>
                    <a:pt x="3519" y="1514"/>
                  </a:cubicBezTo>
                  <a:cubicBezTo>
                    <a:pt x="3515" y="1505"/>
                    <a:pt x="3511" y="1497"/>
                    <a:pt x="3507" y="1490"/>
                  </a:cubicBezTo>
                  <a:cubicBezTo>
                    <a:pt x="3501" y="1476"/>
                    <a:pt x="3494" y="1463"/>
                    <a:pt x="3485" y="1451"/>
                  </a:cubicBezTo>
                  <a:cubicBezTo>
                    <a:pt x="3482" y="1446"/>
                    <a:pt x="3478" y="1442"/>
                    <a:pt x="3473" y="1440"/>
                  </a:cubicBezTo>
                  <a:cubicBezTo>
                    <a:pt x="3468" y="1438"/>
                    <a:pt x="3462" y="1440"/>
                    <a:pt x="3459" y="1445"/>
                  </a:cubicBezTo>
                  <a:cubicBezTo>
                    <a:pt x="3457" y="1448"/>
                    <a:pt x="3456" y="1453"/>
                    <a:pt x="3457" y="1457"/>
                  </a:cubicBezTo>
                  <a:cubicBezTo>
                    <a:pt x="3457" y="1461"/>
                    <a:pt x="3458" y="1465"/>
                    <a:pt x="3459" y="1469"/>
                  </a:cubicBezTo>
                  <a:cubicBezTo>
                    <a:pt x="3470" y="1498"/>
                    <a:pt x="3490" y="1518"/>
                    <a:pt x="3510" y="1535"/>
                  </a:cubicBezTo>
                  <a:close/>
                  <a:moveTo>
                    <a:pt x="2446" y="382"/>
                  </a:moveTo>
                  <a:cubicBezTo>
                    <a:pt x="2446" y="382"/>
                    <a:pt x="2445" y="382"/>
                    <a:pt x="2445" y="381"/>
                  </a:cubicBezTo>
                  <a:cubicBezTo>
                    <a:pt x="2443" y="380"/>
                    <a:pt x="2440" y="380"/>
                    <a:pt x="2437" y="381"/>
                  </a:cubicBezTo>
                  <a:cubicBezTo>
                    <a:pt x="2424" y="387"/>
                    <a:pt x="2413" y="401"/>
                    <a:pt x="2404" y="415"/>
                  </a:cubicBezTo>
                  <a:cubicBezTo>
                    <a:pt x="2392" y="432"/>
                    <a:pt x="2377" y="468"/>
                    <a:pt x="2380" y="474"/>
                  </a:cubicBezTo>
                  <a:cubicBezTo>
                    <a:pt x="2383" y="480"/>
                    <a:pt x="2421" y="455"/>
                    <a:pt x="2436" y="435"/>
                  </a:cubicBezTo>
                  <a:cubicBezTo>
                    <a:pt x="2444" y="424"/>
                    <a:pt x="2459" y="402"/>
                    <a:pt x="2450" y="386"/>
                  </a:cubicBezTo>
                  <a:cubicBezTo>
                    <a:pt x="2449" y="385"/>
                    <a:pt x="2448" y="383"/>
                    <a:pt x="2446" y="382"/>
                  </a:cubicBezTo>
                  <a:close/>
                  <a:moveTo>
                    <a:pt x="3473" y="2146"/>
                  </a:moveTo>
                  <a:cubicBezTo>
                    <a:pt x="3468" y="2144"/>
                    <a:pt x="3462" y="2145"/>
                    <a:pt x="3459" y="2151"/>
                  </a:cubicBezTo>
                  <a:cubicBezTo>
                    <a:pt x="3458" y="2153"/>
                    <a:pt x="3457" y="2156"/>
                    <a:pt x="3457" y="2158"/>
                  </a:cubicBezTo>
                  <a:cubicBezTo>
                    <a:pt x="3487" y="2158"/>
                    <a:pt x="3487" y="2158"/>
                    <a:pt x="3487" y="2158"/>
                  </a:cubicBezTo>
                  <a:cubicBezTo>
                    <a:pt x="3486" y="2158"/>
                    <a:pt x="3486" y="2157"/>
                    <a:pt x="3485" y="2157"/>
                  </a:cubicBezTo>
                  <a:cubicBezTo>
                    <a:pt x="3482" y="2152"/>
                    <a:pt x="3478" y="2147"/>
                    <a:pt x="3473" y="2146"/>
                  </a:cubicBezTo>
                  <a:close/>
                  <a:moveTo>
                    <a:pt x="2446" y="1091"/>
                  </a:moveTo>
                  <a:cubicBezTo>
                    <a:pt x="2446" y="1090"/>
                    <a:pt x="2445" y="1090"/>
                    <a:pt x="2445" y="1090"/>
                  </a:cubicBezTo>
                  <a:cubicBezTo>
                    <a:pt x="2443" y="1089"/>
                    <a:pt x="2440" y="1089"/>
                    <a:pt x="2437" y="1090"/>
                  </a:cubicBezTo>
                  <a:cubicBezTo>
                    <a:pt x="2424" y="1095"/>
                    <a:pt x="2413" y="1110"/>
                    <a:pt x="2404" y="1123"/>
                  </a:cubicBezTo>
                  <a:cubicBezTo>
                    <a:pt x="2392" y="1140"/>
                    <a:pt x="2377" y="1176"/>
                    <a:pt x="2380" y="1182"/>
                  </a:cubicBezTo>
                  <a:cubicBezTo>
                    <a:pt x="2383" y="1189"/>
                    <a:pt x="2421" y="1164"/>
                    <a:pt x="2436" y="1143"/>
                  </a:cubicBezTo>
                  <a:cubicBezTo>
                    <a:pt x="2444" y="1132"/>
                    <a:pt x="2459" y="1111"/>
                    <a:pt x="2450" y="1095"/>
                  </a:cubicBezTo>
                  <a:cubicBezTo>
                    <a:pt x="2449" y="1093"/>
                    <a:pt x="2448" y="1092"/>
                    <a:pt x="2446" y="1091"/>
                  </a:cubicBezTo>
                  <a:close/>
                  <a:moveTo>
                    <a:pt x="3505" y="2105"/>
                  </a:moveTo>
                  <a:cubicBezTo>
                    <a:pt x="3500" y="2091"/>
                    <a:pt x="3495" y="2067"/>
                    <a:pt x="3481" y="2063"/>
                  </a:cubicBezTo>
                  <a:cubicBezTo>
                    <a:pt x="3477" y="2061"/>
                    <a:pt x="3472" y="2062"/>
                    <a:pt x="3469" y="2067"/>
                  </a:cubicBezTo>
                  <a:cubicBezTo>
                    <a:pt x="3465" y="2072"/>
                    <a:pt x="3465" y="2080"/>
                    <a:pt x="3467" y="2087"/>
                  </a:cubicBezTo>
                  <a:cubicBezTo>
                    <a:pt x="3473" y="2108"/>
                    <a:pt x="3481" y="2129"/>
                    <a:pt x="3491" y="2147"/>
                  </a:cubicBezTo>
                  <a:cubicBezTo>
                    <a:pt x="3493" y="2151"/>
                    <a:pt x="3495" y="2155"/>
                    <a:pt x="3497" y="2158"/>
                  </a:cubicBezTo>
                  <a:cubicBezTo>
                    <a:pt x="3519" y="2158"/>
                    <a:pt x="3519" y="2158"/>
                    <a:pt x="3519" y="2158"/>
                  </a:cubicBezTo>
                  <a:cubicBezTo>
                    <a:pt x="3518" y="2158"/>
                    <a:pt x="3518" y="2157"/>
                    <a:pt x="3518" y="2156"/>
                  </a:cubicBezTo>
                  <a:cubicBezTo>
                    <a:pt x="3515" y="2139"/>
                    <a:pt x="3510" y="2122"/>
                    <a:pt x="3505" y="2105"/>
                  </a:cubicBezTo>
                  <a:close/>
                  <a:moveTo>
                    <a:pt x="2378" y="1778"/>
                  </a:moveTo>
                  <a:cubicBezTo>
                    <a:pt x="2380" y="1773"/>
                    <a:pt x="2381" y="1767"/>
                    <a:pt x="2382" y="1762"/>
                  </a:cubicBezTo>
                  <a:cubicBezTo>
                    <a:pt x="2384" y="1752"/>
                    <a:pt x="2385" y="1742"/>
                    <a:pt x="2386" y="1731"/>
                  </a:cubicBezTo>
                  <a:cubicBezTo>
                    <a:pt x="2389" y="1715"/>
                    <a:pt x="2390" y="1698"/>
                    <a:pt x="2391" y="1680"/>
                  </a:cubicBezTo>
                  <a:cubicBezTo>
                    <a:pt x="2392" y="1666"/>
                    <a:pt x="2393" y="1643"/>
                    <a:pt x="2381" y="1636"/>
                  </a:cubicBezTo>
                  <a:cubicBezTo>
                    <a:pt x="2376" y="1633"/>
                    <a:pt x="2369" y="1635"/>
                    <a:pt x="2365" y="1640"/>
                  </a:cubicBezTo>
                  <a:cubicBezTo>
                    <a:pt x="2361" y="1645"/>
                    <a:pt x="2359" y="1653"/>
                    <a:pt x="2358" y="1660"/>
                  </a:cubicBezTo>
                  <a:cubicBezTo>
                    <a:pt x="2359" y="1685"/>
                    <a:pt x="2362" y="1710"/>
                    <a:pt x="2365" y="1735"/>
                  </a:cubicBezTo>
                  <a:cubicBezTo>
                    <a:pt x="2367" y="1745"/>
                    <a:pt x="2368" y="1755"/>
                    <a:pt x="2370" y="1764"/>
                  </a:cubicBezTo>
                  <a:cubicBezTo>
                    <a:pt x="2371" y="1767"/>
                    <a:pt x="2374" y="1786"/>
                    <a:pt x="2378" y="1778"/>
                  </a:cubicBezTo>
                  <a:close/>
                  <a:moveTo>
                    <a:pt x="2446" y="1794"/>
                  </a:moveTo>
                  <a:cubicBezTo>
                    <a:pt x="2446" y="1794"/>
                    <a:pt x="2445" y="1794"/>
                    <a:pt x="2445" y="1794"/>
                  </a:cubicBezTo>
                  <a:cubicBezTo>
                    <a:pt x="2443" y="1792"/>
                    <a:pt x="2440" y="1793"/>
                    <a:pt x="2437" y="1794"/>
                  </a:cubicBezTo>
                  <a:cubicBezTo>
                    <a:pt x="2424" y="1799"/>
                    <a:pt x="2413" y="1813"/>
                    <a:pt x="2404" y="1827"/>
                  </a:cubicBezTo>
                  <a:cubicBezTo>
                    <a:pt x="2392" y="1844"/>
                    <a:pt x="2377" y="1880"/>
                    <a:pt x="2380" y="1886"/>
                  </a:cubicBezTo>
                  <a:cubicBezTo>
                    <a:pt x="2383" y="1892"/>
                    <a:pt x="2421" y="1868"/>
                    <a:pt x="2436" y="1847"/>
                  </a:cubicBezTo>
                  <a:cubicBezTo>
                    <a:pt x="2444" y="1836"/>
                    <a:pt x="2459" y="1814"/>
                    <a:pt x="2450" y="1799"/>
                  </a:cubicBezTo>
                  <a:cubicBezTo>
                    <a:pt x="2449" y="1797"/>
                    <a:pt x="2448" y="1795"/>
                    <a:pt x="2446" y="1794"/>
                  </a:cubicBezTo>
                  <a:close/>
                  <a:moveTo>
                    <a:pt x="2396" y="1818"/>
                  </a:moveTo>
                  <a:cubicBezTo>
                    <a:pt x="2402" y="1810"/>
                    <a:pt x="2408" y="1802"/>
                    <a:pt x="2413" y="1794"/>
                  </a:cubicBezTo>
                  <a:cubicBezTo>
                    <a:pt x="2420" y="1782"/>
                    <a:pt x="2426" y="1770"/>
                    <a:pt x="2432" y="1758"/>
                  </a:cubicBezTo>
                  <a:cubicBezTo>
                    <a:pt x="2437" y="1745"/>
                    <a:pt x="2443" y="1733"/>
                    <a:pt x="2441" y="1718"/>
                  </a:cubicBezTo>
                  <a:cubicBezTo>
                    <a:pt x="2441" y="1715"/>
                    <a:pt x="2440" y="1712"/>
                    <a:pt x="2439" y="1710"/>
                  </a:cubicBezTo>
                  <a:cubicBezTo>
                    <a:pt x="2436" y="1707"/>
                    <a:pt x="2433" y="1707"/>
                    <a:pt x="2430" y="1708"/>
                  </a:cubicBezTo>
                  <a:cubicBezTo>
                    <a:pt x="2423" y="1710"/>
                    <a:pt x="2419" y="1716"/>
                    <a:pt x="2415" y="1722"/>
                  </a:cubicBezTo>
                  <a:cubicBezTo>
                    <a:pt x="2410" y="1730"/>
                    <a:pt x="2405" y="1738"/>
                    <a:pt x="2402" y="1746"/>
                  </a:cubicBezTo>
                  <a:cubicBezTo>
                    <a:pt x="2396" y="1761"/>
                    <a:pt x="2392" y="1776"/>
                    <a:pt x="2387" y="1792"/>
                  </a:cubicBezTo>
                  <a:cubicBezTo>
                    <a:pt x="2383" y="1806"/>
                    <a:pt x="2374" y="1833"/>
                    <a:pt x="2378" y="1837"/>
                  </a:cubicBezTo>
                  <a:cubicBezTo>
                    <a:pt x="2381" y="1841"/>
                    <a:pt x="2391" y="1826"/>
                    <a:pt x="2396" y="1818"/>
                  </a:cubicBezTo>
                  <a:close/>
                  <a:moveTo>
                    <a:pt x="3517" y="584"/>
                  </a:moveTo>
                  <a:cubicBezTo>
                    <a:pt x="3513" y="589"/>
                    <a:pt x="3511" y="596"/>
                    <a:pt x="3510" y="603"/>
                  </a:cubicBezTo>
                  <a:cubicBezTo>
                    <a:pt x="3511" y="629"/>
                    <a:pt x="3514" y="653"/>
                    <a:pt x="3517" y="678"/>
                  </a:cubicBezTo>
                  <a:cubicBezTo>
                    <a:pt x="3519" y="688"/>
                    <a:pt x="3520" y="698"/>
                    <a:pt x="3522" y="708"/>
                  </a:cubicBezTo>
                  <a:cubicBezTo>
                    <a:pt x="3523" y="711"/>
                    <a:pt x="3526" y="729"/>
                    <a:pt x="3530" y="721"/>
                  </a:cubicBezTo>
                  <a:cubicBezTo>
                    <a:pt x="3530" y="721"/>
                    <a:pt x="3530" y="720"/>
                    <a:pt x="3531" y="719"/>
                  </a:cubicBezTo>
                  <a:cubicBezTo>
                    <a:pt x="3531" y="579"/>
                    <a:pt x="3531" y="579"/>
                    <a:pt x="3531" y="579"/>
                  </a:cubicBezTo>
                  <a:cubicBezTo>
                    <a:pt x="3526" y="577"/>
                    <a:pt x="3521" y="579"/>
                    <a:pt x="3517" y="584"/>
                  </a:cubicBezTo>
                  <a:close/>
                  <a:moveTo>
                    <a:pt x="3517" y="1995"/>
                  </a:moveTo>
                  <a:cubicBezTo>
                    <a:pt x="3513" y="2000"/>
                    <a:pt x="3511" y="2007"/>
                    <a:pt x="3510" y="2015"/>
                  </a:cubicBezTo>
                  <a:cubicBezTo>
                    <a:pt x="3511" y="2040"/>
                    <a:pt x="3514" y="2065"/>
                    <a:pt x="3517" y="2089"/>
                  </a:cubicBezTo>
                  <a:cubicBezTo>
                    <a:pt x="3519" y="2099"/>
                    <a:pt x="3520" y="2109"/>
                    <a:pt x="3522" y="2119"/>
                  </a:cubicBezTo>
                  <a:cubicBezTo>
                    <a:pt x="3523" y="2122"/>
                    <a:pt x="3526" y="2140"/>
                    <a:pt x="3530" y="2132"/>
                  </a:cubicBezTo>
                  <a:cubicBezTo>
                    <a:pt x="3530" y="2132"/>
                    <a:pt x="3530" y="2131"/>
                    <a:pt x="3531" y="2131"/>
                  </a:cubicBezTo>
                  <a:cubicBezTo>
                    <a:pt x="3531" y="1990"/>
                    <a:pt x="3531" y="1990"/>
                    <a:pt x="3531" y="1990"/>
                  </a:cubicBezTo>
                  <a:cubicBezTo>
                    <a:pt x="3526" y="1988"/>
                    <a:pt x="3521" y="1991"/>
                    <a:pt x="3517" y="1995"/>
                  </a:cubicBezTo>
                  <a:close/>
                  <a:moveTo>
                    <a:pt x="3522" y="0"/>
                  </a:moveTo>
                  <a:cubicBezTo>
                    <a:pt x="3522" y="1"/>
                    <a:pt x="3522" y="2"/>
                    <a:pt x="3522" y="2"/>
                  </a:cubicBezTo>
                  <a:cubicBezTo>
                    <a:pt x="3523" y="5"/>
                    <a:pt x="3526" y="24"/>
                    <a:pt x="3530" y="16"/>
                  </a:cubicBezTo>
                  <a:cubicBezTo>
                    <a:pt x="3530" y="15"/>
                    <a:pt x="3530" y="14"/>
                    <a:pt x="3531" y="14"/>
                  </a:cubicBezTo>
                  <a:cubicBezTo>
                    <a:pt x="3531" y="0"/>
                    <a:pt x="3531" y="0"/>
                    <a:pt x="3531" y="0"/>
                  </a:cubicBezTo>
                  <a:lnTo>
                    <a:pt x="3522" y="0"/>
                  </a:lnTo>
                  <a:close/>
                  <a:moveTo>
                    <a:pt x="51" y="1840"/>
                  </a:moveTo>
                  <a:cubicBezTo>
                    <a:pt x="45" y="1827"/>
                    <a:pt x="38" y="1814"/>
                    <a:pt x="29" y="1802"/>
                  </a:cubicBezTo>
                  <a:cubicBezTo>
                    <a:pt x="26" y="1797"/>
                    <a:pt x="22" y="1793"/>
                    <a:pt x="17" y="1791"/>
                  </a:cubicBezTo>
                  <a:cubicBezTo>
                    <a:pt x="12" y="1789"/>
                    <a:pt x="6" y="1791"/>
                    <a:pt x="3" y="1796"/>
                  </a:cubicBezTo>
                  <a:cubicBezTo>
                    <a:pt x="1" y="1799"/>
                    <a:pt x="0" y="1804"/>
                    <a:pt x="1" y="1808"/>
                  </a:cubicBezTo>
                  <a:cubicBezTo>
                    <a:pt x="1" y="1812"/>
                    <a:pt x="2" y="1816"/>
                    <a:pt x="3" y="1820"/>
                  </a:cubicBezTo>
                  <a:cubicBezTo>
                    <a:pt x="14" y="1849"/>
                    <a:pt x="34" y="1869"/>
                    <a:pt x="54" y="1886"/>
                  </a:cubicBezTo>
                  <a:cubicBezTo>
                    <a:pt x="56" y="1887"/>
                    <a:pt x="58" y="1889"/>
                    <a:pt x="60" y="1889"/>
                  </a:cubicBezTo>
                  <a:cubicBezTo>
                    <a:pt x="61" y="1890"/>
                    <a:pt x="62" y="1890"/>
                    <a:pt x="63" y="1890"/>
                  </a:cubicBezTo>
                  <a:cubicBezTo>
                    <a:pt x="64" y="1889"/>
                    <a:pt x="65" y="1889"/>
                    <a:pt x="66" y="1888"/>
                  </a:cubicBezTo>
                  <a:cubicBezTo>
                    <a:pt x="70" y="1883"/>
                    <a:pt x="64" y="1869"/>
                    <a:pt x="63" y="1865"/>
                  </a:cubicBezTo>
                  <a:cubicBezTo>
                    <a:pt x="59" y="1856"/>
                    <a:pt x="55" y="1848"/>
                    <a:pt x="51" y="1840"/>
                  </a:cubicBezTo>
                  <a:close/>
                  <a:moveTo>
                    <a:pt x="3530" y="75"/>
                  </a:moveTo>
                  <a:cubicBezTo>
                    <a:pt x="3530" y="75"/>
                    <a:pt x="3530" y="75"/>
                    <a:pt x="3531" y="75"/>
                  </a:cubicBezTo>
                  <a:cubicBezTo>
                    <a:pt x="3531" y="59"/>
                    <a:pt x="3531" y="59"/>
                    <a:pt x="3531" y="59"/>
                  </a:cubicBezTo>
                  <a:cubicBezTo>
                    <a:pt x="3529" y="67"/>
                    <a:pt x="3528" y="73"/>
                    <a:pt x="3530" y="75"/>
                  </a:cubicBezTo>
                  <a:close/>
                  <a:moveTo>
                    <a:pt x="3530" y="1486"/>
                  </a:moveTo>
                  <a:cubicBezTo>
                    <a:pt x="3530" y="1486"/>
                    <a:pt x="3530" y="1486"/>
                    <a:pt x="3531" y="1487"/>
                  </a:cubicBezTo>
                  <a:cubicBezTo>
                    <a:pt x="3531" y="1470"/>
                    <a:pt x="3531" y="1470"/>
                    <a:pt x="3531" y="1470"/>
                  </a:cubicBezTo>
                  <a:cubicBezTo>
                    <a:pt x="3529" y="1478"/>
                    <a:pt x="3528" y="1484"/>
                    <a:pt x="3530" y="1486"/>
                  </a:cubicBezTo>
                  <a:close/>
                  <a:moveTo>
                    <a:pt x="3517" y="1289"/>
                  </a:moveTo>
                  <a:cubicBezTo>
                    <a:pt x="3513" y="1294"/>
                    <a:pt x="3511" y="1302"/>
                    <a:pt x="3510" y="1309"/>
                  </a:cubicBezTo>
                  <a:cubicBezTo>
                    <a:pt x="3511" y="1334"/>
                    <a:pt x="3514" y="1359"/>
                    <a:pt x="3517" y="1384"/>
                  </a:cubicBezTo>
                  <a:cubicBezTo>
                    <a:pt x="3519" y="1394"/>
                    <a:pt x="3520" y="1404"/>
                    <a:pt x="3522" y="1413"/>
                  </a:cubicBezTo>
                  <a:cubicBezTo>
                    <a:pt x="3523" y="1416"/>
                    <a:pt x="3526" y="1435"/>
                    <a:pt x="3530" y="1427"/>
                  </a:cubicBezTo>
                  <a:cubicBezTo>
                    <a:pt x="3530" y="1426"/>
                    <a:pt x="3530" y="1426"/>
                    <a:pt x="3531" y="1425"/>
                  </a:cubicBezTo>
                  <a:cubicBezTo>
                    <a:pt x="3531" y="1284"/>
                    <a:pt x="3531" y="1284"/>
                    <a:pt x="3531" y="1284"/>
                  </a:cubicBezTo>
                  <a:cubicBezTo>
                    <a:pt x="3526" y="1283"/>
                    <a:pt x="3521" y="1285"/>
                    <a:pt x="3517" y="1289"/>
                  </a:cubicBezTo>
                  <a:close/>
                  <a:moveTo>
                    <a:pt x="3530" y="780"/>
                  </a:moveTo>
                  <a:cubicBezTo>
                    <a:pt x="3530" y="781"/>
                    <a:pt x="3530" y="781"/>
                    <a:pt x="3531" y="781"/>
                  </a:cubicBezTo>
                  <a:cubicBezTo>
                    <a:pt x="3531" y="765"/>
                    <a:pt x="3531" y="765"/>
                    <a:pt x="3531" y="765"/>
                  </a:cubicBezTo>
                  <a:cubicBezTo>
                    <a:pt x="3529" y="772"/>
                    <a:pt x="3528" y="778"/>
                    <a:pt x="3530" y="780"/>
                  </a:cubicBezTo>
                  <a:close/>
                  <a:moveTo>
                    <a:pt x="2353" y="1751"/>
                  </a:moveTo>
                  <a:cubicBezTo>
                    <a:pt x="2348" y="1736"/>
                    <a:pt x="2343" y="1713"/>
                    <a:pt x="2329" y="1708"/>
                  </a:cubicBezTo>
                  <a:cubicBezTo>
                    <a:pt x="2325" y="1706"/>
                    <a:pt x="2320" y="1707"/>
                    <a:pt x="2317" y="1712"/>
                  </a:cubicBezTo>
                  <a:cubicBezTo>
                    <a:pt x="2313" y="1717"/>
                    <a:pt x="2313" y="1726"/>
                    <a:pt x="2315" y="1733"/>
                  </a:cubicBezTo>
                  <a:cubicBezTo>
                    <a:pt x="2321" y="1754"/>
                    <a:pt x="2329" y="1774"/>
                    <a:pt x="2339" y="1793"/>
                  </a:cubicBezTo>
                  <a:cubicBezTo>
                    <a:pt x="2344" y="1802"/>
                    <a:pt x="2349" y="1811"/>
                    <a:pt x="2355" y="1819"/>
                  </a:cubicBezTo>
                  <a:cubicBezTo>
                    <a:pt x="2358" y="1823"/>
                    <a:pt x="2372" y="1848"/>
                    <a:pt x="2372" y="1838"/>
                  </a:cubicBezTo>
                  <a:cubicBezTo>
                    <a:pt x="2372" y="1826"/>
                    <a:pt x="2369" y="1813"/>
                    <a:pt x="2366" y="1802"/>
                  </a:cubicBezTo>
                  <a:cubicBezTo>
                    <a:pt x="2363" y="1784"/>
                    <a:pt x="2358" y="1767"/>
                    <a:pt x="2353" y="1751"/>
                  </a:cubicBezTo>
                  <a:close/>
                  <a:moveTo>
                    <a:pt x="142" y="382"/>
                  </a:moveTo>
                  <a:cubicBezTo>
                    <a:pt x="142" y="382"/>
                    <a:pt x="141" y="382"/>
                    <a:pt x="141" y="381"/>
                  </a:cubicBezTo>
                  <a:cubicBezTo>
                    <a:pt x="139" y="380"/>
                    <a:pt x="136" y="380"/>
                    <a:pt x="133" y="381"/>
                  </a:cubicBezTo>
                  <a:cubicBezTo>
                    <a:pt x="120" y="387"/>
                    <a:pt x="109" y="401"/>
                    <a:pt x="100" y="415"/>
                  </a:cubicBezTo>
                  <a:cubicBezTo>
                    <a:pt x="89" y="432"/>
                    <a:pt x="73" y="468"/>
                    <a:pt x="76" y="474"/>
                  </a:cubicBezTo>
                  <a:cubicBezTo>
                    <a:pt x="79" y="480"/>
                    <a:pt x="117" y="455"/>
                    <a:pt x="132" y="435"/>
                  </a:cubicBezTo>
                  <a:cubicBezTo>
                    <a:pt x="140" y="424"/>
                    <a:pt x="155" y="402"/>
                    <a:pt x="146" y="386"/>
                  </a:cubicBezTo>
                  <a:cubicBezTo>
                    <a:pt x="145" y="385"/>
                    <a:pt x="144" y="383"/>
                    <a:pt x="142" y="382"/>
                  </a:cubicBezTo>
                  <a:close/>
                  <a:moveTo>
                    <a:pt x="1169" y="2146"/>
                  </a:moveTo>
                  <a:cubicBezTo>
                    <a:pt x="1164" y="2144"/>
                    <a:pt x="1158" y="2145"/>
                    <a:pt x="1155" y="2151"/>
                  </a:cubicBezTo>
                  <a:cubicBezTo>
                    <a:pt x="1154" y="2153"/>
                    <a:pt x="1153" y="2156"/>
                    <a:pt x="1153" y="2158"/>
                  </a:cubicBezTo>
                  <a:cubicBezTo>
                    <a:pt x="1183" y="2158"/>
                    <a:pt x="1183" y="2158"/>
                    <a:pt x="1183" y="2158"/>
                  </a:cubicBezTo>
                  <a:cubicBezTo>
                    <a:pt x="1182" y="2158"/>
                    <a:pt x="1182" y="2157"/>
                    <a:pt x="1181" y="2157"/>
                  </a:cubicBezTo>
                  <a:cubicBezTo>
                    <a:pt x="1178" y="2152"/>
                    <a:pt x="1174" y="2147"/>
                    <a:pt x="1169" y="2146"/>
                  </a:cubicBezTo>
                  <a:close/>
                  <a:moveTo>
                    <a:pt x="1206" y="1535"/>
                  </a:moveTo>
                  <a:cubicBezTo>
                    <a:pt x="1208" y="1536"/>
                    <a:pt x="1210" y="1538"/>
                    <a:pt x="1212" y="1539"/>
                  </a:cubicBezTo>
                  <a:cubicBezTo>
                    <a:pt x="1213" y="1539"/>
                    <a:pt x="1214" y="1539"/>
                    <a:pt x="1215" y="1539"/>
                  </a:cubicBezTo>
                  <a:cubicBezTo>
                    <a:pt x="1216" y="1539"/>
                    <a:pt x="1217" y="1538"/>
                    <a:pt x="1218" y="1537"/>
                  </a:cubicBezTo>
                  <a:cubicBezTo>
                    <a:pt x="1222" y="1532"/>
                    <a:pt x="1216" y="1518"/>
                    <a:pt x="1215" y="1514"/>
                  </a:cubicBezTo>
                  <a:cubicBezTo>
                    <a:pt x="1211" y="1505"/>
                    <a:pt x="1207" y="1497"/>
                    <a:pt x="1203" y="1490"/>
                  </a:cubicBezTo>
                  <a:cubicBezTo>
                    <a:pt x="1197" y="1476"/>
                    <a:pt x="1190" y="1463"/>
                    <a:pt x="1181" y="1451"/>
                  </a:cubicBezTo>
                  <a:cubicBezTo>
                    <a:pt x="1178" y="1446"/>
                    <a:pt x="1174" y="1442"/>
                    <a:pt x="1169" y="1440"/>
                  </a:cubicBezTo>
                  <a:cubicBezTo>
                    <a:pt x="1164" y="1438"/>
                    <a:pt x="1158" y="1440"/>
                    <a:pt x="1155" y="1445"/>
                  </a:cubicBezTo>
                  <a:cubicBezTo>
                    <a:pt x="1153" y="1448"/>
                    <a:pt x="1152" y="1453"/>
                    <a:pt x="1153" y="1457"/>
                  </a:cubicBezTo>
                  <a:cubicBezTo>
                    <a:pt x="1153" y="1461"/>
                    <a:pt x="1154" y="1465"/>
                    <a:pt x="1155" y="1469"/>
                  </a:cubicBezTo>
                  <a:cubicBezTo>
                    <a:pt x="1166" y="1498"/>
                    <a:pt x="1186" y="1518"/>
                    <a:pt x="1206" y="1535"/>
                  </a:cubicBezTo>
                  <a:close/>
                  <a:moveTo>
                    <a:pt x="2355" y="1840"/>
                  </a:moveTo>
                  <a:cubicBezTo>
                    <a:pt x="2349" y="1827"/>
                    <a:pt x="2342" y="1814"/>
                    <a:pt x="2333" y="1802"/>
                  </a:cubicBezTo>
                  <a:cubicBezTo>
                    <a:pt x="2330" y="1797"/>
                    <a:pt x="2326" y="1793"/>
                    <a:pt x="2321" y="1791"/>
                  </a:cubicBezTo>
                  <a:cubicBezTo>
                    <a:pt x="2316" y="1789"/>
                    <a:pt x="2310" y="1791"/>
                    <a:pt x="2307" y="1796"/>
                  </a:cubicBezTo>
                  <a:cubicBezTo>
                    <a:pt x="2305" y="1799"/>
                    <a:pt x="2304" y="1804"/>
                    <a:pt x="2305" y="1808"/>
                  </a:cubicBezTo>
                  <a:cubicBezTo>
                    <a:pt x="2305" y="1812"/>
                    <a:pt x="2306" y="1816"/>
                    <a:pt x="2307" y="1820"/>
                  </a:cubicBezTo>
                  <a:cubicBezTo>
                    <a:pt x="2318" y="1849"/>
                    <a:pt x="2338" y="1869"/>
                    <a:pt x="2358" y="1886"/>
                  </a:cubicBezTo>
                  <a:cubicBezTo>
                    <a:pt x="2360" y="1887"/>
                    <a:pt x="2362" y="1889"/>
                    <a:pt x="2364" y="1889"/>
                  </a:cubicBezTo>
                  <a:cubicBezTo>
                    <a:pt x="2365" y="1890"/>
                    <a:pt x="2366" y="1890"/>
                    <a:pt x="2366" y="1890"/>
                  </a:cubicBezTo>
                  <a:cubicBezTo>
                    <a:pt x="2368" y="1889"/>
                    <a:pt x="2369" y="1889"/>
                    <a:pt x="2370" y="1888"/>
                  </a:cubicBezTo>
                  <a:cubicBezTo>
                    <a:pt x="2374" y="1883"/>
                    <a:pt x="2368" y="1869"/>
                    <a:pt x="2367" y="1865"/>
                  </a:cubicBezTo>
                  <a:cubicBezTo>
                    <a:pt x="2363" y="1856"/>
                    <a:pt x="2359" y="1848"/>
                    <a:pt x="2355" y="1840"/>
                  </a:cubicBezTo>
                  <a:close/>
                  <a:moveTo>
                    <a:pt x="92" y="1818"/>
                  </a:moveTo>
                  <a:cubicBezTo>
                    <a:pt x="98" y="1810"/>
                    <a:pt x="104" y="1802"/>
                    <a:pt x="109" y="1794"/>
                  </a:cubicBezTo>
                  <a:cubicBezTo>
                    <a:pt x="116" y="1782"/>
                    <a:pt x="122" y="1770"/>
                    <a:pt x="128" y="1758"/>
                  </a:cubicBezTo>
                  <a:cubicBezTo>
                    <a:pt x="133" y="1745"/>
                    <a:pt x="139" y="1733"/>
                    <a:pt x="137" y="1718"/>
                  </a:cubicBezTo>
                  <a:cubicBezTo>
                    <a:pt x="137" y="1715"/>
                    <a:pt x="136" y="1712"/>
                    <a:pt x="135" y="1710"/>
                  </a:cubicBezTo>
                  <a:cubicBezTo>
                    <a:pt x="132" y="1707"/>
                    <a:pt x="129" y="1707"/>
                    <a:pt x="126" y="1708"/>
                  </a:cubicBezTo>
                  <a:cubicBezTo>
                    <a:pt x="119" y="1710"/>
                    <a:pt x="115" y="1716"/>
                    <a:pt x="111" y="1722"/>
                  </a:cubicBezTo>
                  <a:cubicBezTo>
                    <a:pt x="106" y="1730"/>
                    <a:pt x="101" y="1738"/>
                    <a:pt x="98" y="1746"/>
                  </a:cubicBezTo>
                  <a:cubicBezTo>
                    <a:pt x="92" y="1761"/>
                    <a:pt x="88" y="1776"/>
                    <a:pt x="83" y="1792"/>
                  </a:cubicBezTo>
                  <a:cubicBezTo>
                    <a:pt x="79" y="1806"/>
                    <a:pt x="70" y="1833"/>
                    <a:pt x="74" y="1837"/>
                  </a:cubicBezTo>
                  <a:cubicBezTo>
                    <a:pt x="77" y="1841"/>
                    <a:pt x="87" y="1826"/>
                    <a:pt x="92" y="1818"/>
                  </a:cubicBezTo>
                  <a:close/>
                  <a:moveTo>
                    <a:pt x="49" y="1751"/>
                  </a:moveTo>
                  <a:cubicBezTo>
                    <a:pt x="45" y="1736"/>
                    <a:pt x="39" y="1713"/>
                    <a:pt x="26" y="1708"/>
                  </a:cubicBezTo>
                  <a:cubicBezTo>
                    <a:pt x="21" y="1706"/>
                    <a:pt x="16" y="1707"/>
                    <a:pt x="13" y="1712"/>
                  </a:cubicBezTo>
                  <a:cubicBezTo>
                    <a:pt x="9" y="1717"/>
                    <a:pt x="9" y="1726"/>
                    <a:pt x="11" y="1733"/>
                  </a:cubicBezTo>
                  <a:cubicBezTo>
                    <a:pt x="17" y="1754"/>
                    <a:pt x="25" y="1774"/>
                    <a:pt x="35" y="1793"/>
                  </a:cubicBezTo>
                  <a:cubicBezTo>
                    <a:pt x="40" y="1802"/>
                    <a:pt x="46" y="1811"/>
                    <a:pt x="51" y="1819"/>
                  </a:cubicBezTo>
                  <a:cubicBezTo>
                    <a:pt x="54" y="1823"/>
                    <a:pt x="68" y="1848"/>
                    <a:pt x="68" y="1838"/>
                  </a:cubicBezTo>
                  <a:cubicBezTo>
                    <a:pt x="68" y="1826"/>
                    <a:pt x="65" y="1813"/>
                    <a:pt x="62" y="1802"/>
                  </a:cubicBezTo>
                  <a:cubicBezTo>
                    <a:pt x="59" y="1784"/>
                    <a:pt x="54" y="1767"/>
                    <a:pt x="49" y="1751"/>
                  </a:cubicBezTo>
                  <a:close/>
                  <a:moveTo>
                    <a:pt x="74" y="1778"/>
                  </a:moveTo>
                  <a:cubicBezTo>
                    <a:pt x="76" y="1773"/>
                    <a:pt x="77" y="1767"/>
                    <a:pt x="78" y="1762"/>
                  </a:cubicBezTo>
                  <a:cubicBezTo>
                    <a:pt x="80" y="1752"/>
                    <a:pt x="81" y="1742"/>
                    <a:pt x="82" y="1731"/>
                  </a:cubicBezTo>
                  <a:cubicBezTo>
                    <a:pt x="85" y="1715"/>
                    <a:pt x="87" y="1698"/>
                    <a:pt x="87" y="1680"/>
                  </a:cubicBezTo>
                  <a:cubicBezTo>
                    <a:pt x="88" y="1666"/>
                    <a:pt x="89" y="1643"/>
                    <a:pt x="77" y="1636"/>
                  </a:cubicBezTo>
                  <a:cubicBezTo>
                    <a:pt x="72" y="1633"/>
                    <a:pt x="65" y="1635"/>
                    <a:pt x="61" y="1640"/>
                  </a:cubicBezTo>
                  <a:cubicBezTo>
                    <a:pt x="57" y="1645"/>
                    <a:pt x="55" y="1653"/>
                    <a:pt x="54" y="1660"/>
                  </a:cubicBezTo>
                  <a:cubicBezTo>
                    <a:pt x="55" y="1685"/>
                    <a:pt x="58" y="1710"/>
                    <a:pt x="61" y="1735"/>
                  </a:cubicBezTo>
                  <a:cubicBezTo>
                    <a:pt x="63" y="1745"/>
                    <a:pt x="64" y="1755"/>
                    <a:pt x="66" y="1764"/>
                  </a:cubicBezTo>
                  <a:cubicBezTo>
                    <a:pt x="67" y="1767"/>
                    <a:pt x="70" y="1786"/>
                    <a:pt x="74" y="1778"/>
                  </a:cubicBezTo>
                  <a:close/>
                  <a:moveTo>
                    <a:pt x="142" y="1794"/>
                  </a:moveTo>
                  <a:cubicBezTo>
                    <a:pt x="142" y="1794"/>
                    <a:pt x="141" y="1794"/>
                    <a:pt x="141" y="1794"/>
                  </a:cubicBezTo>
                  <a:cubicBezTo>
                    <a:pt x="139" y="1792"/>
                    <a:pt x="136" y="1793"/>
                    <a:pt x="133" y="1794"/>
                  </a:cubicBezTo>
                  <a:cubicBezTo>
                    <a:pt x="120" y="1799"/>
                    <a:pt x="109" y="1813"/>
                    <a:pt x="100" y="1827"/>
                  </a:cubicBezTo>
                  <a:cubicBezTo>
                    <a:pt x="89" y="1844"/>
                    <a:pt x="73" y="1880"/>
                    <a:pt x="76" y="1886"/>
                  </a:cubicBezTo>
                  <a:cubicBezTo>
                    <a:pt x="79" y="1892"/>
                    <a:pt x="117" y="1868"/>
                    <a:pt x="132" y="1847"/>
                  </a:cubicBezTo>
                  <a:cubicBezTo>
                    <a:pt x="140" y="1836"/>
                    <a:pt x="155" y="1814"/>
                    <a:pt x="146" y="1799"/>
                  </a:cubicBezTo>
                  <a:cubicBezTo>
                    <a:pt x="145" y="1797"/>
                    <a:pt x="144" y="1795"/>
                    <a:pt x="142" y="1794"/>
                  </a:cubicBezTo>
                  <a:close/>
                  <a:moveTo>
                    <a:pt x="1294" y="738"/>
                  </a:moveTo>
                  <a:cubicBezTo>
                    <a:pt x="1294" y="738"/>
                    <a:pt x="1293" y="737"/>
                    <a:pt x="1293" y="737"/>
                  </a:cubicBezTo>
                  <a:cubicBezTo>
                    <a:pt x="1291" y="736"/>
                    <a:pt x="1288" y="736"/>
                    <a:pt x="1285" y="737"/>
                  </a:cubicBezTo>
                  <a:cubicBezTo>
                    <a:pt x="1272" y="742"/>
                    <a:pt x="1261" y="757"/>
                    <a:pt x="1252" y="770"/>
                  </a:cubicBezTo>
                  <a:cubicBezTo>
                    <a:pt x="1241" y="787"/>
                    <a:pt x="1225" y="823"/>
                    <a:pt x="1228" y="830"/>
                  </a:cubicBezTo>
                  <a:cubicBezTo>
                    <a:pt x="1231" y="836"/>
                    <a:pt x="1269" y="811"/>
                    <a:pt x="1284" y="791"/>
                  </a:cubicBezTo>
                  <a:cubicBezTo>
                    <a:pt x="1292" y="780"/>
                    <a:pt x="1307" y="758"/>
                    <a:pt x="1298" y="742"/>
                  </a:cubicBezTo>
                  <a:cubicBezTo>
                    <a:pt x="1297" y="740"/>
                    <a:pt x="1296" y="739"/>
                    <a:pt x="1294" y="738"/>
                  </a:cubicBezTo>
                  <a:close/>
                  <a:moveTo>
                    <a:pt x="1294" y="32"/>
                  </a:moveTo>
                  <a:cubicBezTo>
                    <a:pt x="1294" y="32"/>
                    <a:pt x="1293" y="32"/>
                    <a:pt x="1293" y="32"/>
                  </a:cubicBezTo>
                  <a:cubicBezTo>
                    <a:pt x="1291" y="30"/>
                    <a:pt x="1288" y="31"/>
                    <a:pt x="1285" y="32"/>
                  </a:cubicBezTo>
                  <a:cubicBezTo>
                    <a:pt x="1272" y="37"/>
                    <a:pt x="1261" y="51"/>
                    <a:pt x="1252" y="65"/>
                  </a:cubicBezTo>
                  <a:cubicBezTo>
                    <a:pt x="1241" y="82"/>
                    <a:pt x="1225" y="118"/>
                    <a:pt x="1228" y="124"/>
                  </a:cubicBezTo>
                  <a:cubicBezTo>
                    <a:pt x="1231" y="130"/>
                    <a:pt x="1269" y="105"/>
                    <a:pt x="1284" y="85"/>
                  </a:cubicBezTo>
                  <a:cubicBezTo>
                    <a:pt x="1292" y="74"/>
                    <a:pt x="1307" y="52"/>
                    <a:pt x="1298" y="36"/>
                  </a:cubicBezTo>
                  <a:cubicBezTo>
                    <a:pt x="1297" y="35"/>
                    <a:pt x="1296" y="33"/>
                    <a:pt x="1294" y="32"/>
                  </a:cubicBezTo>
                  <a:close/>
                  <a:moveTo>
                    <a:pt x="1294" y="1443"/>
                  </a:moveTo>
                  <a:cubicBezTo>
                    <a:pt x="1294" y="1443"/>
                    <a:pt x="1293" y="1443"/>
                    <a:pt x="1293" y="1443"/>
                  </a:cubicBezTo>
                  <a:cubicBezTo>
                    <a:pt x="1291" y="1441"/>
                    <a:pt x="1288" y="1442"/>
                    <a:pt x="1285" y="1443"/>
                  </a:cubicBezTo>
                  <a:cubicBezTo>
                    <a:pt x="1272" y="1448"/>
                    <a:pt x="1261" y="1463"/>
                    <a:pt x="1252" y="1476"/>
                  </a:cubicBezTo>
                  <a:cubicBezTo>
                    <a:pt x="1241" y="1493"/>
                    <a:pt x="1225" y="1529"/>
                    <a:pt x="1228" y="1535"/>
                  </a:cubicBezTo>
                  <a:cubicBezTo>
                    <a:pt x="1231" y="1542"/>
                    <a:pt x="1269" y="1517"/>
                    <a:pt x="1284" y="1496"/>
                  </a:cubicBezTo>
                  <a:cubicBezTo>
                    <a:pt x="1292" y="1485"/>
                    <a:pt x="1307" y="1463"/>
                    <a:pt x="1298" y="1448"/>
                  </a:cubicBezTo>
                  <a:cubicBezTo>
                    <a:pt x="1297" y="1446"/>
                    <a:pt x="1296" y="1444"/>
                    <a:pt x="1294" y="1443"/>
                  </a:cubicBezTo>
                  <a:close/>
                  <a:moveTo>
                    <a:pt x="1294" y="2149"/>
                  </a:moveTo>
                  <a:cubicBezTo>
                    <a:pt x="1294" y="2149"/>
                    <a:pt x="1293" y="2148"/>
                    <a:pt x="1293" y="2148"/>
                  </a:cubicBezTo>
                  <a:cubicBezTo>
                    <a:pt x="1291" y="2147"/>
                    <a:pt x="1288" y="2147"/>
                    <a:pt x="1285" y="2148"/>
                  </a:cubicBezTo>
                  <a:cubicBezTo>
                    <a:pt x="1280" y="2150"/>
                    <a:pt x="1275" y="2154"/>
                    <a:pt x="1270" y="2158"/>
                  </a:cubicBezTo>
                  <a:cubicBezTo>
                    <a:pt x="1300" y="2158"/>
                    <a:pt x="1300" y="2158"/>
                    <a:pt x="1300" y="2158"/>
                  </a:cubicBezTo>
                  <a:cubicBezTo>
                    <a:pt x="1299" y="2157"/>
                    <a:pt x="1299" y="2155"/>
                    <a:pt x="1298" y="2153"/>
                  </a:cubicBezTo>
                  <a:cubicBezTo>
                    <a:pt x="1297" y="2151"/>
                    <a:pt x="1296" y="2150"/>
                    <a:pt x="1294" y="2149"/>
                  </a:cubicBezTo>
                  <a:close/>
                  <a:moveTo>
                    <a:pt x="1239" y="2035"/>
                  </a:moveTo>
                  <a:cubicBezTo>
                    <a:pt x="1240" y="2021"/>
                    <a:pt x="1241" y="1998"/>
                    <a:pt x="1229" y="1991"/>
                  </a:cubicBezTo>
                  <a:cubicBezTo>
                    <a:pt x="1224" y="1988"/>
                    <a:pt x="1217" y="1990"/>
                    <a:pt x="1213" y="1995"/>
                  </a:cubicBezTo>
                  <a:cubicBezTo>
                    <a:pt x="1209" y="2000"/>
                    <a:pt x="1207" y="2007"/>
                    <a:pt x="1206" y="2015"/>
                  </a:cubicBezTo>
                  <a:cubicBezTo>
                    <a:pt x="1207" y="2040"/>
                    <a:pt x="1210" y="2065"/>
                    <a:pt x="1213" y="2089"/>
                  </a:cubicBezTo>
                  <a:cubicBezTo>
                    <a:pt x="1215" y="2099"/>
                    <a:pt x="1216" y="2109"/>
                    <a:pt x="1218" y="2119"/>
                  </a:cubicBezTo>
                  <a:cubicBezTo>
                    <a:pt x="1219" y="2122"/>
                    <a:pt x="1222" y="2140"/>
                    <a:pt x="1226" y="2132"/>
                  </a:cubicBezTo>
                  <a:cubicBezTo>
                    <a:pt x="1228" y="2128"/>
                    <a:pt x="1229" y="2122"/>
                    <a:pt x="1230" y="2117"/>
                  </a:cubicBezTo>
                  <a:cubicBezTo>
                    <a:pt x="1232" y="2106"/>
                    <a:pt x="1233" y="2096"/>
                    <a:pt x="1234" y="2086"/>
                  </a:cubicBezTo>
                  <a:cubicBezTo>
                    <a:pt x="1237" y="2069"/>
                    <a:pt x="1238" y="2052"/>
                    <a:pt x="1239" y="2035"/>
                  </a:cubicBezTo>
                  <a:close/>
                  <a:moveTo>
                    <a:pt x="1289" y="2073"/>
                  </a:moveTo>
                  <a:cubicBezTo>
                    <a:pt x="1289" y="2070"/>
                    <a:pt x="1288" y="2067"/>
                    <a:pt x="1287" y="2064"/>
                  </a:cubicBezTo>
                  <a:cubicBezTo>
                    <a:pt x="1284" y="2062"/>
                    <a:pt x="1281" y="2061"/>
                    <a:pt x="1278" y="2062"/>
                  </a:cubicBezTo>
                  <a:cubicBezTo>
                    <a:pt x="1271" y="2064"/>
                    <a:pt x="1267" y="2070"/>
                    <a:pt x="1263" y="2077"/>
                  </a:cubicBezTo>
                  <a:cubicBezTo>
                    <a:pt x="1258" y="2085"/>
                    <a:pt x="1253" y="2092"/>
                    <a:pt x="1250" y="2101"/>
                  </a:cubicBezTo>
                  <a:cubicBezTo>
                    <a:pt x="1244" y="2116"/>
                    <a:pt x="1240" y="2131"/>
                    <a:pt x="1235" y="2146"/>
                  </a:cubicBezTo>
                  <a:cubicBezTo>
                    <a:pt x="1234" y="2150"/>
                    <a:pt x="1233" y="2154"/>
                    <a:pt x="1231" y="2158"/>
                  </a:cubicBezTo>
                  <a:cubicBezTo>
                    <a:pt x="1254" y="2158"/>
                    <a:pt x="1254" y="2158"/>
                    <a:pt x="1254" y="2158"/>
                  </a:cubicBezTo>
                  <a:cubicBezTo>
                    <a:pt x="1257" y="2155"/>
                    <a:pt x="1259" y="2152"/>
                    <a:pt x="1261" y="2149"/>
                  </a:cubicBezTo>
                  <a:cubicBezTo>
                    <a:pt x="1268" y="2137"/>
                    <a:pt x="1274" y="2125"/>
                    <a:pt x="1280" y="2112"/>
                  </a:cubicBezTo>
                  <a:cubicBezTo>
                    <a:pt x="1285" y="2100"/>
                    <a:pt x="1291" y="2088"/>
                    <a:pt x="1289" y="2073"/>
                  </a:cubicBezTo>
                  <a:close/>
                  <a:moveTo>
                    <a:pt x="1201" y="2105"/>
                  </a:moveTo>
                  <a:cubicBezTo>
                    <a:pt x="1197" y="2091"/>
                    <a:pt x="1191" y="2067"/>
                    <a:pt x="1177" y="2063"/>
                  </a:cubicBezTo>
                  <a:cubicBezTo>
                    <a:pt x="1173" y="2061"/>
                    <a:pt x="1168" y="2062"/>
                    <a:pt x="1165" y="2067"/>
                  </a:cubicBezTo>
                  <a:cubicBezTo>
                    <a:pt x="1161" y="2072"/>
                    <a:pt x="1161" y="2080"/>
                    <a:pt x="1163" y="2087"/>
                  </a:cubicBezTo>
                  <a:cubicBezTo>
                    <a:pt x="1169" y="2108"/>
                    <a:pt x="1177" y="2129"/>
                    <a:pt x="1187" y="2147"/>
                  </a:cubicBezTo>
                  <a:cubicBezTo>
                    <a:pt x="1189" y="2151"/>
                    <a:pt x="1191" y="2155"/>
                    <a:pt x="1194" y="2158"/>
                  </a:cubicBezTo>
                  <a:cubicBezTo>
                    <a:pt x="1215" y="2158"/>
                    <a:pt x="1215" y="2158"/>
                    <a:pt x="1215" y="2158"/>
                  </a:cubicBezTo>
                  <a:cubicBezTo>
                    <a:pt x="1215" y="2158"/>
                    <a:pt x="1214" y="2157"/>
                    <a:pt x="1214" y="2156"/>
                  </a:cubicBezTo>
                  <a:cubicBezTo>
                    <a:pt x="1211" y="2139"/>
                    <a:pt x="1206" y="2122"/>
                    <a:pt x="1201" y="2105"/>
                  </a:cubicBezTo>
                  <a:close/>
                </a:path>
              </a:pathLst>
            </a:custGeom>
            <a:solidFill>
              <a:schemeClr val="accent3"/>
            </a:solidFill>
            <a:ln>
              <a:noFill/>
            </a:ln>
          </p:spPr>
        </p:sp>
        <p:sp>
          <p:nvSpPr>
            <p:cNvPr id="24" name="Freeform 13"/>
            <p:cNvSpPr>
              <a:spLocks noEditPoints="1"/>
            </p:cNvSpPr>
            <p:nvPr/>
          </p:nvSpPr>
          <p:spPr bwMode="auto">
            <a:xfrm>
              <a:off x="2135956" y="3379"/>
              <a:ext cx="7809487" cy="6854622"/>
            </a:xfrm>
            <a:custGeom>
              <a:avLst/>
              <a:gdLst/>
              <a:ahLst/>
              <a:cxnLst/>
              <a:rect l="0" t="0" r="r" b="b"/>
              <a:pathLst>
                <a:path w="2459" h="2158">
                  <a:moveTo>
                    <a:pt x="1155" y="408"/>
                  </a:moveTo>
                  <a:cubicBezTo>
                    <a:pt x="1166" y="437"/>
                    <a:pt x="1186" y="457"/>
                    <a:pt x="1206" y="474"/>
                  </a:cubicBezTo>
                  <a:cubicBezTo>
                    <a:pt x="1208" y="475"/>
                    <a:pt x="1210" y="477"/>
                    <a:pt x="1212" y="477"/>
                  </a:cubicBezTo>
                  <a:cubicBezTo>
                    <a:pt x="1213" y="478"/>
                    <a:pt x="1214" y="478"/>
                    <a:pt x="1215" y="477"/>
                  </a:cubicBezTo>
                  <a:cubicBezTo>
                    <a:pt x="1216" y="477"/>
                    <a:pt x="1217" y="477"/>
                    <a:pt x="1218" y="475"/>
                  </a:cubicBezTo>
                  <a:cubicBezTo>
                    <a:pt x="1222" y="470"/>
                    <a:pt x="1216" y="457"/>
                    <a:pt x="1215" y="452"/>
                  </a:cubicBezTo>
                  <a:cubicBezTo>
                    <a:pt x="1211" y="444"/>
                    <a:pt x="1207" y="436"/>
                    <a:pt x="1203" y="428"/>
                  </a:cubicBezTo>
                  <a:cubicBezTo>
                    <a:pt x="1197" y="415"/>
                    <a:pt x="1190" y="402"/>
                    <a:pt x="1181" y="390"/>
                  </a:cubicBezTo>
                  <a:cubicBezTo>
                    <a:pt x="1178" y="385"/>
                    <a:pt x="1174" y="380"/>
                    <a:pt x="1169" y="379"/>
                  </a:cubicBezTo>
                  <a:cubicBezTo>
                    <a:pt x="1164" y="377"/>
                    <a:pt x="1158" y="379"/>
                    <a:pt x="1155" y="384"/>
                  </a:cubicBezTo>
                  <a:cubicBezTo>
                    <a:pt x="1153" y="387"/>
                    <a:pt x="1152" y="392"/>
                    <a:pt x="1153" y="396"/>
                  </a:cubicBezTo>
                  <a:cubicBezTo>
                    <a:pt x="1153" y="400"/>
                    <a:pt x="1154" y="404"/>
                    <a:pt x="1155" y="408"/>
                  </a:cubicBezTo>
                  <a:close/>
                  <a:moveTo>
                    <a:pt x="1187" y="380"/>
                  </a:moveTo>
                  <a:cubicBezTo>
                    <a:pt x="1192" y="390"/>
                    <a:pt x="1197" y="399"/>
                    <a:pt x="1203" y="407"/>
                  </a:cubicBezTo>
                  <a:cubicBezTo>
                    <a:pt x="1206" y="411"/>
                    <a:pt x="1220" y="435"/>
                    <a:pt x="1220" y="425"/>
                  </a:cubicBezTo>
                  <a:cubicBezTo>
                    <a:pt x="1220" y="414"/>
                    <a:pt x="1217" y="401"/>
                    <a:pt x="1214" y="390"/>
                  </a:cubicBezTo>
                  <a:cubicBezTo>
                    <a:pt x="1211" y="372"/>
                    <a:pt x="1206" y="355"/>
                    <a:pt x="1201" y="338"/>
                  </a:cubicBezTo>
                  <a:cubicBezTo>
                    <a:pt x="1197" y="324"/>
                    <a:pt x="1191" y="300"/>
                    <a:pt x="1177" y="296"/>
                  </a:cubicBezTo>
                  <a:cubicBezTo>
                    <a:pt x="1173" y="294"/>
                    <a:pt x="1168" y="295"/>
                    <a:pt x="1165" y="300"/>
                  </a:cubicBezTo>
                  <a:cubicBezTo>
                    <a:pt x="1161" y="305"/>
                    <a:pt x="1161" y="314"/>
                    <a:pt x="1163" y="320"/>
                  </a:cubicBezTo>
                  <a:cubicBezTo>
                    <a:pt x="1169" y="342"/>
                    <a:pt x="1177" y="362"/>
                    <a:pt x="1187" y="380"/>
                  </a:cubicBezTo>
                  <a:close/>
                  <a:moveTo>
                    <a:pt x="1155" y="1116"/>
                  </a:moveTo>
                  <a:cubicBezTo>
                    <a:pt x="1166" y="1145"/>
                    <a:pt x="1186" y="1165"/>
                    <a:pt x="1206" y="1182"/>
                  </a:cubicBezTo>
                  <a:cubicBezTo>
                    <a:pt x="1208" y="1184"/>
                    <a:pt x="1210" y="1185"/>
                    <a:pt x="1212" y="1186"/>
                  </a:cubicBezTo>
                  <a:cubicBezTo>
                    <a:pt x="1213" y="1186"/>
                    <a:pt x="1214" y="1186"/>
                    <a:pt x="1215" y="1186"/>
                  </a:cubicBezTo>
                  <a:cubicBezTo>
                    <a:pt x="1216" y="1186"/>
                    <a:pt x="1217" y="1185"/>
                    <a:pt x="1218" y="1184"/>
                  </a:cubicBezTo>
                  <a:cubicBezTo>
                    <a:pt x="1222" y="1179"/>
                    <a:pt x="1216" y="1166"/>
                    <a:pt x="1215" y="1161"/>
                  </a:cubicBezTo>
                  <a:cubicBezTo>
                    <a:pt x="1211" y="1152"/>
                    <a:pt x="1207" y="1145"/>
                    <a:pt x="1203" y="1137"/>
                  </a:cubicBezTo>
                  <a:cubicBezTo>
                    <a:pt x="1197" y="1123"/>
                    <a:pt x="1190" y="1110"/>
                    <a:pt x="1181" y="1098"/>
                  </a:cubicBezTo>
                  <a:cubicBezTo>
                    <a:pt x="1178" y="1093"/>
                    <a:pt x="1174" y="1089"/>
                    <a:pt x="1169" y="1087"/>
                  </a:cubicBezTo>
                  <a:cubicBezTo>
                    <a:pt x="1164" y="1085"/>
                    <a:pt x="1158" y="1087"/>
                    <a:pt x="1155" y="1092"/>
                  </a:cubicBezTo>
                  <a:cubicBezTo>
                    <a:pt x="1153" y="1096"/>
                    <a:pt x="1152" y="1100"/>
                    <a:pt x="1153" y="1104"/>
                  </a:cubicBezTo>
                  <a:cubicBezTo>
                    <a:pt x="1153" y="1108"/>
                    <a:pt x="1154" y="1112"/>
                    <a:pt x="1155" y="1116"/>
                  </a:cubicBezTo>
                  <a:close/>
                  <a:moveTo>
                    <a:pt x="1218" y="352"/>
                  </a:moveTo>
                  <a:cubicBezTo>
                    <a:pt x="1219" y="355"/>
                    <a:pt x="1222" y="374"/>
                    <a:pt x="1226" y="366"/>
                  </a:cubicBezTo>
                  <a:cubicBezTo>
                    <a:pt x="1228" y="361"/>
                    <a:pt x="1229" y="355"/>
                    <a:pt x="1230" y="350"/>
                  </a:cubicBezTo>
                  <a:cubicBezTo>
                    <a:pt x="1232" y="340"/>
                    <a:pt x="1233" y="329"/>
                    <a:pt x="1234" y="319"/>
                  </a:cubicBezTo>
                  <a:cubicBezTo>
                    <a:pt x="1237" y="302"/>
                    <a:pt x="1238" y="285"/>
                    <a:pt x="1239" y="268"/>
                  </a:cubicBezTo>
                  <a:cubicBezTo>
                    <a:pt x="1240" y="254"/>
                    <a:pt x="1241" y="231"/>
                    <a:pt x="1229" y="224"/>
                  </a:cubicBezTo>
                  <a:cubicBezTo>
                    <a:pt x="1224" y="221"/>
                    <a:pt x="1217" y="223"/>
                    <a:pt x="1213" y="228"/>
                  </a:cubicBezTo>
                  <a:cubicBezTo>
                    <a:pt x="1209" y="233"/>
                    <a:pt x="1207" y="240"/>
                    <a:pt x="1206" y="248"/>
                  </a:cubicBezTo>
                  <a:cubicBezTo>
                    <a:pt x="1207" y="273"/>
                    <a:pt x="1210" y="298"/>
                    <a:pt x="1213" y="323"/>
                  </a:cubicBezTo>
                  <a:cubicBezTo>
                    <a:pt x="1215" y="333"/>
                    <a:pt x="1216" y="342"/>
                    <a:pt x="1218" y="352"/>
                  </a:cubicBezTo>
                  <a:close/>
                  <a:moveTo>
                    <a:pt x="74" y="75"/>
                  </a:moveTo>
                  <a:cubicBezTo>
                    <a:pt x="77" y="79"/>
                    <a:pt x="87" y="63"/>
                    <a:pt x="92" y="56"/>
                  </a:cubicBezTo>
                  <a:cubicBezTo>
                    <a:pt x="98" y="48"/>
                    <a:pt x="104" y="40"/>
                    <a:pt x="109" y="32"/>
                  </a:cubicBezTo>
                  <a:cubicBezTo>
                    <a:pt x="115" y="22"/>
                    <a:pt x="121" y="11"/>
                    <a:pt x="126" y="0"/>
                  </a:cubicBezTo>
                  <a:cubicBezTo>
                    <a:pt x="92" y="0"/>
                    <a:pt x="92" y="0"/>
                    <a:pt x="92" y="0"/>
                  </a:cubicBezTo>
                  <a:cubicBezTo>
                    <a:pt x="89" y="10"/>
                    <a:pt x="86" y="20"/>
                    <a:pt x="83" y="29"/>
                  </a:cubicBezTo>
                  <a:cubicBezTo>
                    <a:pt x="79" y="44"/>
                    <a:pt x="70" y="71"/>
                    <a:pt x="74" y="75"/>
                  </a:cubicBezTo>
                  <a:close/>
                  <a:moveTo>
                    <a:pt x="1226" y="1133"/>
                  </a:moveTo>
                  <a:cubicBezTo>
                    <a:pt x="1229" y="1137"/>
                    <a:pt x="1239" y="1122"/>
                    <a:pt x="1244" y="1115"/>
                  </a:cubicBezTo>
                  <a:cubicBezTo>
                    <a:pt x="1250" y="1107"/>
                    <a:pt x="1256" y="1099"/>
                    <a:pt x="1261" y="1090"/>
                  </a:cubicBezTo>
                  <a:cubicBezTo>
                    <a:pt x="1268" y="1079"/>
                    <a:pt x="1274" y="1067"/>
                    <a:pt x="1280" y="1054"/>
                  </a:cubicBezTo>
                  <a:cubicBezTo>
                    <a:pt x="1285" y="1042"/>
                    <a:pt x="1291" y="1029"/>
                    <a:pt x="1289" y="1015"/>
                  </a:cubicBezTo>
                  <a:cubicBezTo>
                    <a:pt x="1289" y="1011"/>
                    <a:pt x="1288" y="1008"/>
                    <a:pt x="1287" y="1006"/>
                  </a:cubicBezTo>
                  <a:cubicBezTo>
                    <a:pt x="1284" y="1003"/>
                    <a:pt x="1281" y="1003"/>
                    <a:pt x="1278" y="1004"/>
                  </a:cubicBezTo>
                  <a:cubicBezTo>
                    <a:pt x="1271" y="1006"/>
                    <a:pt x="1267" y="1012"/>
                    <a:pt x="1263" y="1019"/>
                  </a:cubicBezTo>
                  <a:cubicBezTo>
                    <a:pt x="1258" y="1026"/>
                    <a:pt x="1253" y="1034"/>
                    <a:pt x="1250" y="1043"/>
                  </a:cubicBezTo>
                  <a:cubicBezTo>
                    <a:pt x="1244" y="1058"/>
                    <a:pt x="1240" y="1073"/>
                    <a:pt x="1235" y="1088"/>
                  </a:cubicBezTo>
                  <a:cubicBezTo>
                    <a:pt x="1231" y="1103"/>
                    <a:pt x="1222" y="1129"/>
                    <a:pt x="1226" y="1133"/>
                  </a:cubicBezTo>
                  <a:close/>
                  <a:moveTo>
                    <a:pt x="1201" y="1047"/>
                  </a:moveTo>
                  <a:cubicBezTo>
                    <a:pt x="1197" y="1032"/>
                    <a:pt x="1191" y="1009"/>
                    <a:pt x="1177" y="1004"/>
                  </a:cubicBezTo>
                  <a:cubicBezTo>
                    <a:pt x="1173" y="1003"/>
                    <a:pt x="1168" y="1004"/>
                    <a:pt x="1165" y="1008"/>
                  </a:cubicBezTo>
                  <a:cubicBezTo>
                    <a:pt x="1161" y="1014"/>
                    <a:pt x="1161" y="1022"/>
                    <a:pt x="1163" y="1029"/>
                  </a:cubicBezTo>
                  <a:cubicBezTo>
                    <a:pt x="1169" y="1050"/>
                    <a:pt x="1177" y="1070"/>
                    <a:pt x="1187" y="1089"/>
                  </a:cubicBezTo>
                  <a:cubicBezTo>
                    <a:pt x="1192" y="1098"/>
                    <a:pt x="1197" y="1107"/>
                    <a:pt x="1203" y="1116"/>
                  </a:cubicBezTo>
                  <a:cubicBezTo>
                    <a:pt x="1206" y="1120"/>
                    <a:pt x="1220" y="1144"/>
                    <a:pt x="1220" y="1134"/>
                  </a:cubicBezTo>
                  <a:cubicBezTo>
                    <a:pt x="1220" y="1122"/>
                    <a:pt x="1217" y="1109"/>
                    <a:pt x="1214" y="1098"/>
                  </a:cubicBezTo>
                  <a:cubicBezTo>
                    <a:pt x="1211" y="1081"/>
                    <a:pt x="1206" y="1064"/>
                    <a:pt x="1201" y="1047"/>
                  </a:cubicBezTo>
                  <a:close/>
                  <a:moveTo>
                    <a:pt x="77" y="1285"/>
                  </a:moveTo>
                  <a:cubicBezTo>
                    <a:pt x="72" y="1282"/>
                    <a:pt x="65" y="1284"/>
                    <a:pt x="61" y="1289"/>
                  </a:cubicBezTo>
                  <a:cubicBezTo>
                    <a:pt x="57" y="1294"/>
                    <a:pt x="55" y="1302"/>
                    <a:pt x="54" y="1309"/>
                  </a:cubicBezTo>
                  <a:cubicBezTo>
                    <a:pt x="55" y="1334"/>
                    <a:pt x="58" y="1359"/>
                    <a:pt x="61" y="1384"/>
                  </a:cubicBezTo>
                  <a:cubicBezTo>
                    <a:pt x="63" y="1394"/>
                    <a:pt x="64" y="1404"/>
                    <a:pt x="66" y="1413"/>
                  </a:cubicBezTo>
                  <a:cubicBezTo>
                    <a:pt x="67" y="1416"/>
                    <a:pt x="70" y="1435"/>
                    <a:pt x="74" y="1427"/>
                  </a:cubicBezTo>
                  <a:cubicBezTo>
                    <a:pt x="76" y="1422"/>
                    <a:pt x="77" y="1416"/>
                    <a:pt x="78" y="1411"/>
                  </a:cubicBezTo>
                  <a:cubicBezTo>
                    <a:pt x="80" y="1401"/>
                    <a:pt x="81" y="1391"/>
                    <a:pt x="82" y="1381"/>
                  </a:cubicBezTo>
                  <a:cubicBezTo>
                    <a:pt x="85" y="1364"/>
                    <a:pt x="87" y="1347"/>
                    <a:pt x="87" y="1330"/>
                  </a:cubicBezTo>
                  <a:cubicBezTo>
                    <a:pt x="88" y="1315"/>
                    <a:pt x="89" y="1293"/>
                    <a:pt x="77" y="1285"/>
                  </a:cubicBezTo>
                  <a:close/>
                  <a:moveTo>
                    <a:pt x="49" y="694"/>
                  </a:moveTo>
                  <a:cubicBezTo>
                    <a:pt x="45" y="680"/>
                    <a:pt x="39" y="656"/>
                    <a:pt x="25" y="651"/>
                  </a:cubicBezTo>
                  <a:cubicBezTo>
                    <a:pt x="21" y="650"/>
                    <a:pt x="16" y="651"/>
                    <a:pt x="13" y="655"/>
                  </a:cubicBezTo>
                  <a:cubicBezTo>
                    <a:pt x="9" y="661"/>
                    <a:pt x="9" y="669"/>
                    <a:pt x="11" y="676"/>
                  </a:cubicBezTo>
                  <a:cubicBezTo>
                    <a:pt x="17" y="697"/>
                    <a:pt x="25" y="718"/>
                    <a:pt x="35" y="736"/>
                  </a:cubicBezTo>
                  <a:cubicBezTo>
                    <a:pt x="40" y="745"/>
                    <a:pt x="46" y="754"/>
                    <a:pt x="51" y="763"/>
                  </a:cubicBezTo>
                  <a:cubicBezTo>
                    <a:pt x="54" y="767"/>
                    <a:pt x="68" y="791"/>
                    <a:pt x="68" y="781"/>
                  </a:cubicBezTo>
                  <a:cubicBezTo>
                    <a:pt x="68" y="769"/>
                    <a:pt x="65" y="757"/>
                    <a:pt x="62" y="745"/>
                  </a:cubicBezTo>
                  <a:cubicBezTo>
                    <a:pt x="59" y="728"/>
                    <a:pt x="54" y="711"/>
                    <a:pt x="49" y="694"/>
                  </a:cubicBezTo>
                  <a:close/>
                  <a:moveTo>
                    <a:pt x="77" y="580"/>
                  </a:moveTo>
                  <a:cubicBezTo>
                    <a:pt x="72" y="577"/>
                    <a:pt x="65" y="579"/>
                    <a:pt x="61" y="584"/>
                  </a:cubicBezTo>
                  <a:cubicBezTo>
                    <a:pt x="57" y="589"/>
                    <a:pt x="55" y="596"/>
                    <a:pt x="54" y="603"/>
                  </a:cubicBezTo>
                  <a:cubicBezTo>
                    <a:pt x="55" y="629"/>
                    <a:pt x="58" y="653"/>
                    <a:pt x="61" y="678"/>
                  </a:cubicBezTo>
                  <a:cubicBezTo>
                    <a:pt x="63" y="688"/>
                    <a:pt x="64" y="698"/>
                    <a:pt x="66" y="708"/>
                  </a:cubicBezTo>
                  <a:cubicBezTo>
                    <a:pt x="67" y="711"/>
                    <a:pt x="70" y="729"/>
                    <a:pt x="74" y="721"/>
                  </a:cubicBezTo>
                  <a:cubicBezTo>
                    <a:pt x="76" y="717"/>
                    <a:pt x="77" y="710"/>
                    <a:pt x="78" y="705"/>
                  </a:cubicBezTo>
                  <a:cubicBezTo>
                    <a:pt x="80" y="695"/>
                    <a:pt x="81" y="685"/>
                    <a:pt x="82" y="675"/>
                  </a:cubicBezTo>
                  <a:cubicBezTo>
                    <a:pt x="85" y="658"/>
                    <a:pt x="87" y="641"/>
                    <a:pt x="87" y="624"/>
                  </a:cubicBezTo>
                  <a:cubicBezTo>
                    <a:pt x="88" y="610"/>
                    <a:pt x="89" y="587"/>
                    <a:pt x="77" y="580"/>
                  </a:cubicBezTo>
                  <a:close/>
                  <a:moveTo>
                    <a:pt x="92" y="762"/>
                  </a:moveTo>
                  <a:cubicBezTo>
                    <a:pt x="98" y="754"/>
                    <a:pt x="104" y="746"/>
                    <a:pt x="109" y="737"/>
                  </a:cubicBezTo>
                  <a:cubicBezTo>
                    <a:pt x="116" y="726"/>
                    <a:pt x="122" y="714"/>
                    <a:pt x="128" y="701"/>
                  </a:cubicBezTo>
                  <a:cubicBezTo>
                    <a:pt x="133" y="689"/>
                    <a:pt x="139" y="677"/>
                    <a:pt x="137" y="662"/>
                  </a:cubicBezTo>
                  <a:cubicBezTo>
                    <a:pt x="137" y="659"/>
                    <a:pt x="136" y="655"/>
                    <a:pt x="135" y="653"/>
                  </a:cubicBezTo>
                  <a:cubicBezTo>
                    <a:pt x="132" y="650"/>
                    <a:pt x="129" y="650"/>
                    <a:pt x="126" y="651"/>
                  </a:cubicBezTo>
                  <a:cubicBezTo>
                    <a:pt x="119" y="653"/>
                    <a:pt x="115" y="659"/>
                    <a:pt x="111" y="666"/>
                  </a:cubicBezTo>
                  <a:cubicBezTo>
                    <a:pt x="106" y="673"/>
                    <a:pt x="101" y="681"/>
                    <a:pt x="98" y="690"/>
                  </a:cubicBezTo>
                  <a:cubicBezTo>
                    <a:pt x="92" y="705"/>
                    <a:pt x="88" y="720"/>
                    <a:pt x="83" y="735"/>
                  </a:cubicBezTo>
                  <a:cubicBezTo>
                    <a:pt x="79" y="750"/>
                    <a:pt x="70" y="776"/>
                    <a:pt x="74" y="780"/>
                  </a:cubicBezTo>
                  <a:cubicBezTo>
                    <a:pt x="77" y="784"/>
                    <a:pt x="87" y="769"/>
                    <a:pt x="92" y="762"/>
                  </a:cubicBezTo>
                  <a:close/>
                  <a:moveTo>
                    <a:pt x="74" y="16"/>
                  </a:moveTo>
                  <a:cubicBezTo>
                    <a:pt x="76" y="11"/>
                    <a:pt x="77" y="5"/>
                    <a:pt x="78" y="0"/>
                  </a:cubicBezTo>
                  <a:cubicBezTo>
                    <a:pt x="66" y="0"/>
                    <a:pt x="66" y="0"/>
                    <a:pt x="66" y="0"/>
                  </a:cubicBezTo>
                  <a:cubicBezTo>
                    <a:pt x="66" y="1"/>
                    <a:pt x="66" y="2"/>
                    <a:pt x="66" y="2"/>
                  </a:cubicBezTo>
                  <a:cubicBezTo>
                    <a:pt x="67" y="5"/>
                    <a:pt x="70" y="24"/>
                    <a:pt x="74" y="16"/>
                  </a:cubicBezTo>
                  <a:close/>
                  <a:moveTo>
                    <a:pt x="74" y="1486"/>
                  </a:moveTo>
                  <a:cubicBezTo>
                    <a:pt x="77" y="1490"/>
                    <a:pt x="87" y="1475"/>
                    <a:pt x="92" y="1467"/>
                  </a:cubicBezTo>
                  <a:cubicBezTo>
                    <a:pt x="98" y="1460"/>
                    <a:pt x="104" y="1451"/>
                    <a:pt x="109" y="1443"/>
                  </a:cubicBezTo>
                  <a:cubicBezTo>
                    <a:pt x="116" y="1432"/>
                    <a:pt x="122" y="1420"/>
                    <a:pt x="128" y="1407"/>
                  </a:cubicBezTo>
                  <a:cubicBezTo>
                    <a:pt x="133" y="1395"/>
                    <a:pt x="139" y="1382"/>
                    <a:pt x="137" y="1367"/>
                  </a:cubicBezTo>
                  <a:cubicBezTo>
                    <a:pt x="137" y="1364"/>
                    <a:pt x="136" y="1361"/>
                    <a:pt x="135" y="1359"/>
                  </a:cubicBezTo>
                  <a:cubicBezTo>
                    <a:pt x="132" y="1356"/>
                    <a:pt x="129" y="1356"/>
                    <a:pt x="126" y="1357"/>
                  </a:cubicBezTo>
                  <a:cubicBezTo>
                    <a:pt x="119" y="1359"/>
                    <a:pt x="115" y="1365"/>
                    <a:pt x="111" y="1371"/>
                  </a:cubicBezTo>
                  <a:cubicBezTo>
                    <a:pt x="106" y="1379"/>
                    <a:pt x="101" y="1387"/>
                    <a:pt x="98" y="1396"/>
                  </a:cubicBezTo>
                  <a:cubicBezTo>
                    <a:pt x="92" y="1410"/>
                    <a:pt x="88" y="1425"/>
                    <a:pt x="83" y="1441"/>
                  </a:cubicBezTo>
                  <a:cubicBezTo>
                    <a:pt x="79" y="1455"/>
                    <a:pt x="70" y="1482"/>
                    <a:pt x="74" y="1486"/>
                  </a:cubicBezTo>
                  <a:close/>
                  <a:moveTo>
                    <a:pt x="49" y="1400"/>
                  </a:moveTo>
                  <a:cubicBezTo>
                    <a:pt x="45" y="1385"/>
                    <a:pt x="39" y="1362"/>
                    <a:pt x="25" y="1357"/>
                  </a:cubicBezTo>
                  <a:cubicBezTo>
                    <a:pt x="21" y="1355"/>
                    <a:pt x="16" y="1357"/>
                    <a:pt x="13" y="1361"/>
                  </a:cubicBezTo>
                  <a:cubicBezTo>
                    <a:pt x="9" y="1366"/>
                    <a:pt x="9" y="1375"/>
                    <a:pt x="11" y="1382"/>
                  </a:cubicBezTo>
                  <a:cubicBezTo>
                    <a:pt x="17" y="1403"/>
                    <a:pt x="25" y="1423"/>
                    <a:pt x="35" y="1442"/>
                  </a:cubicBezTo>
                  <a:cubicBezTo>
                    <a:pt x="40" y="1451"/>
                    <a:pt x="46" y="1460"/>
                    <a:pt x="51" y="1468"/>
                  </a:cubicBezTo>
                  <a:cubicBezTo>
                    <a:pt x="54" y="1473"/>
                    <a:pt x="68" y="1497"/>
                    <a:pt x="68" y="1487"/>
                  </a:cubicBezTo>
                  <a:cubicBezTo>
                    <a:pt x="68" y="1475"/>
                    <a:pt x="65" y="1462"/>
                    <a:pt x="62" y="1451"/>
                  </a:cubicBezTo>
                  <a:cubicBezTo>
                    <a:pt x="59" y="1434"/>
                    <a:pt x="54" y="1416"/>
                    <a:pt x="49" y="1400"/>
                  </a:cubicBezTo>
                  <a:close/>
                  <a:moveTo>
                    <a:pt x="2353" y="1400"/>
                  </a:moveTo>
                  <a:cubicBezTo>
                    <a:pt x="2348" y="1385"/>
                    <a:pt x="2343" y="1362"/>
                    <a:pt x="2329" y="1357"/>
                  </a:cubicBezTo>
                  <a:cubicBezTo>
                    <a:pt x="2325" y="1355"/>
                    <a:pt x="2320" y="1357"/>
                    <a:pt x="2317" y="1361"/>
                  </a:cubicBezTo>
                  <a:cubicBezTo>
                    <a:pt x="2313" y="1366"/>
                    <a:pt x="2313" y="1375"/>
                    <a:pt x="2315" y="1382"/>
                  </a:cubicBezTo>
                  <a:cubicBezTo>
                    <a:pt x="2321" y="1403"/>
                    <a:pt x="2329" y="1423"/>
                    <a:pt x="2339" y="1442"/>
                  </a:cubicBezTo>
                  <a:cubicBezTo>
                    <a:pt x="2344" y="1451"/>
                    <a:pt x="2349" y="1460"/>
                    <a:pt x="2355" y="1468"/>
                  </a:cubicBezTo>
                  <a:cubicBezTo>
                    <a:pt x="2358" y="1473"/>
                    <a:pt x="2372" y="1497"/>
                    <a:pt x="2372" y="1487"/>
                  </a:cubicBezTo>
                  <a:cubicBezTo>
                    <a:pt x="2372" y="1475"/>
                    <a:pt x="2369" y="1462"/>
                    <a:pt x="2366" y="1451"/>
                  </a:cubicBezTo>
                  <a:cubicBezTo>
                    <a:pt x="2363" y="1434"/>
                    <a:pt x="2358" y="1416"/>
                    <a:pt x="2353" y="1400"/>
                  </a:cubicBezTo>
                  <a:close/>
                  <a:moveTo>
                    <a:pt x="2396" y="762"/>
                  </a:moveTo>
                  <a:cubicBezTo>
                    <a:pt x="2402" y="754"/>
                    <a:pt x="2408" y="746"/>
                    <a:pt x="2413" y="737"/>
                  </a:cubicBezTo>
                  <a:cubicBezTo>
                    <a:pt x="2420" y="726"/>
                    <a:pt x="2426" y="714"/>
                    <a:pt x="2432" y="701"/>
                  </a:cubicBezTo>
                  <a:cubicBezTo>
                    <a:pt x="2437" y="689"/>
                    <a:pt x="2443" y="677"/>
                    <a:pt x="2441" y="662"/>
                  </a:cubicBezTo>
                  <a:cubicBezTo>
                    <a:pt x="2441" y="659"/>
                    <a:pt x="2440" y="655"/>
                    <a:pt x="2439" y="653"/>
                  </a:cubicBezTo>
                  <a:cubicBezTo>
                    <a:pt x="2436" y="650"/>
                    <a:pt x="2433" y="650"/>
                    <a:pt x="2430" y="651"/>
                  </a:cubicBezTo>
                  <a:cubicBezTo>
                    <a:pt x="2423" y="653"/>
                    <a:pt x="2419" y="659"/>
                    <a:pt x="2415" y="666"/>
                  </a:cubicBezTo>
                  <a:cubicBezTo>
                    <a:pt x="2410" y="673"/>
                    <a:pt x="2405" y="681"/>
                    <a:pt x="2402" y="690"/>
                  </a:cubicBezTo>
                  <a:cubicBezTo>
                    <a:pt x="2396" y="705"/>
                    <a:pt x="2392" y="720"/>
                    <a:pt x="2387" y="735"/>
                  </a:cubicBezTo>
                  <a:cubicBezTo>
                    <a:pt x="2383" y="750"/>
                    <a:pt x="2374" y="776"/>
                    <a:pt x="2378" y="780"/>
                  </a:cubicBezTo>
                  <a:cubicBezTo>
                    <a:pt x="2381" y="784"/>
                    <a:pt x="2391" y="769"/>
                    <a:pt x="2396" y="762"/>
                  </a:cubicBezTo>
                  <a:close/>
                  <a:moveTo>
                    <a:pt x="1229" y="932"/>
                  </a:moveTo>
                  <a:cubicBezTo>
                    <a:pt x="1224" y="929"/>
                    <a:pt x="1217" y="931"/>
                    <a:pt x="1213" y="937"/>
                  </a:cubicBezTo>
                  <a:cubicBezTo>
                    <a:pt x="1209" y="942"/>
                    <a:pt x="1207" y="949"/>
                    <a:pt x="1206" y="956"/>
                  </a:cubicBezTo>
                  <a:cubicBezTo>
                    <a:pt x="1207" y="981"/>
                    <a:pt x="1210" y="1006"/>
                    <a:pt x="1213" y="1031"/>
                  </a:cubicBezTo>
                  <a:cubicBezTo>
                    <a:pt x="1215" y="1041"/>
                    <a:pt x="1216" y="1051"/>
                    <a:pt x="1218" y="1061"/>
                  </a:cubicBezTo>
                  <a:cubicBezTo>
                    <a:pt x="1219" y="1064"/>
                    <a:pt x="1222" y="1082"/>
                    <a:pt x="1226" y="1074"/>
                  </a:cubicBezTo>
                  <a:cubicBezTo>
                    <a:pt x="1228" y="1069"/>
                    <a:pt x="1229" y="1063"/>
                    <a:pt x="1230" y="1058"/>
                  </a:cubicBezTo>
                  <a:cubicBezTo>
                    <a:pt x="1232" y="1048"/>
                    <a:pt x="1233" y="1038"/>
                    <a:pt x="1234" y="1028"/>
                  </a:cubicBezTo>
                  <a:cubicBezTo>
                    <a:pt x="1237" y="1011"/>
                    <a:pt x="1238" y="994"/>
                    <a:pt x="1239" y="977"/>
                  </a:cubicBezTo>
                  <a:cubicBezTo>
                    <a:pt x="1240" y="963"/>
                    <a:pt x="1241" y="940"/>
                    <a:pt x="1229" y="932"/>
                  </a:cubicBezTo>
                  <a:close/>
                  <a:moveTo>
                    <a:pt x="2329" y="651"/>
                  </a:moveTo>
                  <a:cubicBezTo>
                    <a:pt x="2325" y="650"/>
                    <a:pt x="2320" y="651"/>
                    <a:pt x="2317" y="655"/>
                  </a:cubicBezTo>
                  <a:cubicBezTo>
                    <a:pt x="2313" y="661"/>
                    <a:pt x="2313" y="669"/>
                    <a:pt x="2315" y="676"/>
                  </a:cubicBezTo>
                  <a:cubicBezTo>
                    <a:pt x="2321" y="697"/>
                    <a:pt x="2329" y="718"/>
                    <a:pt x="2339" y="736"/>
                  </a:cubicBezTo>
                  <a:cubicBezTo>
                    <a:pt x="2344" y="745"/>
                    <a:pt x="2349" y="754"/>
                    <a:pt x="2355" y="763"/>
                  </a:cubicBezTo>
                  <a:cubicBezTo>
                    <a:pt x="2358" y="767"/>
                    <a:pt x="2372" y="791"/>
                    <a:pt x="2372" y="781"/>
                  </a:cubicBezTo>
                  <a:cubicBezTo>
                    <a:pt x="2372" y="769"/>
                    <a:pt x="2369" y="757"/>
                    <a:pt x="2366" y="745"/>
                  </a:cubicBezTo>
                  <a:cubicBezTo>
                    <a:pt x="2363" y="728"/>
                    <a:pt x="2358" y="711"/>
                    <a:pt x="2353" y="694"/>
                  </a:cubicBezTo>
                  <a:cubicBezTo>
                    <a:pt x="2348" y="680"/>
                    <a:pt x="2343" y="656"/>
                    <a:pt x="2329" y="651"/>
                  </a:cubicBezTo>
                  <a:close/>
                  <a:moveTo>
                    <a:pt x="2381" y="1285"/>
                  </a:moveTo>
                  <a:cubicBezTo>
                    <a:pt x="2376" y="1282"/>
                    <a:pt x="2369" y="1284"/>
                    <a:pt x="2365" y="1289"/>
                  </a:cubicBezTo>
                  <a:cubicBezTo>
                    <a:pt x="2361" y="1294"/>
                    <a:pt x="2359" y="1302"/>
                    <a:pt x="2358" y="1309"/>
                  </a:cubicBezTo>
                  <a:cubicBezTo>
                    <a:pt x="2359" y="1334"/>
                    <a:pt x="2362" y="1359"/>
                    <a:pt x="2365" y="1384"/>
                  </a:cubicBezTo>
                  <a:cubicBezTo>
                    <a:pt x="2367" y="1394"/>
                    <a:pt x="2368" y="1404"/>
                    <a:pt x="2370" y="1413"/>
                  </a:cubicBezTo>
                  <a:cubicBezTo>
                    <a:pt x="2371" y="1416"/>
                    <a:pt x="2374" y="1435"/>
                    <a:pt x="2378" y="1427"/>
                  </a:cubicBezTo>
                  <a:cubicBezTo>
                    <a:pt x="2380" y="1422"/>
                    <a:pt x="2381" y="1416"/>
                    <a:pt x="2382" y="1411"/>
                  </a:cubicBezTo>
                  <a:cubicBezTo>
                    <a:pt x="2384" y="1401"/>
                    <a:pt x="2385" y="1391"/>
                    <a:pt x="2386" y="1381"/>
                  </a:cubicBezTo>
                  <a:cubicBezTo>
                    <a:pt x="2389" y="1364"/>
                    <a:pt x="2390" y="1347"/>
                    <a:pt x="2391" y="1330"/>
                  </a:cubicBezTo>
                  <a:cubicBezTo>
                    <a:pt x="2392" y="1315"/>
                    <a:pt x="2393" y="1293"/>
                    <a:pt x="2381" y="1285"/>
                  </a:cubicBezTo>
                  <a:close/>
                  <a:moveTo>
                    <a:pt x="2378" y="1486"/>
                  </a:moveTo>
                  <a:cubicBezTo>
                    <a:pt x="2381" y="1490"/>
                    <a:pt x="2391" y="1475"/>
                    <a:pt x="2396" y="1467"/>
                  </a:cubicBezTo>
                  <a:cubicBezTo>
                    <a:pt x="2402" y="1460"/>
                    <a:pt x="2408" y="1451"/>
                    <a:pt x="2413" y="1443"/>
                  </a:cubicBezTo>
                  <a:cubicBezTo>
                    <a:pt x="2420" y="1432"/>
                    <a:pt x="2426" y="1420"/>
                    <a:pt x="2432" y="1407"/>
                  </a:cubicBezTo>
                  <a:cubicBezTo>
                    <a:pt x="2437" y="1395"/>
                    <a:pt x="2443" y="1382"/>
                    <a:pt x="2441" y="1367"/>
                  </a:cubicBezTo>
                  <a:cubicBezTo>
                    <a:pt x="2441" y="1364"/>
                    <a:pt x="2440" y="1361"/>
                    <a:pt x="2439" y="1359"/>
                  </a:cubicBezTo>
                  <a:cubicBezTo>
                    <a:pt x="2436" y="1356"/>
                    <a:pt x="2433" y="1356"/>
                    <a:pt x="2430" y="1357"/>
                  </a:cubicBezTo>
                  <a:cubicBezTo>
                    <a:pt x="2423" y="1359"/>
                    <a:pt x="2419" y="1365"/>
                    <a:pt x="2415" y="1371"/>
                  </a:cubicBezTo>
                  <a:cubicBezTo>
                    <a:pt x="2410" y="1379"/>
                    <a:pt x="2405" y="1387"/>
                    <a:pt x="2402" y="1396"/>
                  </a:cubicBezTo>
                  <a:cubicBezTo>
                    <a:pt x="2396" y="1410"/>
                    <a:pt x="2392" y="1425"/>
                    <a:pt x="2387" y="1441"/>
                  </a:cubicBezTo>
                  <a:cubicBezTo>
                    <a:pt x="2383" y="1455"/>
                    <a:pt x="2374" y="1482"/>
                    <a:pt x="2378" y="1486"/>
                  </a:cubicBezTo>
                  <a:close/>
                  <a:moveTo>
                    <a:pt x="2378" y="721"/>
                  </a:moveTo>
                  <a:cubicBezTo>
                    <a:pt x="2380" y="717"/>
                    <a:pt x="2381" y="710"/>
                    <a:pt x="2382" y="705"/>
                  </a:cubicBezTo>
                  <a:cubicBezTo>
                    <a:pt x="2384" y="695"/>
                    <a:pt x="2385" y="685"/>
                    <a:pt x="2386" y="675"/>
                  </a:cubicBezTo>
                  <a:cubicBezTo>
                    <a:pt x="2389" y="658"/>
                    <a:pt x="2390" y="641"/>
                    <a:pt x="2391" y="624"/>
                  </a:cubicBezTo>
                  <a:cubicBezTo>
                    <a:pt x="2392" y="610"/>
                    <a:pt x="2393" y="587"/>
                    <a:pt x="2381" y="580"/>
                  </a:cubicBezTo>
                  <a:cubicBezTo>
                    <a:pt x="2376" y="577"/>
                    <a:pt x="2369" y="579"/>
                    <a:pt x="2365" y="584"/>
                  </a:cubicBezTo>
                  <a:cubicBezTo>
                    <a:pt x="2361" y="589"/>
                    <a:pt x="2359" y="596"/>
                    <a:pt x="2358" y="603"/>
                  </a:cubicBezTo>
                  <a:cubicBezTo>
                    <a:pt x="2359" y="629"/>
                    <a:pt x="2362" y="653"/>
                    <a:pt x="2365" y="678"/>
                  </a:cubicBezTo>
                  <a:cubicBezTo>
                    <a:pt x="2367" y="688"/>
                    <a:pt x="2368" y="698"/>
                    <a:pt x="2370" y="708"/>
                  </a:cubicBezTo>
                  <a:cubicBezTo>
                    <a:pt x="2371" y="711"/>
                    <a:pt x="2374" y="729"/>
                    <a:pt x="2378" y="721"/>
                  </a:cubicBezTo>
                  <a:close/>
                  <a:moveTo>
                    <a:pt x="2307" y="763"/>
                  </a:moveTo>
                  <a:cubicBezTo>
                    <a:pt x="2318" y="793"/>
                    <a:pt x="2338" y="812"/>
                    <a:pt x="2358" y="829"/>
                  </a:cubicBezTo>
                  <a:cubicBezTo>
                    <a:pt x="2360" y="831"/>
                    <a:pt x="2362" y="832"/>
                    <a:pt x="2364" y="833"/>
                  </a:cubicBezTo>
                  <a:cubicBezTo>
                    <a:pt x="2365" y="833"/>
                    <a:pt x="2366" y="833"/>
                    <a:pt x="2366" y="833"/>
                  </a:cubicBezTo>
                  <a:cubicBezTo>
                    <a:pt x="2368" y="833"/>
                    <a:pt x="2369" y="832"/>
                    <a:pt x="2370" y="831"/>
                  </a:cubicBezTo>
                  <a:cubicBezTo>
                    <a:pt x="2374" y="826"/>
                    <a:pt x="2368" y="813"/>
                    <a:pt x="2367" y="808"/>
                  </a:cubicBezTo>
                  <a:cubicBezTo>
                    <a:pt x="2363" y="800"/>
                    <a:pt x="2359" y="792"/>
                    <a:pt x="2355" y="784"/>
                  </a:cubicBezTo>
                  <a:cubicBezTo>
                    <a:pt x="2349" y="771"/>
                    <a:pt x="2342" y="757"/>
                    <a:pt x="2333" y="746"/>
                  </a:cubicBezTo>
                  <a:cubicBezTo>
                    <a:pt x="2330" y="741"/>
                    <a:pt x="2326" y="736"/>
                    <a:pt x="2321" y="734"/>
                  </a:cubicBezTo>
                  <a:cubicBezTo>
                    <a:pt x="2316" y="733"/>
                    <a:pt x="2310" y="734"/>
                    <a:pt x="2307" y="740"/>
                  </a:cubicBezTo>
                  <a:cubicBezTo>
                    <a:pt x="2305" y="743"/>
                    <a:pt x="2304" y="747"/>
                    <a:pt x="2305" y="751"/>
                  </a:cubicBezTo>
                  <a:cubicBezTo>
                    <a:pt x="2305" y="756"/>
                    <a:pt x="2306" y="759"/>
                    <a:pt x="2307" y="763"/>
                  </a:cubicBezTo>
                  <a:close/>
                  <a:moveTo>
                    <a:pt x="2307" y="58"/>
                  </a:moveTo>
                  <a:cubicBezTo>
                    <a:pt x="2318" y="87"/>
                    <a:pt x="2338" y="107"/>
                    <a:pt x="2358" y="124"/>
                  </a:cubicBezTo>
                  <a:cubicBezTo>
                    <a:pt x="2360" y="125"/>
                    <a:pt x="2362" y="127"/>
                    <a:pt x="2364" y="127"/>
                  </a:cubicBezTo>
                  <a:cubicBezTo>
                    <a:pt x="2365" y="128"/>
                    <a:pt x="2366" y="128"/>
                    <a:pt x="2366" y="128"/>
                  </a:cubicBezTo>
                  <a:cubicBezTo>
                    <a:pt x="2368" y="127"/>
                    <a:pt x="2369" y="127"/>
                    <a:pt x="2370" y="125"/>
                  </a:cubicBezTo>
                  <a:cubicBezTo>
                    <a:pt x="2374" y="121"/>
                    <a:pt x="2368" y="107"/>
                    <a:pt x="2367" y="102"/>
                  </a:cubicBezTo>
                  <a:cubicBezTo>
                    <a:pt x="2363" y="94"/>
                    <a:pt x="2359" y="86"/>
                    <a:pt x="2355" y="78"/>
                  </a:cubicBezTo>
                  <a:cubicBezTo>
                    <a:pt x="2349" y="65"/>
                    <a:pt x="2342" y="52"/>
                    <a:pt x="2333" y="40"/>
                  </a:cubicBezTo>
                  <a:cubicBezTo>
                    <a:pt x="2330" y="35"/>
                    <a:pt x="2326" y="31"/>
                    <a:pt x="2321" y="29"/>
                  </a:cubicBezTo>
                  <a:cubicBezTo>
                    <a:pt x="2316" y="27"/>
                    <a:pt x="2310" y="29"/>
                    <a:pt x="2307" y="34"/>
                  </a:cubicBezTo>
                  <a:cubicBezTo>
                    <a:pt x="2305" y="37"/>
                    <a:pt x="2304" y="42"/>
                    <a:pt x="2305" y="46"/>
                  </a:cubicBezTo>
                  <a:cubicBezTo>
                    <a:pt x="2305" y="50"/>
                    <a:pt x="2306" y="54"/>
                    <a:pt x="2307" y="58"/>
                  </a:cubicBezTo>
                  <a:close/>
                  <a:moveTo>
                    <a:pt x="2378" y="75"/>
                  </a:moveTo>
                  <a:cubicBezTo>
                    <a:pt x="2381" y="79"/>
                    <a:pt x="2391" y="63"/>
                    <a:pt x="2396" y="56"/>
                  </a:cubicBezTo>
                  <a:cubicBezTo>
                    <a:pt x="2402" y="48"/>
                    <a:pt x="2408" y="40"/>
                    <a:pt x="2413" y="32"/>
                  </a:cubicBezTo>
                  <a:cubicBezTo>
                    <a:pt x="2419" y="22"/>
                    <a:pt x="2425" y="11"/>
                    <a:pt x="2430" y="0"/>
                  </a:cubicBezTo>
                  <a:cubicBezTo>
                    <a:pt x="2396" y="0"/>
                    <a:pt x="2396" y="0"/>
                    <a:pt x="2396" y="0"/>
                  </a:cubicBezTo>
                  <a:cubicBezTo>
                    <a:pt x="2393" y="10"/>
                    <a:pt x="2390" y="20"/>
                    <a:pt x="2387" y="29"/>
                  </a:cubicBezTo>
                  <a:cubicBezTo>
                    <a:pt x="2383" y="44"/>
                    <a:pt x="2374" y="71"/>
                    <a:pt x="2378" y="75"/>
                  </a:cubicBezTo>
                  <a:close/>
                  <a:moveTo>
                    <a:pt x="1226" y="425"/>
                  </a:moveTo>
                  <a:cubicBezTo>
                    <a:pt x="1229" y="429"/>
                    <a:pt x="1239" y="413"/>
                    <a:pt x="1244" y="406"/>
                  </a:cubicBezTo>
                  <a:cubicBezTo>
                    <a:pt x="1250" y="398"/>
                    <a:pt x="1256" y="390"/>
                    <a:pt x="1261" y="382"/>
                  </a:cubicBezTo>
                  <a:cubicBezTo>
                    <a:pt x="1268" y="370"/>
                    <a:pt x="1274" y="358"/>
                    <a:pt x="1280" y="346"/>
                  </a:cubicBezTo>
                  <a:cubicBezTo>
                    <a:pt x="1285" y="333"/>
                    <a:pt x="1291" y="321"/>
                    <a:pt x="1289" y="306"/>
                  </a:cubicBezTo>
                  <a:cubicBezTo>
                    <a:pt x="1289" y="303"/>
                    <a:pt x="1288" y="300"/>
                    <a:pt x="1287" y="298"/>
                  </a:cubicBezTo>
                  <a:cubicBezTo>
                    <a:pt x="1284" y="295"/>
                    <a:pt x="1281" y="295"/>
                    <a:pt x="1278" y="295"/>
                  </a:cubicBezTo>
                  <a:cubicBezTo>
                    <a:pt x="1271" y="297"/>
                    <a:pt x="1267" y="303"/>
                    <a:pt x="1263" y="310"/>
                  </a:cubicBezTo>
                  <a:cubicBezTo>
                    <a:pt x="1258" y="318"/>
                    <a:pt x="1253" y="325"/>
                    <a:pt x="1250" y="334"/>
                  </a:cubicBezTo>
                  <a:cubicBezTo>
                    <a:pt x="1244" y="349"/>
                    <a:pt x="1240" y="364"/>
                    <a:pt x="1235" y="379"/>
                  </a:cubicBezTo>
                  <a:cubicBezTo>
                    <a:pt x="1231" y="394"/>
                    <a:pt x="1222" y="420"/>
                    <a:pt x="1226" y="425"/>
                  </a:cubicBezTo>
                  <a:close/>
                  <a:moveTo>
                    <a:pt x="2355" y="57"/>
                  </a:moveTo>
                  <a:cubicBezTo>
                    <a:pt x="2358" y="61"/>
                    <a:pt x="2372" y="86"/>
                    <a:pt x="2372" y="75"/>
                  </a:cubicBezTo>
                  <a:cubicBezTo>
                    <a:pt x="2372" y="64"/>
                    <a:pt x="2369" y="51"/>
                    <a:pt x="2366" y="40"/>
                  </a:cubicBezTo>
                  <a:cubicBezTo>
                    <a:pt x="2363" y="26"/>
                    <a:pt x="2360" y="13"/>
                    <a:pt x="2356" y="0"/>
                  </a:cubicBezTo>
                  <a:cubicBezTo>
                    <a:pt x="2325" y="0"/>
                    <a:pt x="2325" y="0"/>
                    <a:pt x="2325" y="0"/>
                  </a:cubicBezTo>
                  <a:cubicBezTo>
                    <a:pt x="2329" y="11"/>
                    <a:pt x="2334" y="21"/>
                    <a:pt x="2339" y="31"/>
                  </a:cubicBezTo>
                  <a:cubicBezTo>
                    <a:pt x="2344" y="40"/>
                    <a:pt x="2349" y="49"/>
                    <a:pt x="2355" y="57"/>
                  </a:cubicBezTo>
                  <a:close/>
                  <a:moveTo>
                    <a:pt x="2378" y="16"/>
                  </a:moveTo>
                  <a:cubicBezTo>
                    <a:pt x="2380" y="11"/>
                    <a:pt x="2381" y="5"/>
                    <a:pt x="2382" y="0"/>
                  </a:cubicBezTo>
                  <a:cubicBezTo>
                    <a:pt x="2370" y="0"/>
                    <a:pt x="2370" y="0"/>
                    <a:pt x="2370" y="0"/>
                  </a:cubicBezTo>
                  <a:cubicBezTo>
                    <a:pt x="2370" y="1"/>
                    <a:pt x="2370" y="2"/>
                    <a:pt x="2370" y="2"/>
                  </a:cubicBezTo>
                  <a:cubicBezTo>
                    <a:pt x="2371" y="5"/>
                    <a:pt x="2374" y="24"/>
                    <a:pt x="2378" y="16"/>
                  </a:cubicBezTo>
                  <a:close/>
                  <a:moveTo>
                    <a:pt x="2404" y="65"/>
                  </a:moveTo>
                  <a:cubicBezTo>
                    <a:pt x="2392" y="82"/>
                    <a:pt x="2377" y="118"/>
                    <a:pt x="2380" y="124"/>
                  </a:cubicBezTo>
                  <a:cubicBezTo>
                    <a:pt x="2383" y="130"/>
                    <a:pt x="2421" y="105"/>
                    <a:pt x="2436" y="85"/>
                  </a:cubicBezTo>
                  <a:cubicBezTo>
                    <a:pt x="2444" y="74"/>
                    <a:pt x="2459" y="52"/>
                    <a:pt x="2450" y="36"/>
                  </a:cubicBezTo>
                  <a:cubicBezTo>
                    <a:pt x="2449" y="35"/>
                    <a:pt x="2448" y="33"/>
                    <a:pt x="2446" y="32"/>
                  </a:cubicBezTo>
                  <a:cubicBezTo>
                    <a:pt x="2446" y="32"/>
                    <a:pt x="2445" y="32"/>
                    <a:pt x="2445" y="32"/>
                  </a:cubicBezTo>
                  <a:cubicBezTo>
                    <a:pt x="2443" y="30"/>
                    <a:pt x="2440" y="31"/>
                    <a:pt x="2437" y="32"/>
                  </a:cubicBezTo>
                  <a:cubicBezTo>
                    <a:pt x="2424" y="37"/>
                    <a:pt x="2413" y="51"/>
                    <a:pt x="2404" y="65"/>
                  </a:cubicBezTo>
                  <a:close/>
                  <a:moveTo>
                    <a:pt x="1226" y="1778"/>
                  </a:moveTo>
                  <a:cubicBezTo>
                    <a:pt x="1228" y="1773"/>
                    <a:pt x="1229" y="1767"/>
                    <a:pt x="1230" y="1762"/>
                  </a:cubicBezTo>
                  <a:cubicBezTo>
                    <a:pt x="1232" y="1752"/>
                    <a:pt x="1233" y="1742"/>
                    <a:pt x="1234" y="1731"/>
                  </a:cubicBezTo>
                  <a:cubicBezTo>
                    <a:pt x="1237" y="1715"/>
                    <a:pt x="1238" y="1698"/>
                    <a:pt x="1239" y="1680"/>
                  </a:cubicBezTo>
                  <a:cubicBezTo>
                    <a:pt x="1240" y="1666"/>
                    <a:pt x="1241" y="1643"/>
                    <a:pt x="1229" y="1636"/>
                  </a:cubicBezTo>
                  <a:cubicBezTo>
                    <a:pt x="1224" y="1633"/>
                    <a:pt x="1217" y="1635"/>
                    <a:pt x="1213" y="1640"/>
                  </a:cubicBezTo>
                  <a:cubicBezTo>
                    <a:pt x="1209" y="1645"/>
                    <a:pt x="1207" y="1653"/>
                    <a:pt x="1206" y="1660"/>
                  </a:cubicBezTo>
                  <a:cubicBezTo>
                    <a:pt x="1207" y="1685"/>
                    <a:pt x="1210" y="1710"/>
                    <a:pt x="1213" y="1735"/>
                  </a:cubicBezTo>
                  <a:cubicBezTo>
                    <a:pt x="1215" y="1745"/>
                    <a:pt x="1216" y="1755"/>
                    <a:pt x="1218" y="1764"/>
                  </a:cubicBezTo>
                  <a:cubicBezTo>
                    <a:pt x="1219" y="1767"/>
                    <a:pt x="1222" y="1786"/>
                    <a:pt x="1226" y="1778"/>
                  </a:cubicBezTo>
                  <a:close/>
                  <a:moveTo>
                    <a:pt x="1294" y="1091"/>
                  </a:moveTo>
                  <a:cubicBezTo>
                    <a:pt x="1294" y="1090"/>
                    <a:pt x="1293" y="1090"/>
                    <a:pt x="1293" y="1090"/>
                  </a:cubicBezTo>
                  <a:cubicBezTo>
                    <a:pt x="1291" y="1089"/>
                    <a:pt x="1288" y="1089"/>
                    <a:pt x="1285" y="1090"/>
                  </a:cubicBezTo>
                  <a:cubicBezTo>
                    <a:pt x="1272" y="1095"/>
                    <a:pt x="1261" y="1110"/>
                    <a:pt x="1252" y="1123"/>
                  </a:cubicBezTo>
                  <a:cubicBezTo>
                    <a:pt x="1240" y="1140"/>
                    <a:pt x="1225" y="1176"/>
                    <a:pt x="1228" y="1182"/>
                  </a:cubicBezTo>
                  <a:cubicBezTo>
                    <a:pt x="1231" y="1189"/>
                    <a:pt x="1269" y="1164"/>
                    <a:pt x="1284" y="1143"/>
                  </a:cubicBezTo>
                  <a:cubicBezTo>
                    <a:pt x="1292" y="1132"/>
                    <a:pt x="1307" y="1111"/>
                    <a:pt x="1298" y="1095"/>
                  </a:cubicBezTo>
                  <a:cubicBezTo>
                    <a:pt x="1297" y="1093"/>
                    <a:pt x="1296" y="1092"/>
                    <a:pt x="1294" y="1091"/>
                  </a:cubicBezTo>
                  <a:close/>
                  <a:moveTo>
                    <a:pt x="2358" y="1535"/>
                  </a:moveTo>
                  <a:cubicBezTo>
                    <a:pt x="2360" y="1536"/>
                    <a:pt x="2362" y="1538"/>
                    <a:pt x="2364" y="1539"/>
                  </a:cubicBezTo>
                  <a:cubicBezTo>
                    <a:pt x="2365" y="1539"/>
                    <a:pt x="2366" y="1539"/>
                    <a:pt x="2366" y="1539"/>
                  </a:cubicBezTo>
                  <a:cubicBezTo>
                    <a:pt x="2368" y="1539"/>
                    <a:pt x="2369" y="1538"/>
                    <a:pt x="2370" y="1537"/>
                  </a:cubicBezTo>
                  <a:cubicBezTo>
                    <a:pt x="2374" y="1532"/>
                    <a:pt x="2368" y="1518"/>
                    <a:pt x="2367" y="1514"/>
                  </a:cubicBezTo>
                  <a:cubicBezTo>
                    <a:pt x="2363" y="1505"/>
                    <a:pt x="2359" y="1497"/>
                    <a:pt x="2355" y="1490"/>
                  </a:cubicBezTo>
                  <a:cubicBezTo>
                    <a:pt x="2349" y="1476"/>
                    <a:pt x="2342" y="1463"/>
                    <a:pt x="2333" y="1451"/>
                  </a:cubicBezTo>
                  <a:cubicBezTo>
                    <a:pt x="2330" y="1446"/>
                    <a:pt x="2326" y="1442"/>
                    <a:pt x="2321" y="1440"/>
                  </a:cubicBezTo>
                  <a:cubicBezTo>
                    <a:pt x="2316" y="1438"/>
                    <a:pt x="2310" y="1440"/>
                    <a:pt x="2307" y="1445"/>
                  </a:cubicBezTo>
                  <a:cubicBezTo>
                    <a:pt x="2305" y="1448"/>
                    <a:pt x="2304" y="1453"/>
                    <a:pt x="2305" y="1457"/>
                  </a:cubicBezTo>
                  <a:cubicBezTo>
                    <a:pt x="2305" y="1461"/>
                    <a:pt x="2306" y="1465"/>
                    <a:pt x="2307" y="1469"/>
                  </a:cubicBezTo>
                  <a:cubicBezTo>
                    <a:pt x="2318" y="1498"/>
                    <a:pt x="2338" y="1518"/>
                    <a:pt x="2358" y="1535"/>
                  </a:cubicBezTo>
                  <a:close/>
                  <a:moveTo>
                    <a:pt x="1244" y="1818"/>
                  </a:moveTo>
                  <a:cubicBezTo>
                    <a:pt x="1250" y="1810"/>
                    <a:pt x="1256" y="1802"/>
                    <a:pt x="1261" y="1794"/>
                  </a:cubicBezTo>
                  <a:cubicBezTo>
                    <a:pt x="1268" y="1782"/>
                    <a:pt x="1274" y="1770"/>
                    <a:pt x="1280" y="1758"/>
                  </a:cubicBezTo>
                  <a:cubicBezTo>
                    <a:pt x="1285" y="1745"/>
                    <a:pt x="1291" y="1733"/>
                    <a:pt x="1289" y="1718"/>
                  </a:cubicBezTo>
                  <a:cubicBezTo>
                    <a:pt x="1289" y="1715"/>
                    <a:pt x="1288" y="1712"/>
                    <a:pt x="1287" y="1710"/>
                  </a:cubicBezTo>
                  <a:cubicBezTo>
                    <a:pt x="1284" y="1707"/>
                    <a:pt x="1281" y="1707"/>
                    <a:pt x="1278" y="1708"/>
                  </a:cubicBezTo>
                  <a:cubicBezTo>
                    <a:pt x="1271" y="1710"/>
                    <a:pt x="1267" y="1716"/>
                    <a:pt x="1263" y="1722"/>
                  </a:cubicBezTo>
                  <a:cubicBezTo>
                    <a:pt x="1258" y="1730"/>
                    <a:pt x="1253" y="1738"/>
                    <a:pt x="1250" y="1746"/>
                  </a:cubicBezTo>
                  <a:cubicBezTo>
                    <a:pt x="1244" y="1761"/>
                    <a:pt x="1240" y="1776"/>
                    <a:pt x="1235" y="1792"/>
                  </a:cubicBezTo>
                  <a:cubicBezTo>
                    <a:pt x="1231" y="1806"/>
                    <a:pt x="1222" y="1833"/>
                    <a:pt x="1226" y="1837"/>
                  </a:cubicBezTo>
                  <a:cubicBezTo>
                    <a:pt x="1229" y="1841"/>
                    <a:pt x="1239" y="1826"/>
                    <a:pt x="1244" y="1818"/>
                  </a:cubicBezTo>
                  <a:close/>
                  <a:moveTo>
                    <a:pt x="2321" y="2146"/>
                  </a:moveTo>
                  <a:cubicBezTo>
                    <a:pt x="2316" y="2144"/>
                    <a:pt x="2310" y="2145"/>
                    <a:pt x="2307" y="2151"/>
                  </a:cubicBezTo>
                  <a:cubicBezTo>
                    <a:pt x="2306" y="2153"/>
                    <a:pt x="2305" y="2156"/>
                    <a:pt x="2305" y="2158"/>
                  </a:cubicBezTo>
                  <a:cubicBezTo>
                    <a:pt x="2335" y="2158"/>
                    <a:pt x="2335" y="2158"/>
                    <a:pt x="2335" y="2158"/>
                  </a:cubicBezTo>
                  <a:cubicBezTo>
                    <a:pt x="2334" y="2158"/>
                    <a:pt x="2334" y="2157"/>
                    <a:pt x="2333" y="2157"/>
                  </a:cubicBezTo>
                  <a:cubicBezTo>
                    <a:pt x="2330" y="2152"/>
                    <a:pt x="2326" y="2147"/>
                    <a:pt x="2321" y="2146"/>
                  </a:cubicBezTo>
                  <a:close/>
                  <a:moveTo>
                    <a:pt x="1294" y="1794"/>
                  </a:moveTo>
                  <a:cubicBezTo>
                    <a:pt x="1294" y="1794"/>
                    <a:pt x="1293" y="1794"/>
                    <a:pt x="1293" y="1794"/>
                  </a:cubicBezTo>
                  <a:cubicBezTo>
                    <a:pt x="1291" y="1792"/>
                    <a:pt x="1288" y="1793"/>
                    <a:pt x="1285" y="1794"/>
                  </a:cubicBezTo>
                  <a:cubicBezTo>
                    <a:pt x="1272" y="1799"/>
                    <a:pt x="1261" y="1813"/>
                    <a:pt x="1252" y="1827"/>
                  </a:cubicBezTo>
                  <a:cubicBezTo>
                    <a:pt x="1240" y="1844"/>
                    <a:pt x="1225" y="1880"/>
                    <a:pt x="1228" y="1886"/>
                  </a:cubicBezTo>
                  <a:cubicBezTo>
                    <a:pt x="1231" y="1892"/>
                    <a:pt x="1269" y="1868"/>
                    <a:pt x="1284" y="1847"/>
                  </a:cubicBezTo>
                  <a:cubicBezTo>
                    <a:pt x="1292" y="1836"/>
                    <a:pt x="1307" y="1814"/>
                    <a:pt x="1298" y="1799"/>
                  </a:cubicBezTo>
                  <a:cubicBezTo>
                    <a:pt x="1297" y="1797"/>
                    <a:pt x="1296" y="1795"/>
                    <a:pt x="1294" y="1794"/>
                  </a:cubicBezTo>
                  <a:close/>
                  <a:moveTo>
                    <a:pt x="1294" y="382"/>
                  </a:moveTo>
                  <a:cubicBezTo>
                    <a:pt x="1294" y="382"/>
                    <a:pt x="1293" y="382"/>
                    <a:pt x="1293" y="381"/>
                  </a:cubicBezTo>
                  <a:cubicBezTo>
                    <a:pt x="1291" y="380"/>
                    <a:pt x="1288" y="380"/>
                    <a:pt x="1285" y="381"/>
                  </a:cubicBezTo>
                  <a:cubicBezTo>
                    <a:pt x="1272" y="387"/>
                    <a:pt x="1261" y="401"/>
                    <a:pt x="1252" y="415"/>
                  </a:cubicBezTo>
                  <a:cubicBezTo>
                    <a:pt x="1240" y="432"/>
                    <a:pt x="1225" y="468"/>
                    <a:pt x="1228" y="474"/>
                  </a:cubicBezTo>
                  <a:cubicBezTo>
                    <a:pt x="1231" y="480"/>
                    <a:pt x="1269" y="455"/>
                    <a:pt x="1284" y="435"/>
                  </a:cubicBezTo>
                  <a:cubicBezTo>
                    <a:pt x="1292" y="424"/>
                    <a:pt x="1307" y="402"/>
                    <a:pt x="1298" y="386"/>
                  </a:cubicBezTo>
                  <a:cubicBezTo>
                    <a:pt x="1297" y="385"/>
                    <a:pt x="1296" y="383"/>
                    <a:pt x="1294" y="382"/>
                  </a:cubicBezTo>
                  <a:close/>
                  <a:moveTo>
                    <a:pt x="2446" y="1443"/>
                  </a:moveTo>
                  <a:cubicBezTo>
                    <a:pt x="2446" y="1443"/>
                    <a:pt x="2445" y="1443"/>
                    <a:pt x="2445" y="1443"/>
                  </a:cubicBezTo>
                  <a:cubicBezTo>
                    <a:pt x="2443" y="1441"/>
                    <a:pt x="2440" y="1442"/>
                    <a:pt x="2437" y="1443"/>
                  </a:cubicBezTo>
                  <a:cubicBezTo>
                    <a:pt x="2424" y="1448"/>
                    <a:pt x="2413" y="1463"/>
                    <a:pt x="2404" y="1476"/>
                  </a:cubicBezTo>
                  <a:cubicBezTo>
                    <a:pt x="2392" y="1493"/>
                    <a:pt x="2377" y="1529"/>
                    <a:pt x="2380" y="1535"/>
                  </a:cubicBezTo>
                  <a:cubicBezTo>
                    <a:pt x="2383" y="1542"/>
                    <a:pt x="2421" y="1517"/>
                    <a:pt x="2436" y="1496"/>
                  </a:cubicBezTo>
                  <a:cubicBezTo>
                    <a:pt x="2444" y="1485"/>
                    <a:pt x="2459" y="1463"/>
                    <a:pt x="2450" y="1448"/>
                  </a:cubicBezTo>
                  <a:cubicBezTo>
                    <a:pt x="2449" y="1446"/>
                    <a:pt x="2448" y="1444"/>
                    <a:pt x="2446" y="1443"/>
                  </a:cubicBezTo>
                  <a:close/>
                  <a:moveTo>
                    <a:pt x="2446" y="2149"/>
                  </a:moveTo>
                  <a:cubicBezTo>
                    <a:pt x="2446" y="2149"/>
                    <a:pt x="2445" y="2148"/>
                    <a:pt x="2445" y="2148"/>
                  </a:cubicBezTo>
                  <a:cubicBezTo>
                    <a:pt x="2443" y="2147"/>
                    <a:pt x="2440" y="2147"/>
                    <a:pt x="2437" y="2148"/>
                  </a:cubicBezTo>
                  <a:cubicBezTo>
                    <a:pt x="2432" y="2150"/>
                    <a:pt x="2427" y="2154"/>
                    <a:pt x="2422" y="2158"/>
                  </a:cubicBezTo>
                  <a:cubicBezTo>
                    <a:pt x="2452" y="2158"/>
                    <a:pt x="2452" y="2158"/>
                    <a:pt x="2452" y="2158"/>
                  </a:cubicBezTo>
                  <a:cubicBezTo>
                    <a:pt x="2451" y="2157"/>
                    <a:pt x="2451" y="2155"/>
                    <a:pt x="2450" y="2153"/>
                  </a:cubicBezTo>
                  <a:cubicBezTo>
                    <a:pt x="2449" y="2151"/>
                    <a:pt x="2448" y="2150"/>
                    <a:pt x="2446" y="2149"/>
                  </a:cubicBezTo>
                  <a:close/>
                  <a:moveTo>
                    <a:pt x="2446" y="738"/>
                  </a:moveTo>
                  <a:cubicBezTo>
                    <a:pt x="2446" y="738"/>
                    <a:pt x="2445" y="737"/>
                    <a:pt x="2445" y="737"/>
                  </a:cubicBezTo>
                  <a:cubicBezTo>
                    <a:pt x="2443" y="736"/>
                    <a:pt x="2440" y="736"/>
                    <a:pt x="2437" y="737"/>
                  </a:cubicBezTo>
                  <a:cubicBezTo>
                    <a:pt x="2424" y="742"/>
                    <a:pt x="2413" y="757"/>
                    <a:pt x="2404" y="770"/>
                  </a:cubicBezTo>
                  <a:cubicBezTo>
                    <a:pt x="2392" y="787"/>
                    <a:pt x="2377" y="823"/>
                    <a:pt x="2380" y="830"/>
                  </a:cubicBezTo>
                  <a:cubicBezTo>
                    <a:pt x="2383" y="836"/>
                    <a:pt x="2421" y="811"/>
                    <a:pt x="2436" y="791"/>
                  </a:cubicBezTo>
                  <a:cubicBezTo>
                    <a:pt x="2444" y="780"/>
                    <a:pt x="2459" y="758"/>
                    <a:pt x="2450" y="742"/>
                  </a:cubicBezTo>
                  <a:cubicBezTo>
                    <a:pt x="2449" y="740"/>
                    <a:pt x="2448" y="739"/>
                    <a:pt x="2446" y="738"/>
                  </a:cubicBezTo>
                  <a:close/>
                  <a:moveTo>
                    <a:pt x="2353" y="2105"/>
                  </a:moveTo>
                  <a:cubicBezTo>
                    <a:pt x="2348" y="2091"/>
                    <a:pt x="2343" y="2067"/>
                    <a:pt x="2329" y="2063"/>
                  </a:cubicBezTo>
                  <a:cubicBezTo>
                    <a:pt x="2325" y="2061"/>
                    <a:pt x="2320" y="2062"/>
                    <a:pt x="2317" y="2067"/>
                  </a:cubicBezTo>
                  <a:cubicBezTo>
                    <a:pt x="2313" y="2072"/>
                    <a:pt x="2313" y="2080"/>
                    <a:pt x="2315" y="2087"/>
                  </a:cubicBezTo>
                  <a:cubicBezTo>
                    <a:pt x="2321" y="2108"/>
                    <a:pt x="2329" y="2129"/>
                    <a:pt x="2339" y="2147"/>
                  </a:cubicBezTo>
                  <a:cubicBezTo>
                    <a:pt x="2341" y="2151"/>
                    <a:pt x="2343" y="2155"/>
                    <a:pt x="2345" y="2158"/>
                  </a:cubicBezTo>
                  <a:cubicBezTo>
                    <a:pt x="2367" y="2158"/>
                    <a:pt x="2367" y="2158"/>
                    <a:pt x="2367" y="2158"/>
                  </a:cubicBezTo>
                  <a:cubicBezTo>
                    <a:pt x="2366" y="2158"/>
                    <a:pt x="2366" y="2157"/>
                    <a:pt x="2366" y="2156"/>
                  </a:cubicBezTo>
                  <a:cubicBezTo>
                    <a:pt x="2363" y="2139"/>
                    <a:pt x="2358" y="2122"/>
                    <a:pt x="2353" y="2105"/>
                  </a:cubicBezTo>
                  <a:close/>
                  <a:moveTo>
                    <a:pt x="2391" y="2035"/>
                  </a:moveTo>
                  <a:cubicBezTo>
                    <a:pt x="2392" y="2021"/>
                    <a:pt x="2393" y="1998"/>
                    <a:pt x="2381" y="1991"/>
                  </a:cubicBezTo>
                  <a:cubicBezTo>
                    <a:pt x="2376" y="1988"/>
                    <a:pt x="2369" y="1990"/>
                    <a:pt x="2365" y="1995"/>
                  </a:cubicBezTo>
                  <a:cubicBezTo>
                    <a:pt x="2361" y="2000"/>
                    <a:pt x="2359" y="2007"/>
                    <a:pt x="2358" y="2015"/>
                  </a:cubicBezTo>
                  <a:cubicBezTo>
                    <a:pt x="2359" y="2040"/>
                    <a:pt x="2362" y="2065"/>
                    <a:pt x="2365" y="2089"/>
                  </a:cubicBezTo>
                  <a:cubicBezTo>
                    <a:pt x="2367" y="2099"/>
                    <a:pt x="2368" y="2109"/>
                    <a:pt x="2370" y="2119"/>
                  </a:cubicBezTo>
                  <a:cubicBezTo>
                    <a:pt x="2371" y="2122"/>
                    <a:pt x="2374" y="2140"/>
                    <a:pt x="2378" y="2132"/>
                  </a:cubicBezTo>
                  <a:cubicBezTo>
                    <a:pt x="2380" y="2128"/>
                    <a:pt x="2381" y="2122"/>
                    <a:pt x="2382" y="2117"/>
                  </a:cubicBezTo>
                  <a:cubicBezTo>
                    <a:pt x="2384" y="2106"/>
                    <a:pt x="2385" y="2096"/>
                    <a:pt x="2386" y="2086"/>
                  </a:cubicBezTo>
                  <a:cubicBezTo>
                    <a:pt x="2389" y="2069"/>
                    <a:pt x="2390" y="2052"/>
                    <a:pt x="2391" y="2035"/>
                  </a:cubicBezTo>
                  <a:close/>
                  <a:moveTo>
                    <a:pt x="51" y="57"/>
                  </a:moveTo>
                  <a:cubicBezTo>
                    <a:pt x="54" y="61"/>
                    <a:pt x="68" y="86"/>
                    <a:pt x="68" y="75"/>
                  </a:cubicBezTo>
                  <a:cubicBezTo>
                    <a:pt x="68" y="64"/>
                    <a:pt x="65" y="51"/>
                    <a:pt x="62" y="40"/>
                  </a:cubicBezTo>
                  <a:cubicBezTo>
                    <a:pt x="59" y="26"/>
                    <a:pt x="56" y="13"/>
                    <a:pt x="53" y="0"/>
                  </a:cubicBezTo>
                  <a:cubicBezTo>
                    <a:pt x="21" y="0"/>
                    <a:pt x="21" y="0"/>
                    <a:pt x="21" y="0"/>
                  </a:cubicBezTo>
                  <a:cubicBezTo>
                    <a:pt x="25" y="11"/>
                    <a:pt x="30" y="21"/>
                    <a:pt x="35" y="31"/>
                  </a:cubicBezTo>
                  <a:cubicBezTo>
                    <a:pt x="40" y="40"/>
                    <a:pt x="46" y="49"/>
                    <a:pt x="51" y="57"/>
                  </a:cubicBezTo>
                  <a:close/>
                  <a:moveTo>
                    <a:pt x="2441" y="2073"/>
                  </a:moveTo>
                  <a:cubicBezTo>
                    <a:pt x="2441" y="2070"/>
                    <a:pt x="2440" y="2067"/>
                    <a:pt x="2439" y="2064"/>
                  </a:cubicBezTo>
                  <a:cubicBezTo>
                    <a:pt x="2436" y="2062"/>
                    <a:pt x="2433" y="2061"/>
                    <a:pt x="2430" y="2062"/>
                  </a:cubicBezTo>
                  <a:cubicBezTo>
                    <a:pt x="2423" y="2064"/>
                    <a:pt x="2419" y="2070"/>
                    <a:pt x="2415" y="2077"/>
                  </a:cubicBezTo>
                  <a:cubicBezTo>
                    <a:pt x="2410" y="2085"/>
                    <a:pt x="2405" y="2092"/>
                    <a:pt x="2402" y="2101"/>
                  </a:cubicBezTo>
                  <a:cubicBezTo>
                    <a:pt x="2396" y="2116"/>
                    <a:pt x="2392" y="2131"/>
                    <a:pt x="2387" y="2146"/>
                  </a:cubicBezTo>
                  <a:cubicBezTo>
                    <a:pt x="2386" y="2150"/>
                    <a:pt x="2385" y="2154"/>
                    <a:pt x="2383" y="2158"/>
                  </a:cubicBezTo>
                  <a:cubicBezTo>
                    <a:pt x="2406" y="2158"/>
                    <a:pt x="2406" y="2158"/>
                    <a:pt x="2406" y="2158"/>
                  </a:cubicBezTo>
                  <a:cubicBezTo>
                    <a:pt x="2409" y="2155"/>
                    <a:pt x="2411" y="2152"/>
                    <a:pt x="2413" y="2149"/>
                  </a:cubicBezTo>
                  <a:cubicBezTo>
                    <a:pt x="2420" y="2137"/>
                    <a:pt x="2426" y="2125"/>
                    <a:pt x="2432" y="2112"/>
                  </a:cubicBezTo>
                  <a:cubicBezTo>
                    <a:pt x="2437" y="2100"/>
                    <a:pt x="2443" y="2088"/>
                    <a:pt x="2441" y="2073"/>
                  </a:cubicBezTo>
                  <a:close/>
                  <a:moveTo>
                    <a:pt x="54" y="1535"/>
                  </a:moveTo>
                  <a:cubicBezTo>
                    <a:pt x="56" y="1536"/>
                    <a:pt x="58" y="1538"/>
                    <a:pt x="60" y="1539"/>
                  </a:cubicBezTo>
                  <a:cubicBezTo>
                    <a:pt x="61" y="1539"/>
                    <a:pt x="62" y="1539"/>
                    <a:pt x="63" y="1539"/>
                  </a:cubicBezTo>
                  <a:cubicBezTo>
                    <a:pt x="64" y="1539"/>
                    <a:pt x="65" y="1538"/>
                    <a:pt x="66" y="1537"/>
                  </a:cubicBezTo>
                  <a:cubicBezTo>
                    <a:pt x="70" y="1532"/>
                    <a:pt x="64" y="1518"/>
                    <a:pt x="63" y="1514"/>
                  </a:cubicBezTo>
                  <a:cubicBezTo>
                    <a:pt x="59" y="1505"/>
                    <a:pt x="55" y="1497"/>
                    <a:pt x="51" y="1490"/>
                  </a:cubicBezTo>
                  <a:cubicBezTo>
                    <a:pt x="45" y="1476"/>
                    <a:pt x="38" y="1463"/>
                    <a:pt x="29" y="1451"/>
                  </a:cubicBezTo>
                  <a:cubicBezTo>
                    <a:pt x="26" y="1446"/>
                    <a:pt x="22" y="1442"/>
                    <a:pt x="17" y="1440"/>
                  </a:cubicBezTo>
                  <a:cubicBezTo>
                    <a:pt x="12" y="1438"/>
                    <a:pt x="6" y="1440"/>
                    <a:pt x="3" y="1445"/>
                  </a:cubicBezTo>
                  <a:cubicBezTo>
                    <a:pt x="1" y="1448"/>
                    <a:pt x="0" y="1453"/>
                    <a:pt x="1" y="1457"/>
                  </a:cubicBezTo>
                  <a:cubicBezTo>
                    <a:pt x="1" y="1461"/>
                    <a:pt x="2" y="1465"/>
                    <a:pt x="3" y="1469"/>
                  </a:cubicBezTo>
                  <a:cubicBezTo>
                    <a:pt x="14" y="1498"/>
                    <a:pt x="34" y="1518"/>
                    <a:pt x="54" y="1535"/>
                  </a:cubicBezTo>
                  <a:close/>
                  <a:moveTo>
                    <a:pt x="87" y="2035"/>
                  </a:moveTo>
                  <a:cubicBezTo>
                    <a:pt x="88" y="2021"/>
                    <a:pt x="89" y="1998"/>
                    <a:pt x="77" y="1991"/>
                  </a:cubicBezTo>
                  <a:cubicBezTo>
                    <a:pt x="72" y="1988"/>
                    <a:pt x="65" y="1990"/>
                    <a:pt x="61" y="1995"/>
                  </a:cubicBezTo>
                  <a:cubicBezTo>
                    <a:pt x="57" y="2000"/>
                    <a:pt x="55" y="2007"/>
                    <a:pt x="54" y="2015"/>
                  </a:cubicBezTo>
                  <a:cubicBezTo>
                    <a:pt x="55" y="2040"/>
                    <a:pt x="58" y="2065"/>
                    <a:pt x="61" y="2089"/>
                  </a:cubicBezTo>
                  <a:cubicBezTo>
                    <a:pt x="63" y="2099"/>
                    <a:pt x="64" y="2109"/>
                    <a:pt x="66" y="2119"/>
                  </a:cubicBezTo>
                  <a:cubicBezTo>
                    <a:pt x="67" y="2122"/>
                    <a:pt x="70" y="2140"/>
                    <a:pt x="74" y="2132"/>
                  </a:cubicBezTo>
                  <a:cubicBezTo>
                    <a:pt x="76" y="2128"/>
                    <a:pt x="77" y="2122"/>
                    <a:pt x="78" y="2117"/>
                  </a:cubicBezTo>
                  <a:cubicBezTo>
                    <a:pt x="80" y="2106"/>
                    <a:pt x="81" y="2096"/>
                    <a:pt x="82" y="2086"/>
                  </a:cubicBezTo>
                  <a:cubicBezTo>
                    <a:pt x="85" y="2069"/>
                    <a:pt x="87" y="2052"/>
                    <a:pt x="87" y="2035"/>
                  </a:cubicBezTo>
                  <a:close/>
                  <a:moveTo>
                    <a:pt x="49" y="2105"/>
                  </a:moveTo>
                  <a:cubicBezTo>
                    <a:pt x="45" y="2091"/>
                    <a:pt x="39" y="2067"/>
                    <a:pt x="25" y="2063"/>
                  </a:cubicBezTo>
                  <a:cubicBezTo>
                    <a:pt x="21" y="2061"/>
                    <a:pt x="16" y="2062"/>
                    <a:pt x="13" y="2067"/>
                  </a:cubicBezTo>
                  <a:cubicBezTo>
                    <a:pt x="9" y="2072"/>
                    <a:pt x="9" y="2080"/>
                    <a:pt x="11" y="2087"/>
                  </a:cubicBezTo>
                  <a:cubicBezTo>
                    <a:pt x="17" y="2108"/>
                    <a:pt x="25" y="2129"/>
                    <a:pt x="35" y="2147"/>
                  </a:cubicBezTo>
                  <a:cubicBezTo>
                    <a:pt x="37" y="2151"/>
                    <a:pt x="39" y="2155"/>
                    <a:pt x="42" y="2158"/>
                  </a:cubicBezTo>
                  <a:cubicBezTo>
                    <a:pt x="63" y="2158"/>
                    <a:pt x="63" y="2158"/>
                    <a:pt x="63" y="2158"/>
                  </a:cubicBezTo>
                  <a:cubicBezTo>
                    <a:pt x="63" y="2158"/>
                    <a:pt x="62" y="2157"/>
                    <a:pt x="62" y="2156"/>
                  </a:cubicBezTo>
                  <a:cubicBezTo>
                    <a:pt x="59" y="2139"/>
                    <a:pt x="54" y="2122"/>
                    <a:pt x="49" y="2105"/>
                  </a:cubicBezTo>
                  <a:close/>
                  <a:moveTo>
                    <a:pt x="17" y="2146"/>
                  </a:moveTo>
                  <a:cubicBezTo>
                    <a:pt x="12" y="2144"/>
                    <a:pt x="6" y="2145"/>
                    <a:pt x="3" y="2151"/>
                  </a:cubicBezTo>
                  <a:cubicBezTo>
                    <a:pt x="2" y="2153"/>
                    <a:pt x="1" y="2156"/>
                    <a:pt x="1" y="2158"/>
                  </a:cubicBezTo>
                  <a:cubicBezTo>
                    <a:pt x="31" y="2158"/>
                    <a:pt x="31" y="2158"/>
                    <a:pt x="31" y="2158"/>
                  </a:cubicBezTo>
                  <a:cubicBezTo>
                    <a:pt x="30" y="2158"/>
                    <a:pt x="30" y="2157"/>
                    <a:pt x="29" y="2157"/>
                  </a:cubicBezTo>
                  <a:cubicBezTo>
                    <a:pt x="26" y="2152"/>
                    <a:pt x="22" y="2147"/>
                    <a:pt x="17" y="2146"/>
                  </a:cubicBezTo>
                  <a:close/>
                  <a:moveTo>
                    <a:pt x="1201" y="1751"/>
                  </a:moveTo>
                  <a:cubicBezTo>
                    <a:pt x="1197" y="1736"/>
                    <a:pt x="1191" y="1713"/>
                    <a:pt x="1177" y="1708"/>
                  </a:cubicBezTo>
                  <a:cubicBezTo>
                    <a:pt x="1173" y="1706"/>
                    <a:pt x="1168" y="1707"/>
                    <a:pt x="1165" y="1712"/>
                  </a:cubicBezTo>
                  <a:cubicBezTo>
                    <a:pt x="1161" y="1717"/>
                    <a:pt x="1161" y="1726"/>
                    <a:pt x="1163" y="1733"/>
                  </a:cubicBezTo>
                  <a:cubicBezTo>
                    <a:pt x="1169" y="1754"/>
                    <a:pt x="1177" y="1774"/>
                    <a:pt x="1187" y="1793"/>
                  </a:cubicBezTo>
                  <a:cubicBezTo>
                    <a:pt x="1192" y="1802"/>
                    <a:pt x="1197" y="1811"/>
                    <a:pt x="1203" y="1819"/>
                  </a:cubicBezTo>
                  <a:cubicBezTo>
                    <a:pt x="1206" y="1823"/>
                    <a:pt x="1220" y="1848"/>
                    <a:pt x="1220" y="1838"/>
                  </a:cubicBezTo>
                  <a:cubicBezTo>
                    <a:pt x="1220" y="1826"/>
                    <a:pt x="1217" y="1813"/>
                    <a:pt x="1214" y="1802"/>
                  </a:cubicBezTo>
                  <a:cubicBezTo>
                    <a:pt x="1211" y="1784"/>
                    <a:pt x="1206" y="1767"/>
                    <a:pt x="1201" y="1751"/>
                  </a:cubicBezTo>
                  <a:close/>
                  <a:moveTo>
                    <a:pt x="3" y="763"/>
                  </a:moveTo>
                  <a:cubicBezTo>
                    <a:pt x="14" y="793"/>
                    <a:pt x="34" y="812"/>
                    <a:pt x="54" y="829"/>
                  </a:cubicBezTo>
                  <a:cubicBezTo>
                    <a:pt x="56" y="831"/>
                    <a:pt x="58" y="832"/>
                    <a:pt x="60" y="833"/>
                  </a:cubicBezTo>
                  <a:cubicBezTo>
                    <a:pt x="61" y="833"/>
                    <a:pt x="62" y="833"/>
                    <a:pt x="63" y="833"/>
                  </a:cubicBezTo>
                  <a:cubicBezTo>
                    <a:pt x="64" y="833"/>
                    <a:pt x="65" y="832"/>
                    <a:pt x="66" y="831"/>
                  </a:cubicBezTo>
                  <a:cubicBezTo>
                    <a:pt x="70" y="826"/>
                    <a:pt x="64" y="813"/>
                    <a:pt x="63" y="808"/>
                  </a:cubicBezTo>
                  <a:cubicBezTo>
                    <a:pt x="59" y="800"/>
                    <a:pt x="55" y="792"/>
                    <a:pt x="51" y="784"/>
                  </a:cubicBezTo>
                  <a:cubicBezTo>
                    <a:pt x="45" y="771"/>
                    <a:pt x="38" y="757"/>
                    <a:pt x="29" y="746"/>
                  </a:cubicBezTo>
                  <a:cubicBezTo>
                    <a:pt x="26" y="741"/>
                    <a:pt x="22" y="736"/>
                    <a:pt x="17" y="734"/>
                  </a:cubicBezTo>
                  <a:cubicBezTo>
                    <a:pt x="12" y="733"/>
                    <a:pt x="6" y="734"/>
                    <a:pt x="3" y="740"/>
                  </a:cubicBezTo>
                  <a:cubicBezTo>
                    <a:pt x="1" y="743"/>
                    <a:pt x="0" y="747"/>
                    <a:pt x="1" y="751"/>
                  </a:cubicBezTo>
                  <a:cubicBezTo>
                    <a:pt x="1" y="756"/>
                    <a:pt x="2" y="759"/>
                    <a:pt x="3" y="763"/>
                  </a:cubicBezTo>
                  <a:close/>
                  <a:moveTo>
                    <a:pt x="3" y="58"/>
                  </a:moveTo>
                  <a:cubicBezTo>
                    <a:pt x="14" y="87"/>
                    <a:pt x="34" y="107"/>
                    <a:pt x="54" y="124"/>
                  </a:cubicBezTo>
                  <a:cubicBezTo>
                    <a:pt x="56" y="125"/>
                    <a:pt x="58" y="127"/>
                    <a:pt x="60" y="127"/>
                  </a:cubicBezTo>
                  <a:cubicBezTo>
                    <a:pt x="61" y="128"/>
                    <a:pt x="62" y="128"/>
                    <a:pt x="63" y="128"/>
                  </a:cubicBezTo>
                  <a:cubicBezTo>
                    <a:pt x="64" y="127"/>
                    <a:pt x="65" y="127"/>
                    <a:pt x="66" y="125"/>
                  </a:cubicBezTo>
                  <a:cubicBezTo>
                    <a:pt x="70" y="121"/>
                    <a:pt x="64" y="107"/>
                    <a:pt x="63" y="102"/>
                  </a:cubicBezTo>
                  <a:cubicBezTo>
                    <a:pt x="59" y="94"/>
                    <a:pt x="55" y="86"/>
                    <a:pt x="51" y="78"/>
                  </a:cubicBezTo>
                  <a:cubicBezTo>
                    <a:pt x="45" y="65"/>
                    <a:pt x="38" y="52"/>
                    <a:pt x="29" y="40"/>
                  </a:cubicBezTo>
                  <a:cubicBezTo>
                    <a:pt x="26" y="35"/>
                    <a:pt x="22" y="31"/>
                    <a:pt x="17" y="29"/>
                  </a:cubicBezTo>
                  <a:cubicBezTo>
                    <a:pt x="12" y="27"/>
                    <a:pt x="6" y="29"/>
                    <a:pt x="3" y="34"/>
                  </a:cubicBezTo>
                  <a:cubicBezTo>
                    <a:pt x="1" y="37"/>
                    <a:pt x="0" y="42"/>
                    <a:pt x="1" y="46"/>
                  </a:cubicBezTo>
                  <a:cubicBezTo>
                    <a:pt x="1" y="50"/>
                    <a:pt x="2" y="54"/>
                    <a:pt x="3" y="58"/>
                  </a:cubicBezTo>
                  <a:close/>
                  <a:moveTo>
                    <a:pt x="142" y="32"/>
                  </a:moveTo>
                  <a:cubicBezTo>
                    <a:pt x="142" y="32"/>
                    <a:pt x="141" y="32"/>
                    <a:pt x="141" y="32"/>
                  </a:cubicBezTo>
                  <a:cubicBezTo>
                    <a:pt x="139" y="30"/>
                    <a:pt x="136" y="31"/>
                    <a:pt x="133" y="32"/>
                  </a:cubicBezTo>
                  <a:cubicBezTo>
                    <a:pt x="120" y="37"/>
                    <a:pt x="109" y="51"/>
                    <a:pt x="100" y="65"/>
                  </a:cubicBezTo>
                  <a:cubicBezTo>
                    <a:pt x="89" y="82"/>
                    <a:pt x="73" y="118"/>
                    <a:pt x="76" y="124"/>
                  </a:cubicBezTo>
                  <a:cubicBezTo>
                    <a:pt x="79" y="130"/>
                    <a:pt x="117" y="105"/>
                    <a:pt x="132" y="85"/>
                  </a:cubicBezTo>
                  <a:cubicBezTo>
                    <a:pt x="140" y="74"/>
                    <a:pt x="155" y="52"/>
                    <a:pt x="146" y="36"/>
                  </a:cubicBezTo>
                  <a:cubicBezTo>
                    <a:pt x="145" y="35"/>
                    <a:pt x="144" y="33"/>
                    <a:pt x="142" y="32"/>
                  </a:cubicBezTo>
                  <a:close/>
                  <a:moveTo>
                    <a:pt x="142" y="738"/>
                  </a:moveTo>
                  <a:cubicBezTo>
                    <a:pt x="142" y="738"/>
                    <a:pt x="141" y="737"/>
                    <a:pt x="141" y="737"/>
                  </a:cubicBezTo>
                  <a:cubicBezTo>
                    <a:pt x="139" y="736"/>
                    <a:pt x="136" y="736"/>
                    <a:pt x="133" y="737"/>
                  </a:cubicBezTo>
                  <a:cubicBezTo>
                    <a:pt x="120" y="742"/>
                    <a:pt x="109" y="757"/>
                    <a:pt x="100" y="770"/>
                  </a:cubicBezTo>
                  <a:cubicBezTo>
                    <a:pt x="89" y="787"/>
                    <a:pt x="73" y="823"/>
                    <a:pt x="76" y="830"/>
                  </a:cubicBezTo>
                  <a:cubicBezTo>
                    <a:pt x="79" y="836"/>
                    <a:pt x="117" y="811"/>
                    <a:pt x="132" y="791"/>
                  </a:cubicBezTo>
                  <a:cubicBezTo>
                    <a:pt x="140" y="780"/>
                    <a:pt x="155" y="758"/>
                    <a:pt x="146" y="742"/>
                  </a:cubicBezTo>
                  <a:cubicBezTo>
                    <a:pt x="145" y="740"/>
                    <a:pt x="144" y="739"/>
                    <a:pt x="142" y="738"/>
                  </a:cubicBezTo>
                  <a:close/>
                  <a:moveTo>
                    <a:pt x="137" y="2073"/>
                  </a:moveTo>
                  <a:cubicBezTo>
                    <a:pt x="137" y="2070"/>
                    <a:pt x="136" y="2067"/>
                    <a:pt x="135" y="2064"/>
                  </a:cubicBezTo>
                  <a:cubicBezTo>
                    <a:pt x="132" y="2062"/>
                    <a:pt x="129" y="2061"/>
                    <a:pt x="126" y="2062"/>
                  </a:cubicBezTo>
                  <a:cubicBezTo>
                    <a:pt x="119" y="2064"/>
                    <a:pt x="115" y="2070"/>
                    <a:pt x="111" y="2077"/>
                  </a:cubicBezTo>
                  <a:cubicBezTo>
                    <a:pt x="106" y="2085"/>
                    <a:pt x="101" y="2092"/>
                    <a:pt x="98" y="2101"/>
                  </a:cubicBezTo>
                  <a:cubicBezTo>
                    <a:pt x="92" y="2116"/>
                    <a:pt x="88" y="2131"/>
                    <a:pt x="83" y="2146"/>
                  </a:cubicBezTo>
                  <a:cubicBezTo>
                    <a:pt x="82" y="2150"/>
                    <a:pt x="81" y="2154"/>
                    <a:pt x="79" y="2158"/>
                  </a:cubicBezTo>
                  <a:cubicBezTo>
                    <a:pt x="102" y="2158"/>
                    <a:pt x="102" y="2158"/>
                    <a:pt x="102" y="2158"/>
                  </a:cubicBezTo>
                  <a:cubicBezTo>
                    <a:pt x="105" y="2155"/>
                    <a:pt x="107" y="2152"/>
                    <a:pt x="109" y="2149"/>
                  </a:cubicBezTo>
                  <a:cubicBezTo>
                    <a:pt x="116" y="2137"/>
                    <a:pt x="122" y="2125"/>
                    <a:pt x="128" y="2112"/>
                  </a:cubicBezTo>
                  <a:cubicBezTo>
                    <a:pt x="133" y="2100"/>
                    <a:pt x="139" y="2088"/>
                    <a:pt x="137" y="2073"/>
                  </a:cubicBezTo>
                  <a:close/>
                  <a:moveTo>
                    <a:pt x="1203" y="1840"/>
                  </a:moveTo>
                  <a:cubicBezTo>
                    <a:pt x="1197" y="1827"/>
                    <a:pt x="1190" y="1814"/>
                    <a:pt x="1181" y="1802"/>
                  </a:cubicBezTo>
                  <a:cubicBezTo>
                    <a:pt x="1178" y="1797"/>
                    <a:pt x="1174" y="1793"/>
                    <a:pt x="1169" y="1791"/>
                  </a:cubicBezTo>
                  <a:cubicBezTo>
                    <a:pt x="1164" y="1789"/>
                    <a:pt x="1158" y="1791"/>
                    <a:pt x="1155" y="1796"/>
                  </a:cubicBezTo>
                  <a:cubicBezTo>
                    <a:pt x="1153" y="1799"/>
                    <a:pt x="1152" y="1804"/>
                    <a:pt x="1153" y="1808"/>
                  </a:cubicBezTo>
                  <a:cubicBezTo>
                    <a:pt x="1153" y="1812"/>
                    <a:pt x="1154" y="1816"/>
                    <a:pt x="1155" y="1820"/>
                  </a:cubicBezTo>
                  <a:cubicBezTo>
                    <a:pt x="1166" y="1849"/>
                    <a:pt x="1186" y="1869"/>
                    <a:pt x="1206" y="1886"/>
                  </a:cubicBezTo>
                  <a:cubicBezTo>
                    <a:pt x="1208" y="1887"/>
                    <a:pt x="1210" y="1889"/>
                    <a:pt x="1212" y="1889"/>
                  </a:cubicBezTo>
                  <a:cubicBezTo>
                    <a:pt x="1213" y="1890"/>
                    <a:pt x="1214" y="1890"/>
                    <a:pt x="1215" y="1890"/>
                  </a:cubicBezTo>
                  <a:cubicBezTo>
                    <a:pt x="1216" y="1889"/>
                    <a:pt x="1217" y="1889"/>
                    <a:pt x="1218" y="1888"/>
                  </a:cubicBezTo>
                  <a:cubicBezTo>
                    <a:pt x="1222" y="1883"/>
                    <a:pt x="1216" y="1869"/>
                    <a:pt x="1215" y="1865"/>
                  </a:cubicBezTo>
                  <a:cubicBezTo>
                    <a:pt x="1211" y="1856"/>
                    <a:pt x="1207" y="1848"/>
                    <a:pt x="1203" y="1840"/>
                  </a:cubicBezTo>
                  <a:close/>
                  <a:moveTo>
                    <a:pt x="142" y="1443"/>
                  </a:moveTo>
                  <a:cubicBezTo>
                    <a:pt x="142" y="1443"/>
                    <a:pt x="141" y="1443"/>
                    <a:pt x="141" y="1443"/>
                  </a:cubicBezTo>
                  <a:cubicBezTo>
                    <a:pt x="139" y="1441"/>
                    <a:pt x="136" y="1442"/>
                    <a:pt x="133" y="1443"/>
                  </a:cubicBezTo>
                  <a:cubicBezTo>
                    <a:pt x="120" y="1448"/>
                    <a:pt x="109" y="1463"/>
                    <a:pt x="100" y="1476"/>
                  </a:cubicBezTo>
                  <a:cubicBezTo>
                    <a:pt x="89" y="1493"/>
                    <a:pt x="73" y="1529"/>
                    <a:pt x="76" y="1535"/>
                  </a:cubicBezTo>
                  <a:cubicBezTo>
                    <a:pt x="79" y="1542"/>
                    <a:pt x="117" y="1517"/>
                    <a:pt x="132" y="1496"/>
                  </a:cubicBezTo>
                  <a:cubicBezTo>
                    <a:pt x="140" y="1485"/>
                    <a:pt x="155" y="1463"/>
                    <a:pt x="146" y="1448"/>
                  </a:cubicBezTo>
                  <a:cubicBezTo>
                    <a:pt x="145" y="1446"/>
                    <a:pt x="144" y="1444"/>
                    <a:pt x="142" y="1443"/>
                  </a:cubicBezTo>
                  <a:close/>
                  <a:moveTo>
                    <a:pt x="142" y="2149"/>
                  </a:moveTo>
                  <a:cubicBezTo>
                    <a:pt x="142" y="2149"/>
                    <a:pt x="141" y="2148"/>
                    <a:pt x="141" y="2148"/>
                  </a:cubicBezTo>
                  <a:cubicBezTo>
                    <a:pt x="139" y="2147"/>
                    <a:pt x="136" y="2147"/>
                    <a:pt x="133" y="2148"/>
                  </a:cubicBezTo>
                  <a:cubicBezTo>
                    <a:pt x="128" y="2150"/>
                    <a:pt x="123" y="2154"/>
                    <a:pt x="118" y="2158"/>
                  </a:cubicBezTo>
                  <a:cubicBezTo>
                    <a:pt x="148" y="2158"/>
                    <a:pt x="148" y="2158"/>
                    <a:pt x="148" y="2158"/>
                  </a:cubicBezTo>
                  <a:cubicBezTo>
                    <a:pt x="147" y="2157"/>
                    <a:pt x="147" y="2155"/>
                    <a:pt x="146" y="2153"/>
                  </a:cubicBezTo>
                  <a:cubicBezTo>
                    <a:pt x="145" y="2151"/>
                    <a:pt x="144" y="2150"/>
                    <a:pt x="142" y="2149"/>
                  </a:cubicBezTo>
                  <a:close/>
                </a:path>
              </a:pathLst>
            </a:custGeom>
            <a:solidFill>
              <a:schemeClr val="accent4"/>
            </a:solidFill>
            <a:ln>
              <a:noFill/>
            </a:ln>
          </p:spPr>
        </p:sp>
      </p:gr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accent1">
                    <a:lumMod val="40000"/>
                    <a:lumOff val="6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accent1">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973319" y="6442524"/>
            <a:ext cx="2743200" cy="365125"/>
          </a:xfrm>
        </p:spPr>
        <p:txBody>
          <a:bodyPr/>
          <a:lstStyle>
            <a:lvl1pPr>
              <a:defRPr>
                <a:solidFill>
                  <a:schemeClr val="accent1">
                    <a:lumMod val="40000"/>
                    <a:lumOff val="60000"/>
                  </a:schemeClr>
                </a:solidFill>
              </a:defRPr>
            </a:lvl1pPr>
          </a:lstStyle>
          <a:p>
            <a:fld id="{BB02557A-7053-4340-A874-8AB926A8EDA1}" type="datetimeFigureOut">
              <a:rPr lang="en-US" dirty="0"/>
              <a:pPr/>
              <a:t>7/1/2020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solidFill>
                  <a:schemeClr val="accent1">
                    <a:lumMod val="40000"/>
                    <a:lumOff val="60000"/>
                  </a:schemeClr>
                </a:solidFill>
              </a:defRPr>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21353751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233865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0" y="1"/>
            <a:ext cx="12194834" cy="6858000"/>
          </a:xfrm>
          <a:custGeom>
            <a:avLst/>
            <a:gdLst/>
            <a:ahLst/>
            <a:cxnLst/>
            <a:rect l="0" t="0" r="r" b="b"/>
            <a:pathLst>
              <a:path w="3842" h="2159">
                <a:moveTo>
                  <a:pt x="1466" y="764"/>
                </a:moveTo>
                <a:cubicBezTo>
                  <a:pt x="1477" y="793"/>
                  <a:pt x="1497" y="813"/>
                  <a:pt x="1517" y="829"/>
                </a:cubicBezTo>
                <a:cubicBezTo>
                  <a:pt x="1519" y="831"/>
                  <a:pt x="1521" y="833"/>
                  <a:pt x="1523" y="833"/>
                </a:cubicBezTo>
                <a:cubicBezTo>
                  <a:pt x="1524" y="833"/>
                  <a:pt x="1525" y="834"/>
                  <a:pt x="1526" y="833"/>
                </a:cubicBezTo>
                <a:cubicBezTo>
                  <a:pt x="1527" y="833"/>
                  <a:pt x="1528" y="833"/>
                  <a:pt x="1529" y="831"/>
                </a:cubicBezTo>
                <a:cubicBezTo>
                  <a:pt x="1533" y="826"/>
                  <a:pt x="1527" y="813"/>
                  <a:pt x="1526" y="808"/>
                </a:cubicBezTo>
                <a:cubicBezTo>
                  <a:pt x="1522" y="800"/>
                  <a:pt x="1518" y="792"/>
                  <a:pt x="1514" y="784"/>
                </a:cubicBezTo>
                <a:cubicBezTo>
                  <a:pt x="1508" y="771"/>
                  <a:pt x="1501" y="758"/>
                  <a:pt x="1492" y="746"/>
                </a:cubicBezTo>
                <a:cubicBezTo>
                  <a:pt x="1489" y="741"/>
                  <a:pt x="1485" y="736"/>
                  <a:pt x="1480" y="735"/>
                </a:cubicBezTo>
                <a:cubicBezTo>
                  <a:pt x="1475" y="733"/>
                  <a:pt x="1469" y="734"/>
                  <a:pt x="1466" y="740"/>
                </a:cubicBezTo>
                <a:cubicBezTo>
                  <a:pt x="1464" y="743"/>
                  <a:pt x="1463" y="747"/>
                  <a:pt x="1464" y="752"/>
                </a:cubicBezTo>
                <a:cubicBezTo>
                  <a:pt x="1464" y="756"/>
                  <a:pt x="1465" y="760"/>
                  <a:pt x="1466" y="764"/>
                </a:cubicBezTo>
                <a:close/>
                <a:moveTo>
                  <a:pt x="1114" y="381"/>
                </a:moveTo>
                <a:cubicBezTo>
                  <a:pt x="1119" y="390"/>
                  <a:pt x="1125" y="399"/>
                  <a:pt x="1130" y="407"/>
                </a:cubicBezTo>
                <a:cubicBezTo>
                  <a:pt x="1133" y="411"/>
                  <a:pt x="1147" y="436"/>
                  <a:pt x="1147" y="426"/>
                </a:cubicBezTo>
                <a:cubicBezTo>
                  <a:pt x="1147" y="414"/>
                  <a:pt x="1144" y="401"/>
                  <a:pt x="1141" y="390"/>
                </a:cubicBezTo>
                <a:cubicBezTo>
                  <a:pt x="1138" y="373"/>
                  <a:pt x="1133" y="355"/>
                  <a:pt x="1128" y="339"/>
                </a:cubicBezTo>
                <a:cubicBezTo>
                  <a:pt x="1124" y="324"/>
                  <a:pt x="1118" y="301"/>
                  <a:pt x="1104" y="296"/>
                </a:cubicBezTo>
                <a:cubicBezTo>
                  <a:pt x="1100" y="294"/>
                  <a:pt x="1095" y="296"/>
                  <a:pt x="1092" y="300"/>
                </a:cubicBezTo>
                <a:cubicBezTo>
                  <a:pt x="1088" y="305"/>
                  <a:pt x="1088" y="314"/>
                  <a:pt x="1090" y="321"/>
                </a:cubicBezTo>
                <a:cubicBezTo>
                  <a:pt x="1096" y="342"/>
                  <a:pt x="1104" y="362"/>
                  <a:pt x="1114" y="381"/>
                </a:cubicBezTo>
                <a:close/>
                <a:moveTo>
                  <a:pt x="1466" y="58"/>
                </a:moveTo>
                <a:cubicBezTo>
                  <a:pt x="1477" y="87"/>
                  <a:pt x="1497" y="107"/>
                  <a:pt x="1517" y="124"/>
                </a:cubicBezTo>
                <a:cubicBezTo>
                  <a:pt x="1519" y="125"/>
                  <a:pt x="1521" y="127"/>
                  <a:pt x="1523" y="128"/>
                </a:cubicBezTo>
                <a:cubicBezTo>
                  <a:pt x="1524" y="128"/>
                  <a:pt x="1525" y="128"/>
                  <a:pt x="1526" y="128"/>
                </a:cubicBezTo>
                <a:cubicBezTo>
                  <a:pt x="1527" y="128"/>
                  <a:pt x="1528" y="127"/>
                  <a:pt x="1529" y="126"/>
                </a:cubicBezTo>
                <a:cubicBezTo>
                  <a:pt x="1533" y="121"/>
                  <a:pt x="1527" y="107"/>
                  <a:pt x="1526" y="103"/>
                </a:cubicBezTo>
                <a:cubicBezTo>
                  <a:pt x="1522" y="94"/>
                  <a:pt x="1518" y="87"/>
                  <a:pt x="1514" y="79"/>
                </a:cubicBezTo>
                <a:cubicBezTo>
                  <a:pt x="1508" y="65"/>
                  <a:pt x="1501" y="52"/>
                  <a:pt x="1492" y="40"/>
                </a:cubicBezTo>
                <a:cubicBezTo>
                  <a:pt x="1489" y="35"/>
                  <a:pt x="1485" y="31"/>
                  <a:pt x="1480" y="29"/>
                </a:cubicBezTo>
                <a:cubicBezTo>
                  <a:pt x="1475" y="27"/>
                  <a:pt x="1469" y="29"/>
                  <a:pt x="1466" y="34"/>
                </a:cubicBezTo>
                <a:cubicBezTo>
                  <a:pt x="1464" y="37"/>
                  <a:pt x="1463" y="42"/>
                  <a:pt x="1464" y="46"/>
                </a:cubicBezTo>
                <a:cubicBezTo>
                  <a:pt x="1464" y="50"/>
                  <a:pt x="1465" y="54"/>
                  <a:pt x="1466" y="58"/>
                </a:cubicBezTo>
                <a:close/>
                <a:moveTo>
                  <a:pt x="1537" y="16"/>
                </a:moveTo>
                <a:cubicBezTo>
                  <a:pt x="1539" y="11"/>
                  <a:pt x="1540" y="5"/>
                  <a:pt x="1541" y="0"/>
                </a:cubicBezTo>
                <a:cubicBezTo>
                  <a:pt x="1529" y="0"/>
                  <a:pt x="1529" y="0"/>
                  <a:pt x="1529" y="0"/>
                </a:cubicBezTo>
                <a:cubicBezTo>
                  <a:pt x="1529" y="1"/>
                  <a:pt x="1529" y="2"/>
                  <a:pt x="1529" y="3"/>
                </a:cubicBezTo>
                <a:cubicBezTo>
                  <a:pt x="1530" y="5"/>
                  <a:pt x="1533" y="24"/>
                  <a:pt x="1537" y="16"/>
                </a:cubicBezTo>
                <a:close/>
                <a:moveTo>
                  <a:pt x="1153" y="425"/>
                </a:moveTo>
                <a:cubicBezTo>
                  <a:pt x="1156" y="429"/>
                  <a:pt x="1166" y="414"/>
                  <a:pt x="1171" y="406"/>
                </a:cubicBezTo>
                <a:cubicBezTo>
                  <a:pt x="1177" y="399"/>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6"/>
                </a:cubicBezTo>
                <a:cubicBezTo>
                  <a:pt x="1198" y="298"/>
                  <a:pt x="1194" y="304"/>
                  <a:pt x="1190" y="310"/>
                </a:cubicBezTo>
                <a:cubicBezTo>
                  <a:pt x="1185" y="318"/>
                  <a:pt x="1180" y="326"/>
                  <a:pt x="1177" y="335"/>
                </a:cubicBezTo>
                <a:cubicBezTo>
                  <a:pt x="1171" y="349"/>
                  <a:pt x="1167" y="364"/>
                  <a:pt x="1162" y="380"/>
                </a:cubicBezTo>
                <a:cubicBezTo>
                  <a:pt x="1158" y="394"/>
                  <a:pt x="1149" y="421"/>
                  <a:pt x="1153" y="425"/>
                </a:cubicBezTo>
                <a:close/>
                <a:moveTo>
                  <a:pt x="1145" y="352"/>
                </a:moveTo>
                <a:cubicBezTo>
                  <a:pt x="1146" y="355"/>
                  <a:pt x="1149" y="374"/>
                  <a:pt x="1153" y="366"/>
                </a:cubicBezTo>
                <a:cubicBezTo>
                  <a:pt x="1155" y="361"/>
                  <a:pt x="1156" y="355"/>
                  <a:pt x="1157" y="350"/>
                </a:cubicBezTo>
                <a:cubicBezTo>
                  <a:pt x="1159" y="340"/>
                  <a:pt x="1160" y="330"/>
                  <a:pt x="1161" y="320"/>
                </a:cubicBezTo>
                <a:cubicBezTo>
                  <a:pt x="1164" y="303"/>
                  <a:pt x="1165" y="286"/>
                  <a:pt x="1166" y="268"/>
                </a:cubicBezTo>
                <a:cubicBezTo>
                  <a:pt x="1167" y="254"/>
                  <a:pt x="1168" y="232"/>
                  <a:pt x="1156" y="224"/>
                </a:cubicBezTo>
                <a:cubicBezTo>
                  <a:pt x="1151" y="221"/>
                  <a:pt x="1144" y="223"/>
                  <a:pt x="1140" y="228"/>
                </a:cubicBezTo>
                <a:cubicBezTo>
                  <a:pt x="1136" y="233"/>
                  <a:pt x="1134" y="241"/>
                  <a:pt x="1133" y="248"/>
                </a:cubicBezTo>
                <a:cubicBezTo>
                  <a:pt x="1134" y="273"/>
                  <a:pt x="1137" y="298"/>
                  <a:pt x="1140" y="323"/>
                </a:cubicBezTo>
                <a:cubicBezTo>
                  <a:pt x="1142" y="333"/>
                  <a:pt x="1143" y="343"/>
                  <a:pt x="1145" y="352"/>
                </a:cubicBezTo>
                <a:close/>
                <a:moveTo>
                  <a:pt x="1540" y="580"/>
                </a:moveTo>
                <a:cubicBezTo>
                  <a:pt x="1535" y="577"/>
                  <a:pt x="1528" y="579"/>
                  <a:pt x="1524" y="584"/>
                </a:cubicBezTo>
                <a:cubicBezTo>
                  <a:pt x="1520" y="589"/>
                  <a:pt x="1518" y="596"/>
                  <a:pt x="1517" y="604"/>
                </a:cubicBezTo>
                <a:cubicBezTo>
                  <a:pt x="1518" y="629"/>
                  <a:pt x="1521" y="654"/>
                  <a:pt x="1524" y="679"/>
                </a:cubicBezTo>
                <a:cubicBezTo>
                  <a:pt x="1526" y="688"/>
                  <a:pt x="1527" y="698"/>
                  <a:pt x="1529" y="708"/>
                </a:cubicBezTo>
                <a:cubicBezTo>
                  <a:pt x="1530" y="711"/>
                  <a:pt x="1533" y="730"/>
                  <a:pt x="1537" y="721"/>
                </a:cubicBezTo>
                <a:cubicBezTo>
                  <a:pt x="1539" y="717"/>
                  <a:pt x="1540" y="711"/>
                  <a:pt x="1541" y="706"/>
                </a:cubicBezTo>
                <a:cubicBezTo>
                  <a:pt x="1543" y="696"/>
                  <a:pt x="1544" y="685"/>
                  <a:pt x="1545" y="675"/>
                </a:cubicBezTo>
                <a:cubicBezTo>
                  <a:pt x="1548" y="658"/>
                  <a:pt x="1549" y="641"/>
                  <a:pt x="1550" y="624"/>
                </a:cubicBezTo>
                <a:cubicBezTo>
                  <a:pt x="1551" y="610"/>
                  <a:pt x="1552" y="587"/>
                  <a:pt x="1540" y="580"/>
                </a:cubicBezTo>
                <a:close/>
                <a:moveTo>
                  <a:pt x="1128" y="1047"/>
                </a:moveTo>
                <a:cubicBezTo>
                  <a:pt x="1124" y="1033"/>
                  <a:pt x="1118" y="1009"/>
                  <a:pt x="1104" y="1004"/>
                </a:cubicBezTo>
                <a:cubicBezTo>
                  <a:pt x="1100" y="1003"/>
                  <a:pt x="1095" y="1004"/>
                  <a:pt x="1092" y="1008"/>
                </a:cubicBezTo>
                <a:cubicBezTo>
                  <a:pt x="1088" y="1014"/>
                  <a:pt x="1088" y="1022"/>
                  <a:pt x="1090" y="1029"/>
                </a:cubicBezTo>
                <a:cubicBezTo>
                  <a:pt x="1096" y="1050"/>
                  <a:pt x="1104" y="1071"/>
                  <a:pt x="1114" y="1089"/>
                </a:cubicBezTo>
                <a:cubicBezTo>
                  <a:pt x="1119" y="1098"/>
                  <a:pt x="1125" y="1107"/>
                  <a:pt x="1130" y="1116"/>
                </a:cubicBezTo>
                <a:cubicBezTo>
                  <a:pt x="1133" y="1120"/>
                  <a:pt x="1147" y="1144"/>
                  <a:pt x="1147" y="1134"/>
                </a:cubicBezTo>
                <a:cubicBezTo>
                  <a:pt x="1147" y="1122"/>
                  <a:pt x="1144" y="1110"/>
                  <a:pt x="1141" y="1098"/>
                </a:cubicBezTo>
                <a:cubicBezTo>
                  <a:pt x="1138" y="1081"/>
                  <a:pt x="1133" y="1064"/>
                  <a:pt x="1128" y="1047"/>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30"/>
                  <a:pt x="1216" y="1015"/>
                </a:cubicBezTo>
                <a:cubicBezTo>
                  <a:pt x="1216" y="1012"/>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3"/>
                </a:moveTo>
                <a:cubicBezTo>
                  <a:pt x="1151" y="930"/>
                  <a:pt x="1144" y="932"/>
                  <a:pt x="1140" y="937"/>
                </a:cubicBezTo>
                <a:cubicBezTo>
                  <a:pt x="1136" y="942"/>
                  <a:pt x="1134" y="949"/>
                  <a:pt x="1133" y="956"/>
                </a:cubicBezTo>
                <a:cubicBezTo>
                  <a:pt x="1134" y="982"/>
                  <a:pt x="1137" y="1006"/>
                  <a:pt x="1140" y="1031"/>
                </a:cubicBezTo>
                <a:cubicBezTo>
                  <a:pt x="1142" y="1041"/>
                  <a:pt x="1143" y="1051"/>
                  <a:pt x="1145" y="1061"/>
                </a:cubicBezTo>
                <a:cubicBezTo>
                  <a:pt x="1146" y="1064"/>
                  <a:pt x="1149" y="1082"/>
                  <a:pt x="1153" y="1074"/>
                </a:cubicBezTo>
                <a:cubicBezTo>
                  <a:pt x="1155" y="1070"/>
                  <a:pt x="1156" y="1063"/>
                  <a:pt x="1157" y="1058"/>
                </a:cubicBezTo>
                <a:cubicBezTo>
                  <a:pt x="1159" y="1048"/>
                  <a:pt x="1160" y="1038"/>
                  <a:pt x="1161" y="1028"/>
                </a:cubicBezTo>
                <a:cubicBezTo>
                  <a:pt x="1164" y="1011"/>
                  <a:pt x="1165" y="994"/>
                  <a:pt x="1166" y="977"/>
                </a:cubicBezTo>
                <a:cubicBezTo>
                  <a:pt x="1167" y="963"/>
                  <a:pt x="1168" y="940"/>
                  <a:pt x="1156" y="933"/>
                </a:cubicBezTo>
                <a:close/>
                <a:moveTo>
                  <a:pt x="1514" y="58"/>
                </a:moveTo>
                <a:cubicBezTo>
                  <a:pt x="1517" y="62"/>
                  <a:pt x="1531" y="86"/>
                  <a:pt x="1531" y="76"/>
                </a:cubicBezTo>
                <a:cubicBezTo>
                  <a:pt x="1531" y="64"/>
                  <a:pt x="1528" y="51"/>
                  <a:pt x="1525" y="40"/>
                </a:cubicBezTo>
                <a:cubicBezTo>
                  <a:pt x="1522" y="27"/>
                  <a:pt x="1519" y="13"/>
                  <a:pt x="1516" y="0"/>
                </a:cubicBezTo>
                <a:cubicBezTo>
                  <a:pt x="1484" y="0"/>
                  <a:pt x="1484" y="0"/>
                  <a:pt x="1484" y="0"/>
                </a:cubicBezTo>
                <a:cubicBezTo>
                  <a:pt x="1488" y="11"/>
                  <a:pt x="1493" y="21"/>
                  <a:pt x="1498" y="31"/>
                </a:cubicBezTo>
                <a:cubicBezTo>
                  <a:pt x="1503" y="40"/>
                  <a:pt x="1509" y="49"/>
                  <a:pt x="1514" y="58"/>
                </a:cubicBezTo>
                <a:close/>
                <a:moveTo>
                  <a:pt x="1882" y="381"/>
                </a:moveTo>
                <a:cubicBezTo>
                  <a:pt x="1887" y="390"/>
                  <a:pt x="1892" y="399"/>
                  <a:pt x="1898" y="407"/>
                </a:cubicBezTo>
                <a:cubicBezTo>
                  <a:pt x="1901" y="411"/>
                  <a:pt x="1915" y="436"/>
                  <a:pt x="1915" y="426"/>
                </a:cubicBezTo>
                <a:cubicBezTo>
                  <a:pt x="1915" y="414"/>
                  <a:pt x="1912" y="401"/>
                  <a:pt x="1909" y="390"/>
                </a:cubicBezTo>
                <a:cubicBezTo>
                  <a:pt x="1906" y="373"/>
                  <a:pt x="1901" y="355"/>
                  <a:pt x="1896" y="339"/>
                </a:cubicBezTo>
                <a:cubicBezTo>
                  <a:pt x="1892" y="324"/>
                  <a:pt x="1886" y="301"/>
                  <a:pt x="1872" y="296"/>
                </a:cubicBezTo>
                <a:cubicBezTo>
                  <a:pt x="1868" y="294"/>
                  <a:pt x="1863" y="296"/>
                  <a:pt x="1860" y="300"/>
                </a:cubicBezTo>
                <a:cubicBezTo>
                  <a:pt x="1856" y="305"/>
                  <a:pt x="1856" y="314"/>
                  <a:pt x="1858" y="321"/>
                </a:cubicBezTo>
                <a:cubicBezTo>
                  <a:pt x="1864" y="342"/>
                  <a:pt x="1872" y="362"/>
                  <a:pt x="1882" y="381"/>
                </a:cubicBezTo>
                <a:close/>
                <a:moveTo>
                  <a:pt x="1850" y="408"/>
                </a:moveTo>
                <a:cubicBezTo>
                  <a:pt x="1861" y="437"/>
                  <a:pt x="1881" y="457"/>
                  <a:pt x="1901" y="474"/>
                </a:cubicBezTo>
                <a:cubicBezTo>
                  <a:pt x="1903" y="475"/>
                  <a:pt x="1905" y="477"/>
                  <a:pt x="1907" y="478"/>
                </a:cubicBezTo>
                <a:cubicBezTo>
                  <a:pt x="1908" y="478"/>
                  <a:pt x="1909" y="478"/>
                  <a:pt x="1910" y="478"/>
                </a:cubicBezTo>
                <a:cubicBezTo>
                  <a:pt x="1911" y="478"/>
                  <a:pt x="1912" y="477"/>
                  <a:pt x="1913" y="476"/>
                </a:cubicBezTo>
                <a:cubicBezTo>
                  <a:pt x="1917" y="471"/>
                  <a:pt x="1911" y="457"/>
                  <a:pt x="1910" y="453"/>
                </a:cubicBezTo>
                <a:cubicBezTo>
                  <a:pt x="1906" y="444"/>
                  <a:pt x="1902" y="436"/>
                  <a:pt x="1898" y="429"/>
                </a:cubicBezTo>
                <a:cubicBezTo>
                  <a:pt x="1892" y="415"/>
                  <a:pt x="1885" y="402"/>
                  <a:pt x="1876" y="390"/>
                </a:cubicBezTo>
                <a:cubicBezTo>
                  <a:pt x="1873" y="385"/>
                  <a:pt x="1869" y="381"/>
                  <a:pt x="1864" y="379"/>
                </a:cubicBezTo>
                <a:cubicBezTo>
                  <a:pt x="1859" y="377"/>
                  <a:pt x="1853" y="379"/>
                  <a:pt x="1850" y="384"/>
                </a:cubicBezTo>
                <a:cubicBezTo>
                  <a:pt x="1848" y="387"/>
                  <a:pt x="1847" y="392"/>
                  <a:pt x="1848" y="396"/>
                </a:cubicBezTo>
                <a:cubicBezTo>
                  <a:pt x="1848" y="400"/>
                  <a:pt x="1849" y="404"/>
                  <a:pt x="1850" y="408"/>
                </a:cubicBezTo>
                <a:close/>
                <a:moveTo>
                  <a:pt x="1913" y="352"/>
                </a:moveTo>
                <a:cubicBezTo>
                  <a:pt x="1914" y="355"/>
                  <a:pt x="1917" y="374"/>
                  <a:pt x="1921" y="366"/>
                </a:cubicBezTo>
                <a:cubicBezTo>
                  <a:pt x="1923" y="361"/>
                  <a:pt x="1924" y="355"/>
                  <a:pt x="1925" y="350"/>
                </a:cubicBezTo>
                <a:cubicBezTo>
                  <a:pt x="1927" y="340"/>
                  <a:pt x="1928" y="330"/>
                  <a:pt x="1929" y="320"/>
                </a:cubicBezTo>
                <a:cubicBezTo>
                  <a:pt x="1932" y="303"/>
                  <a:pt x="1933" y="286"/>
                  <a:pt x="1934" y="268"/>
                </a:cubicBezTo>
                <a:cubicBezTo>
                  <a:pt x="1935" y="254"/>
                  <a:pt x="1936" y="232"/>
                  <a:pt x="1924" y="224"/>
                </a:cubicBezTo>
                <a:cubicBezTo>
                  <a:pt x="1919" y="221"/>
                  <a:pt x="1912" y="223"/>
                  <a:pt x="1908" y="228"/>
                </a:cubicBezTo>
                <a:cubicBezTo>
                  <a:pt x="1904" y="233"/>
                  <a:pt x="1902" y="241"/>
                  <a:pt x="1901" y="248"/>
                </a:cubicBezTo>
                <a:cubicBezTo>
                  <a:pt x="1902" y="273"/>
                  <a:pt x="1905" y="298"/>
                  <a:pt x="1908" y="323"/>
                </a:cubicBezTo>
                <a:cubicBezTo>
                  <a:pt x="1910" y="333"/>
                  <a:pt x="1911" y="343"/>
                  <a:pt x="1913" y="352"/>
                </a:cubicBezTo>
                <a:close/>
                <a:moveTo>
                  <a:pt x="1850" y="1116"/>
                </a:moveTo>
                <a:cubicBezTo>
                  <a:pt x="1861" y="1146"/>
                  <a:pt x="1881" y="1165"/>
                  <a:pt x="1901" y="1182"/>
                </a:cubicBezTo>
                <a:cubicBezTo>
                  <a:pt x="1903" y="1184"/>
                  <a:pt x="1905" y="1185"/>
                  <a:pt x="1907" y="1186"/>
                </a:cubicBezTo>
                <a:cubicBezTo>
                  <a:pt x="1908" y="1186"/>
                  <a:pt x="1909" y="1186"/>
                  <a:pt x="1910" y="1186"/>
                </a:cubicBezTo>
                <a:cubicBezTo>
                  <a:pt x="1911" y="1186"/>
                  <a:pt x="1912" y="1185"/>
                  <a:pt x="1913" y="1184"/>
                </a:cubicBezTo>
                <a:cubicBezTo>
                  <a:pt x="1917" y="1179"/>
                  <a:pt x="1911" y="1166"/>
                  <a:pt x="1910" y="1161"/>
                </a:cubicBezTo>
                <a:cubicBezTo>
                  <a:pt x="1906" y="1153"/>
                  <a:pt x="1902" y="1145"/>
                  <a:pt x="1898" y="1137"/>
                </a:cubicBezTo>
                <a:cubicBezTo>
                  <a:pt x="1892" y="1124"/>
                  <a:pt x="1885" y="1110"/>
                  <a:pt x="1876" y="1099"/>
                </a:cubicBezTo>
                <a:cubicBezTo>
                  <a:pt x="1873" y="1094"/>
                  <a:pt x="1869" y="1089"/>
                  <a:pt x="1864" y="1087"/>
                </a:cubicBezTo>
                <a:cubicBezTo>
                  <a:pt x="1859" y="1086"/>
                  <a:pt x="1853" y="1087"/>
                  <a:pt x="1850" y="1093"/>
                </a:cubicBezTo>
                <a:cubicBezTo>
                  <a:pt x="1848" y="1096"/>
                  <a:pt x="1847" y="1100"/>
                  <a:pt x="1848" y="1104"/>
                </a:cubicBezTo>
                <a:cubicBezTo>
                  <a:pt x="1848" y="1109"/>
                  <a:pt x="1849" y="1112"/>
                  <a:pt x="1850" y="1116"/>
                </a:cubicBezTo>
                <a:close/>
                <a:moveTo>
                  <a:pt x="1896" y="1047"/>
                </a:moveTo>
                <a:cubicBezTo>
                  <a:pt x="1892" y="1033"/>
                  <a:pt x="1886" y="1009"/>
                  <a:pt x="1872" y="1004"/>
                </a:cubicBezTo>
                <a:cubicBezTo>
                  <a:pt x="1868" y="1003"/>
                  <a:pt x="1863" y="1004"/>
                  <a:pt x="1860" y="1008"/>
                </a:cubicBezTo>
                <a:cubicBezTo>
                  <a:pt x="1856" y="1014"/>
                  <a:pt x="1856" y="1022"/>
                  <a:pt x="1858" y="1029"/>
                </a:cubicBezTo>
                <a:cubicBezTo>
                  <a:pt x="1864" y="1050"/>
                  <a:pt x="1872" y="1071"/>
                  <a:pt x="1882" y="1089"/>
                </a:cubicBezTo>
                <a:cubicBezTo>
                  <a:pt x="1887" y="1098"/>
                  <a:pt x="1892" y="1107"/>
                  <a:pt x="1898" y="1116"/>
                </a:cubicBezTo>
                <a:cubicBezTo>
                  <a:pt x="1901" y="1120"/>
                  <a:pt x="1915" y="1144"/>
                  <a:pt x="1915" y="1134"/>
                </a:cubicBezTo>
                <a:cubicBezTo>
                  <a:pt x="1915" y="1122"/>
                  <a:pt x="1912" y="1110"/>
                  <a:pt x="1909" y="1098"/>
                </a:cubicBezTo>
                <a:cubicBezTo>
                  <a:pt x="1906" y="1081"/>
                  <a:pt x="1901" y="1064"/>
                  <a:pt x="1896" y="1047"/>
                </a:cubicBezTo>
                <a:close/>
                <a:moveTo>
                  <a:pt x="1555" y="762"/>
                </a:moveTo>
                <a:cubicBezTo>
                  <a:pt x="1561" y="754"/>
                  <a:pt x="1567" y="746"/>
                  <a:pt x="1572" y="738"/>
                </a:cubicBezTo>
                <a:cubicBezTo>
                  <a:pt x="1579" y="726"/>
                  <a:pt x="1585" y="714"/>
                  <a:pt x="1591" y="702"/>
                </a:cubicBezTo>
                <a:cubicBezTo>
                  <a:pt x="1596" y="689"/>
                  <a:pt x="1602" y="677"/>
                  <a:pt x="1600" y="662"/>
                </a:cubicBezTo>
                <a:cubicBezTo>
                  <a:pt x="1600" y="659"/>
                  <a:pt x="1599" y="656"/>
                  <a:pt x="1598" y="653"/>
                </a:cubicBezTo>
                <a:cubicBezTo>
                  <a:pt x="1595" y="651"/>
                  <a:pt x="1592" y="651"/>
                  <a:pt x="1589" y="651"/>
                </a:cubicBezTo>
                <a:cubicBezTo>
                  <a:pt x="1582" y="653"/>
                  <a:pt x="1578" y="659"/>
                  <a:pt x="1574" y="666"/>
                </a:cubicBezTo>
                <a:cubicBezTo>
                  <a:pt x="1569" y="674"/>
                  <a:pt x="1564" y="681"/>
                  <a:pt x="1561" y="690"/>
                </a:cubicBezTo>
                <a:cubicBezTo>
                  <a:pt x="1555" y="705"/>
                  <a:pt x="1551" y="720"/>
                  <a:pt x="1546" y="735"/>
                </a:cubicBezTo>
                <a:cubicBezTo>
                  <a:pt x="1542" y="750"/>
                  <a:pt x="1533" y="776"/>
                  <a:pt x="1537" y="781"/>
                </a:cubicBezTo>
                <a:cubicBezTo>
                  <a:pt x="1540" y="785"/>
                  <a:pt x="1550" y="769"/>
                  <a:pt x="1555" y="762"/>
                </a:cubicBezTo>
                <a:close/>
                <a:moveTo>
                  <a:pt x="1512" y="694"/>
                </a:moveTo>
                <a:cubicBezTo>
                  <a:pt x="1508" y="680"/>
                  <a:pt x="1502" y="656"/>
                  <a:pt x="1488" y="652"/>
                </a:cubicBezTo>
                <a:cubicBezTo>
                  <a:pt x="1484" y="650"/>
                  <a:pt x="1479" y="651"/>
                  <a:pt x="1476" y="656"/>
                </a:cubicBezTo>
                <a:cubicBezTo>
                  <a:pt x="1472" y="661"/>
                  <a:pt x="1472" y="669"/>
                  <a:pt x="1474" y="676"/>
                </a:cubicBezTo>
                <a:cubicBezTo>
                  <a:pt x="1480" y="698"/>
                  <a:pt x="1488" y="718"/>
                  <a:pt x="1498" y="736"/>
                </a:cubicBezTo>
                <a:cubicBezTo>
                  <a:pt x="1503" y="746"/>
                  <a:pt x="1509" y="755"/>
                  <a:pt x="1514" y="763"/>
                </a:cubicBezTo>
                <a:cubicBezTo>
                  <a:pt x="1517" y="767"/>
                  <a:pt x="1531" y="791"/>
                  <a:pt x="1531" y="781"/>
                </a:cubicBezTo>
                <a:cubicBezTo>
                  <a:pt x="1531" y="769"/>
                  <a:pt x="1528" y="757"/>
                  <a:pt x="1525" y="746"/>
                </a:cubicBezTo>
                <a:cubicBezTo>
                  <a:pt x="1522" y="728"/>
                  <a:pt x="1517" y="711"/>
                  <a:pt x="1512" y="694"/>
                </a:cubicBezTo>
                <a:close/>
                <a:moveTo>
                  <a:pt x="1512" y="1400"/>
                </a:moveTo>
                <a:cubicBezTo>
                  <a:pt x="1508" y="1385"/>
                  <a:pt x="1502" y="1362"/>
                  <a:pt x="1488" y="1357"/>
                </a:cubicBezTo>
                <a:cubicBezTo>
                  <a:pt x="1484" y="1356"/>
                  <a:pt x="1479" y="1357"/>
                  <a:pt x="1476" y="1361"/>
                </a:cubicBezTo>
                <a:cubicBezTo>
                  <a:pt x="1472" y="1367"/>
                  <a:pt x="1472" y="1375"/>
                  <a:pt x="1474" y="1382"/>
                </a:cubicBezTo>
                <a:cubicBezTo>
                  <a:pt x="1480" y="1403"/>
                  <a:pt x="1488" y="1423"/>
                  <a:pt x="1498" y="1442"/>
                </a:cubicBezTo>
                <a:cubicBezTo>
                  <a:pt x="1503" y="1451"/>
                  <a:pt x="1509" y="1460"/>
                  <a:pt x="1514" y="1469"/>
                </a:cubicBezTo>
                <a:cubicBezTo>
                  <a:pt x="1517" y="1473"/>
                  <a:pt x="1531" y="1497"/>
                  <a:pt x="1531" y="1487"/>
                </a:cubicBezTo>
                <a:cubicBezTo>
                  <a:pt x="1531" y="1475"/>
                  <a:pt x="1528" y="1462"/>
                  <a:pt x="1525" y="1451"/>
                </a:cubicBezTo>
                <a:cubicBezTo>
                  <a:pt x="1522" y="1434"/>
                  <a:pt x="1517" y="1417"/>
                  <a:pt x="1512" y="1400"/>
                </a:cubicBezTo>
                <a:close/>
                <a:moveTo>
                  <a:pt x="1537" y="75"/>
                </a:moveTo>
                <a:cubicBezTo>
                  <a:pt x="1540" y="79"/>
                  <a:pt x="1550" y="64"/>
                  <a:pt x="1555" y="56"/>
                </a:cubicBezTo>
                <a:cubicBezTo>
                  <a:pt x="1561" y="49"/>
                  <a:pt x="1567" y="41"/>
                  <a:pt x="1572" y="32"/>
                </a:cubicBezTo>
                <a:cubicBezTo>
                  <a:pt x="1578" y="22"/>
                  <a:pt x="1584" y="11"/>
                  <a:pt x="1589" y="0"/>
                </a:cubicBezTo>
                <a:cubicBezTo>
                  <a:pt x="1555" y="0"/>
                  <a:pt x="1555" y="0"/>
                  <a:pt x="1555" y="0"/>
                </a:cubicBezTo>
                <a:cubicBezTo>
                  <a:pt x="1552" y="10"/>
                  <a:pt x="1549" y="20"/>
                  <a:pt x="1546" y="30"/>
                </a:cubicBezTo>
                <a:cubicBezTo>
                  <a:pt x="1542" y="44"/>
                  <a:pt x="1533" y="71"/>
                  <a:pt x="1537" y="75"/>
                </a:cubicBezTo>
                <a:close/>
                <a:moveTo>
                  <a:pt x="1921" y="1133"/>
                </a:moveTo>
                <a:cubicBezTo>
                  <a:pt x="1924" y="1137"/>
                  <a:pt x="1934" y="1122"/>
                  <a:pt x="1939" y="1115"/>
                </a:cubicBezTo>
                <a:cubicBezTo>
                  <a:pt x="1945" y="1107"/>
                  <a:pt x="1951" y="1099"/>
                  <a:pt x="1956" y="1090"/>
                </a:cubicBezTo>
                <a:cubicBezTo>
                  <a:pt x="1963" y="1079"/>
                  <a:pt x="1969" y="1067"/>
                  <a:pt x="1975" y="1054"/>
                </a:cubicBezTo>
                <a:cubicBezTo>
                  <a:pt x="1980" y="1042"/>
                  <a:pt x="1986" y="1030"/>
                  <a:pt x="1984" y="1015"/>
                </a:cubicBezTo>
                <a:cubicBezTo>
                  <a:pt x="1984" y="1012"/>
                  <a:pt x="1983" y="1008"/>
                  <a:pt x="1982" y="1006"/>
                </a:cubicBezTo>
                <a:cubicBezTo>
                  <a:pt x="1979" y="1003"/>
                  <a:pt x="1976" y="1003"/>
                  <a:pt x="1973" y="1004"/>
                </a:cubicBezTo>
                <a:cubicBezTo>
                  <a:pt x="1966" y="1006"/>
                  <a:pt x="1962" y="1012"/>
                  <a:pt x="1958" y="1019"/>
                </a:cubicBezTo>
                <a:cubicBezTo>
                  <a:pt x="1953" y="1026"/>
                  <a:pt x="1948" y="1034"/>
                  <a:pt x="1945" y="1043"/>
                </a:cubicBezTo>
                <a:cubicBezTo>
                  <a:pt x="1939" y="1058"/>
                  <a:pt x="1935" y="1073"/>
                  <a:pt x="1930" y="1088"/>
                </a:cubicBezTo>
                <a:cubicBezTo>
                  <a:pt x="1926" y="1103"/>
                  <a:pt x="1917" y="1129"/>
                  <a:pt x="1921" y="1133"/>
                </a:cubicBezTo>
                <a:close/>
                <a:moveTo>
                  <a:pt x="1537" y="1486"/>
                </a:moveTo>
                <a:cubicBezTo>
                  <a:pt x="1540" y="1490"/>
                  <a:pt x="1550" y="1475"/>
                  <a:pt x="1555" y="1468"/>
                </a:cubicBezTo>
                <a:cubicBezTo>
                  <a:pt x="1561" y="1460"/>
                  <a:pt x="1567" y="1452"/>
                  <a:pt x="1572" y="1443"/>
                </a:cubicBezTo>
                <a:cubicBezTo>
                  <a:pt x="1579" y="1432"/>
                  <a:pt x="1585" y="1420"/>
                  <a:pt x="1591" y="1407"/>
                </a:cubicBezTo>
                <a:cubicBezTo>
                  <a:pt x="1596" y="1395"/>
                  <a:pt x="1602" y="1382"/>
                  <a:pt x="1600" y="1368"/>
                </a:cubicBezTo>
                <a:cubicBezTo>
                  <a:pt x="1600" y="1364"/>
                  <a:pt x="1599" y="1361"/>
                  <a:pt x="1598" y="1359"/>
                </a:cubicBezTo>
                <a:cubicBezTo>
                  <a:pt x="1595" y="1356"/>
                  <a:pt x="1592" y="1356"/>
                  <a:pt x="1589" y="1357"/>
                </a:cubicBezTo>
                <a:cubicBezTo>
                  <a:pt x="1582" y="1359"/>
                  <a:pt x="1578" y="1365"/>
                  <a:pt x="1574" y="1372"/>
                </a:cubicBezTo>
                <a:cubicBezTo>
                  <a:pt x="1569" y="1379"/>
                  <a:pt x="1564" y="1387"/>
                  <a:pt x="1561" y="1396"/>
                </a:cubicBezTo>
                <a:cubicBezTo>
                  <a:pt x="1555" y="1411"/>
                  <a:pt x="1551" y="1426"/>
                  <a:pt x="1546" y="1441"/>
                </a:cubicBezTo>
                <a:cubicBezTo>
                  <a:pt x="1542" y="1456"/>
                  <a:pt x="1533" y="1482"/>
                  <a:pt x="1537" y="1486"/>
                </a:cubicBezTo>
                <a:close/>
                <a:moveTo>
                  <a:pt x="1540" y="1285"/>
                </a:moveTo>
                <a:cubicBezTo>
                  <a:pt x="1535" y="1282"/>
                  <a:pt x="1528" y="1285"/>
                  <a:pt x="1524" y="1290"/>
                </a:cubicBezTo>
                <a:cubicBezTo>
                  <a:pt x="1520" y="1295"/>
                  <a:pt x="1518" y="1302"/>
                  <a:pt x="1517" y="1309"/>
                </a:cubicBezTo>
                <a:cubicBezTo>
                  <a:pt x="1518" y="1334"/>
                  <a:pt x="1521" y="1359"/>
                  <a:pt x="1524" y="1384"/>
                </a:cubicBezTo>
                <a:cubicBezTo>
                  <a:pt x="1526" y="1394"/>
                  <a:pt x="1527" y="1404"/>
                  <a:pt x="1529" y="1414"/>
                </a:cubicBezTo>
                <a:cubicBezTo>
                  <a:pt x="1530" y="1417"/>
                  <a:pt x="1533" y="1435"/>
                  <a:pt x="1537" y="1427"/>
                </a:cubicBezTo>
                <a:cubicBezTo>
                  <a:pt x="1539" y="1423"/>
                  <a:pt x="1540" y="1416"/>
                  <a:pt x="1541" y="1411"/>
                </a:cubicBezTo>
                <a:cubicBezTo>
                  <a:pt x="1543" y="1401"/>
                  <a:pt x="1544" y="1391"/>
                  <a:pt x="1545" y="1381"/>
                </a:cubicBezTo>
                <a:cubicBezTo>
                  <a:pt x="1548" y="1364"/>
                  <a:pt x="1549" y="1347"/>
                  <a:pt x="1550" y="1330"/>
                </a:cubicBezTo>
                <a:cubicBezTo>
                  <a:pt x="1551" y="1316"/>
                  <a:pt x="1552" y="1293"/>
                  <a:pt x="1540" y="1285"/>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2" y="0"/>
                </a:moveTo>
                <a:cubicBezTo>
                  <a:pt x="2" y="14"/>
                  <a:pt x="2" y="14"/>
                  <a:pt x="2" y="14"/>
                </a:cubicBezTo>
                <a:cubicBezTo>
                  <a:pt x="3" y="10"/>
                  <a:pt x="4" y="5"/>
                  <a:pt x="5" y="0"/>
                </a:cubicBezTo>
                <a:lnTo>
                  <a:pt x="2" y="0"/>
                </a:ln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1082" y="408"/>
                </a:moveTo>
                <a:cubicBezTo>
                  <a:pt x="1093" y="437"/>
                  <a:pt x="1113" y="457"/>
                  <a:pt x="1133" y="474"/>
                </a:cubicBezTo>
                <a:cubicBezTo>
                  <a:pt x="1135" y="475"/>
                  <a:pt x="1137" y="477"/>
                  <a:pt x="1139" y="478"/>
                </a:cubicBezTo>
                <a:cubicBezTo>
                  <a:pt x="1140" y="478"/>
                  <a:pt x="1141" y="478"/>
                  <a:pt x="1142" y="478"/>
                </a:cubicBezTo>
                <a:cubicBezTo>
                  <a:pt x="1143" y="478"/>
                  <a:pt x="1144" y="477"/>
                  <a:pt x="1145" y="476"/>
                </a:cubicBezTo>
                <a:cubicBezTo>
                  <a:pt x="1149" y="471"/>
                  <a:pt x="1143" y="457"/>
                  <a:pt x="1142" y="453"/>
                </a:cubicBezTo>
                <a:cubicBezTo>
                  <a:pt x="1138" y="444"/>
                  <a:pt x="1134" y="436"/>
                  <a:pt x="1130" y="429"/>
                </a:cubicBezTo>
                <a:cubicBezTo>
                  <a:pt x="1124" y="415"/>
                  <a:pt x="1117" y="402"/>
                  <a:pt x="1108" y="390"/>
                </a:cubicBezTo>
                <a:cubicBezTo>
                  <a:pt x="1105" y="385"/>
                  <a:pt x="1101" y="381"/>
                  <a:pt x="1096" y="379"/>
                </a:cubicBezTo>
                <a:cubicBezTo>
                  <a:pt x="1091" y="377"/>
                  <a:pt x="1085" y="379"/>
                  <a:pt x="1082" y="384"/>
                </a:cubicBezTo>
                <a:cubicBezTo>
                  <a:pt x="1080" y="387"/>
                  <a:pt x="1079" y="392"/>
                  <a:pt x="1080" y="396"/>
                </a:cubicBezTo>
                <a:cubicBezTo>
                  <a:pt x="1080" y="400"/>
                  <a:pt x="1081" y="404"/>
                  <a:pt x="1082" y="408"/>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1082" y="1116"/>
                </a:moveTo>
                <a:cubicBezTo>
                  <a:pt x="1093" y="1146"/>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3"/>
                  <a:pt x="1134" y="1145"/>
                  <a:pt x="1130" y="1137"/>
                </a:cubicBezTo>
                <a:cubicBezTo>
                  <a:pt x="1124" y="1124"/>
                  <a:pt x="1117" y="1110"/>
                  <a:pt x="1108" y="1099"/>
                </a:cubicBezTo>
                <a:cubicBezTo>
                  <a:pt x="1105" y="1094"/>
                  <a:pt x="1101" y="1089"/>
                  <a:pt x="1096" y="1087"/>
                </a:cubicBezTo>
                <a:cubicBezTo>
                  <a:pt x="1091" y="1086"/>
                  <a:pt x="1085" y="1087"/>
                  <a:pt x="1082" y="1093"/>
                </a:cubicBezTo>
                <a:cubicBezTo>
                  <a:pt x="1080" y="1096"/>
                  <a:pt x="1079" y="1100"/>
                  <a:pt x="1080" y="1104"/>
                </a:cubicBezTo>
                <a:cubicBezTo>
                  <a:pt x="1080" y="1109"/>
                  <a:pt x="1081" y="1112"/>
                  <a:pt x="1082" y="1116"/>
                </a:cubicBezTo>
                <a:close/>
                <a:moveTo>
                  <a:pt x="744" y="694"/>
                </a:moveTo>
                <a:cubicBezTo>
                  <a:pt x="740" y="680"/>
                  <a:pt x="734" y="656"/>
                  <a:pt x="720" y="652"/>
                </a:cubicBez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72" y="580"/>
                </a:move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ubicBezTo>
                  <a:pt x="771" y="717"/>
                  <a:pt x="772" y="711"/>
                  <a:pt x="773" y="706"/>
                </a:cubicBezTo>
                <a:cubicBezTo>
                  <a:pt x="775" y="696"/>
                  <a:pt x="776" y="685"/>
                  <a:pt x="777" y="675"/>
                </a:cubicBezTo>
                <a:cubicBezTo>
                  <a:pt x="780" y="658"/>
                  <a:pt x="782" y="641"/>
                  <a:pt x="782" y="624"/>
                </a:cubicBezTo>
                <a:cubicBezTo>
                  <a:pt x="783" y="610"/>
                  <a:pt x="784" y="587"/>
                  <a:pt x="772" y="580"/>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3076" y="1285"/>
                </a:moveTo>
                <a:cubicBezTo>
                  <a:pt x="3071" y="1282"/>
                  <a:pt x="3064" y="1285"/>
                  <a:pt x="3060" y="1290"/>
                </a:cubicBezTo>
                <a:cubicBezTo>
                  <a:pt x="3056" y="1295"/>
                  <a:pt x="3054" y="1302"/>
                  <a:pt x="3053" y="1309"/>
                </a:cubicBezTo>
                <a:cubicBezTo>
                  <a:pt x="3054" y="1334"/>
                  <a:pt x="3057" y="1359"/>
                  <a:pt x="3060" y="1384"/>
                </a:cubicBezTo>
                <a:cubicBezTo>
                  <a:pt x="3062" y="1394"/>
                  <a:pt x="3063" y="1404"/>
                  <a:pt x="3065" y="1414"/>
                </a:cubicBezTo>
                <a:cubicBezTo>
                  <a:pt x="3066" y="1417"/>
                  <a:pt x="3069" y="1435"/>
                  <a:pt x="3073" y="1427"/>
                </a:cubicBezTo>
                <a:cubicBezTo>
                  <a:pt x="3075" y="1423"/>
                  <a:pt x="3076" y="1416"/>
                  <a:pt x="3077" y="1411"/>
                </a:cubicBezTo>
                <a:cubicBezTo>
                  <a:pt x="3079" y="1401"/>
                  <a:pt x="3080" y="1391"/>
                  <a:pt x="3081" y="1381"/>
                </a:cubicBezTo>
                <a:cubicBezTo>
                  <a:pt x="3084" y="1364"/>
                  <a:pt x="3085" y="1347"/>
                  <a:pt x="3086" y="1330"/>
                </a:cubicBezTo>
                <a:cubicBezTo>
                  <a:pt x="3087" y="1316"/>
                  <a:pt x="3088" y="1293"/>
                  <a:pt x="3076" y="1285"/>
                </a:cubicBezTo>
                <a:close/>
                <a:moveTo>
                  <a:pt x="3073" y="1486"/>
                </a:moveTo>
                <a:cubicBezTo>
                  <a:pt x="3076" y="1490"/>
                  <a:pt x="3086" y="1475"/>
                  <a:pt x="3091" y="1468"/>
                </a:cubicBezTo>
                <a:cubicBezTo>
                  <a:pt x="3097" y="1460"/>
                  <a:pt x="3103" y="1452"/>
                  <a:pt x="3108" y="1443"/>
                </a:cubicBezTo>
                <a:cubicBezTo>
                  <a:pt x="3115" y="1432"/>
                  <a:pt x="3121" y="1420"/>
                  <a:pt x="3127" y="1407"/>
                </a:cubicBezTo>
                <a:cubicBezTo>
                  <a:pt x="3132" y="1395"/>
                  <a:pt x="3138" y="1382"/>
                  <a:pt x="3136" y="1368"/>
                </a:cubicBezTo>
                <a:cubicBezTo>
                  <a:pt x="3136" y="1364"/>
                  <a:pt x="3135" y="1361"/>
                  <a:pt x="3134" y="1359"/>
                </a:cubicBezTo>
                <a:cubicBezTo>
                  <a:pt x="3131" y="1356"/>
                  <a:pt x="3128" y="1356"/>
                  <a:pt x="3125" y="1357"/>
                </a:cubicBezTo>
                <a:cubicBezTo>
                  <a:pt x="3118" y="1359"/>
                  <a:pt x="3114" y="1365"/>
                  <a:pt x="3110" y="1372"/>
                </a:cubicBezTo>
                <a:cubicBezTo>
                  <a:pt x="3105" y="1379"/>
                  <a:pt x="3100" y="1387"/>
                  <a:pt x="3097" y="1396"/>
                </a:cubicBezTo>
                <a:cubicBezTo>
                  <a:pt x="3091" y="1411"/>
                  <a:pt x="3087" y="1426"/>
                  <a:pt x="3082" y="1441"/>
                </a:cubicBezTo>
                <a:cubicBezTo>
                  <a:pt x="3078" y="1456"/>
                  <a:pt x="3069" y="1482"/>
                  <a:pt x="3073" y="1486"/>
                </a:cubicBezTo>
                <a:close/>
                <a:moveTo>
                  <a:pt x="3073" y="75"/>
                </a:moveTo>
                <a:cubicBezTo>
                  <a:pt x="3076" y="79"/>
                  <a:pt x="3086" y="64"/>
                  <a:pt x="3091" y="56"/>
                </a:cubicBezTo>
                <a:cubicBezTo>
                  <a:pt x="3097" y="49"/>
                  <a:pt x="3103" y="41"/>
                  <a:pt x="3108" y="32"/>
                </a:cubicBezTo>
                <a:cubicBezTo>
                  <a:pt x="3114" y="22"/>
                  <a:pt x="3120" y="11"/>
                  <a:pt x="3125" y="0"/>
                </a:cubicBezTo>
                <a:cubicBezTo>
                  <a:pt x="3091" y="0"/>
                  <a:pt x="3091" y="0"/>
                  <a:pt x="3091" y="0"/>
                </a:cubicBezTo>
                <a:cubicBezTo>
                  <a:pt x="3088" y="10"/>
                  <a:pt x="3085" y="20"/>
                  <a:pt x="3082" y="30"/>
                </a:cubicBezTo>
                <a:cubicBezTo>
                  <a:pt x="3078" y="44"/>
                  <a:pt x="3069" y="71"/>
                  <a:pt x="3073" y="75"/>
                </a:cubicBezTo>
                <a:close/>
                <a:moveTo>
                  <a:pt x="1924" y="933"/>
                </a:moveTo>
                <a:cubicBezTo>
                  <a:pt x="1919" y="930"/>
                  <a:pt x="1912" y="932"/>
                  <a:pt x="1908" y="937"/>
                </a:cubicBezTo>
                <a:cubicBezTo>
                  <a:pt x="1904" y="942"/>
                  <a:pt x="1902" y="949"/>
                  <a:pt x="1901" y="956"/>
                </a:cubicBezTo>
                <a:cubicBezTo>
                  <a:pt x="1902" y="982"/>
                  <a:pt x="1905" y="1006"/>
                  <a:pt x="1908" y="1031"/>
                </a:cubicBezTo>
                <a:cubicBezTo>
                  <a:pt x="1910" y="1041"/>
                  <a:pt x="1911" y="1051"/>
                  <a:pt x="1913" y="1061"/>
                </a:cubicBezTo>
                <a:cubicBezTo>
                  <a:pt x="1914" y="1064"/>
                  <a:pt x="1917" y="1082"/>
                  <a:pt x="1921" y="1074"/>
                </a:cubicBezTo>
                <a:cubicBezTo>
                  <a:pt x="1923" y="1070"/>
                  <a:pt x="1924" y="1063"/>
                  <a:pt x="1925" y="1058"/>
                </a:cubicBezTo>
                <a:cubicBezTo>
                  <a:pt x="1927" y="1048"/>
                  <a:pt x="1928" y="1038"/>
                  <a:pt x="1929" y="1028"/>
                </a:cubicBezTo>
                <a:cubicBezTo>
                  <a:pt x="1932" y="1011"/>
                  <a:pt x="1933" y="994"/>
                  <a:pt x="1934" y="977"/>
                </a:cubicBezTo>
                <a:cubicBezTo>
                  <a:pt x="1935" y="963"/>
                  <a:pt x="1936" y="940"/>
                  <a:pt x="1924" y="933"/>
                </a:cubicBezTo>
                <a:close/>
                <a:moveTo>
                  <a:pt x="3386" y="1116"/>
                </a:moveTo>
                <a:cubicBezTo>
                  <a:pt x="3397" y="1146"/>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3"/>
                  <a:pt x="3438" y="1145"/>
                  <a:pt x="3434" y="1137"/>
                </a:cubicBezTo>
                <a:cubicBezTo>
                  <a:pt x="3428" y="1124"/>
                  <a:pt x="3421" y="1110"/>
                  <a:pt x="3412" y="1099"/>
                </a:cubicBezTo>
                <a:cubicBezTo>
                  <a:pt x="3409" y="1094"/>
                  <a:pt x="3405" y="1089"/>
                  <a:pt x="3400" y="1087"/>
                </a:cubicBezTo>
                <a:cubicBezTo>
                  <a:pt x="3395" y="1086"/>
                  <a:pt x="3389" y="1087"/>
                  <a:pt x="3386" y="1093"/>
                </a:cubicBezTo>
                <a:cubicBezTo>
                  <a:pt x="3384" y="1096"/>
                  <a:pt x="3383" y="1100"/>
                  <a:pt x="3384" y="1104"/>
                </a:cubicBezTo>
                <a:cubicBezTo>
                  <a:pt x="3384" y="1109"/>
                  <a:pt x="3385" y="1112"/>
                  <a:pt x="3386" y="1116"/>
                </a:cubicBezTo>
                <a:close/>
                <a:moveTo>
                  <a:pt x="3073" y="16"/>
                </a:moveTo>
                <a:cubicBezTo>
                  <a:pt x="3075" y="11"/>
                  <a:pt x="3076" y="5"/>
                  <a:pt x="3077" y="0"/>
                </a:cubicBezTo>
                <a:cubicBezTo>
                  <a:pt x="3065" y="0"/>
                  <a:pt x="3065" y="0"/>
                  <a:pt x="3065" y="0"/>
                </a:cubicBezTo>
                <a:cubicBezTo>
                  <a:pt x="3065" y="1"/>
                  <a:pt x="3065" y="2"/>
                  <a:pt x="3065" y="3"/>
                </a:cubicBezTo>
                <a:cubicBezTo>
                  <a:pt x="3066" y="5"/>
                  <a:pt x="3069" y="24"/>
                  <a:pt x="3073" y="16"/>
                </a:cubicBezTo>
                <a:close/>
                <a:moveTo>
                  <a:pt x="3418" y="381"/>
                </a:moveTo>
                <a:cubicBezTo>
                  <a:pt x="3423" y="390"/>
                  <a:pt x="3428" y="399"/>
                  <a:pt x="3434" y="407"/>
                </a:cubicBezTo>
                <a:cubicBezTo>
                  <a:pt x="3437" y="411"/>
                  <a:pt x="3451" y="436"/>
                  <a:pt x="3451" y="426"/>
                </a:cubicBezTo>
                <a:cubicBezTo>
                  <a:pt x="3451" y="414"/>
                  <a:pt x="3448" y="401"/>
                  <a:pt x="3445" y="390"/>
                </a:cubicBezTo>
                <a:cubicBezTo>
                  <a:pt x="3442" y="373"/>
                  <a:pt x="3437" y="355"/>
                  <a:pt x="3432" y="339"/>
                </a:cubicBezTo>
                <a:cubicBezTo>
                  <a:pt x="3427" y="324"/>
                  <a:pt x="3422" y="301"/>
                  <a:pt x="3408" y="296"/>
                </a:cubicBezTo>
                <a:cubicBezTo>
                  <a:pt x="3404" y="294"/>
                  <a:pt x="3399" y="296"/>
                  <a:pt x="3396" y="300"/>
                </a:cubicBezTo>
                <a:cubicBezTo>
                  <a:pt x="3392" y="305"/>
                  <a:pt x="3392" y="314"/>
                  <a:pt x="3394" y="321"/>
                </a:cubicBezTo>
                <a:cubicBezTo>
                  <a:pt x="3400" y="342"/>
                  <a:pt x="3408" y="362"/>
                  <a:pt x="3418" y="381"/>
                </a:cubicBezTo>
                <a:close/>
                <a:moveTo>
                  <a:pt x="3076" y="580"/>
                </a:moveTo>
                <a:cubicBezTo>
                  <a:pt x="3071" y="577"/>
                  <a:pt x="3064" y="579"/>
                  <a:pt x="3060" y="584"/>
                </a:cubicBezTo>
                <a:cubicBezTo>
                  <a:pt x="3056" y="589"/>
                  <a:pt x="3054" y="596"/>
                  <a:pt x="3053" y="604"/>
                </a:cubicBezTo>
                <a:cubicBezTo>
                  <a:pt x="3054" y="629"/>
                  <a:pt x="3057" y="654"/>
                  <a:pt x="3060" y="679"/>
                </a:cubicBezTo>
                <a:cubicBezTo>
                  <a:pt x="3062" y="688"/>
                  <a:pt x="3063" y="698"/>
                  <a:pt x="3065" y="708"/>
                </a:cubicBezTo>
                <a:cubicBezTo>
                  <a:pt x="3066" y="711"/>
                  <a:pt x="3069" y="730"/>
                  <a:pt x="3073" y="721"/>
                </a:cubicBezTo>
                <a:cubicBezTo>
                  <a:pt x="3075" y="717"/>
                  <a:pt x="3076" y="711"/>
                  <a:pt x="3077" y="706"/>
                </a:cubicBezTo>
                <a:cubicBezTo>
                  <a:pt x="3079" y="696"/>
                  <a:pt x="3080" y="685"/>
                  <a:pt x="3081" y="675"/>
                </a:cubicBezTo>
                <a:cubicBezTo>
                  <a:pt x="3084" y="658"/>
                  <a:pt x="3085" y="641"/>
                  <a:pt x="3086" y="624"/>
                </a:cubicBezTo>
                <a:cubicBezTo>
                  <a:pt x="3087" y="610"/>
                  <a:pt x="3088" y="587"/>
                  <a:pt x="3076" y="580"/>
                </a:cubicBezTo>
                <a:close/>
                <a:moveTo>
                  <a:pt x="3048" y="694"/>
                </a:moveTo>
                <a:cubicBezTo>
                  <a:pt x="3043" y="680"/>
                  <a:pt x="3038" y="656"/>
                  <a:pt x="3024" y="652"/>
                </a:cubicBezTo>
                <a:cubicBezTo>
                  <a:pt x="3020" y="650"/>
                  <a:pt x="3015" y="651"/>
                  <a:pt x="3012" y="656"/>
                </a:cubicBezTo>
                <a:cubicBezTo>
                  <a:pt x="3008" y="661"/>
                  <a:pt x="3008" y="669"/>
                  <a:pt x="3010" y="676"/>
                </a:cubicBezTo>
                <a:cubicBezTo>
                  <a:pt x="3016" y="698"/>
                  <a:pt x="3024" y="718"/>
                  <a:pt x="3034" y="736"/>
                </a:cubicBezTo>
                <a:cubicBezTo>
                  <a:pt x="3039" y="746"/>
                  <a:pt x="3044" y="755"/>
                  <a:pt x="3050" y="763"/>
                </a:cubicBezTo>
                <a:cubicBezTo>
                  <a:pt x="3053" y="767"/>
                  <a:pt x="3067" y="791"/>
                  <a:pt x="3067" y="781"/>
                </a:cubicBezTo>
                <a:cubicBezTo>
                  <a:pt x="3067" y="769"/>
                  <a:pt x="3064" y="757"/>
                  <a:pt x="3061" y="746"/>
                </a:cubicBezTo>
                <a:cubicBezTo>
                  <a:pt x="3058" y="728"/>
                  <a:pt x="3053" y="711"/>
                  <a:pt x="3048" y="694"/>
                </a:cubicBezTo>
                <a:close/>
                <a:moveTo>
                  <a:pt x="3091" y="762"/>
                </a:moveTo>
                <a:cubicBezTo>
                  <a:pt x="3097" y="754"/>
                  <a:pt x="3103" y="746"/>
                  <a:pt x="3108" y="738"/>
                </a:cubicBezTo>
                <a:cubicBezTo>
                  <a:pt x="3115" y="726"/>
                  <a:pt x="3121" y="714"/>
                  <a:pt x="3127" y="702"/>
                </a:cubicBezTo>
                <a:cubicBezTo>
                  <a:pt x="3132" y="689"/>
                  <a:pt x="3138" y="677"/>
                  <a:pt x="3136" y="662"/>
                </a:cubicBezTo>
                <a:cubicBezTo>
                  <a:pt x="3136" y="659"/>
                  <a:pt x="3135" y="656"/>
                  <a:pt x="3134" y="653"/>
                </a:cubicBezTo>
                <a:cubicBezTo>
                  <a:pt x="3131" y="651"/>
                  <a:pt x="3128" y="651"/>
                  <a:pt x="3125" y="651"/>
                </a:cubicBezTo>
                <a:cubicBezTo>
                  <a:pt x="3118" y="653"/>
                  <a:pt x="3114" y="659"/>
                  <a:pt x="3110" y="666"/>
                </a:cubicBezTo>
                <a:cubicBezTo>
                  <a:pt x="3105" y="674"/>
                  <a:pt x="3100" y="681"/>
                  <a:pt x="3097" y="690"/>
                </a:cubicBezTo>
                <a:cubicBezTo>
                  <a:pt x="3091" y="705"/>
                  <a:pt x="3087" y="720"/>
                  <a:pt x="3082" y="735"/>
                </a:cubicBezTo>
                <a:cubicBezTo>
                  <a:pt x="3078" y="750"/>
                  <a:pt x="3069" y="776"/>
                  <a:pt x="3073" y="781"/>
                </a:cubicBezTo>
                <a:cubicBezTo>
                  <a:pt x="3076" y="785"/>
                  <a:pt x="3086" y="769"/>
                  <a:pt x="3091" y="762"/>
                </a:cubicBezTo>
                <a:close/>
                <a:moveTo>
                  <a:pt x="3048" y="1400"/>
                </a:moveTo>
                <a:cubicBezTo>
                  <a:pt x="3043" y="1385"/>
                  <a:pt x="3038" y="1362"/>
                  <a:pt x="3024" y="1357"/>
                </a:cubicBezTo>
                <a:cubicBezTo>
                  <a:pt x="3020" y="1356"/>
                  <a:pt x="3015" y="1357"/>
                  <a:pt x="3012" y="1361"/>
                </a:cubicBezTo>
                <a:cubicBezTo>
                  <a:pt x="3008" y="1367"/>
                  <a:pt x="3008" y="1375"/>
                  <a:pt x="3010" y="1382"/>
                </a:cubicBezTo>
                <a:cubicBezTo>
                  <a:pt x="3016" y="1403"/>
                  <a:pt x="3024" y="1423"/>
                  <a:pt x="3034" y="1442"/>
                </a:cubicBezTo>
                <a:cubicBezTo>
                  <a:pt x="3039" y="1451"/>
                  <a:pt x="3044" y="1460"/>
                  <a:pt x="3050" y="1469"/>
                </a:cubicBezTo>
                <a:cubicBezTo>
                  <a:pt x="3053" y="1473"/>
                  <a:pt x="3067" y="1497"/>
                  <a:pt x="3067" y="1487"/>
                </a:cubicBezTo>
                <a:cubicBezTo>
                  <a:pt x="3067" y="1475"/>
                  <a:pt x="3064" y="1462"/>
                  <a:pt x="3061" y="1451"/>
                </a:cubicBezTo>
                <a:cubicBezTo>
                  <a:pt x="3058" y="1434"/>
                  <a:pt x="3053" y="1417"/>
                  <a:pt x="3048" y="1400"/>
                </a:cubicBezTo>
                <a:close/>
                <a:moveTo>
                  <a:pt x="3770" y="764"/>
                </a:moveTo>
                <a:cubicBezTo>
                  <a:pt x="3781" y="793"/>
                  <a:pt x="3801" y="813"/>
                  <a:pt x="3821" y="829"/>
                </a:cubicBezTo>
                <a:cubicBezTo>
                  <a:pt x="3823" y="831"/>
                  <a:pt x="3825" y="833"/>
                  <a:pt x="3827" y="833"/>
                </a:cubicBezTo>
                <a:cubicBezTo>
                  <a:pt x="3828" y="833"/>
                  <a:pt x="3829" y="834"/>
                  <a:pt x="3829" y="833"/>
                </a:cubicBezTo>
                <a:cubicBezTo>
                  <a:pt x="3831" y="833"/>
                  <a:pt x="3832" y="833"/>
                  <a:pt x="3833" y="831"/>
                </a:cubicBezTo>
                <a:cubicBezTo>
                  <a:pt x="3837" y="826"/>
                  <a:pt x="3831" y="813"/>
                  <a:pt x="3830" y="808"/>
                </a:cubicBezTo>
                <a:cubicBezTo>
                  <a:pt x="3826" y="800"/>
                  <a:pt x="3822" y="792"/>
                  <a:pt x="3818" y="784"/>
                </a:cubicBezTo>
                <a:cubicBezTo>
                  <a:pt x="3812" y="771"/>
                  <a:pt x="3805" y="758"/>
                  <a:pt x="3796" y="746"/>
                </a:cubicBezTo>
                <a:cubicBezTo>
                  <a:pt x="3793" y="741"/>
                  <a:pt x="3789" y="736"/>
                  <a:pt x="3784" y="735"/>
                </a:cubicBezTo>
                <a:cubicBezTo>
                  <a:pt x="3779" y="733"/>
                  <a:pt x="3773" y="734"/>
                  <a:pt x="3770" y="740"/>
                </a:cubicBezTo>
                <a:cubicBezTo>
                  <a:pt x="3768" y="743"/>
                  <a:pt x="3767" y="747"/>
                  <a:pt x="3768" y="752"/>
                </a:cubicBezTo>
                <a:cubicBezTo>
                  <a:pt x="3768" y="756"/>
                  <a:pt x="3769" y="760"/>
                  <a:pt x="3770" y="764"/>
                </a:cubicBezTo>
                <a:close/>
                <a:moveTo>
                  <a:pt x="3792" y="1357"/>
                </a:moveTo>
                <a:cubicBezTo>
                  <a:pt x="3788" y="1356"/>
                  <a:pt x="3783" y="1357"/>
                  <a:pt x="3780" y="1361"/>
                </a:cubicBezTo>
                <a:cubicBezTo>
                  <a:pt x="3776" y="1367"/>
                  <a:pt x="3776" y="1375"/>
                  <a:pt x="3778" y="1382"/>
                </a:cubicBezTo>
                <a:cubicBezTo>
                  <a:pt x="3784" y="1403"/>
                  <a:pt x="3792" y="1423"/>
                  <a:pt x="3802" y="1442"/>
                </a:cubicBezTo>
                <a:cubicBezTo>
                  <a:pt x="3807" y="1451"/>
                  <a:pt x="3812" y="1460"/>
                  <a:pt x="3818" y="1469"/>
                </a:cubicBezTo>
                <a:cubicBezTo>
                  <a:pt x="3821" y="1473"/>
                  <a:pt x="3835" y="1497"/>
                  <a:pt x="3835" y="1487"/>
                </a:cubicBezTo>
                <a:cubicBezTo>
                  <a:pt x="3835" y="1475"/>
                  <a:pt x="3832" y="1462"/>
                  <a:pt x="3829" y="1451"/>
                </a:cubicBezTo>
                <a:cubicBezTo>
                  <a:pt x="3826" y="1434"/>
                  <a:pt x="3821" y="1417"/>
                  <a:pt x="3816" y="1400"/>
                </a:cubicBezTo>
                <a:cubicBezTo>
                  <a:pt x="3811" y="1385"/>
                  <a:pt x="3806" y="1362"/>
                  <a:pt x="3792" y="1357"/>
                </a:cubicBezTo>
                <a:close/>
                <a:moveTo>
                  <a:pt x="3050" y="58"/>
                </a:moveTo>
                <a:cubicBezTo>
                  <a:pt x="3053" y="62"/>
                  <a:pt x="3067" y="86"/>
                  <a:pt x="3067" y="76"/>
                </a:cubicBezTo>
                <a:cubicBezTo>
                  <a:pt x="3067" y="64"/>
                  <a:pt x="3064" y="51"/>
                  <a:pt x="3061" y="40"/>
                </a:cubicBezTo>
                <a:cubicBezTo>
                  <a:pt x="3058" y="27"/>
                  <a:pt x="3055" y="13"/>
                  <a:pt x="3051" y="0"/>
                </a:cubicBezTo>
                <a:cubicBezTo>
                  <a:pt x="3020" y="0"/>
                  <a:pt x="3020" y="0"/>
                  <a:pt x="3020" y="0"/>
                </a:cubicBezTo>
                <a:cubicBezTo>
                  <a:pt x="3024" y="11"/>
                  <a:pt x="3029" y="21"/>
                  <a:pt x="3034" y="31"/>
                </a:cubicBezTo>
                <a:cubicBezTo>
                  <a:pt x="3039" y="40"/>
                  <a:pt x="3044" y="49"/>
                  <a:pt x="3050" y="58"/>
                </a:cubicBezTo>
                <a:close/>
                <a:moveTo>
                  <a:pt x="3792" y="652"/>
                </a:moveTo>
                <a:cubicBezTo>
                  <a:pt x="3788" y="650"/>
                  <a:pt x="3783" y="651"/>
                  <a:pt x="3780" y="656"/>
                </a:cubicBezTo>
                <a:cubicBezTo>
                  <a:pt x="3776" y="661"/>
                  <a:pt x="3776" y="669"/>
                  <a:pt x="3778" y="676"/>
                </a:cubicBezTo>
                <a:cubicBezTo>
                  <a:pt x="3784" y="698"/>
                  <a:pt x="3792" y="718"/>
                  <a:pt x="3802" y="736"/>
                </a:cubicBezTo>
                <a:cubicBezTo>
                  <a:pt x="3807" y="746"/>
                  <a:pt x="3812" y="755"/>
                  <a:pt x="3818" y="763"/>
                </a:cubicBezTo>
                <a:cubicBezTo>
                  <a:pt x="3821" y="767"/>
                  <a:pt x="3835" y="791"/>
                  <a:pt x="3835" y="781"/>
                </a:cubicBezTo>
                <a:cubicBezTo>
                  <a:pt x="3835" y="769"/>
                  <a:pt x="3832" y="757"/>
                  <a:pt x="3829" y="746"/>
                </a:cubicBezTo>
                <a:cubicBezTo>
                  <a:pt x="3826" y="728"/>
                  <a:pt x="3821" y="711"/>
                  <a:pt x="3816" y="694"/>
                </a:cubicBezTo>
                <a:cubicBezTo>
                  <a:pt x="3811" y="680"/>
                  <a:pt x="3806" y="656"/>
                  <a:pt x="3792" y="652"/>
                </a:cubicBezTo>
                <a:close/>
                <a:moveTo>
                  <a:pt x="3770" y="58"/>
                </a:moveTo>
                <a:cubicBezTo>
                  <a:pt x="3781" y="87"/>
                  <a:pt x="3801" y="107"/>
                  <a:pt x="3821" y="124"/>
                </a:cubicBezTo>
                <a:cubicBezTo>
                  <a:pt x="3823" y="125"/>
                  <a:pt x="3825" y="127"/>
                  <a:pt x="3827" y="128"/>
                </a:cubicBezTo>
                <a:cubicBezTo>
                  <a:pt x="3828" y="128"/>
                  <a:pt x="3829" y="128"/>
                  <a:pt x="3829" y="128"/>
                </a:cubicBezTo>
                <a:cubicBezTo>
                  <a:pt x="3831" y="128"/>
                  <a:pt x="3832" y="127"/>
                  <a:pt x="3833" y="126"/>
                </a:cubicBezTo>
                <a:cubicBezTo>
                  <a:pt x="3837" y="121"/>
                  <a:pt x="3831" y="107"/>
                  <a:pt x="3830" y="103"/>
                </a:cubicBezTo>
                <a:cubicBezTo>
                  <a:pt x="3826" y="94"/>
                  <a:pt x="3822" y="87"/>
                  <a:pt x="3818" y="79"/>
                </a:cubicBezTo>
                <a:cubicBezTo>
                  <a:pt x="3812" y="65"/>
                  <a:pt x="3805" y="52"/>
                  <a:pt x="3796" y="40"/>
                </a:cubicBezTo>
                <a:cubicBezTo>
                  <a:pt x="3793" y="35"/>
                  <a:pt x="3789" y="31"/>
                  <a:pt x="3784" y="29"/>
                </a:cubicBezTo>
                <a:cubicBezTo>
                  <a:pt x="3779" y="27"/>
                  <a:pt x="3773" y="29"/>
                  <a:pt x="3770" y="34"/>
                </a:cubicBezTo>
                <a:cubicBezTo>
                  <a:pt x="3768" y="37"/>
                  <a:pt x="3767" y="42"/>
                  <a:pt x="3768" y="46"/>
                </a:cubicBezTo>
                <a:cubicBezTo>
                  <a:pt x="3768" y="50"/>
                  <a:pt x="3769" y="54"/>
                  <a:pt x="3770" y="58"/>
                </a:cubicBezTo>
                <a:close/>
                <a:moveTo>
                  <a:pt x="3818" y="58"/>
                </a:moveTo>
                <a:cubicBezTo>
                  <a:pt x="3821" y="62"/>
                  <a:pt x="3835" y="86"/>
                  <a:pt x="3835" y="76"/>
                </a:cubicBezTo>
                <a:cubicBezTo>
                  <a:pt x="3835" y="64"/>
                  <a:pt x="3832" y="51"/>
                  <a:pt x="3829" y="40"/>
                </a:cubicBezTo>
                <a:cubicBezTo>
                  <a:pt x="3826" y="27"/>
                  <a:pt x="3823" y="13"/>
                  <a:pt x="3819" y="0"/>
                </a:cubicBezTo>
                <a:cubicBezTo>
                  <a:pt x="3788" y="0"/>
                  <a:pt x="3788" y="0"/>
                  <a:pt x="3788" y="0"/>
                </a:cubicBezTo>
                <a:cubicBezTo>
                  <a:pt x="3792" y="11"/>
                  <a:pt x="3797" y="21"/>
                  <a:pt x="3802" y="31"/>
                </a:cubicBezTo>
                <a:cubicBezTo>
                  <a:pt x="3807" y="40"/>
                  <a:pt x="3812" y="49"/>
                  <a:pt x="3818" y="58"/>
                </a:cubicBezTo>
                <a:close/>
                <a:moveTo>
                  <a:pt x="3460" y="933"/>
                </a:moveTo>
                <a:cubicBezTo>
                  <a:pt x="3455" y="930"/>
                  <a:pt x="3448" y="932"/>
                  <a:pt x="3444" y="937"/>
                </a:cubicBezTo>
                <a:cubicBezTo>
                  <a:pt x="3440" y="942"/>
                  <a:pt x="3438" y="949"/>
                  <a:pt x="3437" y="956"/>
                </a:cubicBezTo>
                <a:cubicBezTo>
                  <a:pt x="3438" y="982"/>
                  <a:pt x="3441" y="1006"/>
                  <a:pt x="3444" y="1031"/>
                </a:cubicBezTo>
                <a:cubicBezTo>
                  <a:pt x="3446" y="1041"/>
                  <a:pt x="3447" y="1051"/>
                  <a:pt x="3449" y="1061"/>
                </a:cubicBezTo>
                <a:cubicBezTo>
                  <a:pt x="3450" y="1064"/>
                  <a:pt x="3453" y="1082"/>
                  <a:pt x="3457" y="1074"/>
                </a:cubicBezTo>
                <a:cubicBezTo>
                  <a:pt x="3459" y="1070"/>
                  <a:pt x="3460" y="1063"/>
                  <a:pt x="3461" y="1058"/>
                </a:cubicBezTo>
                <a:cubicBezTo>
                  <a:pt x="3463" y="1048"/>
                  <a:pt x="3464" y="1038"/>
                  <a:pt x="3465" y="1028"/>
                </a:cubicBezTo>
                <a:cubicBezTo>
                  <a:pt x="3468" y="1011"/>
                  <a:pt x="3469" y="994"/>
                  <a:pt x="3470" y="977"/>
                </a:cubicBezTo>
                <a:cubicBezTo>
                  <a:pt x="3471" y="963"/>
                  <a:pt x="3472" y="940"/>
                  <a:pt x="3460" y="933"/>
                </a:cubicBezTo>
                <a:close/>
                <a:moveTo>
                  <a:pt x="3457" y="425"/>
                </a:moveTo>
                <a:cubicBezTo>
                  <a:pt x="3460" y="429"/>
                  <a:pt x="3470" y="414"/>
                  <a:pt x="3475" y="406"/>
                </a:cubicBezTo>
                <a:cubicBezTo>
                  <a:pt x="3481" y="399"/>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6"/>
                </a:cubicBezTo>
                <a:cubicBezTo>
                  <a:pt x="3502" y="298"/>
                  <a:pt x="3498" y="304"/>
                  <a:pt x="3494" y="310"/>
                </a:cubicBezTo>
                <a:cubicBezTo>
                  <a:pt x="3489" y="318"/>
                  <a:pt x="3484" y="326"/>
                  <a:pt x="3481" y="335"/>
                </a:cubicBezTo>
                <a:cubicBezTo>
                  <a:pt x="3475" y="349"/>
                  <a:pt x="3471" y="364"/>
                  <a:pt x="3466" y="380"/>
                </a:cubicBezTo>
                <a:cubicBezTo>
                  <a:pt x="3462" y="394"/>
                  <a:pt x="3453" y="421"/>
                  <a:pt x="3457" y="425"/>
                </a:cubicBezTo>
                <a:close/>
                <a:moveTo>
                  <a:pt x="3457" y="1133"/>
                </a:moveTo>
                <a:cubicBezTo>
                  <a:pt x="3460" y="1137"/>
                  <a:pt x="3470" y="1122"/>
                  <a:pt x="3475" y="1115"/>
                </a:cubicBezTo>
                <a:cubicBezTo>
                  <a:pt x="3481" y="1107"/>
                  <a:pt x="3487" y="1099"/>
                  <a:pt x="3492" y="1090"/>
                </a:cubicBezTo>
                <a:cubicBezTo>
                  <a:pt x="3499" y="1079"/>
                  <a:pt x="3505" y="1067"/>
                  <a:pt x="3511" y="1054"/>
                </a:cubicBezTo>
                <a:cubicBezTo>
                  <a:pt x="3516" y="1042"/>
                  <a:pt x="3522" y="1030"/>
                  <a:pt x="3520" y="1015"/>
                </a:cubicBezTo>
                <a:cubicBezTo>
                  <a:pt x="3520" y="1012"/>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lose/>
                <a:moveTo>
                  <a:pt x="3432" y="1047"/>
                </a:moveTo>
                <a:cubicBezTo>
                  <a:pt x="3427" y="1033"/>
                  <a:pt x="3422" y="1009"/>
                  <a:pt x="3408" y="1004"/>
                </a:cubicBezTo>
                <a:cubicBezTo>
                  <a:pt x="3404" y="1003"/>
                  <a:pt x="3399" y="1004"/>
                  <a:pt x="3396" y="1008"/>
                </a:cubicBezTo>
                <a:cubicBezTo>
                  <a:pt x="3392" y="1014"/>
                  <a:pt x="3392" y="1022"/>
                  <a:pt x="3394" y="1029"/>
                </a:cubicBezTo>
                <a:cubicBezTo>
                  <a:pt x="3400" y="1050"/>
                  <a:pt x="3408" y="1071"/>
                  <a:pt x="3418" y="1089"/>
                </a:cubicBezTo>
                <a:cubicBezTo>
                  <a:pt x="3423" y="1098"/>
                  <a:pt x="3428" y="1107"/>
                  <a:pt x="3434" y="1116"/>
                </a:cubicBezTo>
                <a:cubicBezTo>
                  <a:pt x="3437" y="1120"/>
                  <a:pt x="3451" y="1144"/>
                  <a:pt x="3451" y="1134"/>
                </a:cubicBezTo>
                <a:cubicBezTo>
                  <a:pt x="3451" y="1122"/>
                  <a:pt x="3448" y="1110"/>
                  <a:pt x="3445" y="1098"/>
                </a:cubicBezTo>
                <a:cubicBezTo>
                  <a:pt x="3442" y="1081"/>
                  <a:pt x="3437" y="1064"/>
                  <a:pt x="3432" y="1047"/>
                </a:cubicBezTo>
                <a:close/>
                <a:moveTo>
                  <a:pt x="3449" y="352"/>
                </a:moveTo>
                <a:cubicBezTo>
                  <a:pt x="3450" y="355"/>
                  <a:pt x="3453" y="374"/>
                  <a:pt x="3457" y="366"/>
                </a:cubicBezTo>
                <a:cubicBezTo>
                  <a:pt x="3459" y="361"/>
                  <a:pt x="3460" y="355"/>
                  <a:pt x="3461" y="350"/>
                </a:cubicBezTo>
                <a:cubicBezTo>
                  <a:pt x="3463" y="340"/>
                  <a:pt x="3464" y="330"/>
                  <a:pt x="3465" y="320"/>
                </a:cubicBezTo>
                <a:cubicBezTo>
                  <a:pt x="3468" y="303"/>
                  <a:pt x="3469" y="286"/>
                  <a:pt x="3470" y="268"/>
                </a:cubicBezTo>
                <a:cubicBezTo>
                  <a:pt x="3471" y="254"/>
                  <a:pt x="3472" y="232"/>
                  <a:pt x="3460" y="224"/>
                </a:cubicBezTo>
                <a:cubicBezTo>
                  <a:pt x="3455" y="221"/>
                  <a:pt x="3448" y="223"/>
                  <a:pt x="3444" y="228"/>
                </a:cubicBezTo>
                <a:cubicBezTo>
                  <a:pt x="3440" y="233"/>
                  <a:pt x="3438" y="241"/>
                  <a:pt x="3437" y="248"/>
                </a:cubicBezTo>
                <a:cubicBezTo>
                  <a:pt x="3438" y="273"/>
                  <a:pt x="3441" y="298"/>
                  <a:pt x="3444" y="323"/>
                </a:cubicBezTo>
                <a:cubicBezTo>
                  <a:pt x="3446" y="333"/>
                  <a:pt x="3447" y="343"/>
                  <a:pt x="3449" y="352"/>
                </a:cubicBezTo>
                <a:close/>
                <a:moveTo>
                  <a:pt x="3386" y="408"/>
                </a:moveTo>
                <a:cubicBezTo>
                  <a:pt x="3397" y="437"/>
                  <a:pt x="3417" y="457"/>
                  <a:pt x="3437" y="474"/>
                </a:cubicBezTo>
                <a:cubicBezTo>
                  <a:pt x="3439" y="475"/>
                  <a:pt x="3441" y="477"/>
                  <a:pt x="3443" y="478"/>
                </a:cubicBezTo>
                <a:cubicBezTo>
                  <a:pt x="3444" y="478"/>
                  <a:pt x="3445" y="478"/>
                  <a:pt x="3445" y="478"/>
                </a:cubicBezTo>
                <a:cubicBezTo>
                  <a:pt x="3447" y="478"/>
                  <a:pt x="3448" y="477"/>
                  <a:pt x="3449" y="476"/>
                </a:cubicBezTo>
                <a:cubicBezTo>
                  <a:pt x="3453" y="471"/>
                  <a:pt x="3447" y="457"/>
                  <a:pt x="3446" y="453"/>
                </a:cubicBezTo>
                <a:cubicBezTo>
                  <a:pt x="3442" y="444"/>
                  <a:pt x="3438" y="436"/>
                  <a:pt x="3434" y="429"/>
                </a:cubicBezTo>
                <a:cubicBezTo>
                  <a:pt x="3428" y="415"/>
                  <a:pt x="3421" y="402"/>
                  <a:pt x="3412" y="390"/>
                </a:cubicBezTo>
                <a:cubicBezTo>
                  <a:pt x="3409" y="385"/>
                  <a:pt x="3405" y="381"/>
                  <a:pt x="3400" y="379"/>
                </a:cubicBezTo>
                <a:cubicBezTo>
                  <a:pt x="3395" y="377"/>
                  <a:pt x="3389" y="379"/>
                  <a:pt x="3386" y="384"/>
                </a:cubicBezTo>
                <a:cubicBezTo>
                  <a:pt x="3384" y="387"/>
                  <a:pt x="3383" y="392"/>
                  <a:pt x="3384" y="396"/>
                </a:cubicBezTo>
                <a:cubicBezTo>
                  <a:pt x="3384" y="400"/>
                  <a:pt x="3385" y="404"/>
                  <a:pt x="3386" y="408"/>
                </a:cubicBezTo>
                <a:close/>
                <a:moveTo>
                  <a:pt x="2308" y="580"/>
                </a:moveTo>
                <a:cubicBezTo>
                  <a:pt x="2303" y="577"/>
                  <a:pt x="2296" y="579"/>
                  <a:pt x="2292" y="584"/>
                </a:cubicBezTo>
                <a:cubicBezTo>
                  <a:pt x="2288" y="589"/>
                  <a:pt x="2286" y="596"/>
                  <a:pt x="2285" y="604"/>
                </a:cubicBezTo>
                <a:cubicBezTo>
                  <a:pt x="2286" y="629"/>
                  <a:pt x="2289" y="654"/>
                  <a:pt x="2292" y="679"/>
                </a:cubicBezTo>
                <a:cubicBezTo>
                  <a:pt x="2294" y="688"/>
                  <a:pt x="2295" y="698"/>
                  <a:pt x="2297" y="708"/>
                </a:cubicBezTo>
                <a:cubicBezTo>
                  <a:pt x="2298" y="711"/>
                  <a:pt x="2301" y="730"/>
                  <a:pt x="2305" y="721"/>
                </a:cubicBezTo>
                <a:cubicBezTo>
                  <a:pt x="2307" y="717"/>
                  <a:pt x="2308" y="711"/>
                  <a:pt x="2309" y="706"/>
                </a:cubicBezTo>
                <a:cubicBezTo>
                  <a:pt x="2311" y="696"/>
                  <a:pt x="2312" y="685"/>
                  <a:pt x="2313" y="675"/>
                </a:cubicBezTo>
                <a:cubicBezTo>
                  <a:pt x="2316" y="658"/>
                  <a:pt x="2317" y="641"/>
                  <a:pt x="2318" y="624"/>
                </a:cubicBezTo>
                <a:cubicBezTo>
                  <a:pt x="2319" y="610"/>
                  <a:pt x="2320" y="587"/>
                  <a:pt x="2308" y="580"/>
                </a:cubicBezTo>
                <a:close/>
                <a:moveTo>
                  <a:pt x="2323" y="762"/>
                </a:moveTo>
                <a:cubicBezTo>
                  <a:pt x="2329" y="754"/>
                  <a:pt x="2335" y="746"/>
                  <a:pt x="2340" y="738"/>
                </a:cubicBezTo>
                <a:cubicBezTo>
                  <a:pt x="2347" y="726"/>
                  <a:pt x="2353" y="714"/>
                  <a:pt x="2359" y="702"/>
                </a:cubicBezTo>
                <a:cubicBezTo>
                  <a:pt x="2364" y="689"/>
                  <a:pt x="2370" y="677"/>
                  <a:pt x="2368" y="662"/>
                </a:cubicBezTo>
                <a:cubicBezTo>
                  <a:pt x="2368" y="659"/>
                  <a:pt x="2367" y="656"/>
                  <a:pt x="2366" y="653"/>
                </a:cubicBezTo>
                <a:cubicBezTo>
                  <a:pt x="2363" y="651"/>
                  <a:pt x="2360" y="651"/>
                  <a:pt x="2357" y="651"/>
                </a:cubicBezTo>
                <a:cubicBezTo>
                  <a:pt x="2350" y="653"/>
                  <a:pt x="2346" y="659"/>
                  <a:pt x="2342" y="666"/>
                </a:cubicBezTo>
                <a:cubicBezTo>
                  <a:pt x="2337" y="674"/>
                  <a:pt x="2332" y="681"/>
                  <a:pt x="2329" y="690"/>
                </a:cubicBezTo>
                <a:cubicBezTo>
                  <a:pt x="2323" y="705"/>
                  <a:pt x="2319" y="720"/>
                  <a:pt x="2314" y="735"/>
                </a:cubicBezTo>
                <a:cubicBezTo>
                  <a:pt x="2310" y="750"/>
                  <a:pt x="2301" y="776"/>
                  <a:pt x="2305" y="781"/>
                </a:cubicBezTo>
                <a:cubicBezTo>
                  <a:pt x="2308" y="785"/>
                  <a:pt x="2318" y="769"/>
                  <a:pt x="2323" y="762"/>
                </a:cubicBezTo>
                <a:close/>
                <a:moveTo>
                  <a:pt x="2305" y="16"/>
                </a:moveTo>
                <a:cubicBezTo>
                  <a:pt x="2307" y="11"/>
                  <a:pt x="2308" y="5"/>
                  <a:pt x="2309" y="0"/>
                </a:cubicBezTo>
                <a:cubicBezTo>
                  <a:pt x="2297" y="0"/>
                  <a:pt x="2297" y="0"/>
                  <a:pt x="2297" y="0"/>
                </a:cubicBezTo>
                <a:cubicBezTo>
                  <a:pt x="2297" y="1"/>
                  <a:pt x="2297" y="2"/>
                  <a:pt x="2297" y="3"/>
                </a:cubicBezTo>
                <a:cubicBezTo>
                  <a:pt x="2298" y="5"/>
                  <a:pt x="2301" y="24"/>
                  <a:pt x="2305" y="16"/>
                </a:cubicBezTo>
                <a:close/>
                <a:moveTo>
                  <a:pt x="2305" y="1486"/>
                </a:moveTo>
                <a:cubicBezTo>
                  <a:pt x="2308" y="1490"/>
                  <a:pt x="2318" y="1475"/>
                  <a:pt x="2323" y="1468"/>
                </a:cubicBezTo>
                <a:cubicBezTo>
                  <a:pt x="2329" y="1460"/>
                  <a:pt x="2335" y="1452"/>
                  <a:pt x="2340" y="1443"/>
                </a:cubicBezTo>
                <a:cubicBezTo>
                  <a:pt x="2347" y="1432"/>
                  <a:pt x="2353" y="1420"/>
                  <a:pt x="2359" y="1407"/>
                </a:cubicBezTo>
                <a:cubicBezTo>
                  <a:pt x="2364" y="1395"/>
                  <a:pt x="2370" y="1382"/>
                  <a:pt x="2368" y="1368"/>
                </a:cubicBezTo>
                <a:cubicBezTo>
                  <a:pt x="2368" y="1364"/>
                  <a:pt x="2367" y="1361"/>
                  <a:pt x="2366" y="1359"/>
                </a:cubicBezTo>
                <a:cubicBezTo>
                  <a:pt x="2363" y="1356"/>
                  <a:pt x="2360" y="1356"/>
                  <a:pt x="2357" y="1357"/>
                </a:cubicBezTo>
                <a:cubicBezTo>
                  <a:pt x="2350" y="1359"/>
                  <a:pt x="2346" y="1365"/>
                  <a:pt x="2342" y="1372"/>
                </a:cubicBezTo>
                <a:cubicBezTo>
                  <a:pt x="2337" y="1379"/>
                  <a:pt x="2332" y="1387"/>
                  <a:pt x="2329" y="1396"/>
                </a:cubicBezTo>
                <a:cubicBezTo>
                  <a:pt x="2323" y="1411"/>
                  <a:pt x="2319" y="1426"/>
                  <a:pt x="2314" y="1441"/>
                </a:cubicBezTo>
                <a:cubicBezTo>
                  <a:pt x="2310" y="1456"/>
                  <a:pt x="2301" y="1482"/>
                  <a:pt x="2305" y="1486"/>
                </a:cubicBezTo>
                <a:close/>
                <a:moveTo>
                  <a:pt x="3002" y="58"/>
                </a:moveTo>
                <a:cubicBezTo>
                  <a:pt x="3013" y="87"/>
                  <a:pt x="3033" y="107"/>
                  <a:pt x="3053" y="124"/>
                </a:cubicBezTo>
                <a:cubicBezTo>
                  <a:pt x="3055" y="125"/>
                  <a:pt x="3057" y="127"/>
                  <a:pt x="3059" y="128"/>
                </a:cubicBezTo>
                <a:cubicBezTo>
                  <a:pt x="3060" y="128"/>
                  <a:pt x="3061" y="128"/>
                  <a:pt x="3061" y="128"/>
                </a:cubicBezTo>
                <a:cubicBezTo>
                  <a:pt x="3063" y="128"/>
                  <a:pt x="3064" y="127"/>
                  <a:pt x="3065" y="126"/>
                </a:cubicBezTo>
                <a:cubicBezTo>
                  <a:pt x="3069" y="121"/>
                  <a:pt x="3063" y="107"/>
                  <a:pt x="3062" y="103"/>
                </a:cubicBezTo>
                <a:cubicBezTo>
                  <a:pt x="3058" y="94"/>
                  <a:pt x="3054" y="87"/>
                  <a:pt x="3050" y="79"/>
                </a:cubicBezTo>
                <a:cubicBezTo>
                  <a:pt x="3044" y="65"/>
                  <a:pt x="3037" y="52"/>
                  <a:pt x="3028" y="40"/>
                </a:cubicBezTo>
                <a:cubicBezTo>
                  <a:pt x="3025" y="35"/>
                  <a:pt x="3021" y="31"/>
                  <a:pt x="3016" y="29"/>
                </a:cubicBezTo>
                <a:cubicBezTo>
                  <a:pt x="3011" y="27"/>
                  <a:pt x="3005" y="29"/>
                  <a:pt x="3002" y="34"/>
                </a:cubicBezTo>
                <a:cubicBezTo>
                  <a:pt x="3000" y="37"/>
                  <a:pt x="2999" y="42"/>
                  <a:pt x="3000" y="46"/>
                </a:cubicBezTo>
                <a:cubicBezTo>
                  <a:pt x="3000" y="50"/>
                  <a:pt x="3001" y="54"/>
                  <a:pt x="3002" y="58"/>
                </a:cubicBezTo>
                <a:close/>
                <a:moveTo>
                  <a:pt x="2280" y="694"/>
                </a:moveTo>
                <a:cubicBezTo>
                  <a:pt x="2275" y="680"/>
                  <a:pt x="2270" y="656"/>
                  <a:pt x="2256" y="652"/>
                </a:cubicBezTo>
                <a:cubicBezTo>
                  <a:pt x="2252" y="650"/>
                  <a:pt x="2247" y="651"/>
                  <a:pt x="2244" y="656"/>
                </a:cubicBezTo>
                <a:cubicBezTo>
                  <a:pt x="2240" y="661"/>
                  <a:pt x="2240" y="669"/>
                  <a:pt x="2242" y="676"/>
                </a:cubicBezTo>
                <a:cubicBezTo>
                  <a:pt x="2248" y="698"/>
                  <a:pt x="2256" y="718"/>
                  <a:pt x="2266" y="736"/>
                </a:cubicBezTo>
                <a:cubicBezTo>
                  <a:pt x="2271" y="746"/>
                  <a:pt x="2276" y="755"/>
                  <a:pt x="2282" y="763"/>
                </a:cubicBezTo>
                <a:cubicBezTo>
                  <a:pt x="2285" y="767"/>
                  <a:pt x="2299" y="791"/>
                  <a:pt x="2299" y="781"/>
                </a:cubicBezTo>
                <a:cubicBezTo>
                  <a:pt x="2299" y="769"/>
                  <a:pt x="2296" y="757"/>
                  <a:pt x="2293" y="746"/>
                </a:cubicBezTo>
                <a:cubicBezTo>
                  <a:pt x="2290" y="728"/>
                  <a:pt x="2285" y="711"/>
                  <a:pt x="2280" y="694"/>
                </a:cubicBezTo>
                <a:close/>
                <a:moveTo>
                  <a:pt x="1921" y="425"/>
                </a:moveTo>
                <a:cubicBezTo>
                  <a:pt x="1924" y="429"/>
                  <a:pt x="1934" y="414"/>
                  <a:pt x="1939" y="406"/>
                </a:cubicBezTo>
                <a:cubicBezTo>
                  <a:pt x="1945" y="399"/>
                  <a:pt x="1951" y="390"/>
                  <a:pt x="1956" y="382"/>
                </a:cubicBezTo>
                <a:cubicBezTo>
                  <a:pt x="1963" y="370"/>
                  <a:pt x="1969" y="358"/>
                  <a:pt x="1975" y="346"/>
                </a:cubicBezTo>
                <a:cubicBezTo>
                  <a:pt x="1980" y="333"/>
                  <a:pt x="1986" y="321"/>
                  <a:pt x="1984" y="306"/>
                </a:cubicBezTo>
                <a:cubicBezTo>
                  <a:pt x="1984" y="303"/>
                  <a:pt x="1983" y="300"/>
                  <a:pt x="1982" y="298"/>
                </a:cubicBezTo>
                <a:cubicBezTo>
                  <a:pt x="1979" y="295"/>
                  <a:pt x="1976" y="295"/>
                  <a:pt x="1973" y="296"/>
                </a:cubicBezTo>
                <a:cubicBezTo>
                  <a:pt x="1966" y="298"/>
                  <a:pt x="1962" y="304"/>
                  <a:pt x="1958" y="310"/>
                </a:cubicBezTo>
                <a:cubicBezTo>
                  <a:pt x="1953" y="318"/>
                  <a:pt x="1948" y="326"/>
                  <a:pt x="1945" y="335"/>
                </a:cubicBezTo>
                <a:cubicBezTo>
                  <a:pt x="1939" y="349"/>
                  <a:pt x="1935" y="364"/>
                  <a:pt x="1930" y="380"/>
                </a:cubicBezTo>
                <a:cubicBezTo>
                  <a:pt x="1926" y="394"/>
                  <a:pt x="1917" y="421"/>
                  <a:pt x="1921" y="425"/>
                </a:cubicBezTo>
                <a:close/>
                <a:moveTo>
                  <a:pt x="2234" y="764"/>
                </a:moveTo>
                <a:cubicBezTo>
                  <a:pt x="2245" y="793"/>
                  <a:pt x="2265" y="813"/>
                  <a:pt x="2285" y="829"/>
                </a:cubicBezTo>
                <a:cubicBezTo>
                  <a:pt x="2287" y="831"/>
                  <a:pt x="2289" y="833"/>
                  <a:pt x="2291" y="833"/>
                </a:cubicBezTo>
                <a:cubicBezTo>
                  <a:pt x="2292" y="833"/>
                  <a:pt x="2293" y="834"/>
                  <a:pt x="2293" y="833"/>
                </a:cubicBezTo>
                <a:cubicBezTo>
                  <a:pt x="2295" y="833"/>
                  <a:pt x="2296" y="833"/>
                  <a:pt x="2297" y="831"/>
                </a:cubicBezTo>
                <a:cubicBezTo>
                  <a:pt x="2301" y="826"/>
                  <a:pt x="2295" y="813"/>
                  <a:pt x="2294" y="808"/>
                </a:cubicBezTo>
                <a:cubicBezTo>
                  <a:pt x="2290" y="800"/>
                  <a:pt x="2286" y="792"/>
                  <a:pt x="2282" y="784"/>
                </a:cubicBezTo>
                <a:cubicBezTo>
                  <a:pt x="2276" y="771"/>
                  <a:pt x="2269" y="758"/>
                  <a:pt x="2260" y="746"/>
                </a:cubicBezTo>
                <a:cubicBezTo>
                  <a:pt x="2257" y="741"/>
                  <a:pt x="2253" y="736"/>
                  <a:pt x="2248" y="735"/>
                </a:cubicBezTo>
                <a:cubicBezTo>
                  <a:pt x="2243" y="733"/>
                  <a:pt x="2237" y="734"/>
                  <a:pt x="2234" y="740"/>
                </a:cubicBezTo>
                <a:cubicBezTo>
                  <a:pt x="2232" y="743"/>
                  <a:pt x="2231" y="747"/>
                  <a:pt x="2232" y="752"/>
                </a:cubicBezTo>
                <a:cubicBezTo>
                  <a:pt x="2232" y="756"/>
                  <a:pt x="2233" y="760"/>
                  <a:pt x="2234" y="764"/>
                </a:cubicBezTo>
                <a:close/>
                <a:moveTo>
                  <a:pt x="2234" y="58"/>
                </a:moveTo>
                <a:cubicBezTo>
                  <a:pt x="2245" y="87"/>
                  <a:pt x="2265" y="107"/>
                  <a:pt x="2285" y="124"/>
                </a:cubicBezTo>
                <a:cubicBezTo>
                  <a:pt x="2287" y="125"/>
                  <a:pt x="2289" y="127"/>
                  <a:pt x="2291" y="128"/>
                </a:cubicBezTo>
                <a:cubicBezTo>
                  <a:pt x="2292" y="128"/>
                  <a:pt x="2293" y="128"/>
                  <a:pt x="2293" y="128"/>
                </a:cubicBezTo>
                <a:cubicBezTo>
                  <a:pt x="2295" y="128"/>
                  <a:pt x="2296" y="127"/>
                  <a:pt x="2297" y="126"/>
                </a:cubicBezTo>
                <a:cubicBezTo>
                  <a:pt x="2301" y="121"/>
                  <a:pt x="2295" y="107"/>
                  <a:pt x="2294" y="103"/>
                </a:cubicBezTo>
                <a:cubicBezTo>
                  <a:pt x="2290" y="94"/>
                  <a:pt x="2286" y="87"/>
                  <a:pt x="2282" y="79"/>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2282" y="58"/>
                </a:moveTo>
                <a:cubicBezTo>
                  <a:pt x="2285" y="62"/>
                  <a:pt x="2299" y="86"/>
                  <a:pt x="2299" y="76"/>
                </a:cubicBezTo>
                <a:cubicBezTo>
                  <a:pt x="2299" y="64"/>
                  <a:pt x="2296" y="51"/>
                  <a:pt x="2293" y="40"/>
                </a:cubicBezTo>
                <a:cubicBezTo>
                  <a:pt x="2290" y="27"/>
                  <a:pt x="2287" y="13"/>
                  <a:pt x="2283" y="0"/>
                </a:cubicBezTo>
                <a:cubicBezTo>
                  <a:pt x="2252" y="0"/>
                  <a:pt x="2252" y="0"/>
                  <a:pt x="2252" y="0"/>
                </a:cubicBezTo>
                <a:cubicBezTo>
                  <a:pt x="2256" y="11"/>
                  <a:pt x="2261" y="21"/>
                  <a:pt x="2266" y="31"/>
                </a:cubicBezTo>
                <a:cubicBezTo>
                  <a:pt x="2271" y="40"/>
                  <a:pt x="2276" y="49"/>
                  <a:pt x="2282" y="58"/>
                </a:cubicBezTo>
                <a:close/>
                <a:moveTo>
                  <a:pt x="2280" y="1400"/>
                </a:moveTo>
                <a:cubicBezTo>
                  <a:pt x="2275" y="1385"/>
                  <a:pt x="2270" y="1362"/>
                  <a:pt x="2256" y="1357"/>
                </a:cubicBezTo>
                <a:cubicBezTo>
                  <a:pt x="2252" y="1356"/>
                  <a:pt x="2247" y="1357"/>
                  <a:pt x="2244" y="1361"/>
                </a:cubicBezTo>
                <a:cubicBezTo>
                  <a:pt x="2240" y="1367"/>
                  <a:pt x="2240" y="1375"/>
                  <a:pt x="2242" y="1382"/>
                </a:cubicBezTo>
                <a:cubicBezTo>
                  <a:pt x="2248" y="1403"/>
                  <a:pt x="2256" y="1423"/>
                  <a:pt x="2266" y="1442"/>
                </a:cubicBezTo>
                <a:cubicBezTo>
                  <a:pt x="2271" y="1451"/>
                  <a:pt x="2276" y="1460"/>
                  <a:pt x="2282" y="1469"/>
                </a:cubicBezTo>
                <a:cubicBezTo>
                  <a:pt x="2285" y="1473"/>
                  <a:pt x="2299" y="1497"/>
                  <a:pt x="2299" y="1487"/>
                </a:cubicBezTo>
                <a:cubicBezTo>
                  <a:pt x="2299" y="1475"/>
                  <a:pt x="2296" y="1462"/>
                  <a:pt x="2293" y="1451"/>
                </a:cubicBezTo>
                <a:cubicBezTo>
                  <a:pt x="2290" y="1434"/>
                  <a:pt x="2285" y="1417"/>
                  <a:pt x="2280" y="1400"/>
                </a:cubicBezTo>
                <a:close/>
                <a:moveTo>
                  <a:pt x="2692" y="933"/>
                </a:moveTo>
                <a:cubicBezTo>
                  <a:pt x="2687" y="930"/>
                  <a:pt x="2680" y="932"/>
                  <a:pt x="2676" y="937"/>
                </a:cubicBezTo>
                <a:cubicBezTo>
                  <a:pt x="2672" y="942"/>
                  <a:pt x="2670" y="949"/>
                  <a:pt x="2669" y="956"/>
                </a:cubicBezTo>
                <a:cubicBezTo>
                  <a:pt x="2670" y="982"/>
                  <a:pt x="2673" y="1006"/>
                  <a:pt x="2676" y="1031"/>
                </a:cubicBezTo>
                <a:cubicBezTo>
                  <a:pt x="2678" y="1041"/>
                  <a:pt x="2679" y="1051"/>
                  <a:pt x="2681" y="1061"/>
                </a:cubicBezTo>
                <a:cubicBezTo>
                  <a:pt x="2682" y="1064"/>
                  <a:pt x="2685" y="1082"/>
                  <a:pt x="2689" y="1074"/>
                </a:cubicBezTo>
                <a:cubicBezTo>
                  <a:pt x="2691" y="1070"/>
                  <a:pt x="2692" y="1063"/>
                  <a:pt x="2693" y="1058"/>
                </a:cubicBezTo>
                <a:cubicBezTo>
                  <a:pt x="2695" y="1048"/>
                  <a:pt x="2696" y="1038"/>
                  <a:pt x="2697" y="1028"/>
                </a:cubicBezTo>
                <a:cubicBezTo>
                  <a:pt x="2700" y="1011"/>
                  <a:pt x="2701" y="994"/>
                  <a:pt x="2702" y="977"/>
                </a:cubicBezTo>
                <a:cubicBezTo>
                  <a:pt x="2703" y="963"/>
                  <a:pt x="2704" y="940"/>
                  <a:pt x="2692" y="933"/>
                </a:cubicBezTo>
                <a:close/>
                <a:moveTo>
                  <a:pt x="2664" y="1047"/>
                </a:moveTo>
                <a:cubicBezTo>
                  <a:pt x="2659" y="1033"/>
                  <a:pt x="2654" y="1009"/>
                  <a:pt x="2640" y="1004"/>
                </a:cubicBezTo>
                <a:cubicBezTo>
                  <a:pt x="2636" y="1003"/>
                  <a:pt x="2631" y="1004"/>
                  <a:pt x="2628" y="1008"/>
                </a:cubicBezTo>
                <a:cubicBezTo>
                  <a:pt x="2624" y="1014"/>
                  <a:pt x="2624" y="1022"/>
                  <a:pt x="2626" y="1029"/>
                </a:cubicBezTo>
                <a:cubicBezTo>
                  <a:pt x="2632" y="1050"/>
                  <a:pt x="2640" y="1071"/>
                  <a:pt x="2650" y="1089"/>
                </a:cubicBezTo>
                <a:cubicBezTo>
                  <a:pt x="2655" y="1098"/>
                  <a:pt x="2660" y="1107"/>
                  <a:pt x="2666" y="1116"/>
                </a:cubicBezTo>
                <a:cubicBezTo>
                  <a:pt x="2669" y="1120"/>
                  <a:pt x="2683" y="1144"/>
                  <a:pt x="2683" y="1134"/>
                </a:cubicBezTo>
                <a:cubicBezTo>
                  <a:pt x="2683" y="1122"/>
                  <a:pt x="2680" y="1110"/>
                  <a:pt x="2677" y="1098"/>
                </a:cubicBezTo>
                <a:cubicBezTo>
                  <a:pt x="2674" y="1081"/>
                  <a:pt x="2669" y="1064"/>
                  <a:pt x="2664" y="1047"/>
                </a:cubicBezTo>
                <a:close/>
                <a:moveTo>
                  <a:pt x="2689" y="1133"/>
                </a:moveTo>
                <a:cubicBezTo>
                  <a:pt x="2692" y="1137"/>
                  <a:pt x="2702" y="1122"/>
                  <a:pt x="2707" y="1115"/>
                </a:cubicBezTo>
                <a:cubicBezTo>
                  <a:pt x="2713" y="1107"/>
                  <a:pt x="2719" y="1099"/>
                  <a:pt x="2724" y="1090"/>
                </a:cubicBezTo>
                <a:cubicBezTo>
                  <a:pt x="2731" y="1079"/>
                  <a:pt x="2737" y="1067"/>
                  <a:pt x="2743" y="1054"/>
                </a:cubicBezTo>
                <a:cubicBezTo>
                  <a:pt x="2748" y="1042"/>
                  <a:pt x="2754" y="1030"/>
                  <a:pt x="2752" y="1015"/>
                </a:cubicBezTo>
                <a:cubicBezTo>
                  <a:pt x="2752" y="1012"/>
                  <a:pt x="2751" y="1008"/>
                  <a:pt x="2750" y="1006"/>
                </a:cubicBezTo>
                <a:cubicBezTo>
                  <a:pt x="2747" y="1003"/>
                  <a:pt x="2744" y="1003"/>
                  <a:pt x="2741" y="1004"/>
                </a:cubicBezTo>
                <a:cubicBezTo>
                  <a:pt x="2734" y="1006"/>
                  <a:pt x="2730" y="1012"/>
                  <a:pt x="2726" y="1019"/>
                </a:cubicBezTo>
                <a:cubicBezTo>
                  <a:pt x="2721" y="1026"/>
                  <a:pt x="2716" y="1034"/>
                  <a:pt x="2713" y="1043"/>
                </a:cubicBezTo>
                <a:cubicBezTo>
                  <a:pt x="2707" y="1058"/>
                  <a:pt x="2703" y="1073"/>
                  <a:pt x="2698" y="1088"/>
                </a:cubicBezTo>
                <a:cubicBezTo>
                  <a:pt x="2694" y="1103"/>
                  <a:pt x="2685" y="1129"/>
                  <a:pt x="2689" y="1133"/>
                </a:cubicBezTo>
                <a:close/>
                <a:moveTo>
                  <a:pt x="3002" y="764"/>
                </a:moveTo>
                <a:cubicBezTo>
                  <a:pt x="3013" y="793"/>
                  <a:pt x="3033" y="813"/>
                  <a:pt x="3053" y="829"/>
                </a:cubicBezTo>
                <a:cubicBezTo>
                  <a:pt x="3055" y="831"/>
                  <a:pt x="3057" y="833"/>
                  <a:pt x="3059" y="833"/>
                </a:cubicBezTo>
                <a:cubicBezTo>
                  <a:pt x="3060" y="833"/>
                  <a:pt x="3061" y="834"/>
                  <a:pt x="3061" y="833"/>
                </a:cubicBezTo>
                <a:cubicBezTo>
                  <a:pt x="3063" y="833"/>
                  <a:pt x="3064" y="833"/>
                  <a:pt x="3065" y="831"/>
                </a:cubicBezTo>
                <a:cubicBezTo>
                  <a:pt x="3069" y="826"/>
                  <a:pt x="3063" y="813"/>
                  <a:pt x="3062" y="808"/>
                </a:cubicBezTo>
                <a:cubicBezTo>
                  <a:pt x="3058" y="800"/>
                  <a:pt x="3054" y="792"/>
                  <a:pt x="3050" y="784"/>
                </a:cubicBezTo>
                <a:cubicBezTo>
                  <a:pt x="3044" y="771"/>
                  <a:pt x="3037" y="758"/>
                  <a:pt x="3028" y="746"/>
                </a:cubicBezTo>
                <a:cubicBezTo>
                  <a:pt x="3025" y="741"/>
                  <a:pt x="3021" y="736"/>
                  <a:pt x="3016" y="735"/>
                </a:cubicBezTo>
                <a:cubicBezTo>
                  <a:pt x="3011" y="733"/>
                  <a:pt x="3005" y="734"/>
                  <a:pt x="3002" y="740"/>
                </a:cubicBezTo>
                <a:cubicBezTo>
                  <a:pt x="3000" y="743"/>
                  <a:pt x="2999" y="747"/>
                  <a:pt x="3000" y="752"/>
                </a:cubicBezTo>
                <a:cubicBezTo>
                  <a:pt x="3000" y="756"/>
                  <a:pt x="3001" y="760"/>
                  <a:pt x="3002" y="764"/>
                </a:cubicBezTo>
                <a:close/>
                <a:moveTo>
                  <a:pt x="2689" y="425"/>
                </a:moveTo>
                <a:cubicBezTo>
                  <a:pt x="2692" y="429"/>
                  <a:pt x="2702" y="414"/>
                  <a:pt x="2707" y="406"/>
                </a:cubicBezTo>
                <a:cubicBezTo>
                  <a:pt x="2713" y="399"/>
                  <a:pt x="2719" y="390"/>
                  <a:pt x="2724" y="382"/>
                </a:cubicBezTo>
                <a:cubicBezTo>
                  <a:pt x="2731" y="370"/>
                  <a:pt x="2737" y="358"/>
                  <a:pt x="2743" y="346"/>
                </a:cubicBezTo>
                <a:cubicBezTo>
                  <a:pt x="2748" y="333"/>
                  <a:pt x="2754" y="321"/>
                  <a:pt x="2752" y="306"/>
                </a:cubicBezTo>
                <a:cubicBezTo>
                  <a:pt x="2752" y="303"/>
                  <a:pt x="2751" y="300"/>
                  <a:pt x="2750" y="298"/>
                </a:cubicBezTo>
                <a:cubicBezTo>
                  <a:pt x="2747" y="295"/>
                  <a:pt x="2744" y="295"/>
                  <a:pt x="2741" y="296"/>
                </a:cubicBezTo>
                <a:cubicBezTo>
                  <a:pt x="2734" y="298"/>
                  <a:pt x="2730" y="304"/>
                  <a:pt x="2726" y="310"/>
                </a:cubicBezTo>
                <a:cubicBezTo>
                  <a:pt x="2721" y="318"/>
                  <a:pt x="2716" y="326"/>
                  <a:pt x="2713" y="335"/>
                </a:cubicBezTo>
                <a:cubicBezTo>
                  <a:pt x="2707" y="349"/>
                  <a:pt x="2703" y="364"/>
                  <a:pt x="2698" y="380"/>
                </a:cubicBezTo>
                <a:cubicBezTo>
                  <a:pt x="2694" y="394"/>
                  <a:pt x="2685" y="421"/>
                  <a:pt x="2689" y="425"/>
                </a:cubicBezTo>
                <a:close/>
                <a:moveTo>
                  <a:pt x="2650" y="381"/>
                </a:moveTo>
                <a:cubicBezTo>
                  <a:pt x="2655" y="390"/>
                  <a:pt x="2660" y="399"/>
                  <a:pt x="2666" y="407"/>
                </a:cubicBezTo>
                <a:cubicBezTo>
                  <a:pt x="2669" y="411"/>
                  <a:pt x="2683" y="436"/>
                  <a:pt x="2683" y="426"/>
                </a:cubicBezTo>
                <a:cubicBezTo>
                  <a:pt x="2683" y="414"/>
                  <a:pt x="2680" y="401"/>
                  <a:pt x="2677" y="390"/>
                </a:cubicBezTo>
                <a:cubicBezTo>
                  <a:pt x="2674" y="373"/>
                  <a:pt x="2669" y="355"/>
                  <a:pt x="2664" y="339"/>
                </a:cubicBezTo>
                <a:cubicBezTo>
                  <a:pt x="2659" y="324"/>
                  <a:pt x="2654" y="301"/>
                  <a:pt x="2640" y="296"/>
                </a:cubicBezTo>
                <a:cubicBezTo>
                  <a:pt x="2636" y="294"/>
                  <a:pt x="2631" y="296"/>
                  <a:pt x="2628" y="300"/>
                </a:cubicBezTo>
                <a:cubicBezTo>
                  <a:pt x="2624" y="305"/>
                  <a:pt x="2624" y="314"/>
                  <a:pt x="2626" y="321"/>
                </a:cubicBezTo>
                <a:cubicBezTo>
                  <a:pt x="2632" y="342"/>
                  <a:pt x="2640" y="362"/>
                  <a:pt x="2650" y="381"/>
                </a:cubicBezTo>
                <a:close/>
                <a:moveTo>
                  <a:pt x="2618" y="408"/>
                </a:moveTo>
                <a:cubicBezTo>
                  <a:pt x="2629" y="437"/>
                  <a:pt x="2649" y="457"/>
                  <a:pt x="2669" y="474"/>
                </a:cubicBezTo>
                <a:cubicBezTo>
                  <a:pt x="2671" y="475"/>
                  <a:pt x="2673" y="477"/>
                  <a:pt x="2675" y="478"/>
                </a:cubicBezTo>
                <a:cubicBezTo>
                  <a:pt x="2676" y="478"/>
                  <a:pt x="2677" y="478"/>
                  <a:pt x="2677" y="478"/>
                </a:cubicBezTo>
                <a:cubicBezTo>
                  <a:pt x="2679" y="478"/>
                  <a:pt x="2680" y="477"/>
                  <a:pt x="2681" y="476"/>
                </a:cubicBezTo>
                <a:cubicBezTo>
                  <a:pt x="2685" y="471"/>
                  <a:pt x="2679" y="457"/>
                  <a:pt x="2678" y="453"/>
                </a:cubicBezTo>
                <a:cubicBezTo>
                  <a:pt x="2674" y="444"/>
                  <a:pt x="2670" y="436"/>
                  <a:pt x="2666" y="429"/>
                </a:cubicBezTo>
                <a:cubicBezTo>
                  <a:pt x="2660" y="415"/>
                  <a:pt x="2653" y="402"/>
                  <a:pt x="2644" y="390"/>
                </a:cubicBezTo>
                <a:cubicBezTo>
                  <a:pt x="2641" y="385"/>
                  <a:pt x="2637" y="381"/>
                  <a:pt x="2632" y="379"/>
                </a:cubicBezTo>
                <a:cubicBezTo>
                  <a:pt x="2627" y="377"/>
                  <a:pt x="2621" y="379"/>
                  <a:pt x="2618" y="384"/>
                </a:cubicBezTo>
                <a:cubicBezTo>
                  <a:pt x="2616" y="387"/>
                  <a:pt x="2615" y="392"/>
                  <a:pt x="2616" y="396"/>
                </a:cubicBezTo>
                <a:cubicBezTo>
                  <a:pt x="2616" y="400"/>
                  <a:pt x="2617" y="404"/>
                  <a:pt x="2618" y="408"/>
                </a:cubicBezTo>
                <a:close/>
                <a:moveTo>
                  <a:pt x="2618" y="1116"/>
                </a:moveTo>
                <a:cubicBezTo>
                  <a:pt x="2629" y="1146"/>
                  <a:pt x="2649" y="1165"/>
                  <a:pt x="2669" y="1182"/>
                </a:cubicBezTo>
                <a:cubicBezTo>
                  <a:pt x="2671" y="1184"/>
                  <a:pt x="2673" y="1185"/>
                  <a:pt x="2675" y="1186"/>
                </a:cubicBezTo>
                <a:cubicBezTo>
                  <a:pt x="2676" y="1186"/>
                  <a:pt x="2677" y="1186"/>
                  <a:pt x="2677" y="1186"/>
                </a:cubicBezTo>
                <a:cubicBezTo>
                  <a:pt x="2679" y="1186"/>
                  <a:pt x="2680" y="1185"/>
                  <a:pt x="2681" y="1184"/>
                </a:cubicBezTo>
                <a:cubicBezTo>
                  <a:pt x="2685" y="1179"/>
                  <a:pt x="2679" y="1166"/>
                  <a:pt x="2678" y="1161"/>
                </a:cubicBezTo>
                <a:cubicBezTo>
                  <a:pt x="2674" y="1153"/>
                  <a:pt x="2670" y="1145"/>
                  <a:pt x="2666" y="1137"/>
                </a:cubicBezTo>
                <a:cubicBezTo>
                  <a:pt x="2660" y="1124"/>
                  <a:pt x="2653" y="1110"/>
                  <a:pt x="2644" y="1099"/>
                </a:cubicBezTo>
                <a:cubicBezTo>
                  <a:pt x="2641" y="1094"/>
                  <a:pt x="2637" y="1089"/>
                  <a:pt x="2632" y="1087"/>
                </a:cubicBezTo>
                <a:cubicBezTo>
                  <a:pt x="2627" y="1086"/>
                  <a:pt x="2621" y="1087"/>
                  <a:pt x="2618" y="1093"/>
                </a:cubicBezTo>
                <a:cubicBezTo>
                  <a:pt x="2616" y="1096"/>
                  <a:pt x="2615" y="1100"/>
                  <a:pt x="2616" y="1104"/>
                </a:cubicBezTo>
                <a:cubicBezTo>
                  <a:pt x="2616" y="1109"/>
                  <a:pt x="2617" y="1112"/>
                  <a:pt x="2618" y="1116"/>
                </a:cubicBezTo>
                <a:close/>
                <a:moveTo>
                  <a:pt x="2308" y="1285"/>
                </a:moveTo>
                <a:cubicBezTo>
                  <a:pt x="2303" y="1282"/>
                  <a:pt x="2296" y="1285"/>
                  <a:pt x="2292" y="1290"/>
                </a:cubicBezTo>
                <a:cubicBezTo>
                  <a:pt x="2288" y="1295"/>
                  <a:pt x="2286" y="1302"/>
                  <a:pt x="2285" y="1309"/>
                </a:cubicBezTo>
                <a:cubicBezTo>
                  <a:pt x="2286" y="1334"/>
                  <a:pt x="2289" y="1359"/>
                  <a:pt x="2292" y="1384"/>
                </a:cubicBezTo>
                <a:cubicBezTo>
                  <a:pt x="2294" y="1394"/>
                  <a:pt x="2295" y="1404"/>
                  <a:pt x="2297" y="1414"/>
                </a:cubicBezTo>
                <a:cubicBezTo>
                  <a:pt x="2298" y="1417"/>
                  <a:pt x="2301" y="1435"/>
                  <a:pt x="2305" y="1427"/>
                </a:cubicBezTo>
                <a:cubicBezTo>
                  <a:pt x="2307" y="1423"/>
                  <a:pt x="2308" y="1416"/>
                  <a:pt x="2309" y="1411"/>
                </a:cubicBezTo>
                <a:cubicBezTo>
                  <a:pt x="2311" y="1401"/>
                  <a:pt x="2312" y="1391"/>
                  <a:pt x="2313" y="1381"/>
                </a:cubicBezTo>
                <a:cubicBezTo>
                  <a:pt x="2316" y="1364"/>
                  <a:pt x="2317" y="1347"/>
                  <a:pt x="2318" y="1330"/>
                </a:cubicBezTo>
                <a:cubicBezTo>
                  <a:pt x="2319" y="1316"/>
                  <a:pt x="2320" y="1293"/>
                  <a:pt x="2308" y="1285"/>
                </a:cubicBezTo>
                <a:close/>
                <a:moveTo>
                  <a:pt x="2681" y="352"/>
                </a:moveTo>
                <a:cubicBezTo>
                  <a:pt x="2682" y="355"/>
                  <a:pt x="2685" y="374"/>
                  <a:pt x="2689" y="366"/>
                </a:cubicBezTo>
                <a:cubicBezTo>
                  <a:pt x="2691" y="361"/>
                  <a:pt x="2692" y="355"/>
                  <a:pt x="2693" y="350"/>
                </a:cubicBezTo>
                <a:cubicBezTo>
                  <a:pt x="2695" y="340"/>
                  <a:pt x="2696" y="330"/>
                  <a:pt x="2697" y="320"/>
                </a:cubicBezTo>
                <a:cubicBezTo>
                  <a:pt x="2700" y="303"/>
                  <a:pt x="2701" y="286"/>
                  <a:pt x="2702" y="268"/>
                </a:cubicBezTo>
                <a:cubicBezTo>
                  <a:pt x="2703" y="254"/>
                  <a:pt x="2704" y="232"/>
                  <a:pt x="2692" y="224"/>
                </a:cubicBezTo>
                <a:cubicBezTo>
                  <a:pt x="2687" y="221"/>
                  <a:pt x="2680" y="223"/>
                  <a:pt x="2676" y="228"/>
                </a:cubicBezTo>
                <a:cubicBezTo>
                  <a:pt x="2672" y="233"/>
                  <a:pt x="2670" y="241"/>
                  <a:pt x="2669" y="248"/>
                </a:cubicBezTo>
                <a:cubicBezTo>
                  <a:pt x="2670" y="273"/>
                  <a:pt x="2673" y="298"/>
                  <a:pt x="2676" y="323"/>
                </a:cubicBezTo>
                <a:cubicBezTo>
                  <a:pt x="2678" y="333"/>
                  <a:pt x="2679" y="343"/>
                  <a:pt x="2681" y="352"/>
                </a:cubicBezTo>
                <a:close/>
                <a:moveTo>
                  <a:pt x="2305" y="75"/>
                </a:moveTo>
                <a:cubicBezTo>
                  <a:pt x="2308" y="79"/>
                  <a:pt x="2318" y="64"/>
                  <a:pt x="2323" y="56"/>
                </a:cubicBezTo>
                <a:cubicBezTo>
                  <a:pt x="2329" y="49"/>
                  <a:pt x="2335" y="41"/>
                  <a:pt x="2340" y="32"/>
                </a:cubicBezTo>
                <a:cubicBezTo>
                  <a:pt x="2346" y="22"/>
                  <a:pt x="2352" y="11"/>
                  <a:pt x="2357" y="0"/>
                </a:cubicBezTo>
                <a:cubicBezTo>
                  <a:pt x="2323" y="0"/>
                  <a:pt x="2323" y="0"/>
                  <a:pt x="2323" y="0"/>
                </a:cubicBezTo>
                <a:cubicBezTo>
                  <a:pt x="2320" y="10"/>
                  <a:pt x="2317" y="20"/>
                  <a:pt x="2314" y="30"/>
                </a:cubicBezTo>
                <a:cubicBezTo>
                  <a:pt x="2310" y="44"/>
                  <a:pt x="2301" y="71"/>
                  <a:pt x="2305" y="75"/>
                </a:cubicBezTo>
                <a:close/>
                <a:moveTo>
                  <a:pt x="2707" y="1819"/>
                </a:moveTo>
                <a:cubicBezTo>
                  <a:pt x="2713" y="1811"/>
                  <a:pt x="2719" y="1803"/>
                  <a:pt x="2724" y="1794"/>
                </a:cubicBezTo>
                <a:cubicBezTo>
                  <a:pt x="2731" y="1783"/>
                  <a:pt x="2737" y="1771"/>
                  <a:pt x="2743" y="1758"/>
                </a:cubicBezTo>
                <a:cubicBezTo>
                  <a:pt x="2748" y="1746"/>
                  <a:pt x="2754" y="1733"/>
                  <a:pt x="2752" y="1718"/>
                </a:cubicBezTo>
                <a:cubicBezTo>
                  <a:pt x="2752" y="1715"/>
                  <a:pt x="2751" y="1712"/>
                  <a:pt x="2750" y="1710"/>
                </a:cubicBezTo>
                <a:cubicBezTo>
                  <a:pt x="2747" y="1707"/>
                  <a:pt x="2744" y="1707"/>
                  <a:pt x="2741" y="1708"/>
                </a:cubicBezTo>
                <a:cubicBezTo>
                  <a:pt x="2734" y="1710"/>
                  <a:pt x="2730" y="1716"/>
                  <a:pt x="2726" y="1723"/>
                </a:cubicBezTo>
                <a:cubicBezTo>
                  <a:pt x="2721" y="1730"/>
                  <a:pt x="2716" y="1738"/>
                  <a:pt x="2713" y="1747"/>
                </a:cubicBezTo>
                <a:cubicBezTo>
                  <a:pt x="2707" y="1761"/>
                  <a:pt x="2703" y="1777"/>
                  <a:pt x="2698" y="1792"/>
                </a:cubicBezTo>
                <a:cubicBezTo>
                  <a:pt x="2694" y="1807"/>
                  <a:pt x="2685" y="1833"/>
                  <a:pt x="2689" y="1837"/>
                </a:cubicBezTo>
                <a:cubicBezTo>
                  <a:pt x="2692" y="1841"/>
                  <a:pt x="2702" y="1826"/>
                  <a:pt x="2707" y="1819"/>
                </a:cubicBezTo>
                <a:close/>
                <a:moveTo>
                  <a:pt x="2689" y="1778"/>
                </a:moveTo>
                <a:cubicBezTo>
                  <a:pt x="2691" y="1773"/>
                  <a:pt x="2692" y="1767"/>
                  <a:pt x="2693" y="1762"/>
                </a:cubicBezTo>
                <a:cubicBezTo>
                  <a:pt x="2695" y="1752"/>
                  <a:pt x="2696" y="1742"/>
                  <a:pt x="2697" y="1732"/>
                </a:cubicBezTo>
                <a:cubicBezTo>
                  <a:pt x="2700" y="1715"/>
                  <a:pt x="2701" y="1698"/>
                  <a:pt x="2702" y="1681"/>
                </a:cubicBezTo>
                <a:cubicBezTo>
                  <a:pt x="2703" y="1666"/>
                  <a:pt x="2704" y="1644"/>
                  <a:pt x="2692" y="1636"/>
                </a:cubicBezTo>
                <a:cubicBezTo>
                  <a:pt x="2687" y="1633"/>
                  <a:pt x="2680" y="1635"/>
                  <a:pt x="2676" y="1640"/>
                </a:cubicBezTo>
                <a:cubicBezTo>
                  <a:pt x="2672" y="1645"/>
                  <a:pt x="2670" y="1653"/>
                  <a:pt x="2669" y="1660"/>
                </a:cubicBezTo>
                <a:cubicBezTo>
                  <a:pt x="2670" y="1685"/>
                  <a:pt x="2673" y="1710"/>
                  <a:pt x="2676" y="1735"/>
                </a:cubicBezTo>
                <a:cubicBezTo>
                  <a:pt x="2678" y="1745"/>
                  <a:pt x="2679" y="1755"/>
                  <a:pt x="2681" y="1765"/>
                </a:cubicBezTo>
                <a:cubicBezTo>
                  <a:pt x="2682" y="1768"/>
                  <a:pt x="2685" y="1786"/>
                  <a:pt x="2689" y="1778"/>
                </a:cubicBezTo>
                <a:close/>
                <a:moveTo>
                  <a:pt x="2666" y="1841"/>
                </a:moveTo>
                <a:cubicBezTo>
                  <a:pt x="2660" y="1827"/>
                  <a:pt x="2653" y="1814"/>
                  <a:pt x="2644" y="1802"/>
                </a:cubicBezTo>
                <a:cubicBezTo>
                  <a:pt x="2641" y="1797"/>
                  <a:pt x="2637" y="1793"/>
                  <a:pt x="2632" y="1791"/>
                </a:cubicBezTo>
                <a:cubicBezTo>
                  <a:pt x="2627" y="1789"/>
                  <a:pt x="2621" y="1791"/>
                  <a:pt x="2618" y="1796"/>
                </a:cubicBezTo>
                <a:cubicBezTo>
                  <a:pt x="2616" y="1800"/>
                  <a:pt x="2615" y="1804"/>
                  <a:pt x="2616" y="1808"/>
                </a:cubicBezTo>
                <a:cubicBezTo>
                  <a:pt x="2616" y="1812"/>
                  <a:pt x="2617" y="1816"/>
                  <a:pt x="2618" y="1820"/>
                </a:cubicBezTo>
                <a:cubicBezTo>
                  <a:pt x="2629" y="1849"/>
                  <a:pt x="2649" y="1869"/>
                  <a:pt x="2669" y="1886"/>
                </a:cubicBezTo>
                <a:cubicBezTo>
                  <a:pt x="2671" y="1887"/>
                  <a:pt x="2673" y="1889"/>
                  <a:pt x="2675" y="1890"/>
                </a:cubicBezTo>
                <a:cubicBezTo>
                  <a:pt x="2676" y="1890"/>
                  <a:pt x="2677" y="1890"/>
                  <a:pt x="2677" y="1890"/>
                </a:cubicBezTo>
                <a:cubicBezTo>
                  <a:pt x="2679" y="1890"/>
                  <a:pt x="2680" y="1889"/>
                  <a:pt x="2681" y="1888"/>
                </a:cubicBezTo>
                <a:cubicBezTo>
                  <a:pt x="2685" y="1883"/>
                  <a:pt x="2679" y="1869"/>
                  <a:pt x="2678" y="1865"/>
                </a:cubicBezTo>
                <a:cubicBezTo>
                  <a:pt x="2674" y="1856"/>
                  <a:pt x="2670" y="1849"/>
                  <a:pt x="2666" y="1841"/>
                </a:cubicBezTo>
                <a:close/>
                <a:moveTo>
                  <a:pt x="2757" y="1794"/>
                </a:moveTo>
                <a:cubicBezTo>
                  <a:pt x="2757" y="1794"/>
                  <a:pt x="2756" y="1794"/>
                  <a:pt x="2756" y="1794"/>
                </a:cubicBezTo>
                <a:cubicBezTo>
                  <a:pt x="2754" y="1793"/>
                  <a:pt x="2751" y="1793"/>
                  <a:pt x="2748" y="1794"/>
                </a:cubicBezTo>
                <a:cubicBezTo>
                  <a:pt x="2735" y="1799"/>
                  <a:pt x="2724" y="1814"/>
                  <a:pt x="2715" y="1827"/>
                </a:cubicBezTo>
                <a:cubicBezTo>
                  <a:pt x="2703" y="1844"/>
                  <a:pt x="2688" y="1880"/>
                  <a:pt x="2691" y="1886"/>
                </a:cubicBezTo>
                <a:cubicBezTo>
                  <a:pt x="2694" y="1893"/>
                  <a:pt x="2732" y="1868"/>
                  <a:pt x="2747" y="1847"/>
                </a:cubicBezTo>
                <a:cubicBezTo>
                  <a:pt x="2755" y="1836"/>
                  <a:pt x="2770" y="1815"/>
                  <a:pt x="2761" y="1799"/>
                </a:cubicBezTo>
                <a:cubicBezTo>
                  <a:pt x="2760" y="1797"/>
                  <a:pt x="2759" y="1796"/>
                  <a:pt x="2757" y="1794"/>
                </a:cubicBezTo>
                <a:close/>
                <a:moveTo>
                  <a:pt x="2664" y="1751"/>
                </a:moveTo>
                <a:cubicBezTo>
                  <a:pt x="2659" y="1736"/>
                  <a:pt x="2654" y="1713"/>
                  <a:pt x="2640" y="1708"/>
                </a:cubicBezTo>
                <a:cubicBezTo>
                  <a:pt x="2636" y="1706"/>
                  <a:pt x="2631" y="1708"/>
                  <a:pt x="2628" y="1712"/>
                </a:cubicBezTo>
                <a:cubicBezTo>
                  <a:pt x="2624" y="1718"/>
                  <a:pt x="2624" y="1726"/>
                  <a:pt x="2626" y="1733"/>
                </a:cubicBezTo>
                <a:cubicBezTo>
                  <a:pt x="2632" y="1754"/>
                  <a:pt x="2640" y="1774"/>
                  <a:pt x="2650" y="1793"/>
                </a:cubicBezTo>
                <a:cubicBezTo>
                  <a:pt x="2655" y="1802"/>
                  <a:pt x="2660" y="1811"/>
                  <a:pt x="2666" y="1820"/>
                </a:cubicBezTo>
                <a:cubicBezTo>
                  <a:pt x="2669" y="1824"/>
                  <a:pt x="2683" y="1848"/>
                  <a:pt x="2683" y="1838"/>
                </a:cubicBezTo>
                <a:cubicBezTo>
                  <a:pt x="2683" y="1826"/>
                  <a:pt x="2680" y="1813"/>
                  <a:pt x="2677" y="1802"/>
                </a:cubicBezTo>
                <a:cubicBezTo>
                  <a:pt x="2674" y="1785"/>
                  <a:pt x="2669" y="1768"/>
                  <a:pt x="2664" y="1751"/>
                </a:cubicBezTo>
                <a:close/>
                <a:moveTo>
                  <a:pt x="2757" y="382"/>
                </a:moveTo>
                <a:cubicBezTo>
                  <a:pt x="2757" y="382"/>
                  <a:pt x="2756" y="382"/>
                  <a:pt x="2756" y="382"/>
                </a:cubicBezTo>
                <a:cubicBezTo>
                  <a:pt x="2754" y="380"/>
                  <a:pt x="2751" y="381"/>
                  <a:pt x="2748" y="382"/>
                </a:cubicBezTo>
                <a:cubicBezTo>
                  <a:pt x="2735" y="387"/>
                  <a:pt x="2724" y="402"/>
                  <a:pt x="2715" y="415"/>
                </a:cubicBezTo>
                <a:cubicBezTo>
                  <a:pt x="2703" y="432"/>
                  <a:pt x="2688" y="468"/>
                  <a:pt x="2691" y="474"/>
                </a:cubicBezTo>
                <a:cubicBezTo>
                  <a:pt x="2694" y="480"/>
                  <a:pt x="2732" y="456"/>
                  <a:pt x="2747" y="435"/>
                </a:cubicBezTo>
                <a:cubicBezTo>
                  <a:pt x="2755" y="424"/>
                  <a:pt x="2770" y="402"/>
                  <a:pt x="2761" y="387"/>
                </a:cubicBezTo>
                <a:cubicBezTo>
                  <a:pt x="2760" y="385"/>
                  <a:pt x="2759" y="383"/>
                  <a:pt x="2757" y="382"/>
                </a:cubicBezTo>
                <a:close/>
                <a:moveTo>
                  <a:pt x="3016" y="2146"/>
                </a:moveTo>
                <a:cubicBezTo>
                  <a:pt x="3011" y="2144"/>
                  <a:pt x="3005" y="2146"/>
                  <a:pt x="3002" y="2151"/>
                </a:cubicBezTo>
                <a:cubicBezTo>
                  <a:pt x="3001" y="2153"/>
                  <a:pt x="3000" y="2156"/>
                  <a:pt x="3000" y="2159"/>
                </a:cubicBezTo>
                <a:cubicBezTo>
                  <a:pt x="3030" y="2159"/>
                  <a:pt x="3030" y="2159"/>
                  <a:pt x="3030" y="2159"/>
                </a:cubicBezTo>
                <a:cubicBezTo>
                  <a:pt x="3029" y="2158"/>
                  <a:pt x="3029" y="2158"/>
                  <a:pt x="3028" y="2157"/>
                </a:cubicBezTo>
                <a:cubicBezTo>
                  <a:pt x="3025" y="2152"/>
                  <a:pt x="3021" y="2148"/>
                  <a:pt x="3016" y="2146"/>
                </a:cubicBezTo>
                <a:close/>
                <a:moveTo>
                  <a:pt x="3048" y="2106"/>
                </a:moveTo>
                <a:cubicBezTo>
                  <a:pt x="3043" y="2091"/>
                  <a:pt x="3038" y="2068"/>
                  <a:pt x="3024" y="2063"/>
                </a:cubicBezTo>
                <a:cubicBezTo>
                  <a:pt x="3020" y="2061"/>
                  <a:pt x="3015" y="2062"/>
                  <a:pt x="3012" y="2067"/>
                </a:cubicBezTo>
                <a:cubicBezTo>
                  <a:pt x="3008" y="2072"/>
                  <a:pt x="3008" y="2081"/>
                  <a:pt x="3010" y="2088"/>
                </a:cubicBezTo>
                <a:cubicBezTo>
                  <a:pt x="3016" y="2109"/>
                  <a:pt x="3024" y="2129"/>
                  <a:pt x="3034" y="2148"/>
                </a:cubicBezTo>
                <a:cubicBezTo>
                  <a:pt x="3036" y="2151"/>
                  <a:pt x="3038" y="2155"/>
                  <a:pt x="3040" y="2159"/>
                </a:cubicBezTo>
                <a:cubicBezTo>
                  <a:pt x="3062" y="2159"/>
                  <a:pt x="3062" y="2159"/>
                  <a:pt x="3062" y="2159"/>
                </a:cubicBezTo>
                <a:cubicBezTo>
                  <a:pt x="3061" y="2158"/>
                  <a:pt x="3061" y="2157"/>
                  <a:pt x="3061" y="2157"/>
                </a:cubicBezTo>
                <a:cubicBezTo>
                  <a:pt x="3058" y="2139"/>
                  <a:pt x="3053" y="2122"/>
                  <a:pt x="3048" y="2106"/>
                </a:cubicBezTo>
                <a:close/>
                <a:moveTo>
                  <a:pt x="3053" y="1535"/>
                </a:moveTo>
                <a:cubicBezTo>
                  <a:pt x="3055" y="1537"/>
                  <a:pt x="3057" y="1538"/>
                  <a:pt x="3059" y="1539"/>
                </a:cubicBezTo>
                <a:cubicBezTo>
                  <a:pt x="3060" y="1539"/>
                  <a:pt x="3061" y="1539"/>
                  <a:pt x="3061" y="1539"/>
                </a:cubicBezTo>
                <a:cubicBezTo>
                  <a:pt x="3063" y="1539"/>
                  <a:pt x="3064" y="1538"/>
                  <a:pt x="3065" y="1537"/>
                </a:cubicBezTo>
                <a:cubicBezTo>
                  <a:pt x="3069" y="1532"/>
                  <a:pt x="3063" y="1519"/>
                  <a:pt x="3062" y="1514"/>
                </a:cubicBezTo>
                <a:cubicBezTo>
                  <a:pt x="3058" y="1505"/>
                  <a:pt x="3054" y="1498"/>
                  <a:pt x="3050" y="1490"/>
                </a:cubicBezTo>
                <a:cubicBezTo>
                  <a:pt x="3044" y="1476"/>
                  <a:pt x="3037" y="1463"/>
                  <a:pt x="3028" y="1451"/>
                </a:cubicBezTo>
                <a:cubicBezTo>
                  <a:pt x="3025" y="1447"/>
                  <a:pt x="3021" y="1442"/>
                  <a:pt x="3016" y="1440"/>
                </a:cubicBezTo>
                <a:cubicBezTo>
                  <a:pt x="3011" y="1438"/>
                  <a:pt x="3005" y="1440"/>
                  <a:pt x="3002" y="1445"/>
                </a:cubicBezTo>
                <a:cubicBezTo>
                  <a:pt x="3000" y="1449"/>
                  <a:pt x="2999" y="1453"/>
                  <a:pt x="3000" y="1457"/>
                </a:cubicBezTo>
                <a:cubicBezTo>
                  <a:pt x="3000" y="1461"/>
                  <a:pt x="3001" y="1465"/>
                  <a:pt x="3002" y="1469"/>
                </a:cubicBezTo>
                <a:cubicBezTo>
                  <a:pt x="3013" y="1498"/>
                  <a:pt x="3033" y="1518"/>
                  <a:pt x="3053" y="1535"/>
                </a:cubicBezTo>
                <a:close/>
                <a:moveTo>
                  <a:pt x="2373" y="32"/>
                </a:moveTo>
                <a:cubicBezTo>
                  <a:pt x="2373" y="32"/>
                  <a:pt x="2372" y="32"/>
                  <a:pt x="2372" y="32"/>
                </a:cubicBezTo>
                <a:cubicBezTo>
                  <a:pt x="2370" y="31"/>
                  <a:pt x="2367" y="31"/>
                  <a:pt x="2364" y="32"/>
                </a:cubicBezTo>
                <a:cubicBezTo>
                  <a:pt x="2351" y="37"/>
                  <a:pt x="2340" y="52"/>
                  <a:pt x="2331" y="65"/>
                </a:cubicBezTo>
                <a:cubicBezTo>
                  <a:pt x="2319" y="82"/>
                  <a:pt x="2304" y="118"/>
                  <a:pt x="2307" y="124"/>
                </a:cubicBezTo>
                <a:cubicBezTo>
                  <a:pt x="2310" y="131"/>
                  <a:pt x="2348" y="106"/>
                  <a:pt x="2363" y="85"/>
                </a:cubicBezTo>
                <a:cubicBezTo>
                  <a:pt x="2371" y="74"/>
                  <a:pt x="2386" y="52"/>
                  <a:pt x="2377" y="37"/>
                </a:cubicBezTo>
                <a:cubicBezTo>
                  <a:pt x="2376" y="35"/>
                  <a:pt x="2375" y="33"/>
                  <a:pt x="2373" y="32"/>
                </a:cubicBezTo>
                <a:close/>
                <a:moveTo>
                  <a:pt x="2757" y="1091"/>
                </a:moveTo>
                <a:cubicBezTo>
                  <a:pt x="2757" y="1091"/>
                  <a:pt x="2756" y="1090"/>
                  <a:pt x="2756" y="1090"/>
                </a:cubicBezTo>
                <a:cubicBezTo>
                  <a:pt x="2754" y="1089"/>
                  <a:pt x="2751" y="1089"/>
                  <a:pt x="2748" y="1090"/>
                </a:cubicBezTo>
                <a:cubicBezTo>
                  <a:pt x="2735" y="1095"/>
                  <a:pt x="2724" y="1110"/>
                  <a:pt x="2715" y="1123"/>
                </a:cubicBezTo>
                <a:cubicBezTo>
                  <a:pt x="2703" y="1140"/>
                  <a:pt x="2688" y="1176"/>
                  <a:pt x="2691" y="1183"/>
                </a:cubicBezTo>
                <a:cubicBezTo>
                  <a:pt x="2694" y="1189"/>
                  <a:pt x="2732" y="1164"/>
                  <a:pt x="2747" y="1144"/>
                </a:cubicBezTo>
                <a:cubicBezTo>
                  <a:pt x="2755" y="1133"/>
                  <a:pt x="2770" y="1111"/>
                  <a:pt x="2761" y="1095"/>
                </a:cubicBezTo>
                <a:cubicBezTo>
                  <a:pt x="2760" y="1093"/>
                  <a:pt x="2759" y="1092"/>
                  <a:pt x="2757" y="1091"/>
                </a:cubicBezTo>
                <a:close/>
                <a:moveTo>
                  <a:pt x="2373" y="738"/>
                </a:moveTo>
                <a:cubicBezTo>
                  <a:pt x="2373" y="738"/>
                  <a:pt x="2372" y="738"/>
                  <a:pt x="2372" y="737"/>
                </a:cubicBezTo>
                <a:cubicBezTo>
                  <a:pt x="2370" y="736"/>
                  <a:pt x="2367" y="736"/>
                  <a:pt x="2364" y="737"/>
                </a:cubicBezTo>
                <a:cubicBezTo>
                  <a:pt x="2351" y="743"/>
                  <a:pt x="2340" y="757"/>
                  <a:pt x="2331" y="770"/>
                </a:cubicBezTo>
                <a:cubicBezTo>
                  <a:pt x="2319" y="788"/>
                  <a:pt x="2304" y="824"/>
                  <a:pt x="2307" y="830"/>
                </a:cubicBezTo>
                <a:cubicBezTo>
                  <a:pt x="2310" y="836"/>
                  <a:pt x="2348" y="811"/>
                  <a:pt x="2363" y="791"/>
                </a:cubicBezTo>
                <a:cubicBezTo>
                  <a:pt x="2371" y="780"/>
                  <a:pt x="2386" y="758"/>
                  <a:pt x="2377" y="742"/>
                </a:cubicBezTo>
                <a:cubicBezTo>
                  <a:pt x="2376" y="741"/>
                  <a:pt x="2375" y="739"/>
                  <a:pt x="2373" y="738"/>
                </a:cubicBezTo>
                <a:close/>
                <a:moveTo>
                  <a:pt x="2280" y="2106"/>
                </a:moveTo>
                <a:cubicBezTo>
                  <a:pt x="2275" y="2091"/>
                  <a:pt x="2270" y="2068"/>
                  <a:pt x="2256" y="2063"/>
                </a:cubicBezTo>
                <a:cubicBezTo>
                  <a:pt x="2252" y="2061"/>
                  <a:pt x="2247" y="2062"/>
                  <a:pt x="2244" y="2067"/>
                </a:cubicBezTo>
                <a:cubicBezTo>
                  <a:pt x="2240" y="2072"/>
                  <a:pt x="2240" y="2081"/>
                  <a:pt x="2242" y="2088"/>
                </a:cubicBezTo>
                <a:cubicBezTo>
                  <a:pt x="2248" y="2109"/>
                  <a:pt x="2256" y="2129"/>
                  <a:pt x="2266" y="2148"/>
                </a:cubicBezTo>
                <a:cubicBezTo>
                  <a:pt x="2268" y="2151"/>
                  <a:pt x="2270" y="2155"/>
                  <a:pt x="2272" y="2159"/>
                </a:cubicBezTo>
                <a:cubicBezTo>
                  <a:pt x="2294" y="2159"/>
                  <a:pt x="2294" y="2159"/>
                  <a:pt x="2294" y="2159"/>
                </a:cubicBezTo>
                <a:cubicBezTo>
                  <a:pt x="2293" y="2158"/>
                  <a:pt x="2293" y="2157"/>
                  <a:pt x="2293" y="2157"/>
                </a:cubicBezTo>
                <a:cubicBezTo>
                  <a:pt x="2290" y="2139"/>
                  <a:pt x="2285" y="2122"/>
                  <a:pt x="2280" y="2106"/>
                </a:cubicBezTo>
                <a:close/>
                <a:moveTo>
                  <a:pt x="2248" y="2146"/>
                </a:moveTo>
                <a:cubicBezTo>
                  <a:pt x="2243" y="2144"/>
                  <a:pt x="2237" y="2146"/>
                  <a:pt x="2234" y="2151"/>
                </a:cubicBezTo>
                <a:cubicBezTo>
                  <a:pt x="2233" y="2153"/>
                  <a:pt x="2232" y="2156"/>
                  <a:pt x="2232" y="2159"/>
                </a:cubicBezTo>
                <a:cubicBezTo>
                  <a:pt x="2262" y="2159"/>
                  <a:pt x="2262" y="2159"/>
                  <a:pt x="2262" y="2159"/>
                </a:cubicBezTo>
                <a:cubicBezTo>
                  <a:pt x="2261" y="2158"/>
                  <a:pt x="2261" y="2158"/>
                  <a:pt x="2260" y="2157"/>
                </a:cubicBezTo>
                <a:cubicBezTo>
                  <a:pt x="2257" y="2152"/>
                  <a:pt x="2253" y="2148"/>
                  <a:pt x="2248" y="2146"/>
                </a:cubicBezTo>
                <a:close/>
                <a:moveTo>
                  <a:pt x="2285" y="1535"/>
                </a:moveTo>
                <a:cubicBezTo>
                  <a:pt x="2287" y="1537"/>
                  <a:pt x="2289" y="1538"/>
                  <a:pt x="2291" y="1539"/>
                </a:cubicBezTo>
                <a:cubicBezTo>
                  <a:pt x="2292" y="1539"/>
                  <a:pt x="2293" y="1539"/>
                  <a:pt x="2293" y="1539"/>
                </a:cubicBezTo>
                <a:cubicBezTo>
                  <a:pt x="2295" y="1539"/>
                  <a:pt x="2296" y="1538"/>
                  <a:pt x="2297" y="1537"/>
                </a:cubicBezTo>
                <a:cubicBezTo>
                  <a:pt x="2301" y="1532"/>
                  <a:pt x="2295" y="1519"/>
                  <a:pt x="2294" y="1514"/>
                </a:cubicBezTo>
                <a:cubicBezTo>
                  <a:pt x="2290" y="1505"/>
                  <a:pt x="2286" y="1498"/>
                  <a:pt x="2282" y="1490"/>
                </a:cubicBezTo>
                <a:cubicBezTo>
                  <a:pt x="2276" y="1476"/>
                  <a:pt x="2269" y="1463"/>
                  <a:pt x="2260" y="1451"/>
                </a:cubicBezTo>
                <a:cubicBezTo>
                  <a:pt x="2257" y="1447"/>
                  <a:pt x="2253" y="1442"/>
                  <a:pt x="2248" y="1440"/>
                </a:cubicBezTo>
                <a:cubicBezTo>
                  <a:pt x="2243" y="1438"/>
                  <a:pt x="2237" y="1440"/>
                  <a:pt x="2234" y="1445"/>
                </a:cubicBezTo>
                <a:cubicBezTo>
                  <a:pt x="2232" y="1449"/>
                  <a:pt x="2231" y="1453"/>
                  <a:pt x="2232" y="1457"/>
                </a:cubicBezTo>
                <a:cubicBezTo>
                  <a:pt x="2232" y="1461"/>
                  <a:pt x="2233" y="1465"/>
                  <a:pt x="2234" y="1469"/>
                </a:cubicBezTo>
                <a:cubicBezTo>
                  <a:pt x="2245" y="1498"/>
                  <a:pt x="2265" y="1518"/>
                  <a:pt x="2285" y="1535"/>
                </a:cubicBezTo>
                <a:close/>
                <a:moveTo>
                  <a:pt x="1989" y="382"/>
                </a:moveTo>
                <a:cubicBezTo>
                  <a:pt x="1989" y="382"/>
                  <a:pt x="1988" y="382"/>
                  <a:pt x="1988" y="382"/>
                </a:cubicBezTo>
                <a:cubicBezTo>
                  <a:pt x="1986" y="380"/>
                  <a:pt x="1983" y="381"/>
                  <a:pt x="1980" y="382"/>
                </a:cubicBezTo>
                <a:cubicBezTo>
                  <a:pt x="1967" y="387"/>
                  <a:pt x="1956" y="402"/>
                  <a:pt x="1947" y="415"/>
                </a:cubicBezTo>
                <a:cubicBezTo>
                  <a:pt x="1935" y="432"/>
                  <a:pt x="1920" y="468"/>
                  <a:pt x="1923" y="474"/>
                </a:cubicBezTo>
                <a:cubicBezTo>
                  <a:pt x="1926" y="480"/>
                  <a:pt x="1964" y="456"/>
                  <a:pt x="1979" y="435"/>
                </a:cubicBezTo>
                <a:cubicBezTo>
                  <a:pt x="1987" y="424"/>
                  <a:pt x="2002" y="402"/>
                  <a:pt x="1993" y="387"/>
                </a:cubicBezTo>
                <a:cubicBezTo>
                  <a:pt x="1992" y="385"/>
                  <a:pt x="1991" y="383"/>
                  <a:pt x="1989" y="382"/>
                </a:cubicBezTo>
                <a:close/>
                <a:moveTo>
                  <a:pt x="1989" y="1091"/>
                </a:moveTo>
                <a:cubicBezTo>
                  <a:pt x="1989" y="1091"/>
                  <a:pt x="1988" y="1090"/>
                  <a:pt x="1988" y="1090"/>
                </a:cubicBezTo>
                <a:cubicBezTo>
                  <a:pt x="1986" y="1089"/>
                  <a:pt x="1983" y="1089"/>
                  <a:pt x="1980" y="1090"/>
                </a:cubicBezTo>
                <a:cubicBezTo>
                  <a:pt x="1967" y="1095"/>
                  <a:pt x="1956" y="1110"/>
                  <a:pt x="1947" y="1123"/>
                </a:cubicBezTo>
                <a:cubicBezTo>
                  <a:pt x="1935" y="1140"/>
                  <a:pt x="1920" y="1176"/>
                  <a:pt x="1923" y="1183"/>
                </a:cubicBezTo>
                <a:cubicBezTo>
                  <a:pt x="1926" y="1189"/>
                  <a:pt x="1964" y="1164"/>
                  <a:pt x="1979" y="1144"/>
                </a:cubicBezTo>
                <a:cubicBezTo>
                  <a:pt x="1987" y="1133"/>
                  <a:pt x="2002" y="1111"/>
                  <a:pt x="1993" y="1095"/>
                </a:cubicBezTo>
                <a:cubicBezTo>
                  <a:pt x="1992" y="1093"/>
                  <a:pt x="1991" y="1092"/>
                  <a:pt x="1989" y="1091"/>
                </a:cubicBezTo>
                <a:close/>
                <a:moveTo>
                  <a:pt x="2368" y="2073"/>
                </a:moveTo>
                <a:cubicBezTo>
                  <a:pt x="2368" y="2070"/>
                  <a:pt x="2367" y="2067"/>
                  <a:pt x="2366" y="2065"/>
                </a:cubicBezTo>
                <a:cubicBezTo>
                  <a:pt x="2363" y="2062"/>
                  <a:pt x="2360" y="2062"/>
                  <a:pt x="2357" y="2063"/>
                </a:cubicBezTo>
                <a:cubicBezTo>
                  <a:pt x="2350" y="2065"/>
                  <a:pt x="2346" y="2071"/>
                  <a:pt x="2342" y="2077"/>
                </a:cubicBezTo>
                <a:cubicBezTo>
                  <a:pt x="2337" y="2085"/>
                  <a:pt x="2332" y="2092"/>
                  <a:pt x="2329" y="2101"/>
                </a:cubicBezTo>
                <a:cubicBezTo>
                  <a:pt x="2323" y="2116"/>
                  <a:pt x="2319" y="2131"/>
                  <a:pt x="2314" y="2146"/>
                </a:cubicBezTo>
                <a:cubicBezTo>
                  <a:pt x="2313" y="2150"/>
                  <a:pt x="2312" y="2154"/>
                  <a:pt x="2310" y="2159"/>
                </a:cubicBezTo>
                <a:cubicBezTo>
                  <a:pt x="2333" y="2159"/>
                  <a:pt x="2333" y="2159"/>
                  <a:pt x="2333" y="2159"/>
                </a:cubicBezTo>
                <a:cubicBezTo>
                  <a:pt x="2336" y="2155"/>
                  <a:pt x="2338" y="2152"/>
                  <a:pt x="2340" y="2149"/>
                </a:cubicBezTo>
                <a:cubicBezTo>
                  <a:pt x="2347" y="2137"/>
                  <a:pt x="2353" y="2125"/>
                  <a:pt x="2359" y="2113"/>
                </a:cubicBezTo>
                <a:cubicBezTo>
                  <a:pt x="2364" y="2100"/>
                  <a:pt x="2370" y="2088"/>
                  <a:pt x="2368" y="2073"/>
                </a:cubicBezTo>
                <a:close/>
                <a:moveTo>
                  <a:pt x="2373" y="2149"/>
                </a:moveTo>
                <a:cubicBezTo>
                  <a:pt x="2373" y="2149"/>
                  <a:pt x="2372" y="2149"/>
                  <a:pt x="2372" y="2148"/>
                </a:cubicBezTo>
                <a:cubicBezTo>
                  <a:pt x="2370" y="2147"/>
                  <a:pt x="2367" y="2147"/>
                  <a:pt x="2364" y="2148"/>
                </a:cubicBezTo>
                <a:cubicBezTo>
                  <a:pt x="2359" y="2151"/>
                  <a:pt x="2354" y="2154"/>
                  <a:pt x="2349" y="2159"/>
                </a:cubicBezTo>
                <a:cubicBezTo>
                  <a:pt x="2379" y="2159"/>
                  <a:pt x="2379" y="2159"/>
                  <a:pt x="2379" y="2159"/>
                </a:cubicBezTo>
                <a:cubicBezTo>
                  <a:pt x="2378" y="2157"/>
                  <a:pt x="2378" y="2155"/>
                  <a:pt x="2377" y="2153"/>
                </a:cubicBezTo>
                <a:cubicBezTo>
                  <a:pt x="2376" y="2152"/>
                  <a:pt x="2375" y="2150"/>
                  <a:pt x="2373" y="2149"/>
                </a:cubicBezTo>
                <a:close/>
                <a:moveTo>
                  <a:pt x="2373" y="1444"/>
                </a:moveTo>
                <a:cubicBezTo>
                  <a:pt x="2373" y="1443"/>
                  <a:pt x="2372" y="1443"/>
                  <a:pt x="2372" y="1443"/>
                </a:cubicBezTo>
                <a:cubicBezTo>
                  <a:pt x="2370" y="1442"/>
                  <a:pt x="2367" y="1442"/>
                  <a:pt x="2364" y="1443"/>
                </a:cubicBezTo>
                <a:cubicBezTo>
                  <a:pt x="2351" y="1448"/>
                  <a:pt x="2340" y="1463"/>
                  <a:pt x="2331" y="1476"/>
                </a:cubicBezTo>
                <a:cubicBezTo>
                  <a:pt x="2319" y="1493"/>
                  <a:pt x="2304" y="1529"/>
                  <a:pt x="2307" y="1536"/>
                </a:cubicBezTo>
                <a:cubicBezTo>
                  <a:pt x="2310" y="1542"/>
                  <a:pt x="2348" y="1517"/>
                  <a:pt x="2363" y="1497"/>
                </a:cubicBezTo>
                <a:cubicBezTo>
                  <a:pt x="2371" y="1485"/>
                  <a:pt x="2386" y="1464"/>
                  <a:pt x="2377" y="1448"/>
                </a:cubicBezTo>
                <a:cubicBezTo>
                  <a:pt x="2376" y="1446"/>
                  <a:pt x="2375" y="1445"/>
                  <a:pt x="2373" y="1444"/>
                </a:cubicBezTo>
                <a:close/>
                <a:moveTo>
                  <a:pt x="3086" y="2035"/>
                </a:moveTo>
                <a:cubicBezTo>
                  <a:pt x="3087" y="2021"/>
                  <a:pt x="3088" y="1998"/>
                  <a:pt x="3076" y="1991"/>
                </a:cubicBezTo>
                <a:cubicBezTo>
                  <a:pt x="3071" y="1988"/>
                  <a:pt x="3064" y="1990"/>
                  <a:pt x="3060" y="1995"/>
                </a:cubicBezTo>
                <a:cubicBezTo>
                  <a:pt x="3056" y="2000"/>
                  <a:pt x="3054" y="2008"/>
                  <a:pt x="3053" y="2015"/>
                </a:cubicBezTo>
                <a:cubicBezTo>
                  <a:pt x="3054" y="2040"/>
                  <a:pt x="3057" y="2065"/>
                  <a:pt x="3060" y="2090"/>
                </a:cubicBezTo>
                <a:cubicBezTo>
                  <a:pt x="3062" y="2100"/>
                  <a:pt x="3063" y="2109"/>
                  <a:pt x="3065" y="2119"/>
                </a:cubicBezTo>
                <a:cubicBezTo>
                  <a:pt x="3066" y="2122"/>
                  <a:pt x="3069" y="2141"/>
                  <a:pt x="3073" y="2133"/>
                </a:cubicBezTo>
                <a:cubicBezTo>
                  <a:pt x="3075" y="2128"/>
                  <a:pt x="3076" y="2122"/>
                  <a:pt x="3077" y="2117"/>
                </a:cubicBezTo>
                <a:cubicBezTo>
                  <a:pt x="3079" y="2107"/>
                  <a:pt x="3080" y="2097"/>
                  <a:pt x="3081" y="2086"/>
                </a:cubicBezTo>
                <a:cubicBezTo>
                  <a:pt x="3084" y="2069"/>
                  <a:pt x="3085" y="2052"/>
                  <a:pt x="3086" y="2035"/>
                </a:cubicBezTo>
                <a:close/>
                <a:moveTo>
                  <a:pt x="2318" y="2035"/>
                </a:moveTo>
                <a:cubicBezTo>
                  <a:pt x="2319" y="2021"/>
                  <a:pt x="2320" y="1998"/>
                  <a:pt x="2308" y="1991"/>
                </a:cubicBezTo>
                <a:cubicBezTo>
                  <a:pt x="2303" y="1988"/>
                  <a:pt x="2296" y="1990"/>
                  <a:pt x="2292" y="1995"/>
                </a:cubicBezTo>
                <a:cubicBezTo>
                  <a:pt x="2288" y="2000"/>
                  <a:pt x="2286" y="2008"/>
                  <a:pt x="2285" y="2015"/>
                </a:cubicBezTo>
                <a:cubicBezTo>
                  <a:pt x="2286" y="2040"/>
                  <a:pt x="2289" y="2065"/>
                  <a:pt x="2292" y="2090"/>
                </a:cubicBezTo>
                <a:cubicBezTo>
                  <a:pt x="2294" y="2100"/>
                  <a:pt x="2295" y="2109"/>
                  <a:pt x="2297" y="2119"/>
                </a:cubicBezTo>
                <a:cubicBezTo>
                  <a:pt x="2298" y="2122"/>
                  <a:pt x="2301" y="2141"/>
                  <a:pt x="2305" y="2133"/>
                </a:cubicBezTo>
                <a:cubicBezTo>
                  <a:pt x="2307" y="2128"/>
                  <a:pt x="2308" y="2122"/>
                  <a:pt x="2309" y="2117"/>
                </a:cubicBezTo>
                <a:cubicBezTo>
                  <a:pt x="2311" y="2107"/>
                  <a:pt x="2312" y="2097"/>
                  <a:pt x="2313" y="2086"/>
                </a:cubicBezTo>
                <a:cubicBezTo>
                  <a:pt x="2316" y="2069"/>
                  <a:pt x="2317" y="2052"/>
                  <a:pt x="2318" y="2035"/>
                </a:cubicBezTo>
                <a:close/>
                <a:moveTo>
                  <a:pt x="3828" y="584"/>
                </a:moveTo>
                <a:cubicBezTo>
                  <a:pt x="3824" y="589"/>
                  <a:pt x="3822" y="596"/>
                  <a:pt x="3821" y="604"/>
                </a:cubicBezTo>
                <a:cubicBezTo>
                  <a:pt x="3822" y="629"/>
                  <a:pt x="3825" y="654"/>
                  <a:pt x="3828" y="679"/>
                </a:cubicBezTo>
                <a:cubicBezTo>
                  <a:pt x="3830" y="688"/>
                  <a:pt x="3831" y="698"/>
                  <a:pt x="3833" y="708"/>
                </a:cubicBezTo>
                <a:cubicBezTo>
                  <a:pt x="3834" y="711"/>
                  <a:pt x="3837" y="730"/>
                  <a:pt x="3841" y="721"/>
                </a:cubicBezTo>
                <a:cubicBezTo>
                  <a:pt x="3841" y="721"/>
                  <a:pt x="3841" y="720"/>
                  <a:pt x="3842" y="720"/>
                </a:cubicBezTo>
                <a:cubicBezTo>
                  <a:pt x="3842" y="579"/>
                  <a:pt x="3842" y="579"/>
                  <a:pt x="3842" y="579"/>
                </a:cubicBezTo>
                <a:cubicBezTo>
                  <a:pt x="3837" y="577"/>
                  <a:pt x="3832" y="580"/>
                  <a:pt x="3828" y="584"/>
                </a:cubicBezTo>
                <a:close/>
                <a:moveTo>
                  <a:pt x="3828" y="1995"/>
                </a:moveTo>
                <a:cubicBezTo>
                  <a:pt x="3824" y="2000"/>
                  <a:pt x="3822" y="2008"/>
                  <a:pt x="3821" y="2015"/>
                </a:cubicBezTo>
                <a:cubicBezTo>
                  <a:pt x="3822" y="2040"/>
                  <a:pt x="3825" y="2065"/>
                  <a:pt x="3828" y="2090"/>
                </a:cubicBezTo>
                <a:cubicBezTo>
                  <a:pt x="3830" y="2100"/>
                  <a:pt x="3831" y="2109"/>
                  <a:pt x="3833" y="2119"/>
                </a:cubicBezTo>
                <a:cubicBezTo>
                  <a:pt x="3834" y="2122"/>
                  <a:pt x="3837" y="2141"/>
                  <a:pt x="3841" y="2133"/>
                </a:cubicBezTo>
                <a:cubicBezTo>
                  <a:pt x="3841" y="2132"/>
                  <a:pt x="3841" y="2131"/>
                  <a:pt x="3842" y="2131"/>
                </a:cubicBezTo>
                <a:cubicBezTo>
                  <a:pt x="3842" y="1990"/>
                  <a:pt x="3842" y="1990"/>
                  <a:pt x="3842" y="1990"/>
                </a:cubicBezTo>
                <a:cubicBezTo>
                  <a:pt x="3837" y="1989"/>
                  <a:pt x="3832" y="1991"/>
                  <a:pt x="3828" y="1995"/>
                </a:cubicBezTo>
                <a:close/>
                <a:moveTo>
                  <a:pt x="3816" y="2106"/>
                </a:moveTo>
                <a:cubicBezTo>
                  <a:pt x="3811" y="2091"/>
                  <a:pt x="3806" y="2068"/>
                  <a:pt x="3792" y="2063"/>
                </a:cubicBezTo>
                <a:cubicBezTo>
                  <a:pt x="3788" y="2061"/>
                  <a:pt x="3783" y="2062"/>
                  <a:pt x="3780" y="2067"/>
                </a:cubicBezTo>
                <a:cubicBezTo>
                  <a:pt x="3776" y="2072"/>
                  <a:pt x="3776" y="2081"/>
                  <a:pt x="3778" y="2088"/>
                </a:cubicBezTo>
                <a:cubicBezTo>
                  <a:pt x="3784" y="2109"/>
                  <a:pt x="3792" y="2129"/>
                  <a:pt x="3802" y="2148"/>
                </a:cubicBezTo>
                <a:cubicBezTo>
                  <a:pt x="3804" y="2151"/>
                  <a:pt x="3806" y="2155"/>
                  <a:pt x="3808" y="2159"/>
                </a:cubicBezTo>
                <a:cubicBezTo>
                  <a:pt x="3830" y="2159"/>
                  <a:pt x="3830" y="2159"/>
                  <a:pt x="3830" y="2159"/>
                </a:cubicBezTo>
                <a:cubicBezTo>
                  <a:pt x="3829" y="2158"/>
                  <a:pt x="3829" y="2157"/>
                  <a:pt x="3829" y="2157"/>
                </a:cubicBezTo>
                <a:cubicBezTo>
                  <a:pt x="3826" y="2139"/>
                  <a:pt x="3821" y="2122"/>
                  <a:pt x="3816" y="2106"/>
                </a:cubicBezTo>
                <a:close/>
                <a:moveTo>
                  <a:pt x="3784" y="2146"/>
                </a:moveTo>
                <a:cubicBezTo>
                  <a:pt x="3779" y="2144"/>
                  <a:pt x="3773" y="2146"/>
                  <a:pt x="3770" y="2151"/>
                </a:cubicBezTo>
                <a:cubicBezTo>
                  <a:pt x="3769" y="2153"/>
                  <a:pt x="3768" y="2156"/>
                  <a:pt x="3768" y="2159"/>
                </a:cubicBezTo>
                <a:cubicBezTo>
                  <a:pt x="3798" y="2159"/>
                  <a:pt x="3798" y="2159"/>
                  <a:pt x="3798" y="2159"/>
                </a:cubicBezTo>
                <a:cubicBezTo>
                  <a:pt x="3797" y="2158"/>
                  <a:pt x="3797" y="2158"/>
                  <a:pt x="3796" y="2157"/>
                </a:cubicBezTo>
                <a:cubicBezTo>
                  <a:pt x="3793" y="2152"/>
                  <a:pt x="3789" y="2148"/>
                  <a:pt x="3784" y="2146"/>
                </a:cubicBezTo>
                <a:close/>
                <a:moveTo>
                  <a:pt x="3841" y="1486"/>
                </a:moveTo>
                <a:cubicBezTo>
                  <a:pt x="3841" y="1486"/>
                  <a:pt x="3841" y="1487"/>
                  <a:pt x="3842" y="1487"/>
                </a:cubicBezTo>
                <a:cubicBezTo>
                  <a:pt x="3842" y="1471"/>
                  <a:pt x="3842" y="1471"/>
                  <a:pt x="3842" y="1471"/>
                </a:cubicBezTo>
                <a:cubicBezTo>
                  <a:pt x="3840" y="1478"/>
                  <a:pt x="3839" y="1484"/>
                  <a:pt x="3841" y="1486"/>
                </a:cubicBezTo>
                <a:close/>
                <a:moveTo>
                  <a:pt x="3821" y="1535"/>
                </a:moveTo>
                <a:cubicBezTo>
                  <a:pt x="3823" y="1537"/>
                  <a:pt x="3825" y="1538"/>
                  <a:pt x="3827" y="1539"/>
                </a:cubicBezTo>
                <a:cubicBezTo>
                  <a:pt x="3828" y="1539"/>
                  <a:pt x="3829" y="1539"/>
                  <a:pt x="3829" y="1539"/>
                </a:cubicBezTo>
                <a:cubicBezTo>
                  <a:pt x="3831" y="1539"/>
                  <a:pt x="3832" y="1538"/>
                  <a:pt x="3833" y="1537"/>
                </a:cubicBezTo>
                <a:cubicBezTo>
                  <a:pt x="3837" y="1532"/>
                  <a:pt x="3831" y="1519"/>
                  <a:pt x="3830" y="1514"/>
                </a:cubicBezTo>
                <a:cubicBezTo>
                  <a:pt x="3826" y="1505"/>
                  <a:pt x="3822" y="1498"/>
                  <a:pt x="3818" y="1490"/>
                </a:cubicBezTo>
                <a:cubicBezTo>
                  <a:pt x="3812" y="1476"/>
                  <a:pt x="3805" y="1463"/>
                  <a:pt x="3796" y="1451"/>
                </a:cubicBezTo>
                <a:cubicBezTo>
                  <a:pt x="3793" y="1447"/>
                  <a:pt x="3789" y="1442"/>
                  <a:pt x="3784" y="1440"/>
                </a:cubicBezTo>
                <a:cubicBezTo>
                  <a:pt x="3779" y="1438"/>
                  <a:pt x="3773" y="1440"/>
                  <a:pt x="3770" y="1445"/>
                </a:cubicBezTo>
                <a:cubicBezTo>
                  <a:pt x="3768" y="1449"/>
                  <a:pt x="3767" y="1453"/>
                  <a:pt x="3768" y="1457"/>
                </a:cubicBezTo>
                <a:cubicBezTo>
                  <a:pt x="3768" y="1461"/>
                  <a:pt x="3769" y="1465"/>
                  <a:pt x="3770" y="1469"/>
                </a:cubicBezTo>
                <a:cubicBezTo>
                  <a:pt x="3781" y="1498"/>
                  <a:pt x="3801" y="1518"/>
                  <a:pt x="3821" y="1535"/>
                </a:cubicBezTo>
                <a:close/>
                <a:moveTo>
                  <a:pt x="3833" y="0"/>
                </a:moveTo>
                <a:cubicBezTo>
                  <a:pt x="3833" y="1"/>
                  <a:pt x="3833" y="2"/>
                  <a:pt x="3833" y="3"/>
                </a:cubicBezTo>
                <a:cubicBezTo>
                  <a:pt x="3834" y="5"/>
                  <a:pt x="3837" y="24"/>
                  <a:pt x="3841" y="16"/>
                </a:cubicBezTo>
                <a:cubicBezTo>
                  <a:pt x="3841" y="15"/>
                  <a:pt x="3841" y="15"/>
                  <a:pt x="3842" y="14"/>
                </a:cubicBezTo>
                <a:cubicBezTo>
                  <a:pt x="3842" y="0"/>
                  <a:pt x="3842" y="0"/>
                  <a:pt x="3842" y="0"/>
                </a:cubicBezTo>
                <a:lnTo>
                  <a:pt x="3833" y="0"/>
                </a:lnTo>
                <a:close/>
                <a:moveTo>
                  <a:pt x="3525" y="382"/>
                </a:moveTo>
                <a:cubicBezTo>
                  <a:pt x="3525" y="382"/>
                  <a:pt x="3524" y="382"/>
                  <a:pt x="3524" y="382"/>
                </a:cubicBezTo>
                <a:cubicBezTo>
                  <a:pt x="3522" y="380"/>
                  <a:pt x="3519" y="381"/>
                  <a:pt x="3516" y="382"/>
                </a:cubicBezTo>
                <a:cubicBezTo>
                  <a:pt x="3503" y="387"/>
                  <a:pt x="3492" y="402"/>
                  <a:pt x="3483" y="415"/>
                </a:cubicBezTo>
                <a:cubicBezTo>
                  <a:pt x="3471" y="432"/>
                  <a:pt x="3456" y="468"/>
                  <a:pt x="3459" y="474"/>
                </a:cubicBezTo>
                <a:cubicBezTo>
                  <a:pt x="3462" y="480"/>
                  <a:pt x="3500" y="456"/>
                  <a:pt x="3515" y="435"/>
                </a:cubicBezTo>
                <a:cubicBezTo>
                  <a:pt x="3523" y="424"/>
                  <a:pt x="3538" y="402"/>
                  <a:pt x="3529" y="387"/>
                </a:cubicBezTo>
                <a:cubicBezTo>
                  <a:pt x="3528" y="385"/>
                  <a:pt x="3527" y="383"/>
                  <a:pt x="3525" y="382"/>
                </a:cubicBezTo>
                <a:close/>
                <a:moveTo>
                  <a:pt x="3841" y="75"/>
                </a:moveTo>
                <a:cubicBezTo>
                  <a:pt x="3841" y="75"/>
                  <a:pt x="3841" y="75"/>
                  <a:pt x="3842" y="76"/>
                </a:cubicBezTo>
                <a:cubicBezTo>
                  <a:pt x="3842" y="59"/>
                  <a:pt x="3842" y="59"/>
                  <a:pt x="3842" y="59"/>
                </a:cubicBezTo>
                <a:cubicBezTo>
                  <a:pt x="3840" y="67"/>
                  <a:pt x="3839" y="73"/>
                  <a:pt x="3841" y="75"/>
                </a:cubicBezTo>
                <a:close/>
                <a:moveTo>
                  <a:pt x="3841" y="781"/>
                </a:moveTo>
                <a:cubicBezTo>
                  <a:pt x="3841" y="781"/>
                  <a:pt x="3841" y="781"/>
                  <a:pt x="3842" y="781"/>
                </a:cubicBezTo>
                <a:cubicBezTo>
                  <a:pt x="3842" y="765"/>
                  <a:pt x="3842" y="765"/>
                  <a:pt x="3842" y="765"/>
                </a:cubicBezTo>
                <a:cubicBezTo>
                  <a:pt x="3840" y="773"/>
                  <a:pt x="3839" y="779"/>
                  <a:pt x="3841" y="781"/>
                </a:cubicBezTo>
                <a:close/>
                <a:moveTo>
                  <a:pt x="3828" y="1290"/>
                </a:moveTo>
                <a:cubicBezTo>
                  <a:pt x="3824" y="1295"/>
                  <a:pt x="3822" y="1302"/>
                  <a:pt x="3821" y="1309"/>
                </a:cubicBezTo>
                <a:cubicBezTo>
                  <a:pt x="3822" y="1334"/>
                  <a:pt x="3825" y="1359"/>
                  <a:pt x="3828" y="1384"/>
                </a:cubicBezTo>
                <a:cubicBezTo>
                  <a:pt x="3830" y="1394"/>
                  <a:pt x="3831" y="1404"/>
                  <a:pt x="3833" y="1414"/>
                </a:cubicBezTo>
                <a:cubicBezTo>
                  <a:pt x="3834" y="1417"/>
                  <a:pt x="3837" y="1435"/>
                  <a:pt x="3841" y="1427"/>
                </a:cubicBezTo>
                <a:cubicBezTo>
                  <a:pt x="3841" y="1426"/>
                  <a:pt x="3841" y="1426"/>
                  <a:pt x="3842" y="1425"/>
                </a:cubicBezTo>
                <a:cubicBezTo>
                  <a:pt x="3842" y="1285"/>
                  <a:pt x="3842" y="1285"/>
                  <a:pt x="3842" y="1285"/>
                </a:cubicBezTo>
                <a:cubicBezTo>
                  <a:pt x="3837" y="1283"/>
                  <a:pt x="3832" y="1285"/>
                  <a:pt x="3828" y="1290"/>
                </a:cubicBezTo>
                <a:close/>
                <a:moveTo>
                  <a:pt x="1989" y="1794"/>
                </a:moveTo>
                <a:cubicBezTo>
                  <a:pt x="1989" y="1794"/>
                  <a:pt x="1988" y="1794"/>
                  <a:pt x="1988" y="1794"/>
                </a:cubicBezTo>
                <a:cubicBezTo>
                  <a:pt x="1986" y="1793"/>
                  <a:pt x="1983" y="1793"/>
                  <a:pt x="1980" y="1794"/>
                </a:cubicBezTo>
                <a:cubicBezTo>
                  <a:pt x="1967" y="1799"/>
                  <a:pt x="1956" y="1814"/>
                  <a:pt x="1947" y="1827"/>
                </a:cubicBezTo>
                <a:cubicBezTo>
                  <a:pt x="1935" y="1844"/>
                  <a:pt x="1920" y="1880"/>
                  <a:pt x="1923" y="1886"/>
                </a:cubicBezTo>
                <a:cubicBezTo>
                  <a:pt x="1926" y="1893"/>
                  <a:pt x="1964" y="1868"/>
                  <a:pt x="1979" y="1847"/>
                </a:cubicBezTo>
                <a:cubicBezTo>
                  <a:pt x="1987" y="1836"/>
                  <a:pt x="2002" y="1815"/>
                  <a:pt x="1993" y="1799"/>
                </a:cubicBezTo>
                <a:cubicBezTo>
                  <a:pt x="1992" y="1797"/>
                  <a:pt x="1991" y="1796"/>
                  <a:pt x="1989" y="1794"/>
                </a:cubicBezTo>
                <a:close/>
                <a:moveTo>
                  <a:pt x="3141" y="1444"/>
                </a:moveTo>
                <a:cubicBezTo>
                  <a:pt x="3141" y="1443"/>
                  <a:pt x="3140" y="1443"/>
                  <a:pt x="3140" y="1443"/>
                </a:cubicBezTo>
                <a:cubicBezTo>
                  <a:pt x="3138" y="1442"/>
                  <a:pt x="3135" y="1442"/>
                  <a:pt x="3132" y="1443"/>
                </a:cubicBezTo>
                <a:cubicBezTo>
                  <a:pt x="3119" y="1448"/>
                  <a:pt x="3108" y="1463"/>
                  <a:pt x="3099" y="1476"/>
                </a:cubicBezTo>
                <a:cubicBezTo>
                  <a:pt x="3087" y="1493"/>
                  <a:pt x="3072" y="1529"/>
                  <a:pt x="3075" y="1536"/>
                </a:cubicBezTo>
                <a:cubicBezTo>
                  <a:pt x="3078" y="1542"/>
                  <a:pt x="3116" y="1517"/>
                  <a:pt x="3131" y="1497"/>
                </a:cubicBezTo>
                <a:cubicBezTo>
                  <a:pt x="3139" y="1485"/>
                  <a:pt x="3154" y="1464"/>
                  <a:pt x="3145" y="1448"/>
                </a:cubicBezTo>
                <a:cubicBezTo>
                  <a:pt x="3144" y="1446"/>
                  <a:pt x="3143" y="1445"/>
                  <a:pt x="3141" y="1444"/>
                </a:cubicBezTo>
                <a:close/>
                <a:moveTo>
                  <a:pt x="3434" y="1841"/>
                </a:moveTo>
                <a:cubicBezTo>
                  <a:pt x="3428" y="1827"/>
                  <a:pt x="3421" y="1814"/>
                  <a:pt x="3412" y="1802"/>
                </a:cubicBezTo>
                <a:cubicBezTo>
                  <a:pt x="3409" y="1797"/>
                  <a:pt x="3405" y="1793"/>
                  <a:pt x="3400" y="1791"/>
                </a:cubicBezTo>
                <a:cubicBezTo>
                  <a:pt x="3395" y="1789"/>
                  <a:pt x="3389" y="1791"/>
                  <a:pt x="3386" y="1796"/>
                </a:cubicBezTo>
                <a:cubicBezTo>
                  <a:pt x="3384" y="1800"/>
                  <a:pt x="3383" y="1804"/>
                  <a:pt x="3384" y="1808"/>
                </a:cubicBezTo>
                <a:cubicBezTo>
                  <a:pt x="3384" y="1812"/>
                  <a:pt x="3385" y="1816"/>
                  <a:pt x="3386" y="1820"/>
                </a:cubicBezTo>
                <a:cubicBezTo>
                  <a:pt x="3397" y="1849"/>
                  <a:pt x="3417" y="1869"/>
                  <a:pt x="3437" y="1886"/>
                </a:cubicBezTo>
                <a:cubicBezTo>
                  <a:pt x="3439" y="1887"/>
                  <a:pt x="3441" y="1889"/>
                  <a:pt x="3443" y="1890"/>
                </a:cubicBezTo>
                <a:cubicBezTo>
                  <a:pt x="3444" y="1890"/>
                  <a:pt x="3445" y="1890"/>
                  <a:pt x="3445" y="1890"/>
                </a:cubicBezTo>
                <a:cubicBezTo>
                  <a:pt x="3447" y="1890"/>
                  <a:pt x="3448" y="1889"/>
                  <a:pt x="3449" y="1888"/>
                </a:cubicBezTo>
                <a:cubicBezTo>
                  <a:pt x="3453" y="1883"/>
                  <a:pt x="3447" y="1869"/>
                  <a:pt x="3446" y="1865"/>
                </a:cubicBezTo>
                <a:cubicBezTo>
                  <a:pt x="3442" y="1856"/>
                  <a:pt x="3438" y="1849"/>
                  <a:pt x="3434" y="1841"/>
                </a:cubicBezTo>
                <a:close/>
                <a:moveTo>
                  <a:pt x="3141" y="32"/>
                </a:moveTo>
                <a:cubicBezTo>
                  <a:pt x="3141" y="32"/>
                  <a:pt x="3140" y="32"/>
                  <a:pt x="3140" y="32"/>
                </a:cubicBezTo>
                <a:cubicBezTo>
                  <a:pt x="3138" y="31"/>
                  <a:pt x="3135" y="31"/>
                  <a:pt x="3132" y="32"/>
                </a:cubicBezTo>
                <a:cubicBezTo>
                  <a:pt x="3119" y="37"/>
                  <a:pt x="3108" y="52"/>
                  <a:pt x="3099" y="65"/>
                </a:cubicBezTo>
                <a:cubicBezTo>
                  <a:pt x="3087" y="82"/>
                  <a:pt x="3072" y="118"/>
                  <a:pt x="3075" y="124"/>
                </a:cubicBezTo>
                <a:cubicBezTo>
                  <a:pt x="3078" y="131"/>
                  <a:pt x="3116" y="106"/>
                  <a:pt x="3131" y="85"/>
                </a:cubicBezTo>
                <a:cubicBezTo>
                  <a:pt x="3139" y="74"/>
                  <a:pt x="3154" y="52"/>
                  <a:pt x="3145" y="37"/>
                </a:cubicBezTo>
                <a:cubicBezTo>
                  <a:pt x="3144" y="35"/>
                  <a:pt x="3143" y="33"/>
                  <a:pt x="3141" y="32"/>
                </a:cubicBezTo>
                <a:close/>
                <a:moveTo>
                  <a:pt x="3141" y="738"/>
                </a:moveTo>
                <a:cubicBezTo>
                  <a:pt x="3141" y="738"/>
                  <a:pt x="3140" y="738"/>
                  <a:pt x="3140" y="737"/>
                </a:cubicBezTo>
                <a:cubicBezTo>
                  <a:pt x="3138" y="736"/>
                  <a:pt x="3135" y="736"/>
                  <a:pt x="3132" y="737"/>
                </a:cubicBezTo>
                <a:cubicBezTo>
                  <a:pt x="3119" y="743"/>
                  <a:pt x="3108" y="757"/>
                  <a:pt x="3099" y="770"/>
                </a:cubicBezTo>
                <a:cubicBezTo>
                  <a:pt x="3087" y="788"/>
                  <a:pt x="3072" y="824"/>
                  <a:pt x="3075" y="830"/>
                </a:cubicBezTo>
                <a:cubicBezTo>
                  <a:pt x="3078" y="836"/>
                  <a:pt x="3116" y="811"/>
                  <a:pt x="3131" y="791"/>
                </a:cubicBezTo>
                <a:cubicBezTo>
                  <a:pt x="3139" y="780"/>
                  <a:pt x="3154" y="758"/>
                  <a:pt x="3145" y="742"/>
                </a:cubicBezTo>
                <a:cubicBezTo>
                  <a:pt x="3144" y="741"/>
                  <a:pt x="3143" y="739"/>
                  <a:pt x="3141" y="738"/>
                </a:cubicBezTo>
                <a:close/>
                <a:moveTo>
                  <a:pt x="3141" y="2149"/>
                </a:moveTo>
                <a:cubicBezTo>
                  <a:pt x="3141" y="2149"/>
                  <a:pt x="3140" y="2149"/>
                  <a:pt x="3140" y="2148"/>
                </a:cubicBezTo>
                <a:cubicBezTo>
                  <a:pt x="3138" y="2147"/>
                  <a:pt x="3135" y="2147"/>
                  <a:pt x="3132" y="2148"/>
                </a:cubicBezTo>
                <a:cubicBezTo>
                  <a:pt x="3127" y="2151"/>
                  <a:pt x="3122" y="2154"/>
                  <a:pt x="3117" y="2159"/>
                </a:cubicBezTo>
                <a:cubicBezTo>
                  <a:pt x="3147" y="2159"/>
                  <a:pt x="3147" y="2159"/>
                  <a:pt x="3147" y="2159"/>
                </a:cubicBezTo>
                <a:cubicBezTo>
                  <a:pt x="3146" y="2157"/>
                  <a:pt x="3146" y="2155"/>
                  <a:pt x="3145" y="2153"/>
                </a:cubicBezTo>
                <a:cubicBezTo>
                  <a:pt x="3144" y="2152"/>
                  <a:pt x="3143" y="2150"/>
                  <a:pt x="3141" y="2149"/>
                </a:cubicBezTo>
                <a:close/>
                <a:moveTo>
                  <a:pt x="3136" y="2073"/>
                </a:moveTo>
                <a:cubicBezTo>
                  <a:pt x="3136" y="2070"/>
                  <a:pt x="3135" y="2067"/>
                  <a:pt x="3134" y="2065"/>
                </a:cubicBezTo>
                <a:cubicBezTo>
                  <a:pt x="3131" y="2062"/>
                  <a:pt x="3128" y="2062"/>
                  <a:pt x="3125" y="2063"/>
                </a:cubicBezTo>
                <a:cubicBezTo>
                  <a:pt x="3118" y="2065"/>
                  <a:pt x="3114" y="2071"/>
                  <a:pt x="3110" y="2077"/>
                </a:cubicBezTo>
                <a:cubicBezTo>
                  <a:pt x="3105" y="2085"/>
                  <a:pt x="3100" y="2092"/>
                  <a:pt x="3097" y="2101"/>
                </a:cubicBezTo>
                <a:cubicBezTo>
                  <a:pt x="3091" y="2116"/>
                  <a:pt x="3087" y="2131"/>
                  <a:pt x="3082" y="2146"/>
                </a:cubicBezTo>
                <a:cubicBezTo>
                  <a:pt x="3081" y="2150"/>
                  <a:pt x="3080" y="2154"/>
                  <a:pt x="3078" y="2159"/>
                </a:cubicBezTo>
                <a:cubicBezTo>
                  <a:pt x="3101" y="2159"/>
                  <a:pt x="3101" y="2159"/>
                  <a:pt x="3101" y="2159"/>
                </a:cubicBezTo>
                <a:cubicBezTo>
                  <a:pt x="3104" y="2155"/>
                  <a:pt x="3106" y="2152"/>
                  <a:pt x="3108" y="2149"/>
                </a:cubicBezTo>
                <a:cubicBezTo>
                  <a:pt x="3115" y="2137"/>
                  <a:pt x="3121" y="2125"/>
                  <a:pt x="3127" y="2113"/>
                </a:cubicBezTo>
                <a:cubicBezTo>
                  <a:pt x="3132" y="2100"/>
                  <a:pt x="3138" y="2088"/>
                  <a:pt x="3136" y="2073"/>
                </a:cubicBezTo>
                <a:close/>
                <a:moveTo>
                  <a:pt x="3525" y="1794"/>
                </a:moveTo>
                <a:cubicBezTo>
                  <a:pt x="3525" y="1794"/>
                  <a:pt x="3524" y="1794"/>
                  <a:pt x="3524" y="1794"/>
                </a:cubicBezTo>
                <a:cubicBezTo>
                  <a:pt x="3522" y="1793"/>
                  <a:pt x="3519" y="1793"/>
                  <a:pt x="3516" y="1794"/>
                </a:cubicBezTo>
                <a:cubicBezTo>
                  <a:pt x="3503" y="1799"/>
                  <a:pt x="3492" y="1814"/>
                  <a:pt x="3483" y="1827"/>
                </a:cubicBezTo>
                <a:cubicBezTo>
                  <a:pt x="3471" y="1844"/>
                  <a:pt x="3456" y="1880"/>
                  <a:pt x="3459" y="1886"/>
                </a:cubicBezTo>
                <a:cubicBezTo>
                  <a:pt x="3462" y="1893"/>
                  <a:pt x="3500" y="1868"/>
                  <a:pt x="3515" y="1847"/>
                </a:cubicBezTo>
                <a:cubicBezTo>
                  <a:pt x="3523" y="1836"/>
                  <a:pt x="3538" y="1815"/>
                  <a:pt x="3529" y="1799"/>
                </a:cubicBezTo>
                <a:cubicBezTo>
                  <a:pt x="3528" y="1797"/>
                  <a:pt x="3527" y="1796"/>
                  <a:pt x="3525" y="1794"/>
                </a:cubicBezTo>
                <a:close/>
                <a:moveTo>
                  <a:pt x="3525" y="1091"/>
                </a:moveTo>
                <a:cubicBezTo>
                  <a:pt x="3525" y="1091"/>
                  <a:pt x="3524" y="1090"/>
                  <a:pt x="3524" y="1090"/>
                </a:cubicBezTo>
                <a:cubicBezTo>
                  <a:pt x="3522" y="1089"/>
                  <a:pt x="3519" y="1089"/>
                  <a:pt x="3516" y="1090"/>
                </a:cubicBezTo>
                <a:cubicBezTo>
                  <a:pt x="3503" y="1095"/>
                  <a:pt x="3492" y="1110"/>
                  <a:pt x="3483" y="1123"/>
                </a:cubicBezTo>
                <a:cubicBezTo>
                  <a:pt x="3471" y="1140"/>
                  <a:pt x="3456" y="1176"/>
                  <a:pt x="3459" y="1183"/>
                </a:cubicBezTo>
                <a:cubicBezTo>
                  <a:pt x="3462" y="1189"/>
                  <a:pt x="3500" y="1164"/>
                  <a:pt x="3515" y="1144"/>
                </a:cubicBezTo>
                <a:cubicBezTo>
                  <a:pt x="3523" y="1133"/>
                  <a:pt x="3538" y="1111"/>
                  <a:pt x="3529" y="1095"/>
                </a:cubicBezTo>
                <a:cubicBezTo>
                  <a:pt x="3528" y="1093"/>
                  <a:pt x="3527" y="1092"/>
                  <a:pt x="3525" y="1091"/>
                </a:cubicBezTo>
                <a:close/>
                <a:moveTo>
                  <a:pt x="3475" y="1819"/>
                </a:moveTo>
                <a:cubicBezTo>
                  <a:pt x="3481" y="1811"/>
                  <a:pt x="3487" y="1803"/>
                  <a:pt x="3492" y="1794"/>
                </a:cubicBezTo>
                <a:cubicBezTo>
                  <a:pt x="3499" y="1783"/>
                  <a:pt x="3505" y="1771"/>
                  <a:pt x="3511" y="1758"/>
                </a:cubicBezTo>
                <a:cubicBezTo>
                  <a:pt x="3516" y="1746"/>
                  <a:pt x="3522" y="1733"/>
                  <a:pt x="3520" y="1718"/>
                </a:cubicBezTo>
                <a:cubicBezTo>
                  <a:pt x="3520" y="1715"/>
                  <a:pt x="3519" y="1712"/>
                  <a:pt x="3517" y="1710"/>
                </a:cubicBezTo>
                <a:cubicBezTo>
                  <a:pt x="3515" y="1707"/>
                  <a:pt x="3512" y="1707"/>
                  <a:pt x="3509" y="1708"/>
                </a:cubicBezTo>
                <a:cubicBezTo>
                  <a:pt x="3502" y="1710"/>
                  <a:pt x="3498" y="1716"/>
                  <a:pt x="3494" y="1723"/>
                </a:cubicBezTo>
                <a:cubicBezTo>
                  <a:pt x="3489" y="1730"/>
                  <a:pt x="3484" y="1738"/>
                  <a:pt x="3481" y="1747"/>
                </a:cubicBezTo>
                <a:cubicBezTo>
                  <a:pt x="3475" y="1761"/>
                  <a:pt x="3471" y="1777"/>
                  <a:pt x="3466" y="1792"/>
                </a:cubicBezTo>
                <a:cubicBezTo>
                  <a:pt x="3462" y="1807"/>
                  <a:pt x="3453" y="1833"/>
                  <a:pt x="3457" y="1837"/>
                </a:cubicBezTo>
                <a:cubicBezTo>
                  <a:pt x="3460" y="1841"/>
                  <a:pt x="3470" y="1826"/>
                  <a:pt x="3475" y="1819"/>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3432" y="1751"/>
                </a:moveTo>
                <a:cubicBezTo>
                  <a:pt x="3427" y="1736"/>
                  <a:pt x="3422" y="1713"/>
                  <a:pt x="3408" y="1708"/>
                </a:cubicBezTo>
                <a:cubicBezTo>
                  <a:pt x="3404" y="1706"/>
                  <a:pt x="3399" y="1708"/>
                  <a:pt x="3396" y="1712"/>
                </a:cubicBezTo>
                <a:cubicBezTo>
                  <a:pt x="3392" y="1718"/>
                  <a:pt x="3392" y="1726"/>
                  <a:pt x="3394" y="1733"/>
                </a:cubicBezTo>
                <a:cubicBezTo>
                  <a:pt x="3400" y="1754"/>
                  <a:pt x="3408" y="1774"/>
                  <a:pt x="3418" y="1793"/>
                </a:cubicBezTo>
                <a:cubicBezTo>
                  <a:pt x="3423" y="1802"/>
                  <a:pt x="3428" y="1811"/>
                  <a:pt x="3434" y="1820"/>
                </a:cubicBezTo>
                <a:cubicBezTo>
                  <a:pt x="3437" y="1824"/>
                  <a:pt x="3451" y="1848"/>
                  <a:pt x="3451" y="1838"/>
                </a:cubicBezTo>
                <a:cubicBezTo>
                  <a:pt x="3451" y="1826"/>
                  <a:pt x="3448" y="1813"/>
                  <a:pt x="3445" y="1802"/>
                </a:cubicBezTo>
                <a:cubicBezTo>
                  <a:pt x="3442" y="1785"/>
                  <a:pt x="3437" y="1768"/>
                  <a:pt x="3432" y="1751"/>
                </a:cubicBezTo>
                <a:close/>
                <a:moveTo>
                  <a:pt x="3457" y="1778"/>
                </a:moveTo>
                <a:cubicBezTo>
                  <a:pt x="3459" y="1773"/>
                  <a:pt x="3460" y="1767"/>
                  <a:pt x="3461" y="1762"/>
                </a:cubicBezTo>
                <a:cubicBezTo>
                  <a:pt x="3463" y="1752"/>
                  <a:pt x="3464" y="1742"/>
                  <a:pt x="3465" y="1732"/>
                </a:cubicBezTo>
                <a:cubicBezTo>
                  <a:pt x="3468" y="1715"/>
                  <a:pt x="3469" y="1698"/>
                  <a:pt x="3470" y="1681"/>
                </a:cubicBezTo>
                <a:cubicBezTo>
                  <a:pt x="3471" y="1666"/>
                  <a:pt x="3472" y="1644"/>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5"/>
                </a:cubicBezTo>
                <a:cubicBezTo>
                  <a:pt x="3450" y="1768"/>
                  <a:pt x="3453" y="1786"/>
                  <a:pt x="3457" y="1778"/>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1939" y="1819"/>
                </a:moveTo>
                <a:cubicBezTo>
                  <a:pt x="1945" y="1811"/>
                  <a:pt x="1951" y="1803"/>
                  <a:pt x="1956" y="1794"/>
                </a:cubicBezTo>
                <a:cubicBezTo>
                  <a:pt x="1963" y="1783"/>
                  <a:pt x="1969" y="1771"/>
                  <a:pt x="1975" y="1758"/>
                </a:cubicBezTo>
                <a:cubicBezTo>
                  <a:pt x="1980" y="1746"/>
                  <a:pt x="1986" y="1733"/>
                  <a:pt x="1984" y="1718"/>
                </a:cubicBezTo>
                <a:cubicBezTo>
                  <a:pt x="1984" y="1715"/>
                  <a:pt x="1983" y="1712"/>
                  <a:pt x="1982" y="1710"/>
                </a:cubicBezTo>
                <a:cubicBezTo>
                  <a:pt x="1979" y="1707"/>
                  <a:pt x="1976" y="1707"/>
                  <a:pt x="1973" y="1708"/>
                </a:cubicBezTo>
                <a:cubicBezTo>
                  <a:pt x="1966" y="1710"/>
                  <a:pt x="1962" y="1716"/>
                  <a:pt x="1958" y="1723"/>
                </a:cubicBezTo>
                <a:cubicBezTo>
                  <a:pt x="1953" y="1730"/>
                  <a:pt x="1948" y="1738"/>
                  <a:pt x="1945" y="1747"/>
                </a:cubicBezTo>
                <a:cubicBezTo>
                  <a:pt x="1939" y="1761"/>
                  <a:pt x="1935" y="1777"/>
                  <a:pt x="1930" y="1792"/>
                </a:cubicBezTo>
                <a:cubicBezTo>
                  <a:pt x="1926" y="1807"/>
                  <a:pt x="1917" y="1833"/>
                  <a:pt x="1921" y="1837"/>
                </a:cubicBezTo>
                <a:cubicBezTo>
                  <a:pt x="1924" y="1841"/>
                  <a:pt x="1934" y="1826"/>
                  <a:pt x="1939" y="181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1480" y="2146"/>
                </a:moveTo>
                <a:cubicBezTo>
                  <a:pt x="1475" y="2144"/>
                  <a:pt x="1469" y="2146"/>
                  <a:pt x="1466" y="2151"/>
                </a:cubicBezTo>
                <a:cubicBezTo>
                  <a:pt x="1465" y="2153"/>
                  <a:pt x="1464" y="2156"/>
                  <a:pt x="1464" y="2159"/>
                </a:cubicBezTo>
                <a:cubicBezTo>
                  <a:pt x="1494" y="2159"/>
                  <a:pt x="1494" y="2159"/>
                  <a:pt x="1494" y="2159"/>
                </a:cubicBezTo>
                <a:cubicBezTo>
                  <a:pt x="1493" y="2158"/>
                  <a:pt x="1493" y="2158"/>
                  <a:pt x="1492" y="2157"/>
                </a:cubicBezTo>
                <a:cubicBezTo>
                  <a:pt x="1489" y="2152"/>
                  <a:pt x="1485" y="2148"/>
                  <a:pt x="1480" y="2146"/>
                </a:cubicBezTo>
                <a:close/>
                <a:moveTo>
                  <a:pt x="1600" y="2073"/>
                </a:moveTo>
                <a:cubicBezTo>
                  <a:pt x="1600" y="2070"/>
                  <a:pt x="1599" y="2067"/>
                  <a:pt x="1598" y="2065"/>
                </a:cubicBezTo>
                <a:cubicBezTo>
                  <a:pt x="1595" y="2062"/>
                  <a:pt x="1592" y="2062"/>
                  <a:pt x="1589" y="2063"/>
                </a:cubicBezTo>
                <a:cubicBezTo>
                  <a:pt x="1582" y="2065"/>
                  <a:pt x="1578" y="2071"/>
                  <a:pt x="1574" y="2077"/>
                </a:cubicBezTo>
                <a:cubicBezTo>
                  <a:pt x="1569" y="2085"/>
                  <a:pt x="1564" y="2092"/>
                  <a:pt x="1561" y="2101"/>
                </a:cubicBezTo>
                <a:cubicBezTo>
                  <a:pt x="1555" y="2116"/>
                  <a:pt x="1551" y="2131"/>
                  <a:pt x="1546" y="2146"/>
                </a:cubicBezTo>
                <a:cubicBezTo>
                  <a:pt x="1545" y="2150"/>
                  <a:pt x="1544" y="2154"/>
                  <a:pt x="1542" y="2159"/>
                </a:cubicBezTo>
                <a:cubicBezTo>
                  <a:pt x="1565" y="2159"/>
                  <a:pt x="1565" y="2159"/>
                  <a:pt x="1565" y="2159"/>
                </a:cubicBezTo>
                <a:cubicBezTo>
                  <a:pt x="1568" y="2155"/>
                  <a:pt x="1570" y="2152"/>
                  <a:pt x="1572" y="2149"/>
                </a:cubicBezTo>
                <a:cubicBezTo>
                  <a:pt x="1579" y="2137"/>
                  <a:pt x="1585" y="2125"/>
                  <a:pt x="1591" y="2113"/>
                </a:cubicBezTo>
                <a:cubicBezTo>
                  <a:pt x="1596" y="2100"/>
                  <a:pt x="1602" y="2088"/>
                  <a:pt x="1600" y="2073"/>
                </a:cubicBezTo>
                <a:close/>
                <a:moveTo>
                  <a:pt x="1605" y="1444"/>
                </a:moveTo>
                <a:cubicBezTo>
                  <a:pt x="1605" y="1443"/>
                  <a:pt x="1604" y="1443"/>
                  <a:pt x="1604" y="1443"/>
                </a:cubicBezTo>
                <a:cubicBezTo>
                  <a:pt x="1602" y="1442"/>
                  <a:pt x="1599" y="1442"/>
                  <a:pt x="1596" y="1443"/>
                </a:cubicBezTo>
                <a:cubicBezTo>
                  <a:pt x="1583" y="1448"/>
                  <a:pt x="1572" y="1463"/>
                  <a:pt x="1563" y="1476"/>
                </a:cubicBezTo>
                <a:cubicBezTo>
                  <a:pt x="1552" y="1493"/>
                  <a:pt x="1536" y="1529"/>
                  <a:pt x="1539" y="1536"/>
                </a:cubicBezTo>
                <a:cubicBezTo>
                  <a:pt x="1542" y="1542"/>
                  <a:pt x="1580" y="1517"/>
                  <a:pt x="1595" y="1497"/>
                </a:cubicBezTo>
                <a:cubicBezTo>
                  <a:pt x="1603" y="1485"/>
                  <a:pt x="1618" y="1464"/>
                  <a:pt x="1609" y="1448"/>
                </a:cubicBezTo>
                <a:cubicBezTo>
                  <a:pt x="1608" y="1446"/>
                  <a:pt x="1607" y="1445"/>
                  <a:pt x="1605" y="1444"/>
                </a:cubicBezTo>
                <a:close/>
                <a:moveTo>
                  <a:pt x="1512" y="2106"/>
                </a:moveTo>
                <a:cubicBezTo>
                  <a:pt x="1508" y="2091"/>
                  <a:pt x="1502" y="2068"/>
                  <a:pt x="1488" y="2063"/>
                </a:cubicBezTo>
                <a:cubicBezTo>
                  <a:pt x="1484" y="2061"/>
                  <a:pt x="1479" y="2062"/>
                  <a:pt x="1476" y="2067"/>
                </a:cubicBezTo>
                <a:cubicBezTo>
                  <a:pt x="1472" y="2072"/>
                  <a:pt x="1472" y="2081"/>
                  <a:pt x="1474" y="2088"/>
                </a:cubicBezTo>
                <a:cubicBezTo>
                  <a:pt x="1480" y="2109"/>
                  <a:pt x="1488" y="2129"/>
                  <a:pt x="1498" y="2148"/>
                </a:cubicBezTo>
                <a:cubicBezTo>
                  <a:pt x="1500" y="2151"/>
                  <a:pt x="1502" y="2155"/>
                  <a:pt x="1505" y="2159"/>
                </a:cubicBezTo>
                <a:cubicBezTo>
                  <a:pt x="1526" y="2159"/>
                  <a:pt x="1526" y="2159"/>
                  <a:pt x="1526" y="2159"/>
                </a:cubicBezTo>
                <a:cubicBezTo>
                  <a:pt x="1526" y="2158"/>
                  <a:pt x="1525" y="2157"/>
                  <a:pt x="1525" y="2157"/>
                </a:cubicBezTo>
                <a:cubicBezTo>
                  <a:pt x="1522" y="2139"/>
                  <a:pt x="1517" y="2122"/>
                  <a:pt x="1512" y="2106"/>
                </a:cubicBezTo>
                <a:close/>
                <a:moveTo>
                  <a:pt x="1550" y="2035"/>
                </a:moveTo>
                <a:cubicBezTo>
                  <a:pt x="1551" y="2021"/>
                  <a:pt x="1552" y="1998"/>
                  <a:pt x="1540" y="1991"/>
                </a:cubicBezTo>
                <a:cubicBezTo>
                  <a:pt x="1535" y="1988"/>
                  <a:pt x="1528" y="1990"/>
                  <a:pt x="1524" y="1995"/>
                </a:cubicBezTo>
                <a:cubicBezTo>
                  <a:pt x="1520" y="2000"/>
                  <a:pt x="1518" y="2008"/>
                  <a:pt x="1517" y="2015"/>
                </a:cubicBezTo>
                <a:cubicBezTo>
                  <a:pt x="1518" y="2040"/>
                  <a:pt x="1521" y="2065"/>
                  <a:pt x="1524" y="2090"/>
                </a:cubicBezTo>
                <a:cubicBezTo>
                  <a:pt x="1526" y="2100"/>
                  <a:pt x="1527" y="2109"/>
                  <a:pt x="1529" y="2119"/>
                </a:cubicBezTo>
                <a:cubicBezTo>
                  <a:pt x="1530" y="2122"/>
                  <a:pt x="1533" y="2141"/>
                  <a:pt x="1537" y="2133"/>
                </a:cubicBezTo>
                <a:cubicBezTo>
                  <a:pt x="1539" y="2128"/>
                  <a:pt x="1540" y="2122"/>
                  <a:pt x="1541" y="2117"/>
                </a:cubicBezTo>
                <a:cubicBezTo>
                  <a:pt x="1543" y="2107"/>
                  <a:pt x="1544" y="2097"/>
                  <a:pt x="1545" y="2086"/>
                </a:cubicBezTo>
                <a:cubicBezTo>
                  <a:pt x="1548" y="2069"/>
                  <a:pt x="1549" y="2052"/>
                  <a:pt x="1550" y="2035"/>
                </a:cubicBezTo>
                <a:close/>
                <a:moveTo>
                  <a:pt x="1605" y="2149"/>
                </a:moveTo>
                <a:cubicBezTo>
                  <a:pt x="1605" y="2149"/>
                  <a:pt x="1604" y="2149"/>
                  <a:pt x="1604" y="2148"/>
                </a:cubicBezTo>
                <a:cubicBezTo>
                  <a:pt x="1602" y="2147"/>
                  <a:pt x="1599" y="2147"/>
                  <a:pt x="1596" y="2148"/>
                </a:cubicBezTo>
                <a:cubicBezTo>
                  <a:pt x="1591" y="2151"/>
                  <a:pt x="1586" y="2154"/>
                  <a:pt x="1581" y="2159"/>
                </a:cubicBezTo>
                <a:cubicBezTo>
                  <a:pt x="1611" y="2159"/>
                  <a:pt x="1611" y="2159"/>
                  <a:pt x="1611" y="2159"/>
                </a:cubicBezTo>
                <a:cubicBezTo>
                  <a:pt x="1610" y="2157"/>
                  <a:pt x="1610" y="2155"/>
                  <a:pt x="1609" y="2153"/>
                </a:cubicBezTo>
                <a:cubicBezTo>
                  <a:pt x="1608" y="2152"/>
                  <a:pt x="1607" y="2150"/>
                  <a:pt x="1605" y="2149"/>
                </a:cubicBezTo>
                <a:close/>
                <a:moveTo>
                  <a:pt x="1921" y="1778"/>
                </a:moveTo>
                <a:cubicBezTo>
                  <a:pt x="1923" y="1773"/>
                  <a:pt x="1924" y="1767"/>
                  <a:pt x="1925" y="1762"/>
                </a:cubicBezTo>
                <a:cubicBezTo>
                  <a:pt x="1927" y="1752"/>
                  <a:pt x="1928" y="1742"/>
                  <a:pt x="1929" y="1732"/>
                </a:cubicBezTo>
                <a:cubicBezTo>
                  <a:pt x="1932" y="1715"/>
                  <a:pt x="1933" y="1698"/>
                  <a:pt x="1934" y="1681"/>
                </a:cubicBezTo>
                <a:cubicBezTo>
                  <a:pt x="1935" y="1666"/>
                  <a:pt x="1936" y="1644"/>
                  <a:pt x="1924" y="1636"/>
                </a:cubicBezTo>
                <a:cubicBezTo>
                  <a:pt x="1919" y="1633"/>
                  <a:pt x="1912" y="1635"/>
                  <a:pt x="1908" y="1640"/>
                </a:cubicBezTo>
                <a:cubicBezTo>
                  <a:pt x="1904" y="1645"/>
                  <a:pt x="1902" y="1653"/>
                  <a:pt x="1901" y="1660"/>
                </a:cubicBezTo>
                <a:cubicBezTo>
                  <a:pt x="1902" y="1685"/>
                  <a:pt x="1905" y="1710"/>
                  <a:pt x="1908" y="1735"/>
                </a:cubicBezTo>
                <a:cubicBezTo>
                  <a:pt x="1910" y="1745"/>
                  <a:pt x="1911" y="1755"/>
                  <a:pt x="1913" y="1765"/>
                </a:cubicBezTo>
                <a:cubicBezTo>
                  <a:pt x="1914" y="1768"/>
                  <a:pt x="1917" y="1786"/>
                  <a:pt x="1921" y="1778"/>
                </a:cubicBezTo>
                <a:close/>
                <a:moveTo>
                  <a:pt x="1896" y="1751"/>
                </a:moveTo>
                <a:cubicBezTo>
                  <a:pt x="1892" y="1736"/>
                  <a:pt x="1886" y="1713"/>
                  <a:pt x="1872" y="1708"/>
                </a:cubicBezTo>
                <a:cubicBezTo>
                  <a:pt x="1868" y="1706"/>
                  <a:pt x="1863" y="1708"/>
                  <a:pt x="1860" y="1712"/>
                </a:cubicBezTo>
                <a:cubicBezTo>
                  <a:pt x="1856" y="1718"/>
                  <a:pt x="1856" y="1726"/>
                  <a:pt x="1858" y="1733"/>
                </a:cubicBezTo>
                <a:cubicBezTo>
                  <a:pt x="1864" y="1754"/>
                  <a:pt x="1872" y="1774"/>
                  <a:pt x="1882" y="1793"/>
                </a:cubicBezTo>
                <a:cubicBezTo>
                  <a:pt x="1887" y="1802"/>
                  <a:pt x="1892" y="1811"/>
                  <a:pt x="1898" y="1820"/>
                </a:cubicBezTo>
                <a:cubicBezTo>
                  <a:pt x="1901" y="1824"/>
                  <a:pt x="1915" y="1848"/>
                  <a:pt x="1915" y="1838"/>
                </a:cubicBezTo>
                <a:cubicBezTo>
                  <a:pt x="1915" y="1826"/>
                  <a:pt x="1912" y="1813"/>
                  <a:pt x="1909" y="1802"/>
                </a:cubicBezTo>
                <a:cubicBezTo>
                  <a:pt x="1906" y="1785"/>
                  <a:pt x="1901" y="1768"/>
                  <a:pt x="1896" y="1751"/>
                </a:cubicBezTo>
                <a:close/>
                <a:moveTo>
                  <a:pt x="1605" y="738"/>
                </a:moveTo>
                <a:cubicBezTo>
                  <a:pt x="1605" y="738"/>
                  <a:pt x="1604" y="738"/>
                  <a:pt x="1604" y="737"/>
                </a:cubicBezTo>
                <a:cubicBezTo>
                  <a:pt x="1602" y="736"/>
                  <a:pt x="1599" y="736"/>
                  <a:pt x="1596" y="737"/>
                </a:cubicBezTo>
                <a:cubicBezTo>
                  <a:pt x="1583" y="743"/>
                  <a:pt x="1572" y="757"/>
                  <a:pt x="1563" y="770"/>
                </a:cubicBezTo>
                <a:cubicBezTo>
                  <a:pt x="1552" y="788"/>
                  <a:pt x="1536" y="824"/>
                  <a:pt x="1539" y="830"/>
                </a:cubicBezTo>
                <a:cubicBezTo>
                  <a:pt x="1542" y="836"/>
                  <a:pt x="1580" y="811"/>
                  <a:pt x="1595" y="791"/>
                </a:cubicBezTo>
                <a:cubicBezTo>
                  <a:pt x="1603" y="780"/>
                  <a:pt x="1618" y="758"/>
                  <a:pt x="1609" y="742"/>
                </a:cubicBezTo>
                <a:cubicBezTo>
                  <a:pt x="1608" y="741"/>
                  <a:pt x="1607" y="739"/>
                  <a:pt x="1605" y="738"/>
                </a:cubicBezTo>
                <a:close/>
                <a:moveTo>
                  <a:pt x="1898" y="1841"/>
                </a:moveTo>
                <a:cubicBezTo>
                  <a:pt x="1892" y="1827"/>
                  <a:pt x="1885" y="1814"/>
                  <a:pt x="1876" y="1802"/>
                </a:cubicBezTo>
                <a:cubicBezTo>
                  <a:pt x="1873" y="1797"/>
                  <a:pt x="1869" y="1793"/>
                  <a:pt x="1864" y="1791"/>
                </a:cubicBezTo>
                <a:cubicBezTo>
                  <a:pt x="1859" y="1789"/>
                  <a:pt x="1853" y="1791"/>
                  <a:pt x="1850" y="1796"/>
                </a:cubicBezTo>
                <a:cubicBezTo>
                  <a:pt x="1848" y="1800"/>
                  <a:pt x="1847" y="1804"/>
                  <a:pt x="1848" y="1808"/>
                </a:cubicBezTo>
                <a:cubicBezTo>
                  <a:pt x="1848" y="1812"/>
                  <a:pt x="1849" y="1816"/>
                  <a:pt x="1850" y="1820"/>
                </a:cubicBezTo>
                <a:cubicBezTo>
                  <a:pt x="1861" y="1849"/>
                  <a:pt x="1881" y="1869"/>
                  <a:pt x="1901" y="1886"/>
                </a:cubicBezTo>
                <a:cubicBezTo>
                  <a:pt x="1903" y="1887"/>
                  <a:pt x="1905" y="1889"/>
                  <a:pt x="1907" y="1890"/>
                </a:cubicBezTo>
                <a:cubicBezTo>
                  <a:pt x="1908" y="1890"/>
                  <a:pt x="1909" y="1890"/>
                  <a:pt x="1910" y="1890"/>
                </a:cubicBezTo>
                <a:cubicBezTo>
                  <a:pt x="1911" y="1890"/>
                  <a:pt x="1912" y="1889"/>
                  <a:pt x="1913" y="1888"/>
                </a:cubicBezTo>
                <a:cubicBezTo>
                  <a:pt x="1917" y="1883"/>
                  <a:pt x="1911" y="1869"/>
                  <a:pt x="1910" y="1865"/>
                </a:cubicBezTo>
                <a:cubicBezTo>
                  <a:pt x="1906" y="1856"/>
                  <a:pt x="1902" y="1849"/>
                  <a:pt x="1898" y="1841"/>
                </a:cubicBezTo>
                <a:close/>
                <a:moveTo>
                  <a:pt x="1605" y="32"/>
                </a:moveTo>
                <a:cubicBezTo>
                  <a:pt x="1605" y="32"/>
                  <a:pt x="1604" y="32"/>
                  <a:pt x="1604" y="32"/>
                </a:cubicBezTo>
                <a:cubicBezTo>
                  <a:pt x="1602" y="31"/>
                  <a:pt x="1599" y="31"/>
                  <a:pt x="1596" y="32"/>
                </a:cubicBezTo>
                <a:cubicBezTo>
                  <a:pt x="1583" y="37"/>
                  <a:pt x="1572" y="52"/>
                  <a:pt x="1563" y="65"/>
                </a:cubicBezTo>
                <a:cubicBezTo>
                  <a:pt x="1552" y="82"/>
                  <a:pt x="1536" y="118"/>
                  <a:pt x="1539" y="124"/>
                </a:cubicBezTo>
                <a:cubicBezTo>
                  <a:pt x="1542" y="131"/>
                  <a:pt x="1580" y="106"/>
                  <a:pt x="1595" y="85"/>
                </a:cubicBezTo>
                <a:cubicBezTo>
                  <a:pt x="1603" y="74"/>
                  <a:pt x="1618" y="52"/>
                  <a:pt x="1609" y="37"/>
                </a:cubicBezTo>
                <a:cubicBezTo>
                  <a:pt x="1608" y="35"/>
                  <a:pt x="1607" y="33"/>
                  <a:pt x="1605" y="32"/>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1130" y="1841"/>
                </a:moveTo>
                <a:cubicBezTo>
                  <a:pt x="1124" y="1827"/>
                  <a:pt x="1117" y="1814"/>
                  <a:pt x="1108" y="1802"/>
                </a:cubicBezTo>
                <a:cubicBezTo>
                  <a:pt x="1105" y="1797"/>
                  <a:pt x="1101" y="1793"/>
                  <a:pt x="1096" y="1791"/>
                </a:cubicBezTo>
                <a:cubicBezTo>
                  <a:pt x="1091" y="1789"/>
                  <a:pt x="1085" y="1791"/>
                  <a:pt x="1082" y="1796"/>
                </a:cubicBezTo>
                <a:cubicBezTo>
                  <a:pt x="1080" y="1800"/>
                  <a:pt x="1079" y="1804"/>
                  <a:pt x="1080" y="1808"/>
                </a:cubicBezTo>
                <a:cubicBezTo>
                  <a:pt x="1080" y="1812"/>
                  <a:pt x="1081" y="1816"/>
                  <a:pt x="1082" y="1820"/>
                </a:cubicBezTo>
                <a:cubicBezTo>
                  <a:pt x="1093" y="1849"/>
                  <a:pt x="1113" y="1869"/>
                  <a:pt x="1133" y="1886"/>
                </a:cubicBezTo>
                <a:cubicBezTo>
                  <a:pt x="1135" y="1887"/>
                  <a:pt x="1137" y="1889"/>
                  <a:pt x="1139" y="1890"/>
                </a:cubicBezTo>
                <a:cubicBezTo>
                  <a:pt x="1140" y="1890"/>
                  <a:pt x="1141" y="1890"/>
                  <a:pt x="1142" y="1890"/>
                </a:cubicBezTo>
                <a:cubicBezTo>
                  <a:pt x="1143" y="1890"/>
                  <a:pt x="1144" y="1889"/>
                  <a:pt x="1145" y="1888"/>
                </a:cubicBezTo>
                <a:cubicBezTo>
                  <a:pt x="1149" y="1883"/>
                  <a:pt x="1143" y="1869"/>
                  <a:pt x="1142" y="1865"/>
                </a:cubicBezTo>
                <a:cubicBezTo>
                  <a:pt x="1138" y="1856"/>
                  <a:pt x="1134" y="1849"/>
                  <a:pt x="1130" y="1841"/>
                </a:cubicBezTo>
                <a:close/>
                <a:moveTo>
                  <a:pt x="1153" y="1778"/>
                </a:moveTo>
                <a:cubicBezTo>
                  <a:pt x="1155" y="1773"/>
                  <a:pt x="1156" y="1767"/>
                  <a:pt x="1157" y="1762"/>
                </a:cubicBezTo>
                <a:cubicBezTo>
                  <a:pt x="1159" y="1752"/>
                  <a:pt x="1160" y="1742"/>
                  <a:pt x="1161" y="1732"/>
                </a:cubicBezTo>
                <a:cubicBezTo>
                  <a:pt x="1164" y="1715"/>
                  <a:pt x="1165" y="1698"/>
                  <a:pt x="1166" y="1681"/>
                </a:cubicBezTo>
                <a:cubicBezTo>
                  <a:pt x="1167" y="1666"/>
                  <a:pt x="1168" y="1644"/>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5"/>
                </a:cubicBezTo>
                <a:cubicBezTo>
                  <a:pt x="1146" y="1768"/>
                  <a:pt x="1149" y="1786"/>
                  <a:pt x="1153" y="1778"/>
                </a:cubicBezTo>
                <a:close/>
                <a:moveTo>
                  <a:pt x="1128" y="1751"/>
                </a:moveTo>
                <a:cubicBezTo>
                  <a:pt x="1124" y="1736"/>
                  <a:pt x="1118" y="1713"/>
                  <a:pt x="1104" y="1708"/>
                </a:cubicBezTo>
                <a:cubicBezTo>
                  <a:pt x="1100" y="1706"/>
                  <a:pt x="1095" y="1708"/>
                  <a:pt x="1092" y="1712"/>
                </a:cubicBezTo>
                <a:cubicBezTo>
                  <a:pt x="1088" y="1718"/>
                  <a:pt x="1088" y="1726"/>
                  <a:pt x="1090" y="1733"/>
                </a:cubicBezTo>
                <a:cubicBezTo>
                  <a:pt x="1096" y="1754"/>
                  <a:pt x="1104" y="1774"/>
                  <a:pt x="1114" y="1793"/>
                </a:cubicBezTo>
                <a:cubicBezTo>
                  <a:pt x="1119" y="1802"/>
                  <a:pt x="1125" y="1811"/>
                  <a:pt x="1130" y="1820"/>
                </a:cubicBezTo>
                <a:cubicBezTo>
                  <a:pt x="1133" y="1824"/>
                  <a:pt x="1147" y="1848"/>
                  <a:pt x="1147" y="1838"/>
                </a:cubicBezTo>
                <a:cubicBezTo>
                  <a:pt x="1147" y="1826"/>
                  <a:pt x="1144" y="1813"/>
                  <a:pt x="1141" y="1802"/>
                </a:cubicBezTo>
                <a:cubicBezTo>
                  <a:pt x="1138" y="1785"/>
                  <a:pt x="1133" y="1768"/>
                  <a:pt x="1128" y="1751"/>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32"/>
                </a:moveTo>
                <a:cubicBezTo>
                  <a:pt x="837" y="32"/>
                  <a:pt x="836" y="32"/>
                  <a:pt x="836" y="32"/>
                </a:cubicBezTo>
                <a:cubicBezTo>
                  <a:pt x="834" y="31"/>
                  <a:pt x="831" y="31"/>
                  <a:pt x="828" y="32"/>
                </a:cubicBezTo>
                <a:cubicBezTo>
                  <a:pt x="815" y="37"/>
                  <a:pt x="804" y="52"/>
                  <a:pt x="795" y="65"/>
                </a:cubicBezTo>
                <a:cubicBezTo>
                  <a:pt x="784" y="82"/>
                  <a:pt x="768" y="118"/>
                  <a:pt x="771" y="124"/>
                </a:cubicBezTo>
                <a:cubicBezTo>
                  <a:pt x="774" y="131"/>
                  <a:pt x="812" y="106"/>
                  <a:pt x="827" y="85"/>
                </a:cubicBezTo>
                <a:cubicBezTo>
                  <a:pt x="835" y="74"/>
                  <a:pt x="850" y="52"/>
                  <a:pt x="841" y="37"/>
                </a:cubicBezTo>
                <a:cubicBezTo>
                  <a:pt x="840" y="35"/>
                  <a:pt x="839" y="33"/>
                  <a:pt x="837" y="32"/>
                </a:cubicBezTo>
                <a:close/>
                <a:moveTo>
                  <a:pt x="1221" y="1091"/>
                </a:moveTo>
                <a:cubicBezTo>
                  <a:pt x="1221" y="1091"/>
                  <a:pt x="1220" y="1090"/>
                  <a:pt x="1220" y="1090"/>
                </a:cubicBezTo>
                <a:cubicBezTo>
                  <a:pt x="1218" y="1089"/>
                  <a:pt x="1215" y="1089"/>
                  <a:pt x="1212" y="1090"/>
                </a:cubicBezTo>
                <a:cubicBezTo>
                  <a:pt x="1199" y="1095"/>
                  <a:pt x="1188" y="1110"/>
                  <a:pt x="1179" y="1123"/>
                </a:cubicBezTo>
                <a:cubicBezTo>
                  <a:pt x="1168" y="1140"/>
                  <a:pt x="1152" y="1176"/>
                  <a:pt x="1155" y="1183"/>
                </a:cubicBezTo>
                <a:cubicBezTo>
                  <a:pt x="1158" y="1189"/>
                  <a:pt x="1196" y="1164"/>
                  <a:pt x="1211" y="1144"/>
                </a:cubicBezTo>
                <a:cubicBezTo>
                  <a:pt x="1219" y="1133"/>
                  <a:pt x="1234" y="1111"/>
                  <a:pt x="1225" y="1095"/>
                </a:cubicBezTo>
                <a:cubicBezTo>
                  <a:pt x="1224" y="1093"/>
                  <a:pt x="1223" y="1092"/>
                  <a:pt x="1221" y="1091"/>
                </a:cubicBezTo>
                <a:close/>
                <a:moveTo>
                  <a:pt x="1517" y="1535"/>
                </a:moveTo>
                <a:cubicBezTo>
                  <a:pt x="1519" y="1537"/>
                  <a:pt x="1521" y="1538"/>
                  <a:pt x="1523" y="1539"/>
                </a:cubicBezTo>
                <a:cubicBezTo>
                  <a:pt x="1524" y="1539"/>
                  <a:pt x="1525" y="1539"/>
                  <a:pt x="1526" y="1539"/>
                </a:cubicBezTo>
                <a:cubicBezTo>
                  <a:pt x="1527" y="1539"/>
                  <a:pt x="1528" y="1538"/>
                  <a:pt x="1529" y="1537"/>
                </a:cubicBezTo>
                <a:cubicBezTo>
                  <a:pt x="1533" y="1532"/>
                  <a:pt x="1527" y="1519"/>
                  <a:pt x="1526" y="1514"/>
                </a:cubicBezTo>
                <a:cubicBezTo>
                  <a:pt x="1522" y="1505"/>
                  <a:pt x="1518" y="1498"/>
                  <a:pt x="1514" y="1490"/>
                </a:cubicBezTo>
                <a:cubicBezTo>
                  <a:pt x="1508" y="1476"/>
                  <a:pt x="1501" y="1463"/>
                  <a:pt x="1492" y="1451"/>
                </a:cubicBezTo>
                <a:cubicBezTo>
                  <a:pt x="1489" y="1447"/>
                  <a:pt x="1485" y="1442"/>
                  <a:pt x="1480" y="1440"/>
                </a:cubicBezTo>
                <a:cubicBezTo>
                  <a:pt x="1475" y="1438"/>
                  <a:pt x="1469" y="1440"/>
                  <a:pt x="1466" y="1445"/>
                </a:cubicBezTo>
                <a:cubicBezTo>
                  <a:pt x="1464" y="1449"/>
                  <a:pt x="1463" y="1453"/>
                  <a:pt x="1464" y="1457"/>
                </a:cubicBezTo>
                <a:cubicBezTo>
                  <a:pt x="1464" y="1461"/>
                  <a:pt x="1465" y="1465"/>
                  <a:pt x="1466" y="1469"/>
                </a:cubicBezTo>
                <a:cubicBezTo>
                  <a:pt x="1477" y="1498"/>
                  <a:pt x="1497" y="1518"/>
                  <a:pt x="1517" y="1535"/>
                </a:cubicBezTo>
                <a:close/>
                <a:moveTo>
                  <a:pt x="1221" y="382"/>
                </a:moveTo>
                <a:cubicBezTo>
                  <a:pt x="1221" y="382"/>
                  <a:pt x="1220" y="382"/>
                  <a:pt x="1220" y="382"/>
                </a:cubicBezTo>
                <a:cubicBezTo>
                  <a:pt x="1218" y="380"/>
                  <a:pt x="1215" y="381"/>
                  <a:pt x="1212" y="382"/>
                </a:cubicBezTo>
                <a:cubicBezTo>
                  <a:pt x="1199" y="387"/>
                  <a:pt x="1188" y="402"/>
                  <a:pt x="1179" y="415"/>
                </a:cubicBezTo>
                <a:cubicBezTo>
                  <a:pt x="1168" y="432"/>
                  <a:pt x="1152" y="468"/>
                  <a:pt x="1155" y="474"/>
                </a:cubicBezTo>
                <a:cubicBezTo>
                  <a:pt x="1158" y="480"/>
                  <a:pt x="1196" y="456"/>
                  <a:pt x="1211" y="435"/>
                </a:cubicBezTo>
                <a:cubicBezTo>
                  <a:pt x="1219" y="424"/>
                  <a:pt x="1234" y="402"/>
                  <a:pt x="1225" y="387"/>
                </a:cubicBezTo>
                <a:cubicBezTo>
                  <a:pt x="1224" y="385"/>
                  <a:pt x="1223" y="383"/>
                  <a:pt x="1221" y="382"/>
                </a:cubicBezTo>
                <a:close/>
                <a:moveTo>
                  <a:pt x="1221" y="1794"/>
                </a:moveTo>
                <a:cubicBezTo>
                  <a:pt x="1221" y="1794"/>
                  <a:pt x="1220" y="1794"/>
                  <a:pt x="1220" y="1794"/>
                </a:cubicBezTo>
                <a:cubicBezTo>
                  <a:pt x="1218" y="1793"/>
                  <a:pt x="1215" y="1793"/>
                  <a:pt x="1212" y="1794"/>
                </a:cubicBezTo>
                <a:cubicBezTo>
                  <a:pt x="1199" y="1799"/>
                  <a:pt x="1188" y="1814"/>
                  <a:pt x="1179" y="1827"/>
                </a:cubicBezTo>
                <a:cubicBezTo>
                  <a:pt x="1168" y="1844"/>
                  <a:pt x="1152" y="1880"/>
                  <a:pt x="1155" y="1886"/>
                </a:cubicBezTo>
                <a:cubicBezTo>
                  <a:pt x="1158" y="1893"/>
                  <a:pt x="1196" y="1868"/>
                  <a:pt x="1211" y="1847"/>
                </a:cubicBezTo>
                <a:cubicBezTo>
                  <a:pt x="1219" y="1836"/>
                  <a:pt x="1234" y="1815"/>
                  <a:pt x="1225" y="1799"/>
                </a:cubicBezTo>
                <a:cubicBezTo>
                  <a:pt x="1224" y="1797"/>
                  <a:pt x="1223" y="1796"/>
                  <a:pt x="1221" y="1794"/>
                </a:cubicBezTo>
                <a:close/>
                <a:moveTo>
                  <a:pt x="1171" y="1819"/>
                </a:moveTo>
                <a:cubicBezTo>
                  <a:pt x="1177" y="1811"/>
                  <a:pt x="1183" y="1803"/>
                  <a:pt x="1188" y="1794"/>
                </a:cubicBezTo>
                <a:cubicBezTo>
                  <a:pt x="1195" y="1783"/>
                  <a:pt x="1201" y="1771"/>
                  <a:pt x="1207" y="1758"/>
                </a:cubicBezTo>
                <a:cubicBezTo>
                  <a:pt x="1212" y="1746"/>
                  <a:pt x="1218" y="1733"/>
                  <a:pt x="1216" y="1718"/>
                </a:cubicBezTo>
                <a:cubicBezTo>
                  <a:pt x="1216" y="1715"/>
                  <a:pt x="1215" y="1712"/>
                  <a:pt x="1214" y="1710"/>
                </a:cubicBezTo>
                <a:cubicBezTo>
                  <a:pt x="1211" y="1707"/>
                  <a:pt x="1208" y="1707"/>
                  <a:pt x="1205" y="1708"/>
                </a:cubicBezTo>
                <a:cubicBezTo>
                  <a:pt x="1198" y="1710"/>
                  <a:pt x="1194" y="1716"/>
                  <a:pt x="1190" y="1723"/>
                </a:cubicBezTo>
                <a:cubicBezTo>
                  <a:pt x="1185" y="1730"/>
                  <a:pt x="1180" y="1738"/>
                  <a:pt x="1177" y="1747"/>
                </a:cubicBezTo>
                <a:cubicBezTo>
                  <a:pt x="1171" y="1761"/>
                  <a:pt x="1167" y="1777"/>
                  <a:pt x="1162" y="1792"/>
                </a:cubicBezTo>
                <a:cubicBezTo>
                  <a:pt x="1158" y="1807"/>
                  <a:pt x="1149" y="1833"/>
                  <a:pt x="1153" y="1837"/>
                </a:cubicBezTo>
                <a:cubicBezTo>
                  <a:pt x="1156" y="1841"/>
                  <a:pt x="1166" y="1826"/>
                  <a:pt x="1171" y="181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7/1/2020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bg2">
                    <a:lumMod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62291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073552"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7/1/2020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953101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7/1/2020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722288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7/1/2020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898378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2557A-7053-4340-A874-8AB926A8EDA1}" type="datetimeFigureOut">
              <a:rPr lang="en-US" dirty="0"/>
              <a:t>7/1/2020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
        <p:nvSpPr>
          <p:cNvPr id="11"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Tree>
    <p:extLst>
      <p:ext uri="{BB962C8B-B14F-4D97-AF65-F5344CB8AC3E}">
        <p14:creationId xmlns:p14="http://schemas.microsoft.com/office/powerpoint/2010/main" val="3405457216"/>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7/1/2020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1213313044"/>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7/1/2020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156833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251439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4"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7/1/2020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334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3544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976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8359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4018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694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0240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312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7/1/2020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140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176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571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3552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362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7420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8956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2939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218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3046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2674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81349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8118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12189884" cy="6856413"/>
            <a:chOff x="0" y="0"/>
            <a:chExt cx="5759" cy="4319"/>
          </a:xfrm>
        </p:grpSpPr>
        <p:sp>
          <p:nvSpPr>
            <p:cNvPr id="258051"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3" name="Group 4"/>
            <p:cNvGrpSpPr>
              <a:grpSpLocks/>
            </p:cNvGrpSpPr>
            <p:nvPr userDrawn="1"/>
          </p:nvGrpSpPr>
          <p:grpSpPr bwMode="auto">
            <a:xfrm>
              <a:off x="0" y="0"/>
              <a:ext cx="5759" cy="4319"/>
              <a:chOff x="0" y="0"/>
              <a:chExt cx="5759" cy="4319"/>
            </a:xfrm>
          </p:grpSpPr>
          <p:sp>
            <p:nvSpPr>
              <p:cNvPr id="258053"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4"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5"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6"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7"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8"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9"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0"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1"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2"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3"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4"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5"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6"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7"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8"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9"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0"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1"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2"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3"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4"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5"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6"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7"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4" name="Group 30"/>
              <p:cNvGrpSpPr>
                <a:grpSpLocks/>
              </p:cNvGrpSpPr>
              <p:nvPr/>
            </p:nvGrpSpPr>
            <p:grpSpPr bwMode="auto">
              <a:xfrm>
                <a:off x="0" y="0"/>
                <a:ext cx="5758" cy="1045"/>
                <a:chOff x="0" y="0"/>
                <a:chExt cx="5758" cy="1045"/>
              </a:xfrm>
            </p:grpSpPr>
            <p:sp>
              <p:nvSpPr>
                <p:cNvPr id="258079"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0"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1"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2"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3"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4"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5"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6"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7"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8"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9"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0"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1"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2"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3"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5" name="Group 46"/>
              <p:cNvGrpSpPr>
                <a:grpSpLocks/>
              </p:cNvGrpSpPr>
              <p:nvPr/>
            </p:nvGrpSpPr>
            <p:grpSpPr bwMode="auto">
              <a:xfrm>
                <a:off x="0" y="558"/>
                <a:ext cx="5758" cy="487"/>
                <a:chOff x="0" y="558"/>
                <a:chExt cx="5758" cy="487"/>
              </a:xfrm>
            </p:grpSpPr>
            <p:sp>
              <p:nvSpPr>
                <p:cNvPr id="258095"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6"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6" name="Group 49"/>
              <p:cNvGrpSpPr>
                <a:grpSpLocks/>
              </p:cNvGrpSpPr>
              <p:nvPr/>
            </p:nvGrpSpPr>
            <p:grpSpPr bwMode="auto">
              <a:xfrm>
                <a:off x="264" y="1039"/>
                <a:ext cx="5200" cy="3280"/>
                <a:chOff x="264" y="1039"/>
                <a:chExt cx="5200" cy="3280"/>
              </a:xfrm>
            </p:grpSpPr>
            <p:sp>
              <p:nvSpPr>
                <p:cNvPr id="258098"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9"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0"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1"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2"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3"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4"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5"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6"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sp>
            <p:nvSpPr>
              <p:cNvPr id="258107"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8"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9"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0"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1"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2"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3"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4"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sp>
        <p:nvSpPr>
          <p:cNvPr id="258115" name="Rectangle 67"/>
          <p:cNvSpPr>
            <a:spLocks noGrp="1" noChangeArrowheads="1"/>
          </p:cNvSpPr>
          <p:nvPr>
            <p:ph type="ctrTitle" sz="quarter"/>
          </p:nvPr>
        </p:nvSpPr>
        <p:spPr>
          <a:xfrm>
            <a:off x="607485" y="1920876"/>
            <a:ext cx="10968567" cy="1736725"/>
          </a:xfrm>
        </p:spPr>
        <p:txBody>
          <a:bodyPr anchor="b"/>
          <a:lstStyle>
            <a:lvl1pPr>
              <a:defRPr sz="5400"/>
            </a:lvl1pPr>
          </a:lstStyle>
          <a:p>
            <a:r>
              <a:rPr lang="en-US"/>
              <a:t>Click to edit Master title style</a:t>
            </a:r>
          </a:p>
        </p:txBody>
      </p:sp>
      <p:sp>
        <p:nvSpPr>
          <p:cNvPr id="258116"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58117" name="Rectangle 69"/>
          <p:cNvSpPr>
            <a:spLocks noGrp="1" noChangeArrowheads="1"/>
          </p:cNvSpPr>
          <p:nvPr>
            <p:ph type="dt" sz="quarter" idx="2"/>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258118" name="Rectangle 70"/>
          <p:cNvSpPr>
            <a:spLocks noGrp="1" noChangeArrowheads="1"/>
          </p:cNvSpPr>
          <p:nvPr>
            <p:ph type="ftr" sz="quarter" idx="3"/>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258119" name="Rectangle 71"/>
          <p:cNvSpPr>
            <a:spLocks noGrp="1" noChangeArrowheads="1"/>
          </p:cNvSpPr>
          <p:nvPr>
            <p:ph type="sldNum" sz="quarter" idx="4"/>
          </p:nvPr>
        </p:nvSpPr>
        <p:spPr/>
        <p:txBody>
          <a:bodyPr/>
          <a:lstStyle>
            <a:lvl1pPr>
              <a:defRPr/>
            </a:lvl1pPr>
          </a:lstStyle>
          <a:p>
            <a:pPr algn="r" rtl="0" fontAlgn="base">
              <a:spcBef>
                <a:spcPct val="0"/>
              </a:spcBef>
              <a:spcAft>
                <a:spcPct val="0"/>
              </a:spcAft>
            </a:pPr>
            <a:fld id="{2A585A5D-2B20-49DB-B164-2AB1AB1CDFFF}"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779669149"/>
      </p:ext>
    </p:extLst>
  </p:cSld>
  <p:clrMapOvr>
    <a:masterClrMapping/>
  </p:clrMapOvr>
  <p:transition spd="slow">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162A198-6AD3-42EA-8437-B2217F119DCF}"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33894600"/>
      </p:ext>
    </p:extLst>
  </p:cSld>
  <p:clrMapOvr>
    <a:masterClrMapping/>
  </p:clrMapOvr>
  <p:transition spd="slow">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D2E9F0A-74F7-4A9A-9628-E2DB36295D18}"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660759913"/>
      </p:ext>
    </p:extLst>
  </p:cSld>
  <p:clrMapOvr>
    <a:masterClrMapping/>
  </p:clrMapOvr>
  <p:transition spd="slow">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642D570A-D1B0-4A63-AFFB-ECA5E0B91938}"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740639966"/>
      </p:ext>
    </p:extLst>
  </p:cSld>
  <p:clrMapOvr>
    <a:masterClrMapping/>
  </p:clrMapOvr>
  <p:transition spd="slow">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C1131C82-3850-435E-B7CE-063800D566A9}"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845513748"/>
      </p:ext>
    </p:extLst>
  </p:cSld>
  <p:clrMapOvr>
    <a:masterClrMapping/>
  </p:clrMapOvr>
  <p:transition spd="slow">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F159E04D-608C-468A-A3E4-1CF1965E901A}"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1247358050"/>
      </p:ext>
    </p:extLst>
  </p:cSld>
  <p:clrMapOvr>
    <a:masterClrMapping/>
  </p:clrMapOvr>
  <p:transition spd="slow">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7EBC94D3-DC0A-449F-903D-17FE3D012656}"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290131856"/>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E339404-B275-4E00-AADC-A5E39478CC54}"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1581208008"/>
      </p:ext>
    </p:extLst>
  </p:cSld>
  <p:clrMapOvr>
    <a:masterClrMapping/>
  </p:clrMapOvr>
  <p:transition spd="slow">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DA6A899-8F97-4686-ADB9-C5A6A09F3A39}"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1465514592"/>
      </p:ext>
    </p:extLst>
  </p:cSld>
  <p:clrMapOvr>
    <a:masterClrMapping/>
  </p:clrMapOvr>
  <p:transition spd="slow">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4E40C13-8EC6-48B4-8AF4-4A01086C7764}"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6240252"/>
      </p:ext>
    </p:extLst>
  </p:cSld>
  <p:clrMapOvr>
    <a:masterClrMapping/>
  </p:clrMapOvr>
  <p:transition spd="slow">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1D5E80AB-5248-4C2A-AB5D-C74A728EC8AA}"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66673974"/>
      </p:ext>
    </p:extLst>
  </p:cSld>
  <p:clrMapOvr>
    <a:masterClrMapping/>
  </p:clrMapOvr>
  <p:transition spd="slow">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3367" y="1598613"/>
            <a:ext cx="5382684"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3367" y="3922714"/>
            <a:ext cx="5382684"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7485" y="6242051"/>
            <a:ext cx="2840567" cy="474663"/>
          </a:xfrm>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Footer Placeholder 6"/>
          <p:cNvSpPr>
            <a:spLocks noGrp="1"/>
          </p:cNvSpPr>
          <p:nvPr>
            <p:ph type="ftr" sz="quarter" idx="11"/>
          </p:nvPr>
        </p:nvSpPr>
        <p:spPr>
          <a:xfrm>
            <a:off x="4165600" y="6242051"/>
            <a:ext cx="3860800" cy="474663"/>
          </a:xfrm>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8" name="Slide Number Placeholder 7"/>
          <p:cNvSpPr>
            <a:spLocks noGrp="1"/>
          </p:cNvSpPr>
          <p:nvPr>
            <p:ph type="sldNum" sz="quarter" idx="12"/>
          </p:nvPr>
        </p:nvSpPr>
        <p:spPr>
          <a:xfrm>
            <a:off x="8737601" y="6242051"/>
            <a:ext cx="2840567" cy="474663"/>
          </a:xfrm>
        </p:spPr>
        <p:txBody>
          <a:bodyPr/>
          <a:lstStyle>
            <a:lvl1pPr>
              <a:defRPr/>
            </a:lvl1pPr>
          </a:lstStyle>
          <a:p>
            <a:pPr algn="r" rtl="0" fontAlgn="base">
              <a:spcBef>
                <a:spcPct val="0"/>
              </a:spcBef>
              <a:spcAft>
                <a:spcPct val="0"/>
              </a:spcAft>
            </a:pPr>
            <a:fld id="{01AB3DD6-6E10-4E82-A86B-1096440DF33B}"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65889872"/>
      </p:ext>
    </p:extLst>
  </p:cSld>
  <p:clrMapOvr>
    <a:masterClrMapping/>
  </p:clrMapOvr>
  <p:transition spd="slow">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7485" y="6242051"/>
            <a:ext cx="2840567" cy="474663"/>
          </a:xfrm>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a:xfrm>
            <a:off x="4165600" y="6242051"/>
            <a:ext cx="3860800" cy="474663"/>
          </a:xfrm>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a:xfrm>
            <a:off x="8737601" y="6242051"/>
            <a:ext cx="2840567" cy="474663"/>
          </a:xfrm>
        </p:spPr>
        <p:txBody>
          <a:bodyPr/>
          <a:lstStyle>
            <a:lvl1pPr>
              <a:defRPr/>
            </a:lvl1pPr>
          </a:lstStyle>
          <a:p>
            <a:pPr algn="r" rtl="0" fontAlgn="base">
              <a:spcBef>
                <a:spcPct val="0"/>
              </a:spcBef>
              <a:spcAft>
                <a:spcPct val="0"/>
              </a:spcAft>
            </a:pPr>
            <a:fld id="{DD9B3858-841A-4113-AE5C-CB6B2D9A4FB6}"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1586487226"/>
      </p:ext>
    </p:extLst>
  </p:cSld>
  <p:clrMapOvr>
    <a:masterClrMapping/>
  </p:clrMapOvr>
  <p:transition spd="slow">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F3A0A-EC2B-43B9-84D6-A8639223FB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92C09-2297-4BD4-BEED-1A40B21336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4F7AAE-D0C6-4FAD-9B49-82BEAC42E2D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24DA782-28DB-4042-9D93-8889E708E0F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307FD9-84BB-42DB-98C4-ECC8635FCA84}"/>
              </a:ext>
            </a:extLst>
          </p:cNvPr>
          <p:cNvSpPr>
            <a:spLocks noGrp="1"/>
          </p:cNvSpPr>
          <p:nvPr>
            <p:ph type="sldNum" sz="quarter" idx="12"/>
          </p:nvPr>
        </p:nvSpPr>
        <p:spPr/>
        <p:txBody>
          <a:bodyPr/>
          <a:lstStyle>
            <a:lvl1pPr>
              <a:defRPr/>
            </a:lvl1pPr>
          </a:lstStyle>
          <a:p>
            <a:fld id="{44F8DCA9-A37F-4C62-81B6-494F8E1EAA75}" type="slidenum">
              <a:rPr lang="en-US" altLang="en-US"/>
              <a:pPr/>
              <a:t>‹#›</a:t>
            </a:fld>
            <a:endParaRPr lang="en-US" altLang="en-US"/>
          </a:p>
        </p:txBody>
      </p:sp>
    </p:spTree>
    <p:extLst>
      <p:ext uri="{BB962C8B-B14F-4D97-AF65-F5344CB8AC3E}">
        <p14:creationId xmlns:p14="http://schemas.microsoft.com/office/powerpoint/2010/main" val="2552205159"/>
      </p:ext>
    </p:extLst>
  </p:cSld>
  <p:clrMapOvr>
    <a:masterClrMapping/>
  </p:clrMapOvr>
  <p:transition spd="med">
    <p:diamon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4B78D-9668-4F56-9EC8-81F7961584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AE3D44-0F86-4438-B52E-41C4A39FBE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AE86B-95C3-4853-A29B-BCF83E87C18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9027A4E-8BB3-402A-A972-4990714165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83107C7-5892-4227-9AA3-CC7FBDA3F611}"/>
              </a:ext>
            </a:extLst>
          </p:cNvPr>
          <p:cNvSpPr>
            <a:spLocks noGrp="1"/>
          </p:cNvSpPr>
          <p:nvPr>
            <p:ph type="sldNum" sz="quarter" idx="12"/>
          </p:nvPr>
        </p:nvSpPr>
        <p:spPr/>
        <p:txBody>
          <a:bodyPr/>
          <a:lstStyle>
            <a:lvl1pPr>
              <a:defRPr/>
            </a:lvl1pPr>
          </a:lstStyle>
          <a:p>
            <a:fld id="{35DF0354-4AAC-4950-A5DC-8E789FA1B71F}" type="slidenum">
              <a:rPr lang="en-US" altLang="en-US"/>
              <a:pPr/>
              <a:t>‹#›</a:t>
            </a:fld>
            <a:endParaRPr lang="en-US" altLang="en-US"/>
          </a:p>
        </p:txBody>
      </p:sp>
    </p:spTree>
    <p:extLst>
      <p:ext uri="{BB962C8B-B14F-4D97-AF65-F5344CB8AC3E}">
        <p14:creationId xmlns:p14="http://schemas.microsoft.com/office/powerpoint/2010/main" val="1741990472"/>
      </p:ext>
    </p:extLst>
  </p:cSld>
  <p:clrMapOvr>
    <a:masterClrMapping/>
  </p:clrMapOvr>
  <p:transition spd="med">
    <p:diamon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6949-DE43-4344-B815-C72A1A3C0217}"/>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506695-2506-42F4-A89B-3C18B98642B1}"/>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BF215A5-E5B7-4E79-908D-76D06D12ADE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7B3466C-92D7-4665-9D8D-0BAF815CE80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45E7EB6-8213-40F1-AE67-DA2DBC197EEE}"/>
              </a:ext>
            </a:extLst>
          </p:cNvPr>
          <p:cNvSpPr>
            <a:spLocks noGrp="1"/>
          </p:cNvSpPr>
          <p:nvPr>
            <p:ph type="sldNum" sz="quarter" idx="12"/>
          </p:nvPr>
        </p:nvSpPr>
        <p:spPr/>
        <p:txBody>
          <a:bodyPr/>
          <a:lstStyle>
            <a:lvl1pPr>
              <a:defRPr/>
            </a:lvl1pPr>
          </a:lstStyle>
          <a:p>
            <a:fld id="{B8849E10-DCFB-4F60-8482-93CB18CBF77F}" type="slidenum">
              <a:rPr lang="en-US" altLang="en-US"/>
              <a:pPr/>
              <a:t>‹#›</a:t>
            </a:fld>
            <a:endParaRPr lang="en-US" altLang="en-US"/>
          </a:p>
        </p:txBody>
      </p:sp>
    </p:spTree>
    <p:extLst>
      <p:ext uri="{BB962C8B-B14F-4D97-AF65-F5344CB8AC3E}">
        <p14:creationId xmlns:p14="http://schemas.microsoft.com/office/powerpoint/2010/main" val="174509862"/>
      </p:ext>
    </p:extLst>
  </p:cSld>
  <p:clrMapOvr>
    <a:masterClrMapping/>
  </p:clrMapOvr>
  <p:transition spd="med">
    <p:diamon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03679-6D0B-4306-AACA-61B1980264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CC7FD1-1019-407F-BF3A-27802A886731}"/>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01F8F3-1C27-4CA9-90C5-EA33347124E7}"/>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503029-4194-4D42-A978-E0DAD67A105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6F92757-F675-438F-872F-1AA417EF6BF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D74E169-4186-463B-98B8-C46057FDE6D0}"/>
              </a:ext>
            </a:extLst>
          </p:cNvPr>
          <p:cNvSpPr>
            <a:spLocks noGrp="1"/>
          </p:cNvSpPr>
          <p:nvPr>
            <p:ph type="sldNum" sz="quarter" idx="12"/>
          </p:nvPr>
        </p:nvSpPr>
        <p:spPr/>
        <p:txBody>
          <a:bodyPr/>
          <a:lstStyle>
            <a:lvl1pPr>
              <a:defRPr/>
            </a:lvl1pPr>
          </a:lstStyle>
          <a:p>
            <a:fld id="{18C1CCA7-FA47-460D-A186-8CC531444F2C}" type="slidenum">
              <a:rPr lang="en-US" altLang="en-US"/>
              <a:pPr/>
              <a:t>‹#›</a:t>
            </a:fld>
            <a:endParaRPr lang="en-US" altLang="en-US"/>
          </a:p>
        </p:txBody>
      </p:sp>
    </p:spTree>
    <p:extLst>
      <p:ext uri="{BB962C8B-B14F-4D97-AF65-F5344CB8AC3E}">
        <p14:creationId xmlns:p14="http://schemas.microsoft.com/office/powerpoint/2010/main" val="669902741"/>
      </p:ext>
    </p:extLst>
  </p:cSld>
  <p:clrMapOvr>
    <a:masterClrMapping/>
  </p:clrMapOvr>
  <p:transition spd="med">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8301B-5620-4299-9405-27A63B89258F}"/>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D60D3C-AF85-4089-B43C-CA6535EA488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5927D9-BB39-4E2E-87E7-BE3E2E47112E}"/>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2CAECC-B6BF-484E-B267-8A0538B21DF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304A7E-525A-42A5-9470-909421BA5EE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7603E1-9A0F-4A66-A87E-DDFC4BCEBA5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231BD0D-FD62-4D50-B5B3-44BF0DB8379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59A4AAD-D857-44CA-B80A-5118EBB190A0}"/>
              </a:ext>
            </a:extLst>
          </p:cNvPr>
          <p:cNvSpPr>
            <a:spLocks noGrp="1"/>
          </p:cNvSpPr>
          <p:nvPr>
            <p:ph type="sldNum" sz="quarter" idx="12"/>
          </p:nvPr>
        </p:nvSpPr>
        <p:spPr/>
        <p:txBody>
          <a:bodyPr/>
          <a:lstStyle>
            <a:lvl1pPr>
              <a:defRPr/>
            </a:lvl1pPr>
          </a:lstStyle>
          <a:p>
            <a:fld id="{CD597B6E-891E-4795-8C39-FC64A89736BF}" type="slidenum">
              <a:rPr lang="en-US" altLang="en-US"/>
              <a:pPr/>
              <a:t>‹#›</a:t>
            </a:fld>
            <a:endParaRPr lang="en-US" altLang="en-US"/>
          </a:p>
        </p:txBody>
      </p:sp>
    </p:spTree>
    <p:extLst>
      <p:ext uri="{BB962C8B-B14F-4D97-AF65-F5344CB8AC3E}">
        <p14:creationId xmlns:p14="http://schemas.microsoft.com/office/powerpoint/2010/main" val="3837805732"/>
      </p:ext>
    </p:extLst>
  </p:cSld>
  <p:clrMapOvr>
    <a:masterClrMapping/>
  </p:clrMapOvr>
  <p:transition spd="med">
    <p:diamon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E03B9-4098-48AB-88A6-4A0BD39653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02B963-F44E-4A9E-A4A5-050C7EAADB5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DEFD36-72A2-404C-A0C5-7C440D69F3D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010D23D-65C2-4F77-8B9F-2A1D329B0F21}"/>
              </a:ext>
            </a:extLst>
          </p:cNvPr>
          <p:cNvSpPr>
            <a:spLocks noGrp="1"/>
          </p:cNvSpPr>
          <p:nvPr>
            <p:ph type="sldNum" sz="quarter" idx="12"/>
          </p:nvPr>
        </p:nvSpPr>
        <p:spPr/>
        <p:txBody>
          <a:bodyPr/>
          <a:lstStyle>
            <a:lvl1pPr>
              <a:defRPr/>
            </a:lvl1pPr>
          </a:lstStyle>
          <a:p>
            <a:fld id="{2670C0E2-756C-4D68-8C34-E184ED64066D}" type="slidenum">
              <a:rPr lang="en-US" altLang="en-US"/>
              <a:pPr/>
              <a:t>‹#›</a:t>
            </a:fld>
            <a:endParaRPr lang="en-US" altLang="en-US"/>
          </a:p>
        </p:txBody>
      </p:sp>
    </p:spTree>
    <p:extLst>
      <p:ext uri="{BB962C8B-B14F-4D97-AF65-F5344CB8AC3E}">
        <p14:creationId xmlns:p14="http://schemas.microsoft.com/office/powerpoint/2010/main" val="1582437665"/>
      </p:ext>
    </p:extLst>
  </p:cSld>
  <p:clrMapOvr>
    <a:masterClrMapping/>
  </p:clrMapOvr>
  <p:transition spd="med">
    <p:diamon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9DEF99-BB6E-4956-A9A5-830E8D2EFAF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CF2686F-DCC7-4285-A55D-F8FF42A6660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1DF3B6F-4F33-40E4-8414-B65E9BB71EAA}"/>
              </a:ext>
            </a:extLst>
          </p:cNvPr>
          <p:cNvSpPr>
            <a:spLocks noGrp="1"/>
          </p:cNvSpPr>
          <p:nvPr>
            <p:ph type="sldNum" sz="quarter" idx="12"/>
          </p:nvPr>
        </p:nvSpPr>
        <p:spPr/>
        <p:txBody>
          <a:bodyPr/>
          <a:lstStyle>
            <a:lvl1pPr>
              <a:defRPr/>
            </a:lvl1pPr>
          </a:lstStyle>
          <a:p>
            <a:fld id="{4E48AE17-A837-4C58-9ADD-3A3CD0988B46}" type="slidenum">
              <a:rPr lang="en-US" altLang="en-US"/>
              <a:pPr/>
              <a:t>‹#›</a:t>
            </a:fld>
            <a:endParaRPr lang="en-US" altLang="en-US"/>
          </a:p>
        </p:txBody>
      </p:sp>
    </p:spTree>
    <p:extLst>
      <p:ext uri="{BB962C8B-B14F-4D97-AF65-F5344CB8AC3E}">
        <p14:creationId xmlns:p14="http://schemas.microsoft.com/office/powerpoint/2010/main" val="2625844212"/>
      </p:ext>
    </p:extLst>
  </p:cSld>
  <p:clrMapOvr>
    <a:masterClrMapping/>
  </p:clrMapOvr>
  <p:transition spd="med">
    <p:diamon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D7848-B79F-472B-B283-FAED2849E33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D0B788-868E-4E80-B916-E3FCBE8BAB6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B18104-01D9-4F4F-B19D-0FE0E208915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98D490-FB4D-401E-8E74-27308F4741B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9F2473-2082-4256-B671-DF899695673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42D0C3D-69D5-4B77-923B-B314BEFCA599}"/>
              </a:ext>
            </a:extLst>
          </p:cNvPr>
          <p:cNvSpPr>
            <a:spLocks noGrp="1"/>
          </p:cNvSpPr>
          <p:nvPr>
            <p:ph type="sldNum" sz="quarter" idx="12"/>
          </p:nvPr>
        </p:nvSpPr>
        <p:spPr/>
        <p:txBody>
          <a:bodyPr/>
          <a:lstStyle>
            <a:lvl1pPr>
              <a:defRPr/>
            </a:lvl1pPr>
          </a:lstStyle>
          <a:p>
            <a:fld id="{E9FA12E6-FB86-4ABF-942C-03ED37745BC8}" type="slidenum">
              <a:rPr lang="en-US" altLang="en-US"/>
              <a:pPr/>
              <a:t>‹#›</a:t>
            </a:fld>
            <a:endParaRPr lang="en-US" altLang="en-US"/>
          </a:p>
        </p:txBody>
      </p:sp>
    </p:spTree>
    <p:extLst>
      <p:ext uri="{BB962C8B-B14F-4D97-AF65-F5344CB8AC3E}">
        <p14:creationId xmlns:p14="http://schemas.microsoft.com/office/powerpoint/2010/main" val="2581648465"/>
      </p:ext>
    </p:extLst>
  </p:cSld>
  <p:clrMapOvr>
    <a:masterClrMapping/>
  </p:clrMapOvr>
  <p:transition spd="med">
    <p:diamon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C0E5-C2B0-48EE-803A-0D204B85005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280338-17A8-45DA-80DB-C3B72DD8224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BB08FC-5957-4763-9D4B-161E2C73C2E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9E802-E3AF-4E67-B165-105B7824B89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02EBA92-47C5-41D8-A1F2-6B7A407E81D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2295B69-0CEB-4B7F-8060-9EB1893DA5C3}"/>
              </a:ext>
            </a:extLst>
          </p:cNvPr>
          <p:cNvSpPr>
            <a:spLocks noGrp="1"/>
          </p:cNvSpPr>
          <p:nvPr>
            <p:ph type="sldNum" sz="quarter" idx="12"/>
          </p:nvPr>
        </p:nvSpPr>
        <p:spPr/>
        <p:txBody>
          <a:bodyPr/>
          <a:lstStyle>
            <a:lvl1pPr>
              <a:defRPr/>
            </a:lvl1pPr>
          </a:lstStyle>
          <a:p>
            <a:fld id="{8E53ED1A-58F7-453C-BD6C-1B30E4774C46}" type="slidenum">
              <a:rPr lang="en-US" altLang="en-US"/>
              <a:pPr/>
              <a:t>‹#›</a:t>
            </a:fld>
            <a:endParaRPr lang="en-US" altLang="en-US"/>
          </a:p>
        </p:txBody>
      </p:sp>
    </p:spTree>
    <p:extLst>
      <p:ext uri="{BB962C8B-B14F-4D97-AF65-F5344CB8AC3E}">
        <p14:creationId xmlns:p14="http://schemas.microsoft.com/office/powerpoint/2010/main" val="1139065958"/>
      </p:ext>
    </p:extLst>
  </p:cSld>
  <p:clrMapOvr>
    <a:masterClrMapping/>
  </p:clrMapOvr>
  <p:transition spd="med">
    <p:diamon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80D44-7389-4AFB-92DD-CEE399C12B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97B35B-6F08-4A9F-9E8B-4BAD1CB80D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E6FB16-15BE-4EEA-9AC9-5E716C10ECA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E9F93E9-F2F1-478B-A9A3-4AA27867938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16CF282-E26E-4C36-89D7-7544B4348546}"/>
              </a:ext>
            </a:extLst>
          </p:cNvPr>
          <p:cNvSpPr>
            <a:spLocks noGrp="1"/>
          </p:cNvSpPr>
          <p:nvPr>
            <p:ph type="sldNum" sz="quarter" idx="12"/>
          </p:nvPr>
        </p:nvSpPr>
        <p:spPr/>
        <p:txBody>
          <a:bodyPr/>
          <a:lstStyle>
            <a:lvl1pPr>
              <a:defRPr/>
            </a:lvl1pPr>
          </a:lstStyle>
          <a:p>
            <a:fld id="{0E412574-C42A-42C4-8012-2809659DCABA}" type="slidenum">
              <a:rPr lang="en-US" altLang="en-US"/>
              <a:pPr/>
              <a:t>‹#›</a:t>
            </a:fld>
            <a:endParaRPr lang="en-US" altLang="en-US"/>
          </a:p>
        </p:txBody>
      </p:sp>
    </p:spTree>
    <p:extLst>
      <p:ext uri="{BB962C8B-B14F-4D97-AF65-F5344CB8AC3E}">
        <p14:creationId xmlns:p14="http://schemas.microsoft.com/office/powerpoint/2010/main" val="2643082527"/>
      </p:ext>
    </p:extLst>
  </p:cSld>
  <p:clrMapOvr>
    <a:masterClrMapping/>
  </p:clrMapOvr>
  <p:transition spd="med">
    <p:diamon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0517CD-FB54-422E-80CB-AE2A7122788F}"/>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FE2B0-2486-4650-971E-917237190FD3}"/>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C1E456-8494-4E14-A683-1E8224A7009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D3BA993-01C5-4A03-B3B8-72D94176C3D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48392C1-075D-4BDA-9658-C6647FED880E}"/>
              </a:ext>
            </a:extLst>
          </p:cNvPr>
          <p:cNvSpPr>
            <a:spLocks noGrp="1"/>
          </p:cNvSpPr>
          <p:nvPr>
            <p:ph type="sldNum" sz="quarter" idx="12"/>
          </p:nvPr>
        </p:nvSpPr>
        <p:spPr/>
        <p:txBody>
          <a:bodyPr/>
          <a:lstStyle>
            <a:lvl1pPr>
              <a:defRPr/>
            </a:lvl1pPr>
          </a:lstStyle>
          <a:p>
            <a:fld id="{18024662-B62C-4BD8-AF9E-9EF1DCF3B99C}" type="slidenum">
              <a:rPr lang="en-US" altLang="en-US"/>
              <a:pPr/>
              <a:t>‹#›</a:t>
            </a:fld>
            <a:endParaRPr lang="en-US" altLang="en-US"/>
          </a:p>
        </p:txBody>
      </p:sp>
    </p:spTree>
    <p:extLst>
      <p:ext uri="{BB962C8B-B14F-4D97-AF65-F5344CB8AC3E}">
        <p14:creationId xmlns:p14="http://schemas.microsoft.com/office/powerpoint/2010/main" val="761796619"/>
      </p:ext>
    </p:extLst>
  </p:cSld>
  <p:clrMapOvr>
    <a:masterClrMapping/>
  </p:clrMapOvr>
  <p:transition spd="med">
    <p:diamon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079024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1026667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3917126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38952368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8226117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30320719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34445474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25328829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38672980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565368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23995865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10629827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159043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7/1/2020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609648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16848017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27245822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22914823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31317480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32600845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2923451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7/1/2020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theme" Target="../theme/theme6.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7/1/2020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bg2">
                    <a:lumMod val="25000"/>
                  </a:schemeClr>
                </a:solidFill>
                <a:latin typeface="+mj-lt"/>
              </a:defRPr>
            </a:lvl1pPr>
          </a:lstStyle>
          <a:p>
            <a:fld id="{BB02557A-7053-4340-A874-8AB926A8EDA1}" type="datetimeFigureOut">
              <a:rPr lang="en-US" dirty="0"/>
              <a:pPr/>
              <a:t>7/1/2020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bg2">
                    <a:lumMod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bg2">
                    <a:lumMod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45853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bg2">
              <a:lumMod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bg2">
              <a:lumMod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bg2">
              <a:lumMod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bg2">
              <a:lumMod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bg2">
              <a:lumMod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9853298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12189884" cy="6856413"/>
            <a:chOff x="0" y="0"/>
            <a:chExt cx="5759" cy="4319"/>
          </a:xfrm>
        </p:grpSpPr>
        <p:sp>
          <p:nvSpPr>
            <p:cNvPr id="257027"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3" name="Group 4"/>
            <p:cNvGrpSpPr>
              <a:grpSpLocks/>
            </p:cNvGrpSpPr>
            <p:nvPr userDrawn="1"/>
          </p:nvGrpSpPr>
          <p:grpSpPr bwMode="auto">
            <a:xfrm>
              <a:off x="0" y="0"/>
              <a:ext cx="5759" cy="4319"/>
              <a:chOff x="0" y="0"/>
              <a:chExt cx="5759" cy="4319"/>
            </a:xfrm>
          </p:grpSpPr>
          <p:sp>
            <p:nvSpPr>
              <p:cNvPr id="257029"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0"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1"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2"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3"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4"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5"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6"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7"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8"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9"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0"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1"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2"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3"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4"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5"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6"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7"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8"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9"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0"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1"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2"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3"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4" name="Group 30"/>
              <p:cNvGrpSpPr>
                <a:grpSpLocks/>
              </p:cNvGrpSpPr>
              <p:nvPr userDrawn="1"/>
            </p:nvGrpSpPr>
            <p:grpSpPr bwMode="auto">
              <a:xfrm>
                <a:off x="0" y="0"/>
                <a:ext cx="5758" cy="1045"/>
                <a:chOff x="0" y="0"/>
                <a:chExt cx="5758" cy="1045"/>
              </a:xfrm>
            </p:grpSpPr>
            <p:sp>
              <p:nvSpPr>
                <p:cNvPr id="257055"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6"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7"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8"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9"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0"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1"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2"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3"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4"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5"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6"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7"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8"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9"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5" name="Group 46"/>
              <p:cNvGrpSpPr>
                <a:grpSpLocks/>
              </p:cNvGrpSpPr>
              <p:nvPr userDrawn="1"/>
            </p:nvGrpSpPr>
            <p:grpSpPr bwMode="auto">
              <a:xfrm>
                <a:off x="0" y="558"/>
                <a:ext cx="5758" cy="487"/>
                <a:chOff x="0" y="558"/>
                <a:chExt cx="5758" cy="487"/>
              </a:xfrm>
            </p:grpSpPr>
            <p:sp>
              <p:nvSpPr>
                <p:cNvPr id="257071"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2"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6" name="Group 49"/>
              <p:cNvGrpSpPr>
                <a:grpSpLocks/>
              </p:cNvGrpSpPr>
              <p:nvPr userDrawn="1"/>
            </p:nvGrpSpPr>
            <p:grpSpPr bwMode="auto">
              <a:xfrm>
                <a:off x="264" y="1039"/>
                <a:ext cx="5200" cy="3280"/>
                <a:chOff x="264" y="1039"/>
                <a:chExt cx="5200" cy="3280"/>
              </a:xfrm>
            </p:grpSpPr>
            <p:sp>
              <p:nvSpPr>
                <p:cNvPr id="257074"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5"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6"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7"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8"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9"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0"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1"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2"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sp>
            <p:nvSpPr>
              <p:cNvPr id="257083"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4"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5"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6"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7"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8"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9"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90"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sp>
        <p:nvSpPr>
          <p:cNvPr id="257091" name="Rectangle 67"/>
          <p:cNvSpPr>
            <a:spLocks noGrp="1" noChangeArrowheads="1"/>
          </p:cNvSpPr>
          <p:nvPr>
            <p:ph type="title"/>
          </p:nvPr>
        </p:nvSpPr>
        <p:spPr bwMode="auto">
          <a:xfrm>
            <a:off x="607485" y="273050"/>
            <a:ext cx="10968567"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7092" name="Rectangle 68"/>
          <p:cNvSpPr>
            <a:spLocks noGrp="1" noChangeArrowheads="1"/>
          </p:cNvSpPr>
          <p:nvPr>
            <p:ph type="dt" sz="half" idx="2"/>
          </p:nvPr>
        </p:nvSpPr>
        <p:spPr bwMode="auto">
          <a:xfrm>
            <a:off x="607485" y="6242051"/>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algn="l" rtl="0" fontAlgn="base">
              <a:spcAft>
                <a:spcPct val="0"/>
              </a:spcAft>
            </a:pPr>
            <a:endParaRPr lang="en-US" kern="1200">
              <a:solidFill>
                <a:srgbClr val="EAEAEA"/>
              </a:solidFill>
              <a:latin typeface="Arial"/>
              <a:ea typeface="+mn-ea"/>
              <a:cs typeface="+mn-cs"/>
            </a:endParaRPr>
          </a:p>
        </p:txBody>
      </p:sp>
      <p:sp>
        <p:nvSpPr>
          <p:cNvPr id="257093" name="Rectangle 69"/>
          <p:cNvSpPr>
            <a:spLocks noGrp="1" noChangeArrowheads="1"/>
          </p:cNvSpPr>
          <p:nvPr>
            <p:ph type="ftr" sz="quarter" idx="3"/>
          </p:nvPr>
        </p:nvSpPr>
        <p:spPr bwMode="auto">
          <a:xfrm>
            <a:off x="4165600" y="6242051"/>
            <a:ext cx="38608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rtl="0" fontAlgn="base">
              <a:spcAft>
                <a:spcPct val="0"/>
              </a:spcAft>
            </a:pPr>
            <a:endParaRPr lang="en-US" kern="1200">
              <a:solidFill>
                <a:srgbClr val="EAEAEA"/>
              </a:solidFill>
              <a:latin typeface="Arial"/>
              <a:ea typeface="+mn-ea"/>
              <a:cs typeface="+mn-cs"/>
            </a:endParaRPr>
          </a:p>
        </p:txBody>
      </p:sp>
      <p:sp>
        <p:nvSpPr>
          <p:cNvPr id="257094" name="Rectangle 70"/>
          <p:cNvSpPr>
            <a:spLocks noGrp="1" noChangeArrowheads="1"/>
          </p:cNvSpPr>
          <p:nvPr>
            <p:ph type="sldNum" sz="quarter" idx="4"/>
          </p:nvPr>
        </p:nvSpPr>
        <p:spPr bwMode="auto">
          <a:xfrm>
            <a:off x="8737601" y="6242051"/>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rtl="0" fontAlgn="base">
              <a:spcAft>
                <a:spcPct val="0"/>
              </a:spcAft>
            </a:pPr>
            <a:fld id="{94A159B0-4AEF-4F30-BF49-AABFF51DAFC5}" type="slidenum">
              <a:rPr lang="en-US" kern="1200">
                <a:solidFill>
                  <a:srgbClr val="EAEAEA"/>
                </a:solidFill>
                <a:latin typeface="Arial"/>
                <a:ea typeface="+mn-ea"/>
                <a:cs typeface="+mn-cs"/>
              </a:rPr>
              <a:pPr rtl="0" fontAlgn="base">
                <a:spcAft>
                  <a:spcPct val="0"/>
                </a:spcAft>
              </a:pPr>
              <a:t>‹#›</a:t>
            </a:fld>
            <a:endParaRPr lang="en-US" kern="1200">
              <a:solidFill>
                <a:srgbClr val="EAEAEA"/>
              </a:solidFill>
              <a:latin typeface="Arial"/>
              <a:ea typeface="+mn-ea"/>
              <a:cs typeface="+mn-cs"/>
            </a:endParaRPr>
          </a:p>
        </p:txBody>
      </p:sp>
      <p:sp>
        <p:nvSpPr>
          <p:cNvPr id="257095" name="Rectangle 71"/>
          <p:cNvSpPr>
            <a:spLocks noGrp="1" noChangeArrowheads="1"/>
          </p:cNvSpPr>
          <p:nvPr>
            <p:ph type="body" idx="1"/>
          </p:nvPr>
        </p:nvSpPr>
        <p:spPr bwMode="auto">
          <a:xfrm>
            <a:off x="607485" y="1598613"/>
            <a:ext cx="10968567"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574406"/>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Lst>
  <p:transition spd="slow">
    <p:fade thruBlk="1"/>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12E310-9EEF-45B9-8382-C87EB42FCBC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9279A07-D63B-40A8-B596-E34E59C1B6F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724041F-232F-4A46-A78E-881EB19C96F8}"/>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029" name="Rectangle 5">
            <a:extLst>
              <a:ext uri="{FF2B5EF4-FFF2-40B4-BE49-F238E27FC236}">
                <a16:creationId xmlns:a16="http://schemas.microsoft.com/office/drawing/2014/main" id="{E5A338B0-0781-4FA2-97B3-FBB3FADA308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030" name="Rectangle 6">
            <a:extLst>
              <a:ext uri="{FF2B5EF4-FFF2-40B4-BE49-F238E27FC236}">
                <a16:creationId xmlns:a16="http://schemas.microsoft.com/office/drawing/2014/main" id="{048141D6-C935-4D28-9579-4B19E9AB801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EAD56209-51FA-43CD-B43E-3BCE918BC580}" type="slidenum">
              <a:rPr lang="en-US" altLang="en-US"/>
              <a:pPr/>
              <a:t>‹#›</a:t>
            </a:fld>
            <a:endParaRPr lang="en-US" altLang="en-US"/>
          </a:p>
        </p:txBody>
      </p:sp>
    </p:spTree>
    <p:extLst>
      <p:ext uri="{BB962C8B-B14F-4D97-AF65-F5344CB8AC3E}">
        <p14:creationId xmlns:p14="http://schemas.microsoft.com/office/powerpoint/2010/main" val="246693420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spd="med">
    <p:diamond/>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39782491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gif"/><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2.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4mormon.org/was-a-restoration-of-the-gospel-necessary/" TargetMode="External"/><Relationship Id="rId7" Type="http://schemas.openxmlformats.org/officeDocument/2006/relationships/hyperlink" Target="https://www.4mormon.org/priesthood/"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https://www.4mormon.org/who-has-the-proper-authority-to-administer-gospel-ordinances/" TargetMode="External"/><Relationship Id="rId5" Type="http://schemas.openxmlformats.org/officeDocument/2006/relationships/hyperlink" Target="https://www.4mormon.org/did-joseph-smith-possess-the-proper-priesthood-authority/" TargetMode="External"/><Relationship Id="rId4" Type="http://schemas.openxmlformats.org/officeDocument/2006/relationships/hyperlink" Target="https://www.4mormon.org/was-priesthood-authority-restored-through-mormonism/"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4mormon.org/how-to-witness-effectively-to-mormons/#fn12b"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hyperlink" Target="https://www.4mormon.org/how-to-witness-effectively-to-mormons/#fn14b" TargetMode="External"/><Relationship Id="rId4" Type="http://schemas.openxmlformats.org/officeDocument/2006/relationships/hyperlink" Target="https://www.4mormon.org/how-to-witness-effectively-to-mormons/#fn13b"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4EA9B-7CE8-483E-96BC-F7CE8ACC9AED}"/>
              </a:ext>
            </a:extLst>
          </p:cNvPr>
          <p:cNvSpPr>
            <a:spLocks noGrp="1"/>
          </p:cNvSpPr>
          <p:nvPr>
            <p:ph type="ctrTitle"/>
          </p:nvPr>
        </p:nvSpPr>
        <p:spPr/>
        <p:txBody>
          <a:bodyPr/>
          <a:lstStyle/>
          <a:p>
            <a:r>
              <a:rPr lang="en-US" dirty="0"/>
              <a:t>THE MORMON ELDER KNOCKING AT YOUR DOOR</a:t>
            </a:r>
          </a:p>
        </p:txBody>
      </p:sp>
      <p:sp>
        <p:nvSpPr>
          <p:cNvPr id="3" name="Subtitle 2">
            <a:extLst>
              <a:ext uri="{FF2B5EF4-FFF2-40B4-BE49-F238E27FC236}">
                <a16:creationId xmlns:a16="http://schemas.microsoft.com/office/drawing/2014/main" id="{62CCA022-55EF-47CF-8071-2156B020F9CC}"/>
              </a:ext>
            </a:extLst>
          </p:cNvPr>
          <p:cNvSpPr>
            <a:spLocks noGrp="1"/>
          </p:cNvSpPr>
          <p:nvPr>
            <p:ph type="subTitle" idx="1"/>
          </p:nvPr>
        </p:nvSpPr>
        <p:spPr>
          <a:xfrm>
            <a:off x="1562100" y="5019040"/>
            <a:ext cx="9070848" cy="436880"/>
          </a:xfrm>
        </p:spPr>
        <p:txBody>
          <a:bodyPr>
            <a:noAutofit/>
          </a:bodyPr>
          <a:lstStyle/>
          <a:p>
            <a:r>
              <a:rPr lang="en-US" sz="2800" dirty="0">
                <a:latin typeface="Rockwell Condensed" panose="02060603050405020104" pitchFamily="18" charset="0"/>
              </a:rPr>
              <a:t>                                   </a:t>
            </a:r>
            <a:r>
              <a:rPr lang="en-US" sz="2400" dirty="0">
                <a:latin typeface="Rockwell Condensed" panose="02060603050405020104" pitchFamily="18" charset="0"/>
              </a:rPr>
              <a:t>By David Lee Burris</a:t>
            </a:r>
          </a:p>
        </p:txBody>
      </p:sp>
    </p:spTree>
    <p:extLst>
      <p:ext uri="{BB962C8B-B14F-4D97-AF65-F5344CB8AC3E}">
        <p14:creationId xmlns:p14="http://schemas.microsoft.com/office/powerpoint/2010/main" val="4129217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2AA4DA73-3495-4F9A-A970-4EAB6922E5A7}"/>
              </a:ext>
            </a:extLst>
          </p:cNvPr>
          <p:cNvPicPr>
            <a:picLocks noChangeAspect="1"/>
          </p:cNvPicPr>
          <p:nvPr/>
        </p:nvPicPr>
        <p:blipFill>
          <a:blip r:embed="rId3"/>
          <a:stretch>
            <a:fillRect/>
          </a:stretch>
        </p:blipFill>
        <p:spPr>
          <a:xfrm>
            <a:off x="420303" y="409074"/>
            <a:ext cx="11361019" cy="6039852"/>
          </a:xfrm>
          <a:prstGeom prst="rect">
            <a:avLst/>
          </a:prstGeom>
        </p:spPr>
      </p:pic>
    </p:spTree>
    <p:extLst>
      <p:ext uri="{BB962C8B-B14F-4D97-AF65-F5344CB8AC3E}">
        <p14:creationId xmlns:p14="http://schemas.microsoft.com/office/powerpoint/2010/main" val="123800674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11CD8B49-4209-4B30-BE92-309B82E14CEA}"/>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7342264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70A27E-8205-4FEF-8BCD-BA00A132A451}"/>
              </a:ext>
            </a:extLst>
          </p:cNvPr>
          <p:cNvSpPr txBox="1"/>
          <p:nvPr/>
        </p:nvSpPr>
        <p:spPr>
          <a:xfrm>
            <a:off x="875899" y="1135781"/>
            <a:ext cx="10433785" cy="4135619"/>
          </a:xfrm>
          <a:prstGeom prst="rect">
            <a:avLst/>
          </a:prstGeom>
          <a:noFill/>
        </p:spPr>
        <p:txBody>
          <a:bodyPr wrap="square">
            <a:spAutoFit/>
          </a:bodyPr>
          <a:lstStyle/>
          <a:p>
            <a:pPr marL="0" marR="0">
              <a:lnSpc>
                <a:spcPct val="107000"/>
              </a:lnSpc>
              <a:spcBef>
                <a:spcPts val="0"/>
              </a:spcBef>
              <a:spcAft>
                <a:spcPts val="800"/>
              </a:spcAft>
            </a:pPr>
            <a:r>
              <a:rPr lang="en-US" sz="1800" b="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Mormons often refer to the witnesses of the Book of Mormon. Most of these men left the Church, but claims are also made that even though they did, they never denied that they had seen an angel who showed them "the plates of the Book of Mormon." However, in the </a:t>
            </a:r>
            <a:r>
              <a:rPr lang="en-US" sz="18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Journal of Discourses</a:t>
            </a:r>
            <a:r>
              <a:rPr lang="en-US" sz="1800" b="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 (7:164 ), </a:t>
            </a: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Brigham Young stated that:</a:t>
            </a:r>
            <a:endParaRPr lang="en-US"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...witnesses of the Book of Mormon who handled the plates and conversed with the angels of God were afterwards left to doubt and to disbelieve that they had ever seen an angel.</a:t>
            </a:r>
            <a:endParaRPr lang="en-US"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Joseph Smith himself called these men wicked and liars, and by many other demeaning names. In the </a:t>
            </a:r>
            <a:r>
              <a:rPr lang="en-US" sz="18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Journal of Discourses</a:t>
            </a:r>
            <a:r>
              <a:rPr lang="en-US" sz="1800" b="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 7: 114-115, George A. Smith lists those who have left the Church and mentions specifically, among others, "the witnesses of the Book of Mormon." Martin Harris later claimed that he had a </a:t>
            </a:r>
            <a:r>
              <a:rPr lang="en-US" sz="18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better</a:t>
            </a:r>
            <a:r>
              <a:rPr lang="en-US" sz="1800" b="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 testimony of the "Shakers Book" than he ever had of the Book of Mormon. Reading about these witnesses, one is drawn to the conclusion that they were unstable men and easily convinced; for example, Martin Harris changed his religion at least eight times. Some of the others started their own religions later. – </a:t>
            </a:r>
            <a:r>
              <a:rPr lang="en-US" sz="1800"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The Truth About Mormonism (Website)</a:t>
            </a:r>
            <a:endParaRPr lang="en-US" sz="14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2229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ltLang="en-US" sz="4800" b="1" dirty="0"/>
              <a:t>WANDERING IN THE WILDERNESS</a:t>
            </a:r>
            <a:endParaRPr lang="en-US" dirty="0"/>
          </a:p>
        </p:txBody>
      </p:sp>
      <p:sp>
        <p:nvSpPr>
          <p:cNvPr id="6" name="Content Placeholder 5"/>
          <p:cNvSpPr>
            <a:spLocks noGrp="1"/>
          </p:cNvSpPr>
          <p:nvPr>
            <p:ph idx="1"/>
          </p:nvPr>
        </p:nvSpPr>
        <p:spPr/>
        <p:txBody>
          <a:bodyPr/>
          <a:lstStyle/>
          <a:p>
            <a:r>
              <a:rPr lang="en-US" altLang="en-US" sz="4000" b="1" dirty="0"/>
              <a:t>Palmyra, New York</a:t>
            </a:r>
          </a:p>
          <a:p>
            <a:r>
              <a:rPr lang="en-US" altLang="en-US" sz="4000" b="1" dirty="0"/>
              <a:t>Kirtland, Ohio</a:t>
            </a:r>
          </a:p>
          <a:p>
            <a:r>
              <a:rPr lang="en-US" altLang="en-US" sz="4000" b="1" dirty="0"/>
              <a:t>Independence, Missouri</a:t>
            </a:r>
          </a:p>
          <a:p>
            <a:r>
              <a:rPr lang="en-US" altLang="en-US" sz="4000" b="1" dirty="0"/>
              <a:t>Nauvoo, Illinois</a:t>
            </a:r>
          </a:p>
          <a:p>
            <a:r>
              <a:rPr lang="en-US" altLang="en-US" sz="4000" b="1" dirty="0"/>
              <a:t>Salt Lake Valley, Utah</a:t>
            </a:r>
          </a:p>
          <a:p>
            <a:pPr lvl="1"/>
            <a:endParaRPr lang="en-US" dirty="0"/>
          </a:p>
        </p:txBody>
      </p:sp>
    </p:spTree>
    <p:extLst>
      <p:ext uri="{BB962C8B-B14F-4D97-AF65-F5344CB8AC3E}">
        <p14:creationId xmlns:p14="http://schemas.microsoft.com/office/powerpoint/2010/main" val="36100579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35781" y="962526"/>
            <a:ext cx="8970746" cy="175810"/>
          </a:xfrm>
        </p:spPr>
        <p:txBody>
          <a:bodyPr>
            <a:normAutofit fontScale="90000"/>
          </a:bodyPr>
          <a:lstStyle/>
          <a:p>
            <a:r>
              <a:rPr lang="en-US" altLang="en-US" sz="4800" dirty="0">
                <a:solidFill>
                  <a:srgbClr val="C00000"/>
                </a:solidFill>
                <a:latin typeface="Showcard Gothic" panose="04020904020102020604" pitchFamily="82" charset="0"/>
              </a:rPr>
              <a:t>        </a:t>
            </a:r>
            <a:r>
              <a:rPr lang="en-US" altLang="en-US" sz="6000" dirty="0">
                <a:solidFill>
                  <a:srgbClr val="C00000"/>
                </a:solidFill>
                <a:latin typeface="Showcard Gothic" panose="04020904020102020604" pitchFamily="82" charset="0"/>
              </a:rPr>
              <a:t>General Joseph Smith</a:t>
            </a:r>
            <a:br>
              <a:rPr lang="en-US" altLang="en-US" sz="4800" dirty="0">
                <a:solidFill>
                  <a:srgbClr val="FFFFFF"/>
                </a:solidFill>
                <a:latin typeface="Tahoma" panose="020B0604030504040204" pitchFamily="34" charset="0"/>
              </a:rPr>
            </a:br>
            <a:endParaRPr lang="en-US" dirty="0"/>
          </a:p>
        </p:txBody>
      </p:sp>
      <p:pic>
        <p:nvPicPr>
          <p:cNvPr id="3" name="Picture 2">
            <a:extLst>
              <a:ext uri="{FF2B5EF4-FFF2-40B4-BE49-F238E27FC236}">
                <a16:creationId xmlns:a16="http://schemas.microsoft.com/office/drawing/2014/main" id="{CF2A6C85-101B-4C9F-BBED-EDE66F96F6AA}"/>
              </a:ext>
            </a:extLst>
          </p:cNvPr>
          <p:cNvPicPr>
            <a:picLocks noChangeAspect="1"/>
          </p:cNvPicPr>
          <p:nvPr/>
        </p:nvPicPr>
        <p:blipFill>
          <a:blip r:embed="rId3"/>
          <a:stretch>
            <a:fillRect/>
          </a:stretch>
        </p:blipFill>
        <p:spPr>
          <a:xfrm>
            <a:off x="3003082" y="1530416"/>
            <a:ext cx="6083166" cy="4446872"/>
          </a:xfrm>
          <a:prstGeom prst="rect">
            <a:avLst/>
          </a:prstGeom>
        </p:spPr>
      </p:pic>
      <p:pic>
        <p:nvPicPr>
          <p:cNvPr id="6" name="Picture 5">
            <a:extLst>
              <a:ext uri="{FF2B5EF4-FFF2-40B4-BE49-F238E27FC236}">
                <a16:creationId xmlns:a16="http://schemas.microsoft.com/office/drawing/2014/main" id="{C79EE0EC-3538-4C3E-9D30-BCE26C300209}"/>
              </a:ext>
            </a:extLst>
          </p:cNvPr>
          <p:cNvPicPr>
            <a:picLocks noChangeAspect="1"/>
          </p:cNvPicPr>
          <p:nvPr/>
        </p:nvPicPr>
        <p:blipFill>
          <a:blip r:embed="rId4"/>
          <a:stretch>
            <a:fillRect/>
          </a:stretch>
        </p:blipFill>
        <p:spPr>
          <a:xfrm>
            <a:off x="5043637" y="4735629"/>
            <a:ext cx="2079057" cy="1006375"/>
          </a:xfrm>
          <a:prstGeom prst="rect">
            <a:avLst/>
          </a:prstGeom>
        </p:spPr>
      </p:pic>
    </p:spTree>
    <p:extLst>
      <p:ext uri="{BB962C8B-B14F-4D97-AF65-F5344CB8AC3E}">
        <p14:creationId xmlns:p14="http://schemas.microsoft.com/office/powerpoint/2010/main" val="13204023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7045BD0D-75BF-47C7-808E-783182A6AAC5}"/>
              </a:ext>
            </a:extLst>
          </p:cNvPr>
          <p:cNvPicPr>
            <a:picLocks noChangeAspect="1"/>
          </p:cNvPicPr>
          <p:nvPr/>
        </p:nvPicPr>
        <p:blipFill>
          <a:blip r:embed="rId3"/>
          <a:stretch>
            <a:fillRect/>
          </a:stretch>
        </p:blipFill>
        <p:spPr>
          <a:xfrm>
            <a:off x="406400" y="406400"/>
            <a:ext cx="11399520" cy="6065520"/>
          </a:xfrm>
          <a:prstGeom prst="rect">
            <a:avLst/>
          </a:prstGeom>
        </p:spPr>
      </p:pic>
    </p:spTree>
    <p:extLst>
      <p:ext uri="{BB962C8B-B14F-4D97-AF65-F5344CB8AC3E}">
        <p14:creationId xmlns:p14="http://schemas.microsoft.com/office/powerpoint/2010/main" val="15094654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2E95E274-73BD-414F-8376-7D0303FAE858}"/>
              </a:ext>
            </a:extLst>
          </p:cNvPr>
          <p:cNvPicPr>
            <a:picLocks noChangeAspect="1"/>
          </p:cNvPicPr>
          <p:nvPr/>
        </p:nvPicPr>
        <p:blipFill>
          <a:blip r:embed="rId3"/>
          <a:stretch>
            <a:fillRect/>
          </a:stretch>
        </p:blipFill>
        <p:spPr>
          <a:xfrm>
            <a:off x="442761" y="442763"/>
            <a:ext cx="11328935" cy="5977288"/>
          </a:xfrm>
          <a:prstGeom prst="rect">
            <a:avLst/>
          </a:prstGeom>
        </p:spPr>
      </p:pic>
    </p:spTree>
    <p:extLst>
      <p:ext uri="{BB962C8B-B14F-4D97-AF65-F5344CB8AC3E}">
        <p14:creationId xmlns:p14="http://schemas.microsoft.com/office/powerpoint/2010/main" val="18889910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ltLang="en-US" sz="4800" b="1" dirty="0"/>
              <a:t>JOSEPH SMITH &amp; SIDNEY RIGDON</a:t>
            </a:r>
            <a:endParaRPr lang="en-US" dirty="0"/>
          </a:p>
        </p:txBody>
      </p:sp>
      <p:pic>
        <p:nvPicPr>
          <p:cNvPr id="3" name="Picture 2">
            <a:extLst>
              <a:ext uri="{FF2B5EF4-FFF2-40B4-BE49-F238E27FC236}">
                <a16:creationId xmlns:a16="http://schemas.microsoft.com/office/drawing/2014/main" id="{3F8390E8-1D44-4D5C-B9D0-D98473C02F87}"/>
              </a:ext>
            </a:extLst>
          </p:cNvPr>
          <p:cNvPicPr>
            <a:picLocks noChangeAspect="1"/>
          </p:cNvPicPr>
          <p:nvPr/>
        </p:nvPicPr>
        <p:blipFill>
          <a:blip r:embed="rId3"/>
          <a:stretch>
            <a:fillRect/>
          </a:stretch>
        </p:blipFill>
        <p:spPr>
          <a:xfrm>
            <a:off x="2839453" y="2063495"/>
            <a:ext cx="6314172" cy="3779040"/>
          </a:xfrm>
          <a:prstGeom prst="rect">
            <a:avLst/>
          </a:prstGeom>
        </p:spPr>
      </p:pic>
    </p:spTree>
    <p:extLst>
      <p:ext uri="{BB962C8B-B14F-4D97-AF65-F5344CB8AC3E}">
        <p14:creationId xmlns:p14="http://schemas.microsoft.com/office/powerpoint/2010/main" val="208335890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519596286"/>
              </p:ext>
            </p:extLst>
          </p:nvPr>
        </p:nvGraphicFramePr>
        <p:xfrm>
          <a:off x="5159142" y="1289785"/>
          <a:ext cx="4649002" cy="4349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11" name="Rectangle 7"/>
          <p:cNvSpPr>
            <a:spLocks noChangeArrowheads="1"/>
          </p:cNvSpPr>
          <p:nvPr/>
        </p:nvSpPr>
        <p:spPr bwMode="auto">
          <a:xfrm>
            <a:off x="6583681" y="228601"/>
            <a:ext cx="1923497" cy="830997"/>
          </a:xfrm>
          <a:prstGeom prst="rect">
            <a:avLst/>
          </a:prstGeom>
          <a:noFill/>
          <a:ln w="9525">
            <a:noFill/>
            <a:miter lim="800000"/>
            <a:headEnd/>
            <a:tailEnd/>
          </a:ln>
          <a:effectLst/>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Calligrapher" pitchFamily="2" charset="0"/>
                <a:ea typeface="+mn-ea"/>
                <a:cs typeface="+mn-cs"/>
              </a:rPr>
              <a:t>1830</a:t>
            </a:r>
            <a:endParaRPr kumimoji="0" lang="en-US" sz="36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Calligrapher" pitchFamily="2" charset="0"/>
              <a:ea typeface="+mn-ea"/>
              <a:cs typeface="+mn-cs"/>
            </a:endParaRPr>
          </a:p>
        </p:txBody>
      </p:sp>
      <p:sp>
        <p:nvSpPr>
          <p:cNvPr id="2" name="TextBox 1"/>
          <p:cNvSpPr txBox="1"/>
          <p:nvPr/>
        </p:nvSpPr>
        <p:spPr>
          <a:xfrm>
            <a:off x="1424539" y="762001"/>
            <a:ext cx="3484345" cy="5262979"/>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“On their way to Missouri, </a:t>
            </a:r>
            <a:r>
              <a:rPr kumimoji="0" lang="en-US" sz="2400" b="0" i="0" u="none" strike="noStrike" kern="1200" cap="none" spc="0" normalizeH="0" baseline="0" noProof="0" dirty="0" err="1">
                <a:ln>
                  <a:noFill/>
                </a:ln>
                <a:solidFill>
                  <a:srgbClr val="000000"/>
                </a:solidFill>
                <a:effectLst/>
                <a:uLnTx/>
                <a:uFillTx/>
                <a:latin typeface="Times New Roman"/>
                <a:ea typeface="+mn-ea"/>
                <a:cs typeface="+mn-cs"/>
              </a:rPr>
              <a:t>Cowdery’s</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2400" b="0" i="1" u="none" strike="noStrike" kern="1200" cap="none" spc="0" normalizeH="0" baseline="0" noProof="0" dirty="0">
                <a:ln>
                  <a:noFill/>
                </a:ln>
                <a:solidFill>
                  <a:srgbClr val="000000"/>
                </a:solidFill>
                <a:effectLst/>
                <a:uLnTx/>
                <a:uFillTx/>
                <a:latin typeface="Times New Roman"/>
                <a:ea typeface="+mn-ea"/>
                <a:cs typeface="+mn-cs"/>
              </a:rPr>
              <a:t>New Jerusalem </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party passed through northeastern Ohio, where Sidney </a:t>
            </a:r>
            <a:r>
              <a:rPr kumimoji="0" lang="en-US" sz="2400" b="0" i="0" u="none" strike="noStrike" kern="1200" cap="none" spc="0" normalizeH="0" baseline="0" noProof="0" dirty="0" err="1">
                <a:ln>
                  <a:noFill/>
                </a:ln>
                <a:solidFill>
                  <a:srgbClr val="000000"/>
                </a:solidFill>
                <a:effectLst/>
                <a:uLnTx/>
                <a:uFillTx/>
                <a:latin typeface="Times New Roman"/>
                <a:ea typeface="+mn-ea"/>
                <a:cs typeface="+mn-cs"/>
              </a:rPr>
              <a:t>Rigdon</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and over a hundred followers of his variety of </a:t>
            </a:r>
            <a:r>
              <a:rPr kumimoji="0" lang="en-US" sz="2400" b="0" i="0" u="none" strike="noStrike" kern="1200" cap="none" spc="0" normalizeH="0" baseline="0" noProof="0" dirty="0" err="1">
                <a:ln>
                  <a:noFill/>
                </a:ln>
                <a:solidFill>
                  <a:srgbClr val="000000"/>
                </a:solidFill>
                <a:effectLst/>
                <a:uLnTx/>
                <a:uFillTx/>
                <a:latin typeface="Times New Roman"/>
                <a:ea typeface="+mn-ea"/>
                <a:cs typeface="+mn-cs"/>
              </a:rPr>
              <a:t>Campbellite</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mn-ea"/>
                <a:cs typeface="+mn-cs"/>
              </a:rPr>
              <a:t>Restorationism</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converted  to Mormonism, more than doubling the size of the </a:t>
            </a:r>
            <a:r>
              <a:rPr kumimoji="0" lang="en-US" sz="2400" b="0" i="1" u="none" strike="noStrike" kern="1200" cap="none" spc="0" normalizeH="0" baseline="0" noProof="0" dirty="0">
                <a:ln>
                  <a:noFill/>
                </a:ln>
                <a:solidFill>
                  <a:srgbClr val="000000"/>
                </a:solidFill>
                <a:effectLst/>
                <a:uLnTx/>
                <a:uFillTx/>
                <a:latin typeface="Times New Roman"/>
                <a:ea typeface="+mn-ea"/>
                <a:cs typeface="+mn-cs"/>
              </a:rPr>
              <a:t>Mormon</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church.  </a:t>
            </a:r>
            <a:r>
              <a:rPr kumimoji="0" lang="en-US" sz="2400" b="0" i="0" u="none" strike="noStrike" kern="1200" cap="none" spc="0" normalizeH="0" baseline="0" noProof="0" dirty="0" err="1">
                <a:ln>
                  <a:noFill/>
                </a:ln>
                <a:solidFill>
                  <a:srgbClr val="000000"/>
                </a:solidFill>
                <a:effectLst/>
                <a:uLnTx/>
                <a:uFillTx/>
                <a:latin typeface="Times New Roman"/>
                <a:ea typeface="+mn-ea"/>
                <a:cs typeface="+mn-cs"/>
              </a:rPr>
              <a:t>Rigdon</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soon visited New York and quickly became Smith’s primary assistant.” - Wiki </a:t>
            </a:r>
          </a:p>
        </p:txBody>
      </p:sp>
      <p:pic>
        <p:nvPicPr>
          <p:cNvPr id="1026" name="Picture 2">
            <a:extLst>
              <a:ext uri="{FF2B5EF4-FFF2-40B4-BE49-F238E27FC236}">
                <a16:creationId xmlns:a16="http://schemas.microsoft.com/office/drawing/2014/main" id="{F5E52FE2-8A1B-4C17-B8C3-B039E1185D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8144" y="2519161"/>
            <a:ext cx="1560816" cy="1890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668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E48582-7D39-4F3F-9372-C1DD9CC4D378}"/>
              </a:ext>
            </a:extLst>
          </p:cNvPr>
          <p:cNvPicPr/>
          <p:nvPr/>
        </p:nvPicPr>
        <p:blipFill>
          <a:blip r:embed="rId3" cstate="print"/>
          <a:srcRect/>
          <a:stretch>
            <a:fillRect/>
          </a:stretch>
        </p:blipFill>
        <p:spPr bwMode="auto">
          <a:xfrm>
            <a:off x="1289785" y="317635"/>
            <a:ext cx="9615638" cy="1443788"/>
          </a:xfrm>
          <a:prstGeom prst="rect">
            <a:avLst/>
          </a:prstGeom>
          <a:noFill/>
          <a:ln w="9525">
            <a:noFill/>
            <a:miter lim="800000"/>
            <a:headEnd/>
            <a:tailEnd/>
          </a:ln>
        </p:spPr>
      </p:pic>
      <p:sp>
        <p:nvSpPr>
          <p:cNvPr id="7" name="TextBox 6">
            <a:extLst>
              <a:ext uri="{FF2B5EF4-FFF2-40B4-BE49-F238E27FC236}">
                <a16:creationId xmlns:a16="http://schemas.microsoft.com/office/drawing/2014/main" id="{753A321A-0C62-4EDD-82F5-69EDEC18A9C1}"/>
              </a:ext>
            </a:extLst>
          </p:cNvPr>
          <p:cNvSpPr txBox="1"/>
          <p:nvPr/>
        </p:nvSpPr>
        <p:spPr>
          <a:xfrm>
            <a:off x="1934678" y="1761423"/>
            <a:ext cx="8248850" cy="4790359"/>
          </a:xfrm>
          <a:prstGeom prst="rect">
            <a:avLst/>
          </a:prstGeom>
          <a:noFill/>
        </p:spPr>
        <p:txBody>
          <a:bodyPr wrap="square">
            <a:spAutoFit/>
          </a:bodyPr>
          <a:lstStyle/>
          <a:p>
            <a:pPr marL="0" marR="0" algn="ctr">
              <a:lnSpc>
                <a:spcPct val="115000"/>
              </a:lnSpc>
              <a:spcBef>
                <a:spcPts val="0"/>
              </a:spcBef>
              <a:spcAft>
                <a:spcPts val="1000"/>
              </a:spcAft>
            </a:pPr>
            <a:r>
              <a:rPr lang="en-US" sz="1800" dirty="0">
                <a:effectLst/>
                <a:latin typeface="Times" panose="02020603050405020304" pitchFamily="18" charset="0"/>
                <a:ea typeface="Times New Roman" panose="02020603050405020304" pitchFamily="18" charset="0"/>
                <a:cs typeface="Times New Roman" panose="02020603050405020304" pitchFamily="18" charset="0"/>
              </a:rPr>
              <a:t>"M</a:t>
            </a:r>
            <a:r>
              <a:rPr lang="en-US" sz="1600" dirty="0">
                <a:effectLst/>
                <a:latin typeface="Times" panose="02020603050405020304" pitchFamily="18" charset="0"/>
                <a:ea typeface="Times New Roman" panose="02020603050405020304" pitchFamily="18" charset="0"/>
                <a:cs typeface="Times New Roman" panose="02020603050405020304" pitchFamily="18" charset="0"/>
              </a:rPr>
              <a:t>ORMONISM</a:t>
            </a:r>
            <a:r>
              <a:rPr lang="en-US" sz="1800" dirty="0">
                <a:effectLst/>
                <a:latin typeface="Times" panose="02020603050405020304" pitchFamily="18" charset="0"/>
                <a:ea typeface="Times New Roman" panose="02020603050405020304" pitchFamily="18" charset="0"/>
                <a:cs typeface="Times New Roman" panose="02020603050405020304" pitchFamily="18" charset="0"/>
              </a:rPr>
              <a:t> -- </a:t>
            </a:r>
            <a:r>
              <a:rPr lang="en-US" sz="1800" i="1" dirty="0">
                <a:effectLst/>
                <a:latin typeface="Times" panose="02020603050405020304" pitchFamily="18" charset="0"/>
                <a:ea typeface="Times New Roman" panose="02020603050405020304" pitchFamily="18" charset="0"/>
                <a:cs typeface="Times New Roman" panose="02020603050405020304" pitchFamily="18" charset="0"/>
              </a:rPr>
              <a:t>The Means by which it stole the True Gospel.</a:t>
            </a:r>
            <a:r>
              <a:rPr lang="en-US" sz="18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panose="02020603050405020304" pitchFamily="18" charset="0"/>
                <a:ea typeface="Times New Roman" panose="02020603050405020304" pitchFamily="18" charset="0"/>
              </a:rPr>
              <a:t>"I</a:t>
            </a:r>
            <a:r>
              <a:rPr lang="en-US" sz="1600" dirty="0">
                <a:effectLst/>
                <a:latin typeface="Times" panose="02020603050405020304" pitchFamily="18" charset="0"/>
                <a:ea typeface="Times New Roman" panose="02020603050405020304" pitchFamily="18" charset="0"/>
              </a:rPr>
              <a:t>T</a:t>
            </a:r>
            <a:r>
              <a:rPr lang="en-US" sz="1800" dirty="0">
                <a:effectLst/>
                <a:latin typeface="Times" panose="02020603050405020304" pitchFamily="18" charset="0"/>
                <a:ea typeface="Times New Roman" panose="02020603050405020304" pitchFamily="18" charset="0"/>
              </a:rPr>
              <a:t> is well known that the Mormons preach the true gospel and plead for immediate obedience to it on the part of the hearers, as the advocates of original Christianity do. This was not an original measure of Mormonism; for, indeed, baptism for the remission of sins is a phrase not found in their book. A few of their leaders took it from Rigdon, at Euclid, on the Western Reserve, as may be learned from brother Jones' account of their first visit to Kirtland, published in a preceding volume of the </a:t>
            </a:r>
            <a:r>
              <a:rPr lang="en-US" sz="1800" i="1" dirty="0">
                <a:effectLst/>
                <a:latin typeface="Times" panose="02020603050405020304" pitchFamily="18" charset="0"/>
                <a:ea typeface="Times New Roman" panose="02020603050405020304" pitchFamily="18" charset="0"/>
              </a:rPr>
              <a:t>Evangelist.</a:t>
            </a:r>
            <a:r>
              <a:rPr lang="en-US" sz="1800" dirty="0">
                <a:effectLst/>
                <a:latin typeface="Times" panose="02020603050405020304" pitchFamily="18" charset="0"/>
                <a:ea typeface="Times New Roman" panose="02020603050405020304" pitchFamily="18" charset="0"/>
              </a:rPr>
              <a:t> Rigdon, we were perfectly aware, had possessed himself of our analysis of the gospel and the plea for obedience raised thereupon; but not, choosing to rely on my own recollection of the means by, and the times at, which they were imparted to him, we wrote to Mr. Bentley, who is his brother-in-law, for the necessary information. Mr. Bentley's letter shows not only whence he received his knowledge of the true gospel; but also that, coward that he was, he had not the independence necessary to preach it in his own vicinity after he had received it. Thus, knowledge of ordering and pleading the elements of the true gospel by that people, is seen to arise near the same time and from the same source as that of our own reformation.”</a:t>
            </a:r>
            <a:endParaRPr lang="en-US" dirty="0"/>
          </a:p>
        </p:txBody>
      </p:sp>
    </p:spTree>
    <p:extLst>
      <p:ext uri="{BB962C8B-B14F-4D97-AF65-F5344CB8AC3E}">
        <p14:creationId xmlns:p14="http://schemas.microsoft.com/office/powerpoint/2010/main" val="29075927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BB07-05F2-47F6-BB4C-D6F85D52DBBB}"/>
              </a:ext>
            </a:extLst>
          </p:cNvPr>
          <p:cNvSpPr>
            <a:spLocks noGrp="1"/>
          </p:cNvSpPr>
          <p:nvPr>
            <p:ph type="title"/>
          </p:nvPr>
        </p:nvSpPr>
        <p:spPr>
          <a:xfrm>
            <a:off x="2902998" y="897621"/>
            <a:ext cx="8801274" cy="922789"/>
          </a:xfrm>
          <a:solidFill>
            <a:schemeClr val="accent1">
              <a:lumMod val="40000"/>
              <a:lumOff val="60000"/>
            </a:schemeClr>
          </a:solidFill>
        </p:spPr>
        <p:txBody>
          <a:bodyPr>
            <a:normAutofit/>
          </a:bodyPr>
          <a:lstStyle/>
          <a:p>
            <a:r>
              <a:rPr lang="en-US" sz="4800" dirty="0">
                <a:effectLst>
                  <a:outerShdw blurRad="38100" dist="38100" dir="2700000" algn="tl">
                    <a:srgbClr val="000000">
                      <a:alpha val="43137"/>
                    </a:srgbClr>
                  </a:outerShdw>
                </a:effectLst>
              </a:rPr>
              <a:t> PRESENTATION OUTLINE</a:t>
            </a:r>
          </a:p>
        </p:txBody>
      </p:sp>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a:xfrm>
            <a:off x="2627790" y="2858702"/>
            <a:ext cx="9472474" cy="3231201"/>
          </a:xfrm>
        </p:spPr>
        <p:txBody>
          <a:bodyPr>
            <a:normAutofit fontScale="92500"/>
          </a:bodyPr>
          <a:lstStyle/>
          <a:p>
            <a:r>
              <a:rPr lang="en-US" sz="4400" b="1" dirty="0"/>
              <a:t>Background on the Mormon Church</a:t>
            </a:r>
          </a:p>
          <a:p>
            <a:r>
              <a:rPr lang="en-US" sz="4400" b="1" dirty="0"/>
              <a:t>Background on the Mormon Scriptures</a:t>
            </a:r>
          </a:p>
          <a:p>
            <a:r>
              <a:rPr lang="en-US" sz="4400" b="1" dirty="0"/>
              <a:t>Background on the Mormon Missionary </a:t>
            </a:r>
          </a:p>
          <a:p>
            <a:pPr marL="0" indent="0">
              <a:buNone/>
            </a:pPr>
            <a:endParaRPr lang="en-US" sz="4800" b="1" dirty="0"/>
          </a:p>
          <a:p>
            <a:endParaRPr lang="en-US" sz="4400" b="1" dirty="0"/>
          </a:p>
          <a:p>
            <a:endParaRPr lang="en-US" sz="4400" b="1" dirty="0"/>
          </a:p>
          <a:p>
            <a:endParaRPr lang="en-US" dirty="0"/>
          </a:p>
        </p:txBody>
      </p:sp>
    </p:spTree>
    <p:extLst>
      <p:ext uri="{BB962C8B-B14F-4D97-AF65-F5344CB8AC3E}">
        <p14:creationId xmlns:p14="http://schemas.microsoft.com/office/powerpoint/2010/main" val="2987502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36A4-B2A0-4D08-B279-2223CF87F9E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0C3A29E-9F79-4D43-AE3B-44A054B6F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738" y="-1649895"/>
            <a:ext cx="15306260" cy="8706678"/>
          </a:xfrm>
          <a:prstGeom prst="rect">
            <a:avLst/>
          </a:prstGeom>
        </p:spPr>
      </p:pic>
    </p:spTree>
    <p:extLst>
      <p:ext uri="{BB962C8B-B14F-4D97-AF65-F5344CB8AC3E}">
        <p14:creationId xmlns:p14="http://schemas.microsoft.com/office/powerpoint/2010/main" val="683438135"/>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06099-11FA-4687-B88D-E9AD8EF0460D}"/>
              </a:ext>
            </a:extLst>
          </p:cNvPr>
          <p:cNvPicPr/>
          <p:nvPr/>
        </p:nvPicPr>
        <p:blipFill>
          <a:blip r:embed="rId3" cstate="print"/>
          <a:srcRect/>
          <a:stretch>
            <a:fillRect/>
          </a:stretch>
        </p:blipFill>
        <p:spPr bwMode="auto">
          <a:xfrm>
            <a:off x="1289785" y="317635"/>
            <a:ext cx="9615638" cy="1443788"/>
          </a:xfrm>
          <a:prstGeom prst="rect">
            <a:avLst/>
          </a:prstGeom>
          <a:noFill/>
          <a:ln w="9525">
            <a:noFill/>
            <a:miter lim="800000"/>
            <a:headEnd/>
            <a:tailEnd/>
          </a:ln>
        </p:spPr>
      </p:pic>
      <p:sp>
        <p:nvSpPr>
          <p:cNvPr id="7" name="TextBox 6">
            <a:extLst>
              <a:ext uri="{FF2B5EF4-FFF2-40B4-BE49-F238E27FC236}">
                <a16:creationId xmlns:a16="http://schemas.microsoft.com/office/drawing/2014/main" id="{F31B503D-41AC-48BD-81BF-81BA3A80A42C}"/>
              </a:ext>
            </a:extLst>
          </p:cNvPr>
          <p:cNvSpPr txBox="1"/>
          <p:nvPr/>
        </p:nvSpPr>
        <p:spPr>
          <a:xfrm>
            <a:off x="2194560" y="2059806"/>
            <a:ext cx="7825338" cy="3693319"/>
          </a:xfrm>
          <a:prstGeom prst="rect">
            <a:avLst/>
          </a:prstGeom>
          <a:noFill/>
        </p:spPr>
        <p:txBody>
          <a:bodyPr wrap="square">
            <a:spAutoFit/>
          </a:bodyPr>
          <a:lstStyle/>
          <a:p>
            <a:r>
              <a:rPr lang="en-US" sz="1800" dirty="0">
                <a:effectLst/>
                <a:latin typeface="Times" panose="02020603050405020304" pitchFamily="18" charset="0"/>
                <a:ea typeface="Times New Roman" panose="02020603050405020304" pitchFamily="18" charset="0"/>
              </a:rPr>
              <a:t>Men remember what they </a:t>
            </a:r>
            <a:r>
              <a:rPr lang="en-US" sz="1800" i="1" dirty="0">
                <a:effectLst/>
                <a:latin typeface="Times" panose="02020603050405020304" pitchFamily="18" charset="0"/>
                <a:ea typeface="Times New Roman" panose="02020603050405020304" pitchFamily="18" charset="0"/>
              </a:rPr>
              <a:t>hear,</a:t>
            </a:r>
            <a:r>
              <a:rPr lang="en-US" sz="1800" dirty="0">
                <a:effectLst/>
                <a:latin typeface="Times" panose="02020603050405020304" pitchFamily="18" charset="0"/>
                <a:ea typeface="Times New Roman" panose="02020603050405020304" pitchFamily="18" charset="0"/>
              </a:rPr>
              <a:t> as well as what they </a:t>
            </a:r>
            <a:r>
              <a:rPr lang="en-US" sz="1800" i="1" dirty="0">
                <a:effectLst/>
                <a:latin typeface="Times" panose="02020603050405020304" pitchFamily="18" charset="0"/>
                <a:ea typeface="Times New Roman" panose="02020603050405020304" pitchFamily="18" charset="0"/>
              </a:rPr>
              <a:t>see.</a:t>
            </a:r>
            <a:r>
              <a:rPr lang="en-US" sz="1800" dirty="0">
                <a:effectLst/>
                <a:latin typeface="Times" panose="02020603050405020304" pitchFamily="18" charset="0"/>
                <a:ea typeface="Times New Roman" panose="02020603050405020304" pitchFamily="18" charset="0"/>
              </a:rPr>
              <a:t> Again, if men are said to "steal" what they see, may they not be said to "steal" what they hear? And if nothing short of seeing an action performed could explain this mystery, how comes the good Baptist Taylor to insert in his history of churches in Kentucky, writing about the time of the aforesaid conversation, the same views on this subject which are contained in the Book of Mormon? It is, therefore, no disparagement of these views of baptism that they are found in the Book of Mormon, more than that they are found in Taylor's History of Ten Baptist Churches in Kentucky, published three years before the Book of Mormon. But that </a:t>
            </a:r>
            <a:r>
              <a:rPr lang="en-US" sz="1800" b="1" dirty="0">
                <a:effectLst/>
                <a:latin typeface="Times" panose="02020603050405020304" pitchFamily="18" charset="0"/>
                <a:ea typeface="Times New Roman" panose="02020603050405020304" pitchFamily="18" charset="0"/>
              </a:rPr>
              <a:t>Sidney Rigdon </a:t>
            </a:r>
            <a:r>
              <a:rPr lang="en-US" sz="1800" dirty="0">
                <a:effectLst/>
                <a:latin typeface="Times" panose="02020603050405020304" pitchFamily="18" charset="0"/>
                <a:ea typeface="Times New Roman" panose="02020603050405020304" pitchFamily="18" charset="0"/>
              </a:rPr>
              <a:t>had a hand in the manufacture of the religious part of the Book of Mormon is clearly established from this fact, and from other expressions in that book, as certainly "stolen" from our brethren as that he once was amongst them. Our brother of the Evangelist seems on other occasions, as well as this, to draw conclusions. </a:t>
            </a:r>
            <a:endParaRPr lang="en-US" dirty="0"/>
          </a:p>
        </p:txBody>
      </p:sp>
    </p:spTree>
    <p:extLst>
      <p:ext uri="{BB962C8B-B14F-4D97-AF65-F5344CB8AC3E}">
        <p14:creationId xmlns:p14="http://schemas.microsoft.com/office/powerpoint/2010/main" val="8374730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882" y="875899"/>
            <a:ext cx="11656194" cy="721896"/>
          </a:xfrm>
        </p:spPr>
        <p:txBody>
          <a:bodyPr>
            <a:normAutofit fontScale="90000"/>
          </a:bodyPr>
          <a:lstStyle/>
          <a:p>
            <a:r>
              <a:rPr lang="en-US" altLang="en-US" sz="4800" dirty="0">
                <a:solidFill>
                  <a:srgbClr val="C00000"/>
                </a:solidFill>
                <a:latin typeface="Showcard Gothic" panose="04020904020102020604" pitchFamily="82" charset="0"/>
              </a:rPr>
              <a:t>  18</a:t>
            </a:r>
            <a:r>
              <a:rPr lang="en-US" altLang="en-US" sz="4000" dirty="0">
                <a:solidFill>
                  <a:srgbClr val="C00000"/>
                </a:solidFill>
                <a:latin typeface="Showcard Gothic" panose="04020904020102020604" pitchFamily="82" charset="0"/>
              </a:rPr>
              <a:t>44 </a:t>
            </a:r>
            <a:r>
              <a:rPr lang="en-US" altLang="en-US" sz="4000" dirty="0" err="1">
                <a:solidFill>
                  <a:srgbClr val="C00000"/>
                </a:solidFill>
                <a:latin typeface="Showcard Gothic" panose="04020904020102020604" pitchFamily="82" charset="0"/>
              </a:rPr>
              <a:t>u.s.</a:t>
            </a:r>
            <a:r>
              <a:rPr lang="en-US" altLang="en-US" sz="4000" dirty="0">
                <a:solidFill>
                  <a:srgbClr val="C00000"/>
                </a:solidFill>
                <a:latin typeface="Showcard Gothic" panose="04020904020102020604" pitchFamily="82" charset="0"/>
              </a:rPr>
              <a:t> Presidential Candidate  Joseph Smith</a:t>
            </a:r>
            <a:br>
              <a:rPr lang="en-US" altLang="en-US" sz="4000" dirty="0">
                <a:solidFill>
                  <a:srgbClr val="C00000"/>
                </a:solidFill>
                <a:latin typeface="Showcard Gothic" panose="04020904020102020604" pitchFamily="82" charset="0"/>
              </a:rPr>
            </a:br>
            <a:r>
              <a:rPr lang="en-US" altLang="en-US" sz="4000" dirty="0">
                <a:solidFill>
                  <a:srgbClr val="C00000"/>
                </a:solidFill>
                <a:latin typeface="Showcard Gothic" panose="04020904020102020604" pitchFamily="82" charset="0"/>
              </a:rPr>
              <a:t>    the first assassinated U.S.A. </a:t>
            </a:r>
            <a:r>
              <a:rPr lang="en-US" altLang="en-US" sz="4000" dirty="0" err="1">
                <a:solidFill>
                  <a:srgbClr val="C00000"/>
                </a:solidFill>
                <a:latin typeface="Showcard Gothic" panose="04020904020102020604" pitchFamily="82" charset="0"/>
              </a:rPr>
              <a:t>potus</a:t>
            </a:r>
            <a:r>
              <a:rPr lang="en-US" altLang="en-US" sz="4000" dirty="0">
                <a:solidFill>
                  <a:srgbClr val="C00000"/>
                </a:solidFill>
                <a:latin typeface="Showcard Gothic" panose="04020904020102020604" pitchFamily="82" charset="0"/>
              </a:rPr>
              <a:t> candidate</a:t>
            </a:r>
            <a:br>
              <a:rPr lang="en-US" altLang="en-US" sz="4800" dirty="0">
                <a:solidFill>
                  <a:srgbClr val="FFFFFF"/>
                </a:solidFill>
                <a:latin typeface="Tahoma" panose="020B0604030504040204" pitchFamily="34" charset="0"/>
              </a:rPr>
            </a:br>
            <a:endParaRPr lang="en-US" dirty="0"/>
          </a:p>
        </p:txBody>
      </p:sp>
      <p:sp>
        <p:nvSpPr>
          <p:cNvPr id="4" name="TextBox 3">
            <a:extLst>
              <a:ext uri="{FF2B5EF4-FFF2-40B4-BE49-F238E27FC236}">
                <a16:creationId xmlns:a16="http://schemas.microsoft.com/office/drawing/2014/main" id="{243BEBB8-0BBE-4968-9B1F-78AB7F64C146}"/>
              </a:ext>
            </a:extLst>
          </p:cNvPr>
          <p:cNvSpPr txBox="1"/>
          <p:nvPr/>
        </p:nvSpPr>
        <p:spPr>
          <a:xfrm>
            <a:off x="1626669" y="1771048"/>
            <a:ext cx="8941871" cy="4216539"/>
          </a:xfrm>
          <a:prstGeom prst="rect">
            <a:avLst/>
          </a:prstGeom>
          <a:solidFill>
            <a:schemeClr val="accent4">
              <a:lumMod val="40000"/>
              <a:lumOff val="60000"/>
            </a:schemeClr>
          </a:solidFill>
        </p:spPr>
        <p:txBody>
          <a:bodyPr wrap="square">
            <a:spAutoFit/>
          </a:bodyPr>
          <a:lstStyle/>
          <a:p>
            <a:pPr algn="l" rtl="0"/>
            <a:r>
              <a:rPr lang="en-US" sz="2000" b="1" i="0" dirty="0">
                <a:solidFill>
                  <a:srgbClr val="C00000"/>
                </a:solidFill>
                <a:effectLst/>
                <a:latin typeface="-apple-system"/>
              </a:rPr>
              <a:t>“1844 presidential election was a very close race. Illinois could very well have held the balance of power in the electoral college to determine whether the Whigs or the Democrats won. It was a very close race in Illinois with a balance of power resting squarely in the hands of Joseph Smith and the Latter-day Saints.</a:t>
            </a:r>
          </a:p>
          <a:p>
            <a:pPr algn="l" rtl="0"/>
            <a:endParaRPr lang="en-US" sz="800" b="1" i="0" dirty="0">
              <a:solidFill>
                <a:srgbClr val="C00000"/>
              </a:solidFill>
              <a:effectLst/>
              <a:latin typeface="-apple-system"/>
            </a:endParaRPr>
          </a:p>
          <a:p>
            <a:pPr algn="l" rtl="0"/>
            <a:r>
              <a:rPr lang="en-US" sz="2000" b="1" i="0" dirty="0">
                <a:solidFill>
                  <a:srgbClr val="C00000"/>
                </a:solidFill>
                <a:effectLst/>
                <a:latin typeface="-apple-system"/>
              </a:rPr>
              <a:t>There was friction between both major political parties and the Latter-day Saints. When Joseph Smith decided to run for the presidency, he did so primarily to make his views known and to bring the plight of the Latter-day Saints, particularly as to the state confiscation of the Saints property in Missouri, to the public spotlight.</a:t>
            </a:r>
          </a:p>
          <a:p>
            <a:pPr algn="l" rtl="0"/>
            <a:r>
              <a:rPr lang="en-US" sz="2000" b="1" i="0" dirty="0">
                <a:solidFill>
                  <a:srgbClr val="C00000"/>
                </a:solidFill>
                <a:effectLst/>
                <a:latin typeface="-apple-system"/>
              </a:rPr>
              <a:t>Both the Democrats and the Whigs feared that he would sway the electoral votes in Illinois, and perhaps other states. Probably no one since Joseph Smith up until the candidacy of Ross Perot did any third-party candidate hold so much power.</a:t>
            </a:r>
          </a:p>
          <a:p>
            <a:pPr algn="l" rtl="0"/>
            <a:r>
              <a:rPr lang="en-US" sz="2000" b="1" i="0" dirty="0">
                <a:solidFill>
                  <a:srgbClr val="C00000"/>
                </a:solidFill>
                <a:effectLst/>
                <a:latin typeface="-apple-system"/>
              </a:rPr>
              <a:t>All of that may be </a:t>
            </a:r>
            <a:r>
              <a:rPr lang="en-US" sz="2000" b="1" dirty="0">
                <a:solidFill>
                  <a:srgbClr val="C00000"/>
                </a:solidFill>
                <a:latin typeface="-apple-system"/>
              </a:rPr>
              <a:t>very </a:t>
            </a:r>
            <a:r>
              <a:rPr lang="en-US" sz="2000" b="1" i="0" dirty="0">
                <a:solidFill>
                  <a:srgbClr val="C00000"/>
                </a:solidFill>
                <a:effectLst/>
                <a:latin typeface="-apple-system"/>
              </a:rPr>
              <a:t>interesting, but the bottom line is that Joseph Smith was, indeed, the first presidential candidate assassinated while running for office.”</a:t>
            </a:r>
          </a:p>
        </p:txBody>
      </p:sp>
    </p:spTree>
    <p:extLst>
      <p:ext uri="{BB962C8B-B14F-4D97-AF65-F5344CB8AC3E}">
        <p14:creationId xmlns:p14="http://schemas.microsoft.com/office/powerpoint/2010/main" val="365464560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E4A63DAF-7FB1-4431-BBCC-2E2257AC0CF3}"/>
              </a:ext>
            </a:extLst>
          </p:cNvPr>
          <p:cNvPicPr>
            <a:picLocks noChangeAspect="1"/>
          </p:cNvPicPr>
          <p:nvPr/>
        </p:nvPicPr>
        <p:blipFill>
          <a:blip r:embed="rId3"/>
          <a:stretch>
            <a:fillRect/>
          </a:stretch>
        </p:blipFill>
        <p:spPr>
          <a:xfrm>
            <a:off x="442763" y="413886"/>
            <a:ext cx="11328934" cy="6035040"/>
          </a:xfrm>
          <a:prstGeom prst="rect">
            <a:avLst/>
          </a:prstGeom>
        </p:spPr>
      </p:pic>
    </p:spTree>
    <p:extLst>
      <p:ext uri="{BB962C8B-B14F-4D97-AF65-F5344CB8AC3E}">
        <p14:creationId xmlns:p14="http://schemas.microsoft.com/office/powerpoint/2010/main" val="39350856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5822FB56-A331-408B-994D-AC9260C92375}"/>
              </a:ext>
            </a:extLst>
          </p:cNvPr>
          <p:cNvPicPr>
            <a:picLocks noChangeAspect="1"/>
          </p:cNvPicPr>
          <p:nvPr/>
        </p:nvPicPr>
        <p:blipFill>
          <a:blip r:embed="rId3"/>
          <a:stretch>
            <a:fillRect/>
          </a:stretch>
        </p:blipFill>
        <p:spPr>
          <a:xfrm>
            <a:off x="404261" y="394636"/>
            <a:ext cx="11405937" cy="6073542"/>
          </a:xfrm>
          <a:prstGeom prst="rect">
            <a:avLst/>
          </a:prstGeom>
        </p:spPr>
      </p:pic>
    </p:spTree>
    <p:extLst>
      <p:ext uri="{BB962C8B-B14F-4D97-AF65-F5344CB8AC3E}">
        <p14:creationId xmlns:p14="http://schemas.microsoft.com/office/powerpoint/2010/main" val="26335365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676BDC-E95D-46F6-A6E5-FA0A3DF4D8E2}"/>
              </a:ext>
            </a:extLst>
          </p:cNvPr>
          <p:cNvPicPr/>
          <p:nvPr/>
        </p:nvPicPr>
        <p:blipFill>
          <a:blip r:embed="rId3" cstate="print"/>
          <a:srcRect/>
          <a:stretch>
            <a:fillRect/>
          </a:stretch>
        </p:blipFill>
        <p:spPr bwMode="auto">
          <a:xfrm>
            <a:off x="1289785" y="317635"/>
            <a:ext cx="9615638" cy="1443788"/>
          </a:xfrm>
          <a:prstGeom prst="rect">
            <a:avLst/>
          </a:prstGeom>
          <a:noFill/>
          <a:ln w="9525">
            <a:noFill/>
            <a:miter lim="800000"/>
            <a:headEnd/>
            <a:tailEnd/>
          </a:ln>
        </p:spPr>
      </p:pic>
      <p:sp>
        <p:nvSpPr>
          <p:cNvPr id="5" name="TextBox 4">
            <a:extLst>
              <a:ext uri="{FF2B5EF4-FFF2-40B4-BE49-F238E27FC236}">
                <a16:creationId xmlns:a16="http://schemas.microsoft.com/office/drawing/2014/main" id="{BAA1D223-D504-42E6-8368-D044C6AF3B96}"/>
              </a:ext>
            </a:extLst>
          </p:cNvPr>
          <p:cNvSpPr txBox="1"/>
          <p:nvPr/>
        </p:nvSpPr>
        <p:spPr>
          <a:xfrm>
            <a:off x="1145405" y="2192349"/>
            <a:ext cx="10019899" cy="4232441"/>
          </a:xfrm>
          <a:prstGeom prst="rect">
            <a:avLst/>
          </a:prstGeom>
          <a:noFill/>
        </p:spPr>
        <p:txBody>
          <a:bodyPr wrap="square">
            <a:spAutoFit/>
          </a:bodyPr>
          <a:lstStyle/>
          <a:p>
            <a:pPr marL="0" marR="0" algn="ctr">
              <a:lnSpc>
                <a:spcPct val="115000"/>
              </a:lnSpc>
              <a:spcBef>
                <a:spcPts val="0"/>
              </a:spcBef>
              <a:spcAft>
                <a:spcPts val="1000"/>
              </a:spcAft>
            </a:pPr>
            <a:r>
              <a:rPr lang="en-US" sz="1800" b="1" dirty="0">
                <a:effectLst/>
                <a:latin typeface="Times" panose="02020603050405020304" pitchFamily="18" charset="0"/>
                <a:ea typeface="Times New Roman" panose="02020603050405020304" pitchFamily="18" charset="0"/>
                <a:cs typeface="Times New Roman" panose="02020603050405020304" pitchFamily="18" charset="0"/>
              </a:rPr>
              <a:t>DEATH  OF  J.  SMITH,  THE  MORMON  IMPOSTOR.</a:t>
            </a:r>
            <a:r>
              <a:rPr lang="en-US" sz="18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effectLst/>
                <a:latin typeface="Times" panose="02020603050405020304" pitchFamily="18" charset="0"/>
                <a:ea typeface="Times New Roman" panose="02020603050405020304" pitchFamily="18" charset="0"/>
              </a:rPr>
              <a:t>JOSEPH SMITH and his brother HIRAM have been providentially cut off in the midst of their diabolical career. They were most lawlessly and </a:t>
            </a:r>
            <a:r>
              <a:rPr lang="en-US" sz="1600" dirty="0" err="1">
                <a:effectLst/>
                <a:latin typeface="Times" panose="02020603050405020304" pitchFamily="18" charset="0"/>
                <a:ea typeface="Times New Roman" panose="02020603050405020304" pitchFamily="18" charset="0"/>
              </a:rPr>
              <a:t>mobocratically</a:t>
            </a:r>
            <a:r>
              <a:rPr lang="en-US" sz="1600" dirty="0">
                <a:effectLst/>
                <a:latin typeface="Times" panose="02020603050405020304" pitchFamily="18" charset="0"/>
                <a:ea typeface="Times New Roman" panose="02020603050405020304" pitchFamily="18" charset="0"/>
              </a:rPr>
              <a:t> put to death. One of the antediluvian signs of the times was, that "the earth was filled with violence." From Boston and Philadelphia to New Orleans this land is filled with violence; and, analogically reasoning, some great catastrophe is coming upon the world. There is no law of sufficient authority in the hands of this government to preserve peace and safety in this country. The sword of the magistrate is worn in vain. </a:t>
            </a:r>
            <a:br>
              <a:rPr lang="en-US" sz="1600" dirty="0">
                <a:effectLst/>
                <a:latin typeface="Times" panose="02020603050405020304" pitchFamily="18" charset="0"/>
                <a:ea typeface="Times New Roman" panose="02020603050405020304" pitchFamily="18" charset="0"/>
              </a:rPr>
            </a:br>
            <a:br>
              <a:rPr lang="en-US" sz="1600" dirty="0">
                <a:effectLst/>
                <a:latin typeface="Times" panose="02020603050405020304" pitchFamily="18" charset="0"/>
                <a:ea typeface="Times New Roman" panose="02020603050405020304" pitchFamily="18" charset="0"/>
              </a:rPr>
            </a:br>
            <a:r>
              <a:rPr lang="en-US" sz="1600" dirty="0">
                <a:effectLst/>
                <a:latin typeface="Times" panose="02020603050405020304" pitchFamily="18" charset="0"/>
                <a:ea typeface="Times New Roman" panose="02020603050405020304" pitchFamily="18" charset="0"/>
              </a:rPr>
              <a:t>But the money-digger, the juggler, and the founder of the Golden Bible delusion, has been hurried away in the midst of his madness to his final account. 'He died not as a righteous man </a:t>
            </a:r>
            <a:r>
              <a:rPr lang="en-US" sz="1600" dirty="0" err="1">
                <a:effectLst/>
                <a:latin typeface="Times" panose="02020603050405020304" pitchFamily="18" charset="0"/>
                <a:ea typeface="Times New Roman" panose="02020603050405020304" pitchFamily="18" charset="0"/>
              </a:rPr>
              <a:t>dieth</a:t>
            </a:r>
            <a:r>
              <a:rPr lang="en-US" sz="1600" dirty="0">
                <a:effectLst/>
                <a:latin typeface="Times" panose="02020603050405020304" pitchFamily="18" charset="0"/>
                <a:ea typeface="Times New Roman" panose="02020603050405020304" pitchFamily="18" charset="0"/>
              </a:rPr>
              <a:t>.' The hand of the Lord was heavy upon him. An outlaw himself, God cut him off by outlaws. He requited him according to his works. He was not </a:t>
            </a:r>
            <a:r>
              <a:rPr lang="en-US" sz="1600" i="1" dirty="0">
                <a:effectLst/>
                <a:latin typeface="Times" panose="02020603050405020304" pitchFamily="18" charset="0"/>
                <a:ea typeface="Times New Roman" panose="02020603050405020304" pitchFamily="18" charset="0"/>
              </a:rPr>
              <a:t>persecuted,</a:t>
            </a:r>
            <a:r>
              <a:rPr lang="en-US" sz="1600" dirty="0">
                <a:effectLst/>
                <a:latin typeface="Times" panose="02020603050405020304" pitchFamily="18" charset="0"/>
                <a:ea typeface="Times New Roman" panose="02020603050405020304" pitchFamily="18" charset="0"/>
              </a:rPr>
              <a:t> unless to punish a traitor, a public plunderer, a marauder, be persecution! The killing of Robespierre was not murder. It was the outrages of the Mormons that brought upon the head of their leader the arm of justice. The phrenzy of a fanatic cannot make out of the affair persecution, Religion or religious opinions had nothing to do with it. It was neither more nor less than the assassination of one whose career was in open rebellion against God and man. Still the guilt of his death lies upon those who, in violation of the laws both of God and their country, dispatched him without even the form of a trial. </a:t>
            </a:r>
            <a:br>
              <a:rPr lang="en-US" sz="1600" dirty="0">
                <a:effectLst/>
                <a:latin typeface="Times" panose="02020603050405020304" pitchFamily="18" charset="0"/>
                <a:ea typeface="Times New Roman" panose="02020603050405020304" pitchFamily="18" charset="0"/>
              </a:rPr>
            </a:br>
            <a:r>
              <a:rPr lang="en-US" sz="1600" dirty="0">
                <a:effectLst/>
                <a:latin typeface="Times" panose="02020603050405020304" pitchFamily="18" charset="0"/>
                <a:ea typeface="Times New Roman" panose="02020603050405020304" pitchFamily="18" charset="0"/>
              </a:rPr>
              <a:t>                                  A. C. </a:t>
            </a:r>
            <a:endParaRPr lang="en-US" sz="1600" dirty="0"/>
          </a:p>
        </p:txBody>
      </p:sp>
    </p:spTree>
    <p:extLst>
      <p:ext uri="{BB962C8B-B14F-4D97-AF65-F5344CB8AC3E}">
        <p14:creationId xmlns:p14="http://schemas.microsoft.com/office/powerpoint/2010/main" val="33832404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1895" y="642594"/>
            <a:ext cx="10732168" cy="685692"/>
          </a:xfrm>
        </p:spPr>
        <p:txBody>
          <a:bodyPr>
            <a:normAutofit fontScale="90000"/>
          </a:bodyPr>
          <a:lstStyle/>
          <a:p>
            <a:r>
              <a:rPr lang="en-US" altLang="en-US" sz="4800" b="1" dirty="0">
                <a:effectLst>
                  <a:outerShdw blurRad="38100" dist="38100" dir="2700000" algn="tl">
                    <a:srgbClr val="000000">
                      <a:alpha val="43137"/>
                    </a:srgbClr>
                  </a:outerShdw>
                </a:effectLst>
              </a:rPr>
              <a:t>SIDNEY RIGDON VS. BRIGHAM YOUNG</a:t>
            </a:r>
            <a:endParaRPr lang="en-US"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3E150685-34F6-4A6C-B775-A4C063ED363A}"/>
              </a:ext>
            </a:extLst>
          </p:cNvPr>
          <p:cNvSpPr txBox="1"/>
          <p:nvPr/>
        </p:nvSpPr>
        <p:spPr>
          <a:xfrm>
            <a:off x="1809549" y="1578544"/>
            <a:ext cx="8364354" cy="4026552"/>
          </a:xfrm>
          <a:prstGeom prst="rect">
            <a:avLst/>
          </a:prstGeom>
          <a:noFill/>
        </p:spPr>
        <p:txBody>
          <a:bodyPr wrap="square">
            <a:spAutoFit/>
          </a:bodyPr>
          <a:lstStyle/>
          <a:p>
            <a:pPr marL="0" marR="0">
              <a:lnSpc>
                <a:spcPct val="107000"/>
              </a:lnSpc>
              <a:spcBef>
                <a:spcPts val="0"/>
              </a:spcBef>
              <a:spcAft>
                <a:spcPts val="800"/>
              </a:spcAft>
            </a:pPr>
            <a:r>
              <a:rPr lang="en-US" sz="24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“Only five of the vigilantes were tried for Smith’s murder, and none were convicted. Smith’s First Counselor and Vice-Presidential running mate, Sidney Rigdon, tried to take control of the Mormon Church; then Brigham Young, a former carpenter who’d been ordained to an advisory council called the Quorum of the Twelve, made the more politic suggestion that the whole Quorum should oversee the Church, with Young as its president; the congregation agreed. (The Council later did excommunicate Sidney Rigdon, who later established a competing church, which condemned polygamy, in Pittsburgh.)”  - </a:t>
            </a: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New Yorker Magazine</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69765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58680006-E9DA-4A27-B7C8-C87DBA026E9E}"/>
              </a:ext>
            </a:extLst>
          </p:cNvPr>
          <p:cNvPicPr>
            <a:picLocks noChangeAspect="1"/>
          </p:cNvPicPr>
          <p:nvPr/>
        </p:nvPicPr>
        <p:blipFill>
          <a:blip r:embed="rId3"/>
          <a:stretch>
            <a:fillRect/>
          </a:stretch>
        </p:blipFill>
        <p:spPr>
          <a:xfrm>
            <a:off x="452387" y="404260"/>
            <a:ext cx="11290434" cy="6015791"/>
          </a:xfrm>
          <a:prstGeom prst="rect">
            <a:avLst/>
          </a:prstGeom>
        </p:spPr>
      </p:pic>
    </p:spTree>
    <p:extLst>
      <p:ext uri="{BB962C8B-B14F-4D97-AF65-F5344CB8AC3E}">
        <p14:creationId xmlns:p14="http://schemas.microsoft.com/office/powerpoint/2010/main" val="367773334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676BDC-E95D-46F6-A6E5-FA0A3DF4D8E2}"/>
              </a:ext>
            </a:extLst>
          </p:cNvPr>
          <p:cNvPicPr/>
          <p:nvPr/>
        </p:nvPicPr>
        <p:blipFill>
          <a:blip r:embed="rId3" cstate="print"/>
          <a:srcRect/>
          <a:stretch>
            <a:fillRect/>
          </a:stretch>
        </p:blipFill>
        <p:spPr bwMode="auto">
          <a:xfrm>
            <a:off x="1289785" y="317635"/>
            <a:ext cx="9615638" cy="1443788"/>
          </a:xfrm>
          <a:prstGeom prst="rect">
            <a:avLst/>
          </a:prstGeom>
          <a:noFill/>
          <a:ln w="9525">
            <a:noFill/>
            <a:miter lim="800000"/>
            <a:headEnd/>
            <a:tailEnd/>
          </a:ln>
        </p:spPr>
      </p:pic>
      <p:sp>
        <p:nvSpPr>
          <p:cNvPr id="7" name="TextBox 6">
            <a:extLst>
              <a:ext uri="{FF2B5EF4-FFF2-40B4-BE49-F238E27FC236}">
                <a16:creationId xmlns:a16="http://schemas.microsoft.com/office/drawing/2014/main" id="{5150394D-42F1-4A9F-A7A0-5F458EE11EBD}"/>
              </a:ext>
            </a:extLst>
          </p:cNvPr>
          <p:cNvSpPr txBox="1"/>
          <p:nvPr/>
        </p:nvSpPr>
        <p:spPr>
          <a:xfrm>
            <a:off x="779646" y="2021305"/>
            <a:ext cx="10597415" cy="4171335"/>
          </a:xfrm>
          <a:prstGeom prst="rect">
            <a:avLst/>
          </a:prstGeom>
          <a:noFill/>
        </p:spPr>
        <p:txBody>
          <a:bodyPr wrap="square">
            <a:spAutoFit/>
          </a:bodyPr>
          <a:lstStyle/>
          <a:p>
            <a:pPr marL="0" marR="0" algn="ctr">
              <a:lnSpc>
                <a:spcPct val="115000"/>
              </a:lnSpc>
              <a:spcBef>
                <a:spcPts val="0"/>
              </a:spcBef>
              <a:spcAft>
                <a:spcPts val="1000"/>
              </a:spcAft>
            </a:pPr>
            <a:r>
              <a:rPr lang="en-US" sz="2000" b="1" dirty="0">
                <a:effectLst/>
                <a:latin typeface="Times" panose="02020603050405020304" pitchFamily="18" charset="0"/>
                <a:ea typeface="Times New Roman" panose="02020603050405020304" pitchFamily="18" charset="0"/>
                <a:cs typeface="Times New Roman" panose="02020603050405020304" pitchFamily="18" charset="0"/>
              </a:rPr>
              <a:t>MORMON  CHURCH  EXTINCT.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200"/>
              </a:spcAft>
            </a:pPr>
            <a:r>
              <a:rPr lang="en-US" sz="1200" dirty="0">
                <a:effectLst/>
                <a:latin typeface="Times" panose="02020603050405020304" pitchFamily="18" charset="0"/>
                <a:ea typeface="Times New Roman" panose="02020603050405020304" pitchFamily="18" charset="0"/>
                <a:cs typeface="Times New Roman" panose="02020603050405020304" pitchFamily="18" charset="0"/>
              </a:rPr>
              <a:t>The melancholy catastrophe of the murder of Joseph Smith, the presiding President, and Hyrum his brother, resulted in leaving one individual only known to the church as pointed out by repeated revelations, as Prophet, Seer, and Revelator for the Church -- viz. Sidney Rigdon. President Rigdon, who was then in Pittsburg, received instruction from the Lord to repair to this place, and present himself to the church for their acceptance or rejection; which actually did result in his rejection, and the appointment of the Twelve (by a large majority of the church) to the presidency of the whole church and its entire control. Verily believing as we do, that this was a vital departure from the order of Heaven, and a rejection of the only man who sustained the legal relation of a Revelator to the Church, and who was competent to reorganize the first Presidency, we dissented and lifted our voices against such proceedings, and manifested our adherence to President Rigdon. </a:t>
            </a:r>
            <a:br>
              <a:rPr lang="en-US" sz="1200" dirty="0">
                <a:effectLst/>
                <a:latin typeface="Times" panose="02020603050405020304" pitchFamily="18" charset="0"/>
                <a:ea typeface="Times New Roman" panose="02020603050405020304" pitchFamily="18" charset="0"/>
                <a:cs typeface="Times New Roman" panose="02020603050405020304" pitchFamily="18" charset="0"/>
              </a:rPr>
            </a:br>
            <a:br>
              <a:rPr lang="en-US" sz="1200" dirty="0">
                <a:effectLst/>
                <a:latin typeface="Times" panose="02020603050405020304" pitchFamily="18" charset="0"/>
                <a:ea typeface="Times New Roman" panose="02020603050405020304" pitchFamily="18" charset="0"/>
                <a:cs typeface="Times New Roman" panose="02020603050405020304" pitchFamily="18" charset="0"/>
              </a:rPr>
            </a:br>
            <a:r>
              <a:rPr lang="en-US" sz="1200" dirty="0">
                <a:effectLst/>
                <a:latin typeface="Times" panose="02020603050405020304" pitchFamily="18" charset="0"/>
                <a:ea typeface="Times New Roman" panose="02020603050405020304" pitchFamily="18" charset="0"/>
                <a:cs typeface="Times New Roman" panose="02020603050405020304" pitchFamily="18" charset="0"/>
              </a:rPr>
              <a:t>In consequence of this rejection, President Rigdon has received a commandment to reorganize the church; and for this reason the Twelve and their adherents have assiduously studied and striven to misrepresent the character and designs of President Rigdon and his friends, and have not scrupled to ascribe to them motives and designs the most base and dishonorable. We do declare that President Rigdon is above all malevolent aspersions of his reputation, and is known to us as a worthy law-abiding citizen, and a gentleman of unblemished character. </a:t>
            </a:r>
            <a:br>
              <a:rPr lang="en-US" sz="1200" dirty="0">
                <a:effectLst/>
                <a:latin typeface="Times" panose="02020603050405020304" pitchFamily="18" charset="0"/>
                <a:ea typeface="Times New Roman" panose="02020603050405020304" pitchFamily="18" charset="0"/>
                <a:cs typeface="Times New Roman" panose="02020603050405020304" pitchFamily="18" charset="0"/>
              </a:rPr>
            </a:br>
            <a:br>
              <a:rPr lang="en-US" sz="1200" dirty="0">
                <a:effectLst/>
                <a:latin typeface="Times" panose="02020603050405020304" pitchFamily="18" charset="0"/>
                <a:ea typeface="Times New Roman" panose="02020603050405020304" pitchFamily="18" charset="0"/>
                <a:cs typeface="Times New Roman" panose="02020603050405020304" pitchFamily="18" charset="0"/>
              </a:rPr>
            </a:br>
            <a:r>
              <a:rPr lang="en-US" sz="1200" dirty="0">
                <a:effectLst/>
                <a:latin typeface="Times" panose="02020603050405020304" pitchFamily="18" charset="0"/>
                <a:ea typeface="Times New Roman" panose="02020603050405020304" pitchFamily="18" charset="0"/>
                <a:cs typeface="Times New Roman" panose="02020603050405020304" pitchFamily="18" charset="0"/>
              </a:rPr>
              <a:t>We do, moreover, declare our sincere conviction, that, in rejecting Sidney Rigdon, the Church of Jesus Christ of Latter Day Saints does no longer exist, except in </a:t>
            </a:r>
            <a:r>
              <a:rPr lang="en-US" sz="1200" dirty="0" err="1">
                <a:effectLst/>
                <a:latin typeface="Times" panose="02020603050405020304" pitchFamily="18" charset="0"/>
                <a:ea typeface="Times New Roman" panose="02020603050405020304" pitchFamily="18" charset="0"/>
                <a:cs typeface="Times New Roman" panose="02020603050405020304" pitchFamily="18" charset="0"/>
              </a:rPr>
              <a:t>connexion</a:t>
            </a:r>
            <a:r>
              <a:rPr lang="en-US" sz="1200" dirty="0">
                <a:effectLst/>
                <a:latin typeface="Times" panose="02020603050405020304" pitchFamily="18" charset="0"/>
                <a:ea typeface="Times New Roman" panose="02020603050405020304" pitchFamily="18" charset="0"/>
                <a:cs typeface="Times New Roman" panose="02020603050405020304" pitchFamily="18" charset="0"/>
              </a:rPr>
              <a:t> with him; and that God has given no authority for an organization of the church, differing from that contained in the Book of Doctrine and Covenants. Heretofore the accused has had the privilege of a trial and an opportunity to reply to the charges brought against them; but on the memorable 8th of September, 1844,   this privilege was denied in open and flagrant violation of all the laws and rules of the church; thus manifesting clearly that the course they pursued towards us is one unsanctioned by law and unallowed by justice.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75617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4" name="Picture 6">
            <a:extLst>
              <a:ext uri="{FF2B5EF4-FFF2-40B4-BE49-F238E27FC236}">
                <a16:creationId xmlns:a16="http://schemas.microsoft.com/office/drawing/2014/main" id="{08BD7B74-B2FD-430E-9C7B-44C320341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933" b="28265"/>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4685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4EA9B-7CE8-483E-96BC-F7CE8ACC9AED}"/>
              </a:ext>
            </a:extLst>
          </p:cNvPr>
          <p:cNvSpPr>
            <a:spLocks noGrp="1"/>
          </p:cNvSpPr>
          <p:nvPr>
            <p:ph type="title"/>
          </p:nvPr>
        </p:nvSpPr>
        <p:spPr>
          <a:xfrm>
            <a:off x="2692400" y="1676400"/>
            <a:ext cx="6786880" cy="2509520"/>
          </a:xfrm>
        </p:spPr>
        <p:txBody>
          <a:bodyPr>
            <a:normAutofit/>
          </a:bodyPr>
          <a:lstStyle/>
          <a:p>
            <a:r>
              <a:rPr lang="en-US" sz="6600" dirty="0">
                <a:solidFill>
                  <a:srgbClr val="C00000"/>
                </a:solidFill>
                <a:effectLst>
                  <a:outerShdw blurRad="38100" dist="38100" dir="2700000" algn="tl">
                    <a:srgbClr val="000000">
                      <a:alpha val="43137"/>
                    </a:srgbClr>
                  </a:outerShdw>
                </a:effectLst>
              </a:rPr>
              <a:t>THE MORMON CHURCH</a:t>
            </a:r>
          </a:p>
        </p:txBody>
      </p:sp>
    </p:spTree>
    <p:extLst>
      <p:ext uri="{BB962C8B-B14F-4D97-AF65-F5344CB8AC3E}">
        <p14:creationId xmlns:p14="http://schemas.microsoft.com/office/powerpoint/2010/main" val="3182558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59224" y="447870"/>
            <a:ext cx="8220270" cy="1306286"/>
          </a:xfrm>
        </p:spPr>
        <p:txBody>
          <a:bodyPr/>
          <a:lstStyle/>
          <a:p>
            <a:r>
              <a:rPr lang="en-US" altLang="en-US" sz="4800" b="1" dirty="0"/>
              <a:t>    BRIGHAM YOUNG</a:t>
            </a:r>
            <a:endParaRPr lang="en-US" dirty="0"/>
          </a:p>
        </p:txBody>
      </p:sp>
      <p:pic>
        <p:nvPicPr>
          <p:cNvPr id="4" name="Content Placeholder 3">
            <a:extLst>
              <a:ext uri="{FF2B5EF4-FFF2-40B4-BE49-F238E27FC236}">
                <a16:creationId xmlns:a16="http://schemas.microsoft.com/office/drawing/2014/main" id="{3A8418F9-AFDE-452A-824C-8052952D5E2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00196" y="1884785"/>
            <a:ext cx="4385387" cy="401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1669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355DC7-19ED-4733-96EC-84BA18AD847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2644" y="673768"/>
            <a:ext cx="10761044" cy="5553777"/>
          </a:xfrm>
          <a:prstGeom prst="rect">
            <a:avLst/>
          </a:prstGeom>
          <a:noFill/>
          <a:ln>
            <a:noFill/>
          </a:ln>
        </p:spPr>
      </p:pic>
      <p:sp>
        <p:nvSpPr>
          <p:cNvPr id="2" name="TextBox 1">
            <a:extLst>
              <a:ext uri="{FF2B5EF4-FFF2-40B4-BE49-F238E27FC236}">
                <a16:creationId xmlns:a16="http://schemas.microsoft.com/office/drawing/2014/main" id="{0F9B6A6F-11AC-4AC5-8F9B-8DC3C21D538F}"/>
              </a:ext>
            </a:extLst>
          </p:cNvPr>
          <p:cNvSpPr txBox="1"/>
          <p:nvPr/>
        </p:nvSpPr>
        <p:spPr>
          <a:xfrm>
            <a:off x="2656573" y="6184232"/>
            <a:ext cx="6708807" cy="276999"/>
          </a:xfrm>
          <a:prstGeom prst="rect">
            <a:avLst/>
          </a:prstGeom>
          <a:solidFill>
            <a:srgbClr val="FFFF00"/>
          </a:solidFill>
        </p:spPr>
        <p:txBody>
          <a:bodyPr wrap="square" rtlCol="0">
            <a:spAutoFit/>
          </a:bodyPr>
          <a:lstStyle/>
          <a:p>
            <a:r>
              <a:rPr lang="en-US" sz="1200" dirty="0">
                <a:solidFill>
                  <a:srgbClr val="00B0F0"/>
                </a:solidFill>
                <a:effectLst>
                  <a:outerShdw blurRad="38100" dist="38100" dir="2700000" algn="tl">
                    <a:srgbClr val="000000">
                      <a:alpha val="43137"/>
                    </a:srgbClr>
                  </a:outerShdw>
                </a:effectLst>
              </a:rPr>
              <a:t>* </a:t>
            </a:r>
            <a:r>
              <a:rPr lang="en-US" sz="1200" b="1" dirty="0">
                <a:solidFill>
                  <a:srgbClr val="00B0F0"/>
                </a:solidFill>
                <a:effectLst>
                  <a:outerShdw blurRad="38100" dist="38100" dir="2700000" algn="tl">
                    <a:srgbClr val="000000">
                      <a:alpha val="43137"/>
                    </a:srgbClr>
                  </a:outerShdw>
                </a:effectLst>
              </a:rPr>
              <a:t>There is anecdotal evidence that he had so many children he could not even remember their names</a:t>
            </a:r>
            <a:r>
              <a:rPr lang="en-US" sz="1200" b="1" dirty="0">
                <a:solidFill>
                  <a:srgbClr val="00B0F0"/>
                </a:solidFill>
              </a:rPr>
              <a:t>.</a:t>
            </a:r>
          </a:p>
        </p:txBody>
      </p:sp>
    </p:spTree>
    <p:extLst>
      <p:ext uri="{BB962C8B-B14F-4D97-AF65-F5344CB8AC3E}">
        <p14:creationId xmlns:p14="http://schemas.microsoft.com/office/powerpoint/2010/main" val="41079156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2670B67A-CB00-4113-9EEB-7E4081590935}"/>
              </a:ext>
            </a:extLst>
          </p:cNvPr>
          <p:cNvPicPr>
            <a:picLocks noChangeAspect="1"/>
          </p:cNvPicPr>
          <p:nvPr/>
        </p:nvPicPr>
        <p:blipFill>
          <a:blip r:embed="rId3"/>
          <a:stretch>
            <a:fillRect/>
          </a:stretch>
        </p:blipFill>
        <p:spPr>
          <a:xfrm>
            <a:off x="413887" y="394636"/>
            <a:ext cx="11386686" cy="6083166"/>
          </a:xfrm>
          <a:prstGeom prst="rect">
            <a:avLst/>
          </a:prstGeom>
        </p:spPr>
      </p:pic>
    </p:spTree>
    <p:extLst>
      <p:ext uri="{BB962C8B-B14F-4D97-AF65-F5344CB8AC3E}">
        <p14:creationId xmlns:p14="http://schemas.microsoft.com/office/powerpoint/2010/main" val="1737779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018DA66E-5904-4356-9A26-2E222A9DDA3D}"/>
              </a:ext>
            </a:extLst>
          </p:cNvPr>
          <p:cNvPicPr>
            <a:picLocks noChangeAspect="1"/>
          </p:cNvPicPr>
          <p:nvPr/>
        </p:nvPicPr>
        <p:blipFill>
          <a:blip r:embed="rId3"/>
          <a:stretch>
            <a:fillRect/>
          </a:stretch>
        </p:blipFill>
        <p:spPr>
          <a:xfrm>
            <a:off x="433137" y="423512"/>
            <a:ext cx="11367436" cy="6025414"/>
          </a:xfrm>
          <a:prstGeom prst="rect">
            <a:avLst/>
          </a:prstGeom>
        </p:spPr>
      </p:pic>
    </p:spTree>
    <p:extLst>
      <p:ext uri="{BB962C8B-B14F-4D97-AF65-F5344CB8AC3E}">
        <p14:creationId xmlns:p14="http://schemas.microsoft.com/office/powerpoint/2010/main" val="28408899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6800" y="642594"/>
            <a:ext cx="10058400" cy="733819"/>
          </a:xfrm>
        </p:spPr>
        <p:txBody>
          <a:bodyPr>
            <a:normAutofit fontScale="90000"/>
          </a:bodyPr>
          <a:lstStyle/>
          <a:p>
            <a:endParaRPr lang="en-US" dirty="0"/>
          </a:p>
        </p:txBody>
      </p:sp>
      <p:pic>
        <p:nvPicPr>
          <p:cNvPr id="3" name="Picture 2">
            <a:extLst>
              <a:ext uri="{FF2B5EF4-FFF2-40B4-BE49-F238E27FC236}">
                <a16:creationId xmlns:a16="http://schemas.microsoft.com/office/drawing/2014/main" id="{91D24941-1673-428A-85B7-8F820C8DF4EB}"/>
              </a:ext>
            </a:extLst>
          </p:cNvPr>
          <p:cNvPicPr>
            <a:picLocks noChangeAspect="1"/>
          </p:cNvPicPr>
          <p:nvPr/>
        </p:nvPicPr>
        <p:blipFill>
          <a:blip r:embed="rId3"/>
          <a:stretch>
            <a:fillRect/>
          </a:stretch>
        </p:blipFill>
        <p:spPr>
          <a:xfrm>
            <a:off x="5804035" y="404261"/>
            <a:ext cx="5986911" cy="6063916"/>
          </a:xfrm>
          <a:prstGeom prst="rect">
            <a:avLst/>
          </a:prstGeom>
        </p:spPr>
      </p:pic>
      <p:pic>
        <p:nvPicPr>
          <p:cNvPr id="7" name="Picture 6">
            <a:extLst>
              <a:ext uri="{FF2B5EF4-FFF2-40B4-BE49-F238E27FC236}">
                <a16:creationId xmlns:a16="http://schemas.microsoft.com/office/drawing/2014/main" id="{C16D883D-CB40-4AFC-8848-7D82E132935D}"/>
              </a:ext>
            </a:extLst>
          </p:cNvPr>
          <p:cNvPicPr>
            <a:picLocks noChangeAspect="1"/>
          </p:cNvPicPr>
          <p:nvPr/>
        </p:nvPicPr>
        <p:blipFill>
          <a:blip r:embed="rId4"/>
          <a:stretch>
            <a:fillRect/>
          </a:stretch>
        </p:blipFill>
        <p:spPr>
          <a:xfrm>
            <a:off x="401055" y="404260"/>
            <a:ext cx="5402980" cy="6063917"/>
          </a:xfrm>
          <a:prstGeom prst="rect">
            <a:avLst/>
          </a:prstGeom>
        </p:spPr>
      </p:pic>
    </p:spTree>
    <p:extLst>
      <p:ext uri="{BB962C8B-B14F-4D97-AF65-F5344CB8AC3E}">
        <p14:creationId xmlns:p14="http://schemas.microsoft.com/office/powerpoint/2010/main" val="33253581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00D8464D-9E5F-41FD-BD05-776CA6270242}"/>
              </a:ext>
            </a:extLst>
          </p:cNvPr>
          <p:cNvPicPr>
            <a:picLocks noChangeAspect="1"/>
          </p:cNvPicPr>
          <p:nvPr/>
        </p:nvPicPr>
        <p:blipFill>
          <a:blip r:embed="rId3"/>
          <a:stretch>
            <a:fillRect/>
          </a:stretch>
        </p:blipFill>
        <p:spPr>
          <a:xfrm>
            <a:off x="375385" y="401854"/>
            <a:ext cx="11425187" cy="6054291"/>
          </a:xfrm>
          <a:prstGeom prst="rect">
            <a:avLst/>
          </a:prstGeom>
        </p:spPr>
      </p:pic>
      <p:sp>
        <p:nvSpPr>
          <p:cNvPr id="7" name="Title 4">
            <a:extLst>
              <a:ext uri="{FF2B5EF4-FFF2-40B4-BE49-F238E27FC236}">
                <a16:creationId xmlns:a16="http://schemas.microsoft.com/office/drawing/2014/main" id="{8B45AC80-6399-431A-8F8E-47CF36A9E3D5}"/>
              </a:ext>
            </a:extLst>
          </p:cNvPr>
          <p:cNvSpPr txBox="1">
            <a:spLocks/>
          </p:cNvSpPr>
          <p:nvPr/>
        </p:nvSpPr>
        <p:spPr>
          <a:xfrm>
            <a:off x="391428" y="401855"/>
            <a:ext cx="11524647" cy="916806"/>
          </a:xfrm>
          <a:prstGeom prst="rect">
            <a:avLst/>
          </a:prstGeom>
        </p:spPr>
        <p:txBody>
          <a:bodyPr vert="horz" lIns="91440" tIns="45720" rIns="91440" bIns="45720" rtlCol="0" anchor="ctr">
            <a:normAutofit fontScale="45000" lnSpcReduction="2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altLang="en-US" sz="5300" dirty="0">
                <a:solidFill>
                  <a:srgbClr val="C00000"/>
                </a:solidFill>
                <a:latin typeface="Showcard Gothic" panose="04020904020102020604" pitchFamily="82" charset="0"/>
              </a:rPr>
              <a:t>1857 Mormons Massacre wagon train moving through Utah territory</a:t>
            </a:r>
            <a:br>
              <a:rPr lang="en-US" altLang="en-US" sz="4000" dirty="0">
                <a:solidFill>
                  <a:srgbClr val="C00000"/>
                </a:solidFill>
                <a:latin typeface="Showcard Gothic" panose="04020904020102020604" pitchFamily="82" charset="0"/>
              </a:rPr>
            </a:br>
            <a:r>
              <a:rPr lang="en-US" altLang="en-US" sz="4000" dirty="0">
                <a:solidFill>
                  <a:srgbClr val="C00000"/>
                </a:solidFill>
                <a:latin typeface="Showcard Gothic" panose="04020904020102020604" pitchFamily="82" charset="0"/>
              </a:rPr>
              <a:t>    </a:t>
            </a:r>
            <a:br>
              <a:rPr lang="en-US" altLang="en-US" dirty="0">
                <a:solidFill>
                  <a:srgbClr val="FFFFFF"/>
                </a:solidFill>
                <a:latin typeface="Tahoma" panose="020B0604030504040204" pitchFamily="34" charset="0"/>
              </a:rPr>
            </a:br>
            <a:endParaRPr lang="en-US" dirty="0"/>
          </a:p>
        </p:txBody>
      </p:sp>
    </p:spTree>
    <p:extLst>
      <p:ext uri="{BB962C8B-B14F-4D97-AF65-F5344CB8AC3E}">
        <p14:creationId xmlns:p14="http://schemas.microsoft.com/office/powerpoint/2010/main" val="29859131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310ADBF8-E51C-4EBE-A131-838B368EBD9E}"/>
              </a:ext>
            </a:extLst>
          </p:cNvPr>
          <p:cNvPicPr>
            <a:picLocks noChangeAspect="1"/>
          </p:cNvPicPr>
          <p:nvPr/>
        </p:nvPicPr>
        <p:blipFill>
          <a:blip r:embed="rId3"/>
          <a:stretch>
            <a:fillRect/>
          </a:stretch>
        </p:blipFill>
        <p:spPr>
          <a:xfrm>
            <a:off x="413886" y="404260"/>
            <a:ext cx="11396311" cy="6044665"/>
          </a:xfrm>
          <a:prstGeom prst="rect">
            <a:avLst/>
          </a:prstGeom>
        </p:spPr>
      </p:pic>
    </p:spTree>
    <p:extLst>
      <p:ext uri="{BB962C8B-B14F-4D97-AF65-F5344CB8AC3E}">
        <p14:creationId xmlns:p14="http://schemas.microsoft.com/office/powerpoint/2010/main" val="3164295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695634" y="2263806"/>
            <a:ext cx="9429565" cy="3771234"/>
          </a:xfrm>
        </p:spPr>
        <p:txBody>
          <a:bodyPr/>
          <a:lstStyle/>
          <a:p>
            <a:r>
              <a:rPr lang="en-US" altLang="en-US" sz="3200" b="1" dirty="0"/>
              <a:t>The original church completely fell away with the death of the original apostles.  There was no legitimate church for about 1700 years.</a:t>
            </a:r>
          </a:p>
          <a:p>
            <a:endParaRPr lang="en-US" altLang="en-US" sz="2400" b="1" dirty="0"/>
          </a:p>
          <a:p>
            <a:r>
              <a:rPr lang="en-US" altLang="en-US" sz="3200" b="1" dirty="0"/>
              <a:t>“This is my testimony, Joseph Smith is a prophet and the Book of Mormon is the Word of God.”</a:t>
            </a:r>
          </a:p>
          <a:p>
            <a:pPr lvl="1"/>
            <a:endParaRPr lang="en-US" dirty="0"/>
          </a:p>
        </p:txBody>
      </p:sp>
      <p:sp>
        <p:nvSpPr>
          <p:cNvPr id="4" name="Rectangle 2">
            <a:extLst>
              <a:ext uri="{FF2B5EF4-FFF2-40B4-BE49-F238E27FC236}">
                <a16:creationId xmlns:a16="http://schemas.microsoft.com/office/drawing/2014/main" id="{723C54C0-48D7-4A62-B19C-E89275D4112E}"/>
              </a:ext>
            </a:extLst>
          </p:cNvPr>
          <p:cNvSpPr>
            <a:spLocks noGrp="1" noChangeArrowheads="1"/>
          </p:cNvSpPr>
          <p:nvPr>
            <p:ph type="title"/>
          </p:nvPr>
        </p:nvSpPr>
        <p:spPr>
          <a:xfrm>
            <a:off x="1695635" y="642938"/>
            <a:ext cx="9429563" cy="1371600"/>
          </a:xfrm>
        </p:spPr>
        <p:txBody>
          <a:bodyPr>
            <a:normAutofit/>
          </a:bodyPr>
          <a:lstStyle/>
          <a:p>
            <a:r>
              <a:rPr lang="en-US" altLang="en-US" sz="8000" dirty="0">
                <a:effectLst>
                  <a:outerShdw blurRad="38100" dist="38100" dir="2700000" algn="tl">
                    <a:srgbClr val="000000">
                      <a:alpha val="43137"/>
                    </a:srgbClr>
                  </a:outerShdw>
                </a:effectLst>
              </a:rPr>
              <a:t>The Latter Day Saints</a:t>
            </a:r>
          </a:p>
        </p:txBody>
      </p:sp>
    </p:spTree>
    <p:extLst>
      <p:ext uri="{BB962C8B-B14F-4D97-AF65-F5344CB8AC3E}">
        <p14:creationId xmlns:p14="http://schemas.microsoft.com/office/powerpoint/2010/main" val="1352538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4EA9B-7CE8-483E-96BC-F7CE8ACC9AED}"/>
              </a:ext>
            </a:extLst>
          </p:cNvPr>
          <p:cNvSpPr>
            <a:spLocks noGrp="1"/>
          </p:cNvSpPr>
          <p:nvPr>
            <p:ph type="title"/>
          </p:nvPr>
        </p:nvSpPr>
        <p:spPr>
          <a:xfrm>
            <a:off x="2692400" y="1676400"/>
            <a:ext cx="6786880" cy="2509520"/>
          </a:xfrm>
        </p:spPr>
        <p:txBody>
          <a:bodyPr>
            <a:normAutofit/>
          </a:bodyPr>
          <a:lstStyle/>
          <a:p>
            <a:r>
              <a:rPr lang="en-US" sz="6600" dirty="0">
                <a:solidFill>
                  <a:srgbClr val="C00000"/>
                </a:solidFill>
                <a:effectLst>
                  <a:outerShdw blurRad="38100" dist="38100" dir="2700000" algn="tl">
                    <a:srgbClr val="000000">
                      <a:alpha val="43137"/>
                    </a:srgbClr>
                  </a:outerShdw>
                </a:effectLst>
              </a:rPr>
              <a:t>THE MORMON HOLY BOOKS </a:t>
            </a:r>
          </a:p>
        </p:txBody>
      </p:sp>
    </p:spTree>
    <p:extLst>
      <p:ext uri="{BB962C8B-B14F-4D97-AF65-F5344CB8AC3E}">
        <p14:creationId xmlns:p14="http://schemas.microsoft.com/office/powerpoint/2010/main" val="2037750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66994" y="642594"/>
            <a:ext cx="6158205" cy="1371600"/>
          </a:xfrm>
        </p:spPr>
        <p:txBody>
          <a:bodyPr/>
          <a:lstStyle/>
          <a:p>
            <a:r>
              <a:rPr lang="en-US" altLang="en-US" sz="4800" dirty="0"/>
              <a:t>The Mormon Scripture</a:t>
            </a:r>
            <a:endParaRPr lang="en-US" dirty="0"/>
          </a:p>
        </p:txBody>
      </p:sp>
      <p:sp>
        <p:nvSpPr>
          <p:cNvPr id="6" name="Content Placeholder 5"/>
          <p:cNvSpPr>
            <a:spLocks noGrp="1"/>
          </p:cNvSpPr>
          <p:nvPr>
            <p:ph idx="1"/>
          </p:nvPr>
        </p:nvSpPr>
        <p:spPr>
          <a:xfrm>
            <a:off x="4889241" y="2103120"/>
            <a:ext cx="6158204" cy="3931920"/>
          </a:xfrm>
        </p:spPr>
        <p:txBody>
          <a:bodyPr>
            <a:normAutofit/>
          </a:bodyPr>
          <a:lstStyle/>
          <a:p>
            <a:pPr>
              <a:lnSpc>
                <a:spcPct val="90000"/>
              </a:lnSpc>
            </a:pPr>
            <a:r>
              <a:rPr lang="en-US" altLang="en-US" sz="2000" b="1" dirty="0"/>
              <a:t>A grade B religious fantasy about the Jaredites and the Nephites.</a:t>
            </a:r>
          </a:p>
          <a:p>
            <a:pPr>
              <a:lnSpc>
                <a:spcPct val="90000"/>
              </a:lnSpc>
            </a:pPr>
            <a:endParaRPr lang="en-US" altLang="en-US" sz="2000" b="1" dirty="0"/>
          </a:p>
          <a:p>
            <a:pPr>
              <a:lnSpc>
                <a:spcPct val="90000"/>
              </a:lnSpc>
            </a:pPr>
            <a:r>
              <a:rPr lang="en-US" altLang="en-US" sz="2000" b="1" dirty="0"/>
              <a:t>The Pearl of Great Price with the Doctrine and the Covenants.</a:t>
            </a:r>
          </a:p>
          <a:p>
            <a:pPr>
              <a:lnSpc>
                <a:spcPct val="90000"/>
              </a:lnSpc>
            </a:pPr>
            <a:endParaRPr lang="en-US" altLang="en-US" sz="2000" b="1" dirty="0"/>
          </a:p>
          <a:p>
            <a:pPr>
              <a:lnSpc>
                <a:spcPct val="90000"/>
              </a:lnSpc>
            </a:pPr>
            <a:r>
              <a:rPr lang="en-US" altLang="en-US" sz="2000" b="1" dirty="0"/>
              <a:t>The Bible, “so long as it is correctly translated.”</a:t>
            </a:r>
          </a:p>
          <a:p>
            <a:pPr>
              <a:lnSpc>
                <a:spcPct val="90000"/>
              </a:lnSpc>
              <a:buFont typeface="Wingdings" panose="05000000000000000000" pitchFamily="2" charset="2"/>
              <a:buNone/>
            </a:pPr>
            <a:r>
              <a:rPr lang="en-US" altLang="en-US" sz="2000" b="1" dirty="0"/>
              <a:t> </a:t>
            </a:r>
          </a:p>
          <a:p>
            <a:pPr>
              <a:lnSpc>
                <a:spcPct val="90000"/>
              </a:lnSpc>
            </a:pPr>
            <a:r>
              <a:rPr lang="en-US" altLang="en-US" sz="2000" b="1" dirty="0"/>
              <a:t>Mormon 8:18   “Don’t demand to see the plates or you will be killed.”</a:t>
            </a:r>
          </a:p>
          <a:p>
            <a:pPr>
              <a:lnSpc>
                <a:spcPct val="90000"/>
              </a:lnSpc>
            </a:pPr>
            <a:endParaRPr lang="en-US" dirty="0"/>
          </a:p>
        </p:txBody>
      </p:sp>
      <p:pic>
        <p:nvPicPr>
          <p:cNvPr id="4" name="Picture 4">
            <a:extLst>
              <a:ext uri="{FF2B5EF4-FFF2-40B4-BE49-F238E27FC236}">
                <a16:creationId xmlns:a16="http://schemas.microsoft.com/office/drawing/2014/main" id="{B211B529-C2B7-4A22-AB35-C9A3F12B4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45" y="642594"/>
            <a:ext cx="3582955" cy="555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81286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0D59A18E-4C3F-4585-BBDC-B9E89AFC0494}"/>
              </a:ext>
            </a:extLst>
          </p:cNvPr>
          <p:cNvPicPr>
            <a:picLocks noChangeAspect="1"/>
          </p:cNvPicPr>
          <p:nvPr/>
        </p:nvPicPr>
        <p:blipFill>
          <a:blip r:embed="rId3"/>
          <a:stretch>
            <a:fillRect/>
          </a:stretch>
        </p:blipFill>
        <p:spPr>
          <a:xfrm>
            <a:off x="442761" y="433136"/>
            <a:ext cx="11290435" cy="6006165"/>
          </a:xfrm>
          <a:prstGeom prst="rect">
            <a:avLst/>
          </a:prstGeom>
        </p:spPr>
      </p:pic>
    </p:spTree>
    <p:extLst>
      <p:ext uri="{BB962C8B-B14F-4D97-AF65-F5344CB8AC3E}">
        <p14:creationId xmlns:p14="http://schemas.microsoft.com/office/powerpoint/2010/main" val="215616298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a:extLst>
              <a:ext uri="{FF2B5EF4-FFF2-40B4-BE49-F238E27FC236}">
                <a16:creationId xmlns:a16="http://schemas.microsoft.com/office/drawing/2014/main" id="{892DC21C-41F7-4565-8E35-8DAA0E5E5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133600"/>
            <a:ext cx="2554288" cy="3429000"/>
          </a:xfrm>
          <a:prstGeom prst="rect">
            <a:avLst/>
          </a:prstGeom>
          <a:noFill/>
          <a:extLst>
            <a:ext uri="{909E8E84-426E-40DD-AFC4-6F175D3DCCD1}">
              <a14:hiddenFill xmlns:a14="http://schemas.microsoft.com/office/drawing/2010/main">
                <a:solidFill>
                  <a:srgbClr val="FFFFFF"/>
                </a:solidFill>
              </a14:hiddenFill>
            </a:ext>
          </a:extLst>
        </p:spPr>
      </p:pic>
      <p:sp>
        <p:nvSpPr>
          <p:cNvPr id="35844" name="Text Box 4">
            <a:extLst>
              <a:ext uri="{FF2B5EF4-FFF2-40B4-BE49-F238E27FC236}">
                <a16:creationId xmlns:a16="http://schemas.microsoft.com/office/drawing/2014/main" id="{BA93608A-7822-44FE-B69B-38EC8942A8CE}"/>
              </a:ext>
            </a:extLst>
          </p:cNvPr>
          <p:cNvSpPr txBox="1">
            <a:spLocks noChangeArrowheads="1"/>
          </p:cNvSpPr>
          <p:nvPr/>
        </p:nvSpPr>
        <p:spPr bwMode="auto">
          <a:xfrm>
            <a:off x="2667000" y="1752601"/>
            <a:ext cx="7315200" cy="3935413"/>
          </a:xfrm>
          <a:prstGeom prst="rect">
            <a:avLst/>
          </a:prstGeom>
          <a:solidFill>
            <a:srgbClr val="FFFFFF">
              <a:alpha val="74001"/>
            </a:srgb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400">
                <a:solidFill>
                  <a:srgbClr val="000000"/>
                </a:solidFill>
                <a:latin typeface="Times New Roman" panose="02020603050405020304" pitchFamily="18" charset="0"/>
              </a:rPr>
              <a:t>“ And because my words shall hiss forth- many Gentiles shall say: A Bible! A Bible! We have got a Bible, and there cannot be any more Bibles….</a:t>
            </a:r>
          </a:p>
          <a:p>
            <a:pPr defTabSz="914400" fontAlgn="base">
              <a:spcBef>
                <a:spcPct val="50000"/>
              </a:spcBef>
              <a:spcAft>
                <a:spcPct val="0"/>
              </a:spcAft>
            </a:pPr>
            <a:r>
              <a:rPr lang="en-US" altLang="en-US" sz="2400">
                <a:solidFill>
                  <a:srgbClr val="000000"/>
                </a:solidFill>
                <a:latin typeface="Times New Roman" panose="02020603050405020304" pitchFamily="18" charset="0"/>
              </a:rPr>
              <a:t>“Thou fool, they shall say: A Bible, we have got a Bible, and we need no more Bible…</a:t>
            </a:r>
          </a:p>
          <a:p>
            <a:pPr defTabSz="914400" fontAlgn="base">
              <a:spcBef>
                <a:spcPct val="50000"/>
              </a:spcBef>
              <a:spcAft>
                <a:spcPct val="0"/>
              </a:spcAft>
            </a:pPr>
            <a:r>
              <a:rPr lang="en-US" altLang="en-US" sz="2400">
                <a:solidFill>
                  <a:srgbClr val="000000"/>
                </a:solidFill>
                <a:latin typeface="Times New Roman" panose="02020603050405020304" pitchFamily="18" charset="0"/>
              </a:rPr>
              <a:t>“Wherefore, because that ye have a Bible ye need not suppose that it contains all my words; neither need ye suppose that I have not caused more to be written”</a:t>
            </a:r>
          </a:p>
          <a:p>
            <a:pPr algn="r" defTabSz="914400" fontAlgn="base">
              <a:spcBef>
                <a:spcPct val="50000"/>
              </a:spcBef>
              <a:spcAft>
                <a:spcPct val="0"/>
              </a:spcAft>
            </a:pPr>
            <a:r>
              <a:rPr lang="en-US" altLang="en-US" sz="2400">
                <a:solidFill>
                  <a:srgbClr val="000000"/>
                </a:solidFill>
                <a:latin typeface="Times New Roman" panose="02020603050405020304" pitchFamily="18" charset="0"/>
              </a:rPr>
              <a:t>(2 Nephi 29:3, 6, 10)</a:t>
            </a:r>
          </a:p>
        </p:txBody>
      </p:sp>
      <p:sp>
        <p:nvSpPr>
          <p:cNvPr id="35845" name="Text Box 5">
            <a:extLst>
              <a:ext uri="{FF2B5EF4-FFF2-40B4-BE49-F238E27FC236}">
                <a16:creationId xmlns:a16="http://schemas.microsoft.com/office/drawing/2014/main" id="{57EB87D6-E884-430D-AF71-9982C12A417F}"/>
              </a:ext>
            </a:extLst>
          </p:cNvPr>
          <p:cNvSpPr txBox="1">
            <a:spLocks noChangeArrowheads="1"/>
          </p:cNvSpPr>
          <p:nvPr/>
        </p:nvSpPr>
        <p:spPr bwMode="auto">
          <a:xfrm>
            <a:off x="2209800" y="228601"/>
            <a:ext cx="7848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3600" b="1">
                <a:solidFill>
                  <a:srgbClr val="000000"/>
                </a:solidFill>
                <a:latin typeface="Times New Roman" panose="02020603050405020304" pitchFamily="18" charset="0"/>
              </a:rPr>
              <a:t>You’re A Fool If You Think The Bible Is All Of God’s Revelation!</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wipe(up)">
                                      <p:cBhvr>
                                        <p:cTn id="7"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a:extLst>
              <a:ext uri="{FF2B5EF4-FFF2-40B4-BE49-F238E27FC236}">
                <a16:creationId xmlns:a16="http://schemas.microsoft.com/office/drawing/2014/main" id="{798C7287-FD99-4865-9E48-36A57B08DE27}"/>
              </a:ext>
            </a:extLst>
          </p:cNvPr>
          <p:cNvSpPr>
            <a:spLocks noChangeArrowheads="1"/>
          </p:cNvSpPr>
          <p:nvPr/>
        </p:nvSpPr>
        <p:spPr bwMode="auto">
          <a:xfrm>
            <a:off x="2819400" y="457200"/>
            <a:ext cx="2362200" cy="1143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2800" b="1">
                <a:solidFill>
                  <a:srgbClr val="99CC00"/>
                </a:solidFill>
                <a:effectLst>
                  <a:outerShdw blurRad="38100" dist="38100" dir="2700000" algn="tl">
                    <a:srgbClr val="000000"/>
                  </a:outerShdw>
                </a:effectLst>
                <a:latin typeface="Times New Roman" panose="02020603050405020304" pitchFamily="18" charset="0"/>
              </a:rPr>
              <a:t>King James</a:t>
            </a:r>
          </a:p>
          <a:p>
            <a:pPr algn="ctr" defTabSz="914400" fontAlgn="base">
              <a:spcBef>
                <a:spcPct val="0"/>
              </a:spcBef>
              <a:spcAft>
                <a:spcPct val="0"/>
              </a:spcAft>
            </a:pPr>
            <a:r>
              <a:rPr lang="en-US" altLang="en-US" sz="2800" b="1">
                <a:solidFill>
                  <a:srgbClr val="99CC00"/>
                </a:solidFill>
                <a:effectLst>
                  <a:outerShdw blurRad="38100" dist="38100" dir="2700000" algn="tl">
                    <a:srgbClr val="000000"/>
                  </a:outerShdw>
                </a:effectLst>
                <a:latin typeface="Times New Roman" panose="02020603050405020304" pitchFamily="18" charset="0"/>
              </a:rPr>
              <a:t>Version</a:t>
            </a:r>
          </a:p>
        </p:txBody>
      </p:sp>
      <p:sp>
        <p:nvSpPr>
          <p:cNvPr id="45061" name="Rectangle 5">
            <a:extLst>
              <a:ext uri="{FF2B5EF4-FFF2-40B4-BE49-F238E27FC236}">
                <a16:creationId xmlns:a16="http://schemas.microsoft.com/office/drawing/2014/main" id="{40257CD9-A94C-4900-A368-A45E2E5621EC}"/>
              </a:ext>
            </a:extLst>
          </p:cNvPr>
          <p:cNvSpPr>
            <a:spLocks noChangeArrowheads="1"/>
          </p:cNvSpPr>
          <p:nvPr/>
        </p:nvSpPr>
        <p:spPr bwMode="auto">
          <a:xfrm>
            <a:off x="7086600" y="457200"/>
            <a:ext cx="2362200" cy="11430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2800" b="1">
                <a:solidFill>
                  <a:srgbClr val="333399"/>
                </a:solidFill>
                <a:effectLst>
                  <a:outerShdw blurRad="38100" dist="38100" dir="2700000" algn="tl">
                    <a:srgbClr val="000000"/>
                  </a:outerShdw>
                </a:effectLst>
                <a:latin typeface="Times New Roman" panose="02020603050405020304" pitchFamily="18" charset="0"/>
              </a:rPr>
              <a:t>The Book of</a:t>
            </a:r>
          </a:p>
          <a:p>
            <a:pPr algn="ctr" defTabSz="914400" fontAlgn="base">
              <a:spcBef>
                <a:spcPct val="0"/>
              </a:spcBef>
              <a:spcAft>
                <a:spcPct val="0"/>
              </a:spcAft>
            </a:pPr>
            <a:r>
              <a:rPr lang="en-US" altLang="en-US" sz="2800" b="1">
                <a:solidFill>
                  <a:srgbClr val="333399"/>
                </a:solidFill>
                <a:effectLst>
                  <a:outerShdw blurRad="38100" dist="38100" dir="2700000" algn="tl">
                    <a:srgbClr val="000000"/>
                  </a:outerShdw>
                </a:effectLst>
                <a:latin typeface="Times New Roman" panose="02020603050405020304" pitchFamily="18" charset="0"/>
              </a:rPr>
              <a:t>Mormon</a:t>
            </a:r>
          </a:p>
        </p:txBody>
      </p:sp>
      <p:sp>
        <p:nvSpPr>
          <p:cNvPr id="45062" name="AutoShape 6">
            <a:extLst>
              <a:ext uri="{FF2B5EF4-FFF2-40B4-BE49-F238E27FC236}">
                <a16:creationId xmlns:a16="http://schemas.microsoft.com/office/drawing/2014/main" id="{8B3A6A4A-E55D-4600-BC74-7A6270DC8D4F}"/>
              </a:ext>
            </a:extLst>
          </p:cNvPr>
          <p:cNvSpPr>
            <a:spLocks noChangeArrowheads="1"/>
          </p:cNvSpPr>
          <p:nvPr/>
        </p:nvSpPr>
        <p:spPr bwMode="auto">
          <a:xfrm>
            <a:off x="5334000" y="685800"/>
            <a:ext cx="1676400" cy="609600"/>
          </a:xfrm>
          <a:prstGeom prst="chevron">
            <a:avLst>
              <a:gd name="adj" fmla="val 38806"/>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2400" b="1">
                <a:solidFill>
                  <a:srgbClr val="000000"/>
                </a:solidFill>
                <a:latin typeface="Times New Roman" panose="02020603050405020304" pitchFamily="18" charset="0"/>
              </a:rPr>
              <a:t>Copied</a:t>
            </a:r>
          </a:p>
        </p:txBody>
      </p:sp>
      <p:sp>
        <p:nvSpPr>
          <p:cNvPr id="45063" name="Text Box 7">
            <a:extLst>
              <a:ext uri="{FF2B5EF4-FFF2-40B4-BE49-F238E27FC236}">
                <a16:creationId xmlns:a16="http://schemas.microsoft.com/office/drawing/2014/main" id="{442D65D7-E472-4FD7-BA5F-DC5072B5F09A}"/>
              </a:ext>
            </a:extLst>
          </p:cNvPr>
          <p:cNvSpPr txBox="1">
            <a:spLocks noChangeArrowheads="1"/>
          </p:cNvSpPr>
          <p:nvPr/>
        </p:nvSpPr>
        <p:spPr bwMode="auto">
          <a:xfrm>
            <a:off x="3200400" y="2362201"/>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800">
                <a:solidFill>
                  <a:srgbClr val="000000"/>
                </a:solidFill>
                <a:latin typeface="Times New Roman" panose="02020603050405020304" pitchFamily="18" charset="0"/>
              </a:rPr>
              <a:t>Isaiah 53</a:t>
            </a:r>
          </a:p>
        </p:txBody>
      </p:sp>
      <p:sp>
        <p:nvSpPr>
          <p:cNvPr id="45064" name="Text Box 8">
            <a:extLst>
              <a:ext uri="{FF2B5EF4-FFF2-40B4-BE49-F238E27FC236}">
                <a16:creationId xmlns:a16="http://schemas.microsoft.com/office/drawing/2014/main" id="{90FB54B3-C960-42A8-BF20-6C86077E63C2}"/>
              </a:ext>
            </a:extLst>
          </p:cNvPr>
          <p:cNvSpPr txBox="1">
            <a:spLocks noChangeArrowheads="1"/>
          </p:cNvSpPr>
          <p:nvPr/>
        </p:nvSpPr>
        <p:spPr bwMode="auto">
          <a:xfrm>
            <a:off x="7391400" y="2362201"/>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800">
                <a:solidFill>
                  <a:srgbClr val="000000"/>
                </a:solidFill>
                <a:latin typeface="Times New Roman" panose="02020603050405020304" pitchFamily="18" charset="0"/>
              </a:rPr>
              <a:t>Mosiah 14</a:t>
            </a:r>
          </a:p>
        </p:txBody>
      </p:sp>
      <p:sp>
        <p:nvSpPr>
          <p:cNvPr id="45065" name="Line 9">
            <a:extLst>
              <a:ext uri="{FF2B5EF4-FFF2-40B4-BE49-F238E27FC236}">
                <a16:creationId xmlns:a16="http://schemas.microsoft.com/office/drawing/2014/main" id="{9B88A330-EED0-475B-9300-988758F81F78}"/>
              </a:ext>
            </a:extLst>
          </p:cNvPr>
          <p:cNvSpPr>
            <a:spLocks noChangeShapeType="1"/>
          </p:cNvSpPr>
          <p:nvPr/>
        </p:nvSpPr>
        <p:spPr bwMode="auto">
          <a:xfrm>
            <a:off x="4953000" y="2667000"/>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2800">
              <a:solidFill>
                <a:srgbClr val="000000"/>
              </a:solidFill>
              <a:latin typeface="Times New Roman" panose="02020603050405020304" pitchFamily="18" charset="0"/>
            </a:endParaRPr>
          </a:p>
        </p:txBody>
      </p:sp>
      <p:sp>
        <p:nvSpPr>
          <p:cNvPr id="45066" name="Text Box 10">
            <a:extLst>
              <a:ext uri="{FF2B5EF4-FFF2-40B4-BE49-F238E27FC236}">
                <a16:creationId xmlns:a16="http://schemas.microsoft.com/office/drawing/2014/main" id="{6BC54356-089D-43CC-9F94-D860A153C8E1}"/>
              </a:ext>
            </a:extLst>
          </p:cNvPr>
          <p:cNvSpPr txBox="1">
            <a:spLocks noChangeArrowheads="1"/>
          </p:cNvSpPr>
          <p:nvPr/>
        </p:nvSpPr>
        <p:spPr bwMode="auto">
          <a:xfrm>
            <a:off x="2362200" y="3138488"/>
            <a:ext cx="3048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800">
                <a:solidFill>
                  <a:srgbClr val="000000"/>
                </a:solidFill>
                <a:latin typeface="Times New Roman" panose="02020603050405020304" pitchFamily="18" charset="0"/>
              </a:rPr>
              <a:t>Acts 3:22-26</a:t>
            </a:r>
          </a:p>
        </p:txBody>
      </p:sp>
      <p:sp>
        <p:nvSpPr>
          <p:cNvPr id="45067" name="Text Box 11">
            <a:extLst>
              <a:ext uri="{FF2B5EF4-FFF2-40B4-BE49-F238E27FC236}">
                <a16:creationId xmlns:a16="http://schemas.microsoft.com/office/drawing/2014/main" id="{0055DCE6-E43F-43A3-972B-B3755FF43CB8}"/>
              </a:ext>
            </a:extLst>
          </p:cNvPr>
          <p:cNvSpPr txBox="1">
            <a:spLocks noChangeArrowheads="1"/>
          </p:cNvSpPr>
          <p:nvPr/>
        </p:nvSpPr>
        <p:spPr bwMode="auto">
          <a:xfrm>
            <a:off x="7391400" y="3138488"/>
            <a:ext cx="2819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800">
                <a:solidFill>
                  <a:srgbClr val="000000"/>
                </a:solidFill>
                <a:latin typeface="Times New Roman" panose="02020603050405020304" pitchFamily="18" charset="0"/>
              </a:rPr>
              <a:t>3 Nephi 20:23-16</a:t>
            </a:r>
          </a:p>
        </p:txBody>
      </p:sp>
      <p:sp>
        <p:nvSpPr>
          <p:cNvPr id="45068" name="Line 12">
            <a:extLst>
              <a:ext uri="{FF2B5EF4-FFF2-40B4-BE49-F238E27FC236}">
                <a16:creationId xmlns:a16="http://schemas.microsoft.com/office/drawing/2014/main" id="{92A7DBDD-315F-42A2-B34D-6EA05AB63779}"/>
              </a:ext>
            </a:extLst>
          </p:cNvPr>
          <p:cNvSpPr>
            <a:spLocks noChangeShapeType="1"/>
          </p:cNvSpPr>
          <p:nvPr/>
        </p:nvSpPr>
        <p:spPr bwMode="auto">
          <a:xfrm>
            <a:off x="4953000" y="3443288"/>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2800">
              <a:solidFill>
                <a:srgbClr val="000000"/>
              </a:solidFill>
              <a:latin typeface="Times New Roman" panose="02020603050405020304" pitchFamily="18" charset="0"/>
            </a:endParaRPr>
          </a:p>
        </p:txBody>
      </p:sp>
      <p:sp>
        <p:nvSpPr>
          <p:cNvPr id="45069" name="Text Box 13">
            <a:extLst>
              <a:ext uri="{FF2B5EF4-FFF2-40B4-BE49-F238E27FC236}">
                <a16:creationId xmlns:a16="http://schemas.microsoft.com/office/drawing/2014/main" id="{960867B0-AAE4-43BD-9783-DC57C9EA6957}"/>
              </a:ext>
            </a:extLst>
          </p:cNvPr>
          <p:cNvSpPr txBox="1">
            <a:spLocks noChangeArrowheads="1"/>
          </p:cNvSpPr>
          <p:nvPr/>
        </p:nvSpPr>
        <p:spPr bwMode="auto">
          <a:xfrm>
            <a:off x="3276600" y="6019800"/>
            <a:ext cx="586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3200" i="1">
                <a:solidFill>
                  <a:srgbClr val="CC0000"/>
                </a:solidFill>
                <a:effectLst>
                  <a:outerShdw blurRad="38100" dist="38100" dir="2700000" algn="tl">
                    <a:srgbClr val="000000"/>
                  </a:outerShdw>
                </a:effectLst>
                <a:latin typeface="Times New Roman" panose="02020603050405020304" pitchFamily="18" charset="0"/>
              </a:rPr>
              <a:t>Quotes Italics  and All</a:t>
            </a:r>
          </a:p>
        </p:txBody>
      </p:sp>
      <p:sp>
        <p:nvSpPr>
          <p:cNvPr id="45070" name="Text Box 14">
            <a:extLst>
              <a:ext uri="{FF2B5EF4-FFF2-40B4-BE49-F238E27FC236}">
                <a16:creationId xmlns:a16="http://schemas.microsoft.com/office/drawing/2014/main" id="{F3E0E766-D36A-4BB9-8768-E3426363510C}"/>
              </a:ext>
            </a:extLst>
          </p:cNvPr>
          <p:cNvSpPr txBox="1">
            <a:spLocks noChangeArrowheads="1"/>
          </p:cNvSpPr>
          <p:nvPr/>
        </p:nvSpPr>
        <p:spPr bwMode="auto">
          <a:xfrm>
            <a:off x="5029200" y="365760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fontAlgn="base">
              <a:spcBef>
                <a:spcPct val="50000"/>
              </a:spcBef>
              <a:spcAft>
                <a:spcPct val="0"/>
              </a:spcAft>
            </a:pPr>
            <a:r>
              <a:rPr lang="en-US" altLang="en-US" sz="2400" i="1">
                <a:solidFill>
                  <a:srgbClr val="000000"/>
                </a:solidFill>
                <a:latin typeface="Times New Roman" panose="02020603050405020304" pitchFamily="18" charset="0"/>
              </a:rPr>
              <a:t>Quotes Peter 500+ before Peter spoke.</a:t>
            </a:r>
          </a:p>
        </p:txBody>
      </p:sp>
      <p:sp>
        <p:nvSpPr>
          <p:cNvPr id="45071" name="Text Box 15">
            <a:extLst>
              <a:ext uri="{FF2B5EF4-FFF2-40B4-BE49-F238E27FC236}">
                <a16:creationId xmlns:a16="http://schemas.microsoft.com/office/drawing/2014/main" id="{D2A11AD4-A151-4D3D-94A6-3672B189295F}"/>
              </a:ext>
            </a:extLst>
          </p:cNvPr>
          <p:cNvSpPr txBox="1">
            <a:spLocks noChangeArrowheads="1"/>
          </p:cNvSpPr>
          <p:nvPr/>
        </p:nvSpPr>
        <p:spPr bwMode="auto">
          <a:xfrm>
            <a:off x="3200400" y="4205288"/>
            <a:ext cx="1828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800">
                <a:solidFill>
                  <a:srgbClr val="000000"/>
                </a:solidFill>
                <a:latin typeface="Times New Roman" panose="02020603050405020304" pitchFamily="18" charset="0"/>
              </a:rPr>
              <a:t>2 Cor. 5:10</a:t>
            </a:r>
          </a:p>
        </p:txBody>
      </p:sp>
      <p:sp>
        <p:nvSpPr>
          <p:cNvPr id="45072" name="Text Box 16">
            <a:extLst>
              <a:ext uri="{FF2B5EF4-FFF2-40B4-BE49-F238E27FC236}">
                <a16:creationId xmlns:a16="http://schemas.microsoft.com/office/drawing/2014/main" id="{FC92EB81-7978-449B-88FF-C09852688305}"/>
              </a:ext>
            </a:extLst>
          </p:cNvPr>
          <p:cNvSpPr txBox="1">
            <a:spLocks noChangeArrowheads="1"/>
          </p:cNvSpPr>
          <p:nvPr/>
        </p:nvSpPr>
        <p:spPr bwMode="auto">
          <a:xfrm>
            <a:off x="7315200" y="4191001"/>
            <a:ext cx="2438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800">
                <a:solidFill>
                  <a:srgbClr val="000000"/>
                </a:solidFill>
                <a:latin typeface="Times New Roman" panose="02020603050405020304" pitchFamily="18" charset="0"/>
              </a:rPr>
              <a:t>Mosiah 3:24</a:t>
            </a:r>
          </a:p>
        </p:txBody>
      </p:sp>
      <p:sp>
        <p:nvSpPr>
          <p:cNvPr id="45073" name="Line 17">
            <a:extLst>
              <a:ext uri="{FF2B5EF4-FFF2-40B4-BE49-F238E27FC236}">
                <a16:creationId xmlns:a16="http://schemas.microsoft.com/office/drawing/2014/main" id="{C355465F-D721-4095-9FF2-A61A4675F55D}"/>
              </a:ext>
            </a:extLst>
          </p:cNvPr>
          <p:cNvSpPr>
            <a:spLocks noChangeShapeType="1"/>
          </p:cNvSpPr>
          <p:nvPr/>
        </p:nvSpPr>
        <p:spPr bwMode="auto">
          <a:xfrm>
            <a:off x="4953000" y="4510088"/>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2800">
              <a:solidFill>
                <a:srgbClr val="000000"/>
              </a:solidFill>
              <a:latin typeface="Times New Roman" panose="02020603050405020304" pitchFamily="18" charset="0"/>
            </a:endParaRPr>
          </a:p>
        </p:txBody>
      </p:sp>
      <p:sp>
        <p:nvSpPr>
          <p:cNvPr id="45074" name="Text Box 18">
            <a:extLst>
              <a:ext uri="{FF2B5EF4-FFF2-40B4-BE49-F238E27FC236}">
                <a16:creationId xmlns:a16="http://schemas.microsoft.com/office/drawing/2014/main" id="{B88D0329-2966-449B-BF15-57CBDD93FAC2}"/>
              </a:ext>
            </a:extLst>
          </p:cNvPr>
          <p:cNvSpPr txBox="1">
            <a:spLocks noChangeArrowheads="1"/>
          </p:cNvSpPr>
          <p:nvPr/>
        </p:nvSpPr>
        <p:spPr bwMode="auto">
          <a:xfrm>
            <a:off x="3200400" y="5043488"/>
            <a:ext cx="1828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800">
                <a:solidFill>
                  <a:srgbClr val="000000"/>
                </a:solidFill>
                <a:latin typeface="Times New Roman" panose="02020603050405020304" pitchFamily="18" charset="0"/>
              </a:rPr>
              <a:t>Matt. 7:7</a:t>
            </a:r>
          </a:p>
        </p:txBody>
      </p:sp>
      <p:sp>
        <p:nvSpPr>
          <p:cNvPr id="45075" name="Text Box 19">
            <a:extLst>
              <a:ext uri="{FF2B5EF4-FFF2-40B4-BE49-F238E27FC236}">
                <a16:creationId xmlns:a16="http://schemas.microsoft.com/office/drawing/2014/main" id="{2DD0F75C-AF3C-4362-9232-83F9E8A73A69}"/>
              </a:ext>
            </a:extLst>
          </p:cNvPr>
          <p:cNvSpPr txBox="1">
            <a:spLocks noChangeArrowheads="1"/>
          </p:cNvSpPr>
          <p:nvPr/>
        </p:nvSpPr>
        <p:spPr bwMode="auto">
          <a:xfrm>
            <a:off x="7391400" y="5043488"/>
            <a:ext cx="2514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800">
                <a:solidFill>
                  <a:srgbClr val="000000"/>
                </a:solidFill>
                <a:latin typeface="Times New Roman" panose="02020603050405020304" pitchFamily="18" charset="0"/>
              </a:rPr>
              <a:t>2 Nephi 9:42</a:t>
            </a:r>
          </a:p>
        </p:txBody>
      </p:sp>
      <p:sp>
        <p:nvSpPr>
          <p:cNvPr id="45076" name="Line 20">
            <a:extLst>
              <a:ext uri="{FF2B5EF4-FFF2-40B4-BE49-F238E27FC236}">
                <a16:creationId xmlns:a16="http://schemas.microsoft.com/office/drawing/2014/main" id="{095032AB-3087-4C3C-AC13-F05653C3BAD8}"/>
              </a:ext>
            </a:extLst>
          </p:cNvPr>
          <p:cNvSpPr>
            <a:spLocks noChangeShapeType="1"/>
          </p:cNvSpPr>
          <p:nvPr/>
        </p:nvSpPr>
        <p:spPr bwMode="auto">
          <a:xfrm>
            <a:off x="4953000" y="5348288"/>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2800">
              <a:solidFill>
                <a:srgbClr val="000000"/>
              </a:solidFill>
              <a:latin typeface="Times New Roman" panose="02020603050405020304" pitchFamily="18" charset="0"/>
            </a:endParaRPr>
          </a:p>
        </p:txBody>
      </p:sp>
      <p:sp>
        <p:nvSpPr>
          <p:cNvPr id="45077" name="Text Box 21">
            <a:extLst>
              <a:ext uri="{FF2B5EF4-FFF2-40B4-BE49-F238E27FC236}">
                <a16:creationId xmlns:a16="http://schemas.microsoft.com/office/drawing/2014/main" id="{A03A6992-0AFC-4C1D-9A20-A15E5289EE62}"/>
              </a:ext>
            </a:extLst>
          </p:cNvPr>
          <p:cNvSpPr txBox="1">
            <a:spLocks noChangeArrowheads="1"/>
          </p:cNvSpPr>
          <p:nvPr/>
        </p:nvSpPr>
        <p:spPr bwMode="auto">
          <a:xfrm>
            <a:off x="8382000" y="45720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fontAlgn="base">
              <a:spcBef>
                <a:spcPct val="50000"/>
              </a:spcBef>
              <a:spcAft>
                <a:spcPct val="0"/>
              </a:spcAft>
            </a:pPr>
            <a:r>
              <a:rPr lang="en-US" altLang="en-US" sz="2400" i="1">
                <a:solidFill>
                  <a:srgbClr val="000000"/>
                </a:solidFill>
                <a:latin typeface="Times New Roman" panose="02020603050405020304" pitchFamily="18" charset="0"/>
              </a:rPr>
              <a:t>124 B.C. .</a:t>
            </a:r>
          </a:p>
        </p:txBody>
      </p:sp>
      <p:sp>
        <p:nvSpPr>
          <p:cNvPr id="45078" name="Text Box 22">
            <a:extLst>
              <a:ext uri="{FF2B5EF4-FFF2-40B4-BE49-F238E27FC236}">
                <a16:creationId xmlns:a16="http://schemas.microsoft.com/office/drawing/2014/main" id="{6C2A8519-AE23-4766-B544-7C9580B073CD}"/>
              </a:ext>
            </a:extLst>
          </p:cNvPr>
          <p:cNvSpPr txBox="1">
            <a:spLocks noChangeArrowheads="1"/>
          </p:cNvSpPr>
          <p:nvPr/>
        </p:nvSpPr>
        <p:spPr bwMode="auto">
          <a:xfrm>
            <a:off x="8305800" y="5410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fontAlgn="base">
              <a:spcBef>
                <a:spcPct val="50000"/>
              </a:spcBef>
              <a:spcAft>
                <a:spcPct val="0"/>
              </a:spcAft>
            </a:pPr>
            <a:r>
              <a:rPr lang="en-US" altLang="en-US" sz="2400" i="1">
                <a:solidFill>
                  <a:srgbClr val="000000"/>
                </a:solidFill>
                <a:latin typeface="Times New Roman" panose="02020603050405020304" pitchFamily="18" charset="0"/>
              </a:rPr>
              <a:t>559 B.C. .</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5069"/>
                                        </p:tgtEl>
                                        <p:attrNameLst>
                                          <p:attrName>style.visibility</p:attrName>
                                        </p:attrNameLst>
                                      </p:cBhvr>
                                      <p:to>
                                        <p:strVal val="visible"/>
                                      </p:to>
                                    </p:set>
                                    <p:anim calcmode="lin" valueType="num">
                                      <p:cBhvr>
                                        <p:cTn id="7" dur="1000" fill="hold"/>
                                        <p:tgtEl>
                                          <p:spTgt spid="45069"/>
                                        </p:tgtEl>
                                        <p:attrNameLst>
                                          <p:attrName>ppt_x</p:attrName>
                                        </p:attrNameLst>
                                      </p:cBhvr>
                                      <p:tavLst>
                                        <p:tav tm="0">
                                          <p:val>
                                            <p:strVal val="#ppt_x-.2"/>
                                          </p:val>
                                        </p:tav>
                                        <p:tav tm="100000">
                                          <p:val>
                                            <p:strVal val="#ppt_x"/>
                                          </p:val>
                                        </p:tav>
                                      </p:tavLst>
                                    </p:anim>
                                    <p:anim calcmode="lin" valueType="num">
                                      <p:cBhvr>
                                        <p:cTn id="8" dur="1000" fill="hold"/>
                                        <p:tgtEl>
                                          <p:spTgt spid="45069"/>
                                        </p:tgtEl>
                                        <p:attrNameLst>
                                          <p:attrName>ppt_y</p:attrName>
                                        </p:attrNameLst>
                                      </p:cBhvr>
                                      <p:tavLst>
                                        <p:tav tm="0">
                                          <p:val>
                                            <p:strVal val="#ppt_y"/>
                                          </p:val>
                                        </p:tav>
                                        <p:tav tm="100000">
                                          <p:val>
                                            <p:strVal val="#ppt_y"/>
                                          </p:val>
                                        </p:tav>
                                      </p:tavLst>
                                    </p:anim>
                                    <p:animEffect transition="in" filter="wipe(right)" prLst="gradientSize: 0.1">
                                      <p:cBhvr>
                                        <p:cTn id="9" dur="1000"/>
                                        <p:tgtEl>
                                          <p:spTgt spid="45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55" name="Group 43">
            <a:extLst>
              <a:ext uri="{FF2B5EF4-FFF2-40B4-BE49-F238E27FC236}">
                <a16:creationId xmlns:a16="http://schemas.microsoft.com/office/drawing/2014/main" id="{A22D906F-0937-4252-A48F-20D02189A274}"/>
              </a:ext>
            </a:extLst>
          </p:cNvPr>
          <p:cNvGraphicFramePr>
            <a:graphicFrameLocks noGrp="1"/>
          </p:cNvGraphicFramePr>
          <p:nvPr>
            <p:extLst>
              <p:ext uri="{D42A27DB-BD31-4B8C-83A1-F6EECF244321}">
                <p14:modId xmlns:p14="http://schemas.microsoft.com/office/powerpoint/2010/main" val="1446492066"/>
              </p:ext>
            </p:extLst>
          </p:nvPr>
        </p:nvGraphicFramePr>
        <p:xfrm>
          <a:off x="1981200" y="990600"/>
          <a:ext cx="8305800" cy="5734178"/>
        </p:xfrm>
        <a:graphic>
          <a:graphicData uri="http://schemas.openxmlformats.org/drawingml/2006/table">
            <a:tbl>
              <a:tblPr/>
              <a:tblGrid>
                <a:gridCol w="4152900">
                  <a:extLst>
                    <a:ext uri="{9D8B030D-6E8A-4147-A177-3AD203B41FA5}">
                      <a16:colId xmlns:a16="http://schemas.microsoft.com/office/drawing/2014/main" val="885246531"/>
                    </a:ext>
                  </a:extLst>
                </a:gridCol>
                <a:gridCol w="4152900">
                  <a:extLst>
                    <a:ext uri="{9D8B030D-6E8A-4147-A177-3AD203B41FA5}">
                      <a16:colId xmlns:a16="http://schemas.microsoft.com/office/drawing/2014/main" val="3880161649"/>
                    </a:ext>
                  </a:extLst>
                </a:gridCol>
              </a:tblGrid>
              <a:tr h="10842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rPr>
                        <a:t>Priest from Lehi a </a:t>
                      </a:r>
                      <a:r>
                        <a:rPr kumimoji="0" lang="en-US" altLang="en-US" sz="2400" b="0" i="0" u="none" strike="noStrike" cap="none" normalizeH="0" baseline="0" dirty="0" err="1">
                          <a:ln>
                            <a:noFill/>
                          </a:ln>
                          <a:solidFill>
                            <a:schemeClr val="tx1"/>
                          </a:solidFill>
                          <a:effectLst/>
                          <a:latin typeface="Times New Roman" panose="02020603050405020304" pitchFamily="18" charset="0"/>
                        </a:rPr>
                        <a:t>decendant</a:t>
                      </a:r>
                      <a:r>
                        <a:rPr kumimoji="0" lang="en-US" altLang="en-US" sz="2400" b="0" i="0" u="none" strike="noStrike" cap="none" normalizeH="0" baseline="0" dirty="0">
                          <a:ln>
                            <a:noFill/>
                          </a:ln>
                          <a:solidFill>
                            <a:schemeClr val="tx1"/>
                          </a:solidFill>
                          <a:effectLst/>
                          <a:latin typeface="Times New Roman" panose="02020603050405020304" pitchFamily="18" charset="0"/>
                        </a:rPr>
                        <a:t> of Joseph (1 Nephi 5:14; 18:7; 2 Nephi 5:26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Priest of the tribe of Levi  (Num. 3:10; 18:1)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26062573"/>
                  </a:ext>
                </a:extLst>
              </a:tr>
              <a:tr h="13287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Name “Christian” used more than a 100 years before Acts 11:26 (Alma 46:14)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The name “Christian” used first at Antioch (Acts 11:26) about 40 AD</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11455952"/>
                  </a:ext>
                </a:extLst>
              </a:tr>
              <a:tr h="9731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rPr>
                        <a:t>Jesus born in Jerusalem     (Alma 7:10)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Jesus born in Bethlehem (Micah 5:2; Matt. 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66385467"/>
                  </a:ext>
                </a:extLst>
              </a:tr>
              <a:tr h="971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Church existed a about 73 B.C. (Alma 46:14)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Jesus said it </a:t>
                      </a:r>
                      <a:r>
                        <a:rPr kumimoji="0" lang="en-US" altLang="en-US" sz="2400" b="0" i="1" u="none" strike="noStrike" cap="none" normalizeH="0" baseline="0">
                          <a:ln>
                            <a:noFill/>
                          </a:ln>
                          <a:solidFill>
                            <a:schemeClr val="tx1"/>
                          </a:solidFill>
                          <a:effectLst/>
                          <a:latin typeface="Times New Roman" panose="02020603050405020304" pitchFamily="18" charset="0"/>
                        </a:rPr>
                        <a:t>would be</a:t>
                      </a:r>
                      <a:r>
                        <a:rPr kumimoji="0" lang="en-US" altLang="en-US" sz="2400" b="0" i="0" u="none" strike="noStrike" cap="none" normalizeH="0" baseline="0">
                          <a:ln>
                            <a:noFill/>
                          </a:ln>
                          <a:solidFill>
                            <a:schemeClr val="tx1"/>
                          </a:solidFill>
                          <a:effectLst/>
                          <a:latin typeface="Times New Roman" panose="02020603050405020304" pitchFamily="18" charset="0"/>
                        </a:rPr>
                        <a:t> built (Matt. 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62080444"/>
                  </a:ext>
                </a:extLst>
              </a:tr>
              <a:tr h="9731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Name “Jesus” announced 90 years before Mary (Alma 19:29)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rPr>
                        <a:t>Name “Jesus” announced to Mary (Luke 1:31; 2:21)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90592888"/>
                  </a:ext>
                </a:extLst>
              </a:tr>
            </a:tbl>
          </a:graphicData>
        </a:graphic>
      </p:graphicFrame>
      <p:sp>
        <p:nvSpPr>
          <p:cNvPr id="38945" name="Rectangle 33">
            <a:extLst>
              <a:ext uri="{FF2B5EF4-FFF2-40B4-BE49-F238E27FC236}">
                <a16:creationId xmlns:a16="http://schemas.microsoft.com/office/drawing/2014/main" id="{CC46ED07-6DD8-4AFA-A797-1F590B9A927A}"/>
              </a:ext>
            </a:extLst>
          </p:cNvPr>
          <p:cNvSpPr>
            <a:spLocks noChangeArrowheads="1"/>
          </p:cNvSpPr>
          <p:nvPr/>
        </p:nvSpPr>
        <p:spPr bwMode="auto">
          <a:xfrm>
            <a:off x="2209800" y="152400"/>
            <a:ext cx="3657600" cy="5334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2800">
                <a:solidFill>
                  <a:srgbClr val="FFFFFF"/>
                </a:solidFill>
                <a:latin typeface="Times New Roman" panose="02020603050405020304" pitchFamily="18" charset="0"/>
              </a:rPr>
              <a:t>Book of Mormon</a:t>
            </a:r>
          </a:p>
        </p:txBody>
      </p:sp>
      <p:sp>
        <p:nvSpPr>
          <p:cNvPr id="38946" name="Rectangle 34">
            <a:extLst>
              <a:ext uri="{FF2B5EF4-FFF2-40B4-BE49-F238E27FC236}">
                <a16:creationId xmlns:a16="http://schemas.microsoft.com/office/drawing/2014/main" id="{3D8BA12C-8164-404D-B899-E886A2591919}"/>
              </a:ext>
            </a:extLst>
          </p:cNvPr>
          <p:cNvSpPr>
            <a:spLocks noChangeArrowheads="1"/>
          </p:cNvSpPr>
          <p:nvPr/>
        </p:nvSpPr>
        <p:spPr bwMode="auto">
          <a:xfrm>
            <a:off x="6477000" y="152400"/>
            <a:ext cx="3657600" cy="5334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2800">
                <a:solidFill>
                  <a:srgbClr val="FFFFFF"/>
                </a:solidFill>
                <a:latin typeface="Times New Roman" panose="02020603050405020304" pitchFamily="18" charset="0"/>
              </a:rPr>
              <a:t>Bible</a:t>
            </a:r>
          </a:p>
        </p:txBody>
      </p:sp>
    </p:spTree>
  </p:cSld>
  <p:clrMapOvr>
    <a:masterClrMapping/>
  </p:clrMapOvr>
  <p:transition spd="med">
    <p:diamon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64" name="Group 28">
            <a:extLst>
              <a:ext uri="{FF2B5EF4-FFF2-40B4-BE49-F238E27FC236}">
                <a16:creationId xmlns:a16="http://schemas.microsoft.com/office/drawing/2014/main" id="{61544FD1-E1BE-47DE-8697-034369133BCB}"/>
              </a:ext>
            </a:extLst>
          </p:cNvPr>
          <p:cNvGraphicFramePr>
            <a:graphicFrameLocks noGrp="1"/>
          </p:cNvGraphicFramePr>
          <p:nvPr/>
        </p:nvGraphicFramePr>
        <p:xfrm>
          <a:off x="1981200" y="990600"/>
          <a:ext cx="8305800" cy="5652454"/>
        </p:xfrm>
        <a:graphic>
          <a:graphicData uri="http://schemas.openxmlformats.org/drawingml/2006/table">
            <a:tbl>
              <a:tblPr/>
              <a:tblGrid>
                <a:gridCol w="4152900">
                  <a:extLst>
                    <a:ext uri="{9D8B030D-6E8A-4147-A177-3AD203B41FA5}">
                      <a16:colId xmlns:a16="http://schemas.microsoft.com/office/drawing/2014/main" val="4132820764"/>
                    </a:ext>
                  </a:extLst>
                </a:gridCol>
                <a:gridCol w="4152900">
                  <a:extLst>
                    <a:ext uri="{9D8B030D-6E8A-4147-A177-3AD203B41FA5}">
                      <a16:colId xmlns:a16="http://schemas.microsoft.com/office/drawing/2014/main" val="3894342702"/>
                    </a:ext>
                  </a:extLst>
                </a:gridCol>
              </a:tblGrid>
              <a:tr h="10842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Melchisedec received his priesthood from ancestors (DC 84:14)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Melchisedec did </a:t>
                      </a:r>
                      <a:r>
                        <a:rPr kumimoji="0" lang="en-US" altLang="en-US" sz="2400" b="1" i="0" u="none" strike="noStrike" cap="none" normalizeH="0" baseline="0">
                          <a:ln>
                            <a:noFill/>
                          </a:ln>
                          <a:solidFill>
                            <a:schemeClr val="tx1"/>
                          </a:solidFill>
                          <a:effectLst/>
                          <a:latin typeface="Times New Roman" panose="02020603050405020304" pitchFamily="18" charset="0"/>
                        </a:rPr>
                        <a:t>not</a:t>
                      </a:r>
                      <a:r>
                        <a:rPr kumimoji="0" lang="en-US" altLang="en-US" sz="2400" b="0" i="0" u="none" strike="noStrike" cap="none" normalizeH="0" baseline="0">
                          <a:ln>
                            <a:noFill/>
                          </a:ln>
                          <a:solidFill>
                            <a:schemeClr val="tx1"/>
                          </a:solidFill>
                          <a:effectLst/>
                          <a:latin typeface="Times New Roman" panose="02020603050405020304" pitchFamily="18" charset="0"/>
                        </a:rPr>
                        <a:t> receive his priesthood from ancestors (Heb. 7:1-3)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99256788"/>
                  </a:ext>
                </a:extLst>
              </a:tr>
              <a:tr h="13287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3 Days of  darkness at Crucifixion (1 Nephi 19:10; Helaman 14:20; 3 Nephi 8:3)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3 Hours of darkness at crucifixion (Matt. 27:45; Mark 15:33)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60904094"/>
                  </a:ext>
                </a:extLst>
              </a:tr>
              <a:tr h="9731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Law of Moses written on plates of brass (1 Nephi 4:15-16)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Law of Moses written on tables of stone (Exo. 34:1)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97872248"/>
                  </a:ext>
                </a:extLst>
              </a:tr>
              <a:tr h="971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God did not confound the language of the people (Ether 1:35-37)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God did confound the language of the people (Gen. 11:9)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69128370"/>
                  </a:ext>
                </a:extLst>
              </a:tr>
              <a:tr h="973138">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3212714211"/>
                  </a:ext>
                </a:extLst>
              </a:tr>
            </a:tbl>
          </a:graphicData>
        </a:graphic>
      </p:graphicFrame>
      <p:sp>
        <p:nvSpPr>
          <p:cNvPr id="39958" name="Rectangle 22">
            <a:extLst>
              <a:ext uri="{FF2B5EF4-FFF2-40B4-BE49-F238E27FC236}">
                <a16:creationId xmlns:a16="http://schemas.microsoft.com/office/drawing/2014/main" id="{A56C70CD-FD36-4E9D-AEFD-8546F4DCEA71}"/>
              </a:ext>
            </a:extLst>
          </p:cNvPr>
          <p:cNvSpPr>
            <a:spLocks noChangeArrowheads="1"/>
          </p:cNvSpPr>
          <p:nvPr/>
        </p:nvSpPr>
        <p:spPr bwMode="auto">
          <a:xfrm>
            <a:off x="2209800" y="152400"/>
            <a:ext cx="3657600" cy="5334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2800">
                <a:solidFill>
                  <a:srgbClr val="FFFFFF"/>
                </a:solidFill>
                <a:latin typeface="Times New Roman" panose="02020603050405020304" pitchFamily="18" charset="0"/>
              </a:rPr>
              <a:t>Book of Mormon</a:t>
            </a:r>
          </a:p>
        </p:txBody>
      </p:sp>
      <p:sp>
        <p:nvSpPr>
          <p:cNvPr id="39959" name="Rectangle 23">
            <a:extLst>
              <a:ext uri="{FF2B5EF4-FFF2-40B4-BE49-F238E27FC236}">
                <a16:creationId xmlns:a16="http://schemas.microsoft.com/office/drawing/2014/main" id="{6ED0B6A4-712A-4086-8F6D-C9D04C000B0A}"/>
              </a:ext>
            </a:extLst>
          </p:cNvPr>
          <p:cNvSpPr>
            <a:spLocks noChangeArrowheads="1"/>
          </p:cNvSpPr>
          <p:nvPr/>
        </p:nvSpPr>
        <p:spPr bwMode="auto">
          <a:xfrm>
            <a:off x="6477000" y="152400"/>
            <a:ext cx="3657600" cy="5334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2800">
                <a:solidFill>
                  <a:srgbClr val="FFFFFF"/>
                </a:solidFill>
                <a:latin typeface="Times New Roman" panose="02020603050405020304" pitchFamily="18" charset="0"/>
              </a:rPr>
              <a:t>Bible</a:t>
            </a:r>
          </a:p>
        </p:txBody>
      </p:sp>
      <p:sp>
        <p:nvSpPr>
          <p:cNvPr id="39965" name="Text Box 29">
            <a:extLst>
              <a:ext uri="{FF2B5EF4-FFF2-40B4-BE49-F238E27FC236}">
                <a16:creationId xmlns:a16="http://schemas.microsoft.com/office/drawing/2014/main" id="{BD484E4D-6143-4177-AA7A-46B74D3201A1}"/>
              </a:ext>
            </a:extLst>
          </p:cNvPr>
          <p:cNvSpPr txBox="1">
            <a:spLocks noChangeArrowheads="1"/>
          </p:cNvSpPr>
          <p:nvPr/>
        </p:nvSpPr>
        <p:spPr bwMode="auto">
          <a:xfrm>
            <a:off x="2590800" y="5715000"/>
            <a:ext cx="7010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4400" b="1" i="1">
                <a:solidFill>
                  <a:srgbClr val="CC0000"/>
                </a:solidFill>
                <a:effectLst>
                  <a:outerShdw blurRad="38100" dist="38100" dir="2700000" algn="tl">
                    <a:srgbClr val="000000"/>
                  </a:outerShdw>
                </a:effectLst>
                <a:latin typeface="Times New Roman" panose="02020603050405020304" pitchFamily="18" charset="0"/>
              </a:rPr>
              <a:t>We Cannot Believe Both!</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9965"/>
                                        </p:tgtEl>
                                        <p:attrNameLst>
                                          <p:attrName>style.visibility</p:attrName>
                                        </p:attrNameLst>
                                      </p:cBhvr>
                                      <p:to>
                                        <p:strVal val="visible"/>
                                      </p:to>
                                    </p:set>
                                    <p:anim calcmode="lin" valueType="num">
                                      <p:cBhvr>
                                        <p:cTn id="7" dur="1000" fill="hold"/>
                                        <p:tgtEl>
                                          <p:spTgt spid="39965"/>
                                        </p:tgtEl>
                                        <p:attrNameLst>
                                          <p:attrName>ppt_w</p:attrName>
                                        </p:attrNameLst>
                                      </p:cBhvr>
                                      <p:tavLst>
                                        <p:tav tm="0">
                                          <p:val>
                                            <p:strVal val="#ppt_w*0.70"/>
                                          </p:val>
                                        </p:tav>
                                        <p:tav tm="100000">
                                          <p:val>
                                            <p:strVal val="#ppt_w"/>
                                          </p:val>
                                        </p:tav>
                                      </p:tavLst>
                                    </p:anim>
                                    <p:anim calcmode="lin" valueType="num">
                                      <p:cBhvr>
                                        <p:cTn id="8" dur="1000" fill="hold"/>
                                        <p:tgtEl>
                                          <p:spTgt spid="39965"/>
                                        </p:tgtEl>
                                        <p:attrNameLst>
                                          <p:attrName>ppt_h</p:attrName>
                                        </p:attrNameLst>
                                      </p:cBhvr>
                                      <p:tavLst>
                                        <p:tav tm="0">
                                          <p:val>
                                            <p:strVal val="#ppt_h"/>
                                          </p:val>
                                        </p:tav>
                                        <p:tav tm="100000">
                                          <p:val>
                                            <p:strVal val="#ppt_h"/>
                                          </p:val>
                                        </p:tav>
                                      </p:tavLst>
                                    </p:anim>
                                    <p:animEffect transition="in" filter="fade">
                                      <p:cBhvr>
                                        <p:cTn id="9" dur="1000"/>
                                        <p:tgtEl>
                                          <p:spTgt spid="39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579BA526-9082-4553-BD60-990134702CF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311431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71F3CCF1-875B-4BC7-84CE-1B38A09F3651}"/>
              </a:ext>
            </a:extLst>
          </p:cNvPr>
          <p:cNvPicPr>
            <a:picLocks noChangeAspect="1"/>
          </p:cNvPicPr>
          <p:nvPr/>
        </p:nvPicPr>
        <p:blipFill>
          <a:blip r:embed="rId3"/>
          <a:stretch>
            <a:fillRect/>
          </a:stretch>
        </p:blipFill>
        <p:spPr>
          <a:xfrm>
            <a:off x="396240" y="416560"/>
            <a:ext cx="11399520" cy="6045200"/>
          </a:xfrm>
          <a:prstGeom prst="rect">
            <a:avLst/>
          </a:prstGeom>
        </p:spPr>
      </p:pic>
    </p:spTree>
    <p:extLst>
      <p:ext uri="{BB962C8B-B14F-4D97-AF65-F5344CB8AC3E}">
        <p14:creationId xmlns:p14="http://schemas.microsoft.com/office/powerpoint/2010/main" val="26352721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E5388D86-6022-42F8-8F08-8592AF21FBCD}"/>
              </a:ext>
            </a:extLst>
          </p:cNvPr>
          <p:cNvSpPr txBox="1">
            <a:spLocks noChangeArrowheads="1"/>
          </p:cNvSpPr>
          <p:nvPr/>
        </p:nvSpPr>
        <p:spPr bwMode="auto">
          <a:xfrm>
            <a:off x="4005263" y="271464"/>
            <a:ext cx="4089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en-US" altLang="en-US" sz="3200" b="1" u="sng">
                <a:solidFill>
                  <a:srgbClr val="000000"/>
                </a:solidFill>
                <a:latin typeface="Times New Roman" panose="02020603050405020304" pitchFamily="18" charset="0"/>
              </a:rPr>
              <a:t>Doctrine About Christ</a:t>
            </a:r>
            <a:endParaRPr lang="en-US" altLang="en-US" sz="2400" b="1" i="1" u="sng">
              <a:solidFill>
                <a:srgbClr val="000000"/>
              </a:solidFill>
              <a:latin typeface="Times New Roman" panose="02020603050405020304" pitchFamily="18" charset="0"/>
            </a:endParaRPr>
          </a:p>
        </p:txBody>
      </p:sp>
      <p:sp>
        <p:nvSpPr>
          <p:cNvPr id="47107" name="Text Box 3">
            <a:extLst>
              <a:ext uri="{FF2B5EF4-FFF2-40B4-BE49-F238E27FC236}">
                <a16:creationId xmlns:a16="http://schemas.microsoft.com/office/drawing/2014/main" id="{4E1A6B5E-B732-44C9-A814-EC299E58C076}"/>
              </a:ext>
            </a:extLst>
          </p:cNvPr>
          <p:cNvSpPr txBox="1">
            <a:spLocks noChangeArrowheads="1"/>
          </p:cNvSpPr>
          <p:nvPr/>
        </p:nvSpPr>
        <p:spPr bwMode="auto">
          <a:xfrm>
            <a:off x="1981200" y="1676400"/>
            <a:ext cx="8458200"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17525">
              <a:defRPr>
                <a:solidFill>
                  <a:schemeClr val="tx1"/>
                </a:solidFill>
                <a:latin typeface="Arial" panose="020B0604020202020204" pitchFamily="34" charset="0"/>
              </a:defRPr>
            </a:lvl1pPr>
            <a:lvl2pPr defTabSz="517525">
              <a:defRPr>
                <a:solidFill>
                  <a:schemeClr val="tx1"/>
                </a:solidFill>
                <a:latin typeface="Arial" panose="020B0604020202020204" pitchFamily="34" charset="0"/>
              </a:defRPr>
            </a:lvl2pPr>
            <a:lvl3pPr defTabSz="517525">
              <a:defRPr>
                <a:solidFill>
                  <a:schemeClr val="tx1"/>
                </a:solidFill>
                <a:latin typeface="Arial" panose="020B0604020202020204" pitchFamily="34" charset="0"/>
              </a:defRPr>
            </a:lvl3pPr>
            <a:lvl4pPr defTabSz="517525">
              <a:defRPr>
                <a:solidFill>
                  <a:schemeClr val="tx1"/>
                </a:solidFill>
                <a:latin typeface="Arial" panose="020B0604020202020204" pitchFamily="34" charset="0"/>
              </a:defRPr>
            </a:lvl4pPr>
            <a:lvl5pPr defTabSz="517525">
              <a:defRPr>
                <a:solidFill>
                  <a:schemeClr val="tx1"/>
                </a:solidFill>
                <a:latin typeface="Arial" panose="020B0604020202020204" pitchFamily="34" charset="0"/>
              </a:defRPr>
            </a:lvl5pPr>
            <a:lvl6pPr defTabSz="517525" fontAlgn="base">
              <a:spcBef>
                <a:spcPct val="0"/>
              </a:spcBef>
              <a:spcAft>
                <a:spcPct val="0"/>
              </a:spcAft>
              <a:defRPr>
                <a:solidFill>
                  <a:schemeClr val="tx1"/>
                </a:solidFill>
                <a:latin typeface="Arial" panose="020B0604020202020204" pitchFamily="34" charset="0"/>
              </a:defRPr>
            </a:lvl6pPr>
            <a:lvl7pPr defTabSz="517525" fontAlgn="base">
              <a:spcBef>
                <a:spcPct val="0"/>
              </a:spcBef>
              <a:spcAft>
                <a:spcPct val="0"/>
              </a:spcAft>
              <a:defRPr>
                <a:solidFill>
                  <a:schemeClr val="tx1"/>
                </a:solidFill>
                <a:latin typeface="Arial" panose="020B0604020202020204" pitchFamily="34" charset="0"/>
              </a:defRPr>
            </a:lvl7pPr>
            <a:lvl8pPr defTabSz="517525" fontAlgn="base">
              <a:spcBef>
                <a:spcPct val="0"/>
              </a:spcBef>
              <a:spcAft>
                <a:spcPct val="0"/>
              </a:spcAft>
              <a:defRPr>
                <a:solidFill>
                  <a:schemeClr val="tx1"/>
                </a:solidFill>
                <a:latin typeface="Arial" panose="020B0604020202020204" pitchFamily="34" charset="0"/>
              </a:defRPr>
            </a:lvl8pPr>
            <a:lvl9pPr defTabSz="517525"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FontTx/>
              <a:buChar char="•"/>
            </a:pPr>
            <a:r>
              <a:rPr lang="en-US" altLang="en-US" sz="2400">
                <a:solidFill>
                  <a:srgbClr val="000000"/>
                </a:solidFill>
                <a:latin typeface="Times New Roman" panose="02020603050405020304" pitchFamily="18" charset="0"/>
              </a:rPr>
              <a:t> </a:t>
            </a:r>
            <a:r>
              <a:rPr lang="en-US" altLang="en-US" sz="2800" b="1">
                <a:solidFill>
                  <a:srgbClr val="3333CC"/>
                </a:solidFill>
                <a:latin typeface="Times New Roman" panose="02020603050405020304" pitchFamily="18" charset="0"/>
              </a:rPr>
              <a:t>Born of Adam</a:t>
            </a:r>
          </a:p>
          <a:p>
            <a:pPr lvl="1" fontAlgn="base">
              <a:spcBef>
                <a:spcPct val="50000"/>
              </a:spcBef>
              <a:spcAft>
                <a:spcPct val="0"/>
              </a:spcAft>
              <a:buFont typeface="Wingdings" panose="05000000000000000000" pitchFamily="2" charset="2"/>
              <a:buChar char="ü"/>
            </a:pPr>
            <a:r>
              <a:rPr lang="en-US" altLang="en-US" sz="2400">
                <a:solidFill>
                  <a:srgbClr val="000000"/>
                </a:solidFill>
                <a:latin typeface="Times New Roman" panose="02020603050405020304" pitchFamily="18" charset="0"/>
              </a:rPr>
              <a:t>“He was not begotten by the Holy Ghost. And who is His Father? He is the first of the human family (Adam)…”  (Brigham Young, </a:t>
            </a:r>
            <a:r>
              <a:rPr lang="en-US" altLang="en-US" sz="2400" i="1">
                <a:solidFill>
                  <a:srgbClr val="000000"/>
                </a:solidFill>
                <a:latin typeface="Times New Roman" panose="02020603050405020304" pitchFamily="18" charset="0"/>
              </a:rPr>
              <a:t>Journal of Discourses, </a:t>
            </a:r>
            <a:r>
              <a:rPr lang="en-US" altLang="en-US" sz="2400">
                <a:solidFill>
                  <a:srgbClr val="000000"/>
                </a:solidFill>
                <a:latin typeface="Times New Roman" panose="02020603050405020304" pitchFamily="18" charset="0"/>
              </a:rPr>
              <a:t> Vol. I, p. 50).</a:t>
            </a:r>
          </a:p>
          <a:p>
            <a:pPr fontAlgn="base">
              <a:spcBef>
                <a:spcPct val="50000"/>
              </a:spcBef>
              <a:spcAft>
                <a:spcPct val="0"/>
              </a:spcAft>
              <a:buFontTx/>
              <a:buChar char="•"/>
            </a:pPr>
            <a:r>
              <a:rPr lang="en-US" altLang="en-US" sz="2800">
                <a:solidFill>
                  <a:srgbClr val="000000"/>
                </a:solidFill>
                <a:latin typeface="Times New Roman" panose="02020603050405020304" pitchFamily="18" charset="0"/>
              </a:rPr>
              <a:t> </a:t>
            </a:r>
            <a:r>
              <a:rPr lang="en-US" altLang="en-US" sz="2800" b="1">
                <a:solidFill>
                  <a:srgbClr val="3333CC"/>
                </a:solidFill>
                <a:latin typeface="Times New Roman" panose="02020603050405020304" pitchFamily="18" charset="0"/>
              </a:rPr>
              <a:t>Married to Mary &amp; Martha</a:t>
            </a:r>
            <a:r>
              <a:rPr lang="en-US" altLang="en-US" sz="2800">
                <a:solidFill>
                  <a:srgbClr val="000000"/>
                </a:solidFill>
                <a:latin typeface="Times New Roman" panose="02020603050405020304" pitchFamily="18" charset="0"/>
              </a:rPr>
              <a:t> </a:t>
            </a:r>
          </a:p>
          <a:p>
            <a:pPr lvl="1" fontAlgn="base">
              <a:spcBef>
                <a:spcPct val="50000"/>
              </a:spcBef>
              <a:spcAft>
                <a:spcPct val="0"/>
              </a:spcAft>
              <a:buFont typeface="Wingdings" panose="05000000000000000000" pitchFamily="2" charset="2"/>
              <a:buChar char="ü"/>
            </a:pPr>
            <a:r>
              <a:rPr lang="en-US" altLang="en-US" sz="2400">
                <a:solidFill>
                  <a:srgbClr val="000000"/>
                </a:solidFill>
                <a:latin typeface="Times New Roman" panose="02020603050405020304" pitchFamily="18" charset="0"/>
              </a:rPr>
              <a:t> (“…there were several holy women that greatly ‘loved Jesus, such as Mary and Martha her sister, and Mary Magdalene; and Jesus greatly loved them… if all the acts were written, we, no doubt should learn that these beloved women were His wives” (Orson Hyde,</a:t>
            </a:r>
            <a:r>
              <a:rPr lang="en-US" altLang="en-US" sz="2400" i="1">
                <a:solidFill>
                  <a:srgbClr val="000000"/>
                </a:solidFill>
                <a:latin typeface="Times New Roman" panose="02020603050405020304" pitchFamily="18" charset="0"/>
              </a:rPr>
              <a:t>The Seer</a:t>
            </a:r>
            <a:r>
              <a:rPr lang="en-US" altLang="en-US" sz="2400">
                <a:solidFill>
                  <a:srgbClr val="000000"/>
                </a:solidFill>
                <a:latin typeface="Times New Roman" panose="02020603050405020304" pitchFamily="18" charset="0"/>
              </a:rPr>
              <a:t>, pp. 158-159)</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strips(downRight)">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strips(downRight)">
                                      <p:cBhvr>
                                        <p:cTn id="12" dur="500"/>
                                        <p:tgtEl>
                                          <p:spTgt spid="471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strips(downRight)">
                                      <p:cBhvr>
                                        <p:cTn id="17" dur="500"/>
                                        <p:tgtEl>
                                          <p:spTgt spid="471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47107">
                                            <p:txEl>
                                              <p:pRg st="3" end="3"/>
                                            </p:txEl>
                                          </p:spTgt>
                                        </p:tgtEl>
                                        <p:attrNameLst>
                                          <p:attrName>style.visibility</p:attrName>
                                        </p:attrNameLst>
                                      </p:cBhvr>
                                      <p:to>
                                        <p:strVal val="visible"/>
                                      </p:to>
                                    </p:set>
                                    <p:animEffect transition="in" filter="strips(downRight)">
                                      <p:cBhvr>
                                        <p:cTn id="22" dur="500"/>
                                        <p:tgtEl>
                                          <p:spTgt spid="471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A299C1FA-4287-4EE2-B506-6DD12886F039}"/>
              </a:ext>
            </a:extLst>
          </p:cNvPr>
          <p:cNvPicPr>
            <a:picLocks noChangeAspect="1"/>
          </p:cNvPicPr>
          <p:nvPr/>
        </p:nvPicPr>
        <p:blipFill>
          <a:blip r:embed="rId3"/>
          <a:stretch>
            <a:fillRect/>
          </a:stretch>
        </p:blipFill>
        <p:spPr>
          <a:xfrm>
            <a:off x="406400" y="396240"/>
            <a:ext cx="11389360" cy="6065520"/>
          </a:xfrm>
          <a:prstGeom prst="rect">
            <a:avLst/>
          </a:prstGeom>
        </p:spPr>
      </p:pic>
    </p:spTree>
    <p:extLst>
      <p:ext uri="{BB962C8B-B14F-4D97-AF65-F5344CB8AC3E}">
        <p14:creationId xmlns:p14="http://schemas.microsoft.com/office/powerpoint/2010/main" val="834895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6B53E6-A6C6-4897-A0C8-B3466CA64D86}"/>
              </a:ext>
            </a:extLst>
          </p:cNvPr>
          <p:cNvPicPr>
            <a:picLocks noChangeAspect="1"/>
          </p:cNvPicPr>
          <p:nvPr/>
        </p:nvPicPr>
        <p:blipFill>
          <a:blip r:embed="rId3"/>
          <a:stretch>
            <a:fillRect/>
          </a:stretch>
        </p:blipFill>
        <p:spPr>
          <a:xfrm>
            <a:off x="401051" y="379428"/>
            <a:ext cx="11389895" cy="6099144"/>
          </a:xfrm>
          <a:prstGeom prst="rect">
            <a:avLst/>
          </a:prstGeom>
        </p:spPr>
      </p:pic>
    </p:spTree>
    <p:extLst>
      <p:ext uri="{BB962C8B-B14F-4D97-AF65-F5344CB8AC3E}">
        <p14:creationId xmlns:p14="http://schemas.microsoft.com/office/powerpoint/2010/main" val="12159283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views of Book of Mormon Geography">
            <a:extLst>
              <a:ext uri="{FF2B5EF4-FFF2-40B4-BE49-F238E27FC236}">
                <a16:creationId xmlns:a16="http://schemas.microsoft.com/office/drawing/2014/main" id="{71A0C9A0-6DC4-4066-A017-45889101A79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23512" y="404260"/>
            <a:ext cx="5534526" cy="6054291"/>
          </a:xfrm>
          <a:prstGeom prst="rect">
            <a:avLst/>
          </a:prstGeom>
          <a:noFill/>
          <a:ln>
            <a:noFill/>
          </a:ln>
        </p:spPr>
      </p:pic>
      <p:pic>
        <p:nvPicPr>
          <p:cNvPr id="4" name="Picture 3" descr="Suggested locations for Book of Mormon places">
            <a:extLst>
              <a:ext uri="{FF2B5EF4-FFF2-40B4-BE49-F238E27FC236}">
                <a16:creationId xmlns:a16="http://schemas.microsoft.com/office/drawing/2014/main" id="{992D6B51-AAC1-480C-B111-4E9229D96E1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04260"/>
            <a:ext cx="5672487" cy="6054291"/>
          </a:xfrm>
          <a:prstGeom prst="rect">
            <a:avLst/>
          </a:prstGeom>
          <a:noFill/>
          <a:ln>
            <a:noFill/>
          </a:ln>
        </p:spPr>
      </p:pic>
    </p:spTree>
    <p:extLst>
      <p:ext uri="{BB962C8B-B14F-4D97-AF65-F5344CB8AC3E}">
        <p14:creationId xmlns:p14="http://schemas.microsoft.com/office/powerpoint/2010/main" val="19603971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6">
            <a:extLst>
              <a:ext uri="{FF2B5EF4-FFF2-40B4-BE49-F238E27FC236}">
                <a16:creationId xmlns:a16="http://schemas.microsoft.com/office/drawing/2014/main" id="{9842B1D9-8610-4DB3-9CA3-0FDE825B072A}"/>
              </a:ext>
            </a:extLst>
          </p:cNvPr>
          <p:cNvSpPr>
            <a:spLocks noChangeArrowheads="1"/>
          </p:cNvSpPr>
          <p:nvPr/>
        </p:nvSpPr>
        <p:spPr bwMode="auto">
          <a:xfrm>
            <a:off x="3352800" y="0"/>
            <a:ext cx="7315200" cy="11430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4000" b="1">
                <a:solidFill>
                  <a:srgbClr val="99CC00"/>
                </a:solidFill>
                <a:latin typeface="Times New Roman" panose="02020603050405020304" pitchFamily="18" charset="0"/>
              </a:rPr>
              <a:t>Was Joseph Smith A Prophet?</a:t>
            </a:r>
          </a:p>
        </p:txBody>
      </p:sp>
      <p:pic>
        <p:nvPicPr>
          <p:cNvPr id="3077" name="Picture 5">
            <a:extLst>
              <a:ext uri="{FF2B5EF4-FFF2-40B4-BE49-F238E27FC236}">
                <a16:creationId xmlns:a16="http://schemas.microsoft.com/office/drawing/2014/main" id="{34FA367A-1593-4684-A57B-18A990BA9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1973263" cy="2819400"/>
          </a:xfrm>
          <a:prstGeom prst="rect">
            <a:avLst/>
          </a:prstGeom>
          <a:noFill/>
          <a:extLst>
            <a:ext uri="{909E8E84-426E-40DD-AFC4-6F175D3DCCD1}">
              <a14:hiddenFill xmlns:a14="http://schemas.microsoft.com/office/drawing/2010/main">
                <a:solidFill>
                  <a:srgbClr val="FFFFFF"/>
                </a:solidFill>
              </a14:hiddenFill>
            </a:ext>
          </a:extLst>
        </p:spPr>
      </p:pic>
      <p:sp>
        <p:nvSpPr>
          <p:cNvPr id="3079" name="Text Box 7">
            <a:extLst>
              <a:ext uri="{FF2B5EF4-FFF2-40B4-BE49-F238E27FC236}">
                <a16:creationId xmlns:a16="http://schemas.microsoft.com/office/drawing/2014/main" id="{C05A5469-5285-4D00-A0E8-527FCBADFB0E}"/>
              </a:ext>
            </a:extLst>
          </p:cNvPr>
          <p:cNvSpPr txBox="1">
            <a:spLocks noChangeArrowheads="1"/>
          </p:cNvSpPr>
          <p:nvPr/>
        </p:nvSpPr>
        <p:spPr bwMode="auto">
          <a:xfrm>
            <a:off x="3733800" y="1371601"/>
            <a:ext cx="640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a:solidFill>
                  <a:srgbClr val="000000"/>
                </a:solidFill>
                <a:latin typeface="Times New Roman" panose="02020603050405020304" pitchFamily="18" charset="0"/>
              </a:rPr>
              <a:t>A. </a:t>
            </a:r>
            <a:r>
              <a:rPr lang="en-US" altLang="en-US" sz="2800" b="1" u="sng">
                <a:solidFill>
                  <a:srgbClr val="000000"/>
                </a:solidFill>
                <a:latin typeface="Times New Roman" panose="02020603050405020304" pitchFamily="18" charset="0"/>
              </a:rPr>
              <a:t>The claim</a:t>
            </a:r>
            <a:r>
              <a:rPr lang="en-US" altLang="en-US" sz="2800">
                <a:solidFill>
                  <a:srgbClr val="000000"/>
                </a:solidFill>
                <a:latin typeface="Times New Roman" panose="02020603050405020304" pitchFamily="18" charset="0"/>
              </a:rPr>
              <a:t> – Prophet like Moses</a:t>
            </a:r>
            <a:endParaRPr lang="en-US" altLang="en-US" sz="2800" b="1" u="sng">
              <a:solidFill>
                <a:srgbClr val="000000"/>
              </a:solidFill>
              <a:latin typeface="Times New Roman" panose="02020603050405020304" pitchFamily="18" charset="0"/>
            </a:endParaRPr>
          </a:p>
        </p:txBody>
      </p:sp>
      <p:sp>
        <p:nvSpPr>
          <p:cNvPr id="3080" name="Text Box 8">
            <a:extLst>
              <a:ext uri="{FF2B5EF4-FFF2-40B4-BE49-F238E27FC236}">
                <a16:creationId xmlns:a16="http://schemas.microsoft.com/office/drawing/2014/main" id="{BA718C73-B00B-43B1-9D39-251242B266E4}"/>
              </a:ext>
            </a:extLst>
          </p:cNvPr>
          <p:cNvSpPr txBox="1">
            <a:spLocks noChangeArrowheads="1"/>
          </p:cNvSpPr>
          <p:nvPr/>
        </p:nvSpPr>
        <p:spPr bwMode="auto">
          <a:xfrm>
            <a:off x="3886200" y="2286001"/>
            <a:ext cx="6248400" cy="1927225"/>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400">
                <a:solidFill>
                  <a:srgbClr val="000000"/>
                </a:solidFill>
                <a:latin typeface="Times New Roman" panose="02020603050405020304" pitchFamily="18" charset="0"/>
              </a:rPr>
              <a:t>“ But, behold, verily, verily I say unto thee, no one shall be appointed to receive commandments and revelations in this church, except my servant Joseph Smith, jun., for he receiveth them even as Moses” (</a:t>
            </a:r>
            <a:r>
              <a:rPr lang="en-US" altLang="en-US" sz="2400" i="1">
                <a:solidFill>
                  <a:srgbClr val="000000"/>
                </a:solidFill>
                <a:latin typeface="Times New Roman" panose="02020603050405020304" pitchFamily="18" charset="0"/>
              </a:rPr>
              <a:t>Doctrine and Covenants</a:t>
            </a:r>
            <a:r>
              <a:rPr lang="en-US" altLang="en-US" sz="2400">
                <a:solidFill>
                  <a:srgbClr val="000000"/>
                </a:solidFill>
                <a:latin typeface="Times New Roman" panose="02020603050405020304" pitchFamily="18" charset="0"/>
              </a:rPr>
              <a:t> 28:2)</a:t>
            </a:r>
          </a:p>
        </p:txBody>
      </p:sp>
      <p:sp>
        <p:nvSpPr>
          <p:cNvPr id="3081" name="Text Box 9">
            <a:extLst>
              <a:ext uri="{FF2B5EF4-FFF2-40B4-BE49-F238E27FC236}">
                <a16:creationId xmlns:a16="http://schemas.microsoft.com/office/drawing/2014/main" id="{63A0C81E-8713-4DEC-A05F-B124719949B4}"/>
              </a:ext>
            </a:extLst>
          </p:cNvPr>
          <p:cNvSpPr txBox="1">
            <a:spLocks noChangeArrowheads="1"/>
          </p:cNvSpPr>
          <p:nvPr/>
        </p:nvSpPr>
        <p:spPr bwMode="auto">
          <a:xfrm>
            <a:off x="2057400" y="4572000"/>
            <a:ext cx="8077200" cy="1562100"/>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400">
                <a:solidFill>
                  <a:srgbClr val="000000"/>
                </a:solidFill>
                <a:latin typeface="Times New Roman" panose="02020603050405020304" pitchFamily="18" charset="0"/>
              </a:rPr>
              <a:t>“ Joseph Smith, through whom, by the gift and power of God, the ancient Scripture, known as THE BOOK OF MORMON, has been brought forth and translated into the English….” (</a:t>
            </a:r>
            <a:r>
              <a:rPr lang="en-US" altLang="en-US" sz="2400" i="1">
                <a:solidFill>
                  <a:srgbClr val="000000"/>
                </a:solidFill>
                <a:latin typeface="Times New Roman" panose="02020603050405020304" pitchFamily="18" charset="0"/>
              </a:rPr>
              <a:t>Book of Mormon, Origin of THE BOOK OF MORMON</a:t>
            </a:r>
            <a:r>
              <a:rPr lang="en-US" altLang="en-US" sz="2400">
                <a:solidFill>
                  <a:srgbClr val="000000"/>
                </a:solidFill>
                <a:latin typeface="Times New Roman" panose="02020603050405020304" pitchFamily="18" charset="0"/>
              </a:rPr>
              <a:t>)</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strips(downRight)">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ipe(up)">
                                      <p:cBhvr>
                                        <p:cTn id="12" dur="500"/>
                                        <p:tgtEl>
                                          <p:spTgt spid="30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81"/>
                                        </p:tgtEl>
                                        <p:attrNameLst>
                                          <p:attrName>style.visibility</p:attrName>
                                        </p:attrNameLst>
                                      </p:cBhvr>
                                      <p:to>
                                        <p:strVal val="visible"/>
                                      </p:to>
                                    </p:set>
                                    <p:animEffect transition="in" filter="wipe(up)">
                                      <p:cBhvr>
                                        <p:cTn id="17"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P spid="3080" grpId="0" animBg="1"/>
      <p:bldP spid="308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3C491270-3D9A-47C3-AB02-11417F3E1C4C}"/>
              </a:ext>
            </a:extLst>
          </p:cNvPr>
          <p:cNvPicPr>
            <a:picLocks noChangeAspect="1"/>
          </p:cNvPicPr>
          <p:nvPr/>
        </p:nvPicPr>
        <p:blipFill>
          <a:blip r:embed="rId3"/>
          <a:stretch>
            <a:fillRect/>
          </a:stretch>
        </p:blipFill>
        <p:spPr>
          <a:xfrm>
            <a:off x="433137" y="462013"/>
            <a:ext cx="11309684" cy="5900285"/>
          </a:xfrm>
          <a:prstGeom prst="rect">
            <a:avLst/>
          </a:prstGeom>
        </p:spPr>
      </p:pic>
    </p:spTree>
    <p:extLst>
      <p:ext uri="{BB962C8B-B14F-4D97-AF65-F5344CB8AC3E}">
        <p14:creationId xmlns:p14="http://schemas.microsoft.com/office/powerpoint/2010/main" val="54265635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229FA93E-DEA1-4FD2-AF6F-8CF104B2C08B}"/>
              </a:ext>
            </a:extLst>
          </p:cNvPr>
          <p:cNvPicPr>
            <a:picLocks noChangeAspect="1"/>
          </p:cNvPicPr>
          <p:nvPr/>
        </p:nvPicPr>
        <p:blipFill>
          <a:blip r:embed="rId3"/>
          <a:stretch>
            <a:fillRect/>
          </a:stretch>
        </p:blipFill>
        <p:spPr>
          <a:xfrm>
            <a:off x="7308532" y="394636"/>
            <a:ext cx="4524375" cy="6078354"/>
          </a:xfrm>
          <a:prstGeom prst="rect">
            <a:avLst/>
          </a:prstGeom>
        </p:spPr>
      </p:pic>
      <p:pic>
        <p:nvPicPr>
          <p:cNvPr id="7" name="Picture 6">
            <a:extLst>
              <a:ext uri="{FF2B5EF4-FFF2-40B4-BE49-F238E27FC236}">
                <a16:creationId xmlns:a16="http://schemas.microsoft.com/office/drawing/2014/main" id="{2AB2515B-BE11-4C70-9E5A-3F8B10F036B8}"/>
              </a:ext>
            </a:extLst>
          </p:cNvPr>
          <p:cNvPicPr>
            <a:picLocks noChangeAspect="1"/>
          </p:cNvPicPr>
          <p:nvPr/>
        </p:nvPicPr>
        <p:blipFill>
          <a:blip r:embed="rId4"/>
          <a:stretch>
            <a:fillRect/>
          </a:stretch>
        </p:blipFill>
        <p:spPr>
          <a:xfrm>
            <a:off x="423512" y="394636"/>
            <a:ext cx="6885020" cy="6068728"/>
          </a:xfrm>
          <a:prstGeom prst="rect">
            <a:avLst/>
          </a:prstGeom>
        </p:spPr>
      </p:pic>
    </p:spTree>
    <p:extLst>
      <p:ext uri="{BB962C8B-B14F-4D97-AF65-F5344CB8AC3E}">
        <p14:creationId xmlns:p14="http://schemas.microsoft.com/office/powerpoint/2010/main" val="9489653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8F625A-328F-44C1-BC5D-DB0A39E13AEE}"/>
              </a:ext>
            </a:extLst>
          </p:cNvPr>
          <p:cNvSpPr txBox="1"/>
          <p:nvPr/>
        </p:nvSpPr>
        <p:spPr>
          <a:xfrm>
            <a:off x="423513" y="192505"/>
            <a:ext cx="11348184" cy="5642507"/>
          </a:xfrm>
          <a:prstGeom prst="rect">
            <a:avLst/>
          </a:prstGeom>
          <a:noFill/>
        </p:spPr>
        <p:txBody>
          <a:bodyPr wrap="square">
            <a:spAutoFit/>
          </a:bodyPr>
          <a:lstStyle/>
          <a:p>
            <a:pPr marL="0" marR="0">
              <a:lnSpc>
                <a:spcPct val="107000"/>
              </a:lnSpc>
              <a:spcBef>
                <a:spcPts val="0"/>
              </a:spcBef>
              <a:spcAft>
                <a:spcPts val="800"/>
              </a:spcAft>
            </a:pPr>
            <a:r>
              <a:rPr lang="en-US" sz="8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RESULTS OF SPOOFING</a:t>
            </a:r>
            <a:endParaRPr lang="en-US" sz="8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Although he had written a paper criticizing Book of Mormon archaeology, Tom Stuart Ferguson felt that it was generally best for those who doubted the faith to keep their "mouth shut."  In a letter written Feb. 9,1976, he gave this advice:</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"...Mormonism is probably the best conceived myth-fraternity to which one can belong... Joseph Smith tried so hard he put himself out on a limb with the Book of Abraham, and also with the Book of Mormon. He can be refuted--but why bother... It would be like wiping out placebos in medicine &amp; that would make no sense when they do lots of good....</a:t>
            </a:r>
          </a:p>
          <a:p>
            <a:pPr marL="0" marR="0">
              <a:lnSpc>
                <a:spcPct val="107000"/>
              </a:lnSpc>
              <a:spcBef>
                <a:spcPts val="0"/>
              </a:spcBef>
              <a:spcAft>
                <a:spcPts val="800"/>
              </a:spcAft>
            </a:pPr>
            <a:r>
              <a:rPr lang="en-US" sz="24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Perhaps you and I have been spoofed by Joseph Smith. Now that we have the inside dope--why not spoof a little back and stay aboard?  Please consider this letter confidential -- for obvious reasons. I want to stay aboard the good ship, Mormonism…” </a:t>
            </a:r>
            <a:r>
              <a:rPr lang="en-US"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Salt Lake City Messenger</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28393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0A09EDEC-8E99-4528-91F5-095BAE60C29C}"/>
              </a:ext>
            </a:extLst>
          </p:cNvPr>
          <p:cNvPicPr>
            <a:picLocks noChangeAspect="1"/>
          </p:cNvPicPr>
          <p:nvPr/>
        </p:nvPicPr>
        <p:blipFill>
          <a:blip r:embed="rId3"/>
          <a:stretch>
            <a:fillRect/>
          </a:stretch>
        </p:blipFill>
        <p:spPr>
          <a:xfrm>
            <a:off x="442763" y="423511"/>
            <a:ext cx="4812631" cy="6044665"/>
          </a:xfrm>
          <a:prstGeom prst="rect">
            <a:avLst/>
          </a:prstGeom>
        </p:spPr>
      </p:pic>
      <p:pic>
        <p:nvPicPr>
          <p:cNvPr id="7" name="Picture 6">
            <a:extLst>
              <a:ext uri="{FF2B5EF4-FFF2-40B4-BE49-F238E27FC236}">
                <a16:creationId xmlns:a16="http://schemas.microsoft.com/office/drawing/2014/main" id="{3E2DF058-A279-4D67-8328-56B8BF3F6DCF}"/>
              </a:ext>
            </a:extLst>
          </p:cNvPr>
          <p:cNvPicPr>
            <a:picLocks noChangeAspect="1"/>
          </p:cNvPicPr>
          <p:nvPr/>
        </p:nvPicPr>
        <p:blipFill>
          <a:blip r:embed="rId4"/>
          <a:stretch>
            <a:fillRect/>
          </a:stretch>
        </p:blipFill>
        <p:spPr>
          <a:xfrm>
            <a:off x="5255394" y="423511"/>
            <a:ext cx="6493843" cy="6044665"/>
          </a:xfrm>
          <a:prstGeom prst="rect">
            <a:avLst/>
          </a:prstGeom>
        </p:spPr>
      </p:pic>
    </p:spTree>
    <p:extLst>
      <p:ext uri="{BB962C8B-B14F-4D97-AF65-F5344CB8AC3E}">
        <p14:creationId xmlns:p14="http://schemas.microsoft.com/office/powerpoint/2010/main" val="3558291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27969" y="1216241"/>
            <a:ext cx="10866268" cy="4818799"/>
          </a:xfrm>
        </p:spPr>
        <p:txBody>
          <a:bodyPr>
            <a:normAutofit/>
          </a:bodyPr>
          <a:lstStyle/>
          <a:p>
            <a:pPr fontAlgn="base">
              <a:spcBef>
                <a:spcPct val="0"/>
              </a:spcBef>
              <a:spcAft>
                <a:spcPct val="0"/>
              </a:spcAft>
            </a:pPr>
            <a:r>
              <a:rPr lang="en-US" altLang="en-US" sz="2400" b="1" u="sng" dirty="0">
                <a:solidFill>
                  <a:srgbClr val="FFFFFF"/>
                </a:solidFill>
                <a:effectLst>
                  <a:outerShdw blurRad="38100" dist="38100" dir="2700000" algn="tl">
                    <a:srgbClr val="000000">
                      <a:alpha val="43137"/>
                    </a:srgbClr>
                  </a:outerShdw>
                </a:effectLst>
                <a:latin typeface="Times New Roman" panose="02020603050405020304" pitchFamily="18" charset="0"/>
              </a:rPr>
              <a:t>Statements by the Smithsonian Institution and the National Geographic Society</a:t>
            </a:r>
            <a:r>
              <a:rPr lang="en-US"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rPr>
              <a:t>: </a:t>
            </a:r>
          </a:p>
          <a:p>
            <a:pPr fontAlgn="base">
              <a:spcBef>
                <a:spcPct val="0"/>
              </a:spcBef>
              <a:spcAft>
                <a:spcPct val="0"/>
              </a:spcAft>
            </a:pPr>
            <a:endParaRPr lang="en-US"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endParaRPr>
          </a:p>
          <a:p>
            <a:pPr fontAlgn="base">
              <a:spcBef>
                <a:spcPct val="0"/>
              </a:spcBef>
              <a:spcAft>
                <a:spcPct val="0"/>
              </a:spcAft>
              <a:buFontTx/>
              <a:buChar char="•"/>
            </a:pPr>
            <a:r>
              <a:rPr lang="en-US" altLang="en-US" sz="2400" dirty="0">
                <a:solidFill>
                  <a:srgbClr val="FFFFFF"/>
                </a:solidFill>
                <a:effectLst>
                  <a:outerShdw blurRad="38100" dist="38100" dir="2700000" algn="tl">
                    <a:srgbClr val="000000">
                      <a:alpha val="43137"/>
                    </a:srgbClr>
                  </a:outerShdw>
                </a:effectLst>
                <a:latin typeface="Times New Roman" panose="02020603050405020304" pitchFamily="18" charset="0"/>
              </a:rPr>
              <a:t>"</a:t>
            </a:r>
            <a:r>
              <a:rPr lang="en-US"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rPr>
              <a:t>The Smithsonian Institution has never used the Book of Mormon in any way   as a scientific guide. Smithsonian archaeologists see no connection between the archaeology of the New World and the subject matter of the Book." 					Official Statement, 1979 </a:t>
            </a:r>
          </a:p>
          <a:p>
            <a:pPr fontAlgn="base">
              <a:spcBef>
                <a:spcPct val="0"/>
              </a:spcBef>
              <a:spcAft>
                <a:spcPct val="0"/>
              </a:spcAft>
              <a:buFontTx/>
              <a:buChar char="•"/>
            </a:pPr>
            <a:endParaRPr lang="en-US"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endParaRPr>
          </a:p>
          <a:p>
            <a:pPr fontAlgn="base">
              <a:spcBef>
                <a:spcPct val="0"/>
              </a:spcBef>
              <a:spcAft>
                <a:spcPct val="0"/>
              </a:spcAft>
              <a:buFontTx/>
              <a:buChar char="•"/>
            </a:pPr>
            <a:r>
              <a:rPr lang="en-US"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rPr>
              <a:t>"Neither representatives of the Nat’l Geographic Society nor, to my knowledge, archaeologists connected with any other institution or equal prestige have ever used the Book of Mormon in locating historic ruins in Middle America or elsewhere."</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8492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69507" y="642594"/>
            <a:ext cx="9855692" cy="1371600"/>
          </a:xfrm>
        </p:spPr>
        <p:txBody>
          <a:bodyPr>
            <a:normAutofit/>
          </a:bodyPr>
          <a:lstStyle/>
          <a:p>
            <a:r>
              <a:rPr lang="en-US" altLang="en-US" sz="6600" b="1" dirty="0">
                <a:effectLst>
                  <a:outerShdw blurRad="38100" dist="38100" dir="2700000" algn="tl">
                    <a:srgbClr val="000000">
                      <a:alpha val="43137"/>
                    </a:srgbClr>
                  </a:outerShdw>
                </a:effectLst>
              </a:rPr>
              <a:t>MORMON TEACHINGS</a:t>
            </a:r>
            <a:endParaRPr lang="en-US" sz="6600"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1269506" y="2228294"/>
            <a:ext cx="9855693" cy="3806745"/>
          </a:xfrm>
        </p:spPr>
        <p:txBody>
          <a:bodyPr>
            <a:normAutofit fontScale="92500" lnSpcReduction="10000"/>
          </a:bodyPr>
          <a:lstStyle/>
          <a:p>
            <a:r>
              <a:rPr lang="en-US" altLang="en-US" sz="2400" b="1" dirty="0"/>
              <a:t>The Latter Day Saints</a:t>
            </a:r>
          </a:p>
          <a:p>
            <a:r>
              <a:rPr lang="en-US" altLang="en-US" sz="2400" b="1" dirty="0"/>
              <a:t>Modern-day revelation</a:t>
            </a:r>
          </a:p>
          <a:p>
            <a:r>
              <a:rPr lang="en-US" altLang="en-US" sz="2400" b="1" dirty="0"/>
              <a:t>We are all gods</a:t>
            </a:r>
          </a:p>
          <a:p>
            <a:r>
              <a:rPr lang="en-US" altLang="en-US" sz="2400" b="1" dirty="0"/>
              <a:t>Polygamy</a:t>
            </a:r>
          </a:p>
          <a:p>
            <a:r>
              <a:rPr lang="en-US" altLang="en-US" sz="2400" b="1" dirty="0"/>
              <a:t>Racism</a:t>
            </a:r>
          </a:p>
          <a:p>
            <a:r>
              <a:rPr lang="en-US" altLang="en-US" sz="2400" b="1" dirty="0"/>
              <a:t>Baptism for the dead</a:t>
            </a:r>
          </a:p>
          <a:p>
            <a:endParaRPr lang="en-US" altLang="en-US" sz="2400" b="1" dirty="0"/>
          </a:p>
          <a:p>
            <a:r>
              <a:rPr lang="en-US" altLang="en-US" sz="2600" b="1" dirty="0"/>
              <a:t>Scriptures to bear in mind:  Galatians 1:6-9, 2 Thessalonians 2:5-12,             1</a:t>
            </a:r>
            <a:r>
              <a:rPr lang="en-US" altLang="en-US" sz="2600" b="1" baseline="30000" dirty="0"/>
              <a:t>st</a:t>
            </a:r>
            <a:r>
              <a:rPr lang="en-US" altLang="en-US" sz="2600" b="1" dirty="0"/>
              <a:t> John 2:18-23.</a:t>
            </a:r>
          </a:p>
          <a:p>
            <a:pPr lvl="1"/>
            <a:endParaRPr lang="en-US" dirty="0"/>
          </a:p>
        </p:txBody>
      </p:sp>
    </p:spTree>
    <p:extLst>
      <p:ext uri="{BB962C8B-B14F-4D97-AF65-F5344CB8AC3E}">
        <p14:creationId xmlns:p14="http://schemas.microsoft.com/office/powerpoint/2010/main" val="15368221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 calcmode="lin" valueType="num">
                                      <p:cBhvr additive="base">
                                        <p:cTn id="4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6800" y="532660"/>
            <a:ext cx="10058400" cy="1003177"/>
          </a:xfrm>
        </p:spPr>
        <p:txBody>
          <a:bodyPr>
            <a:normAutofit fontScale="90000"/>
          </a:bodyPr>
          <a:lstStyle/>
          <a:p>
            <a:r>
              <a:rPr lang="en-US" altLang="en-US" sz="7200" dirty="0">
                <a:effectLst>
                  <a:outerShdw blurRad="38100" dist="38100" dir="2700000" algn="tl">
                    <a:srgbClr val="000000">
                      <a:alpha val="43137"/>
                    </a:srgbClr>
                  </a:outerShdw>
                </a:effectLst>
              </a:rPr>
              <a:t>  We are all gods.</a:t>
            </a:r>
            <a:endParaRPr lang="en-US" sz="7200"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1553592" y="2103120"/>
            <a:ext cx="8922058" cy="3931920"/>
          </a:xfrm>
        </p:spPr>
        <p:txBody>
          <a:bodyPr>
            <a:normAutofit fontScale="92500" lnSpcReduction="10000"/>
          </a:bodyPr>
          <a:lstStyle/>
          <a:p>
            <a:pPr>
              <a:lnSpc>
                <a:spcPct val="90000"/>
              </a:lnSpc>
            </a:pPr>
            <a:r>
              <a:rPr lang="en-US" altLang="en-US" sz="2400" b="1" dirty="0"/>
              <a:t>The Father, Jesus Christ and the Holy Spirit are three separate gods.</a:t>
            </a:r>
          </a:p>
          <a:p>
            <a:pPr>
              <a:lnSpc>
                <a:spcPct val="90000"/>
              </a:lnSpc>
            </a:pPr>
            <a:endParaRPr lang="en-US" altLang="en-US" sz="2400" dirty="0"/>
          </a:p>
          <a:p>
            <a:pPr>
              <a:lnSpc>
                <a:spcPct val="90000"/>
              </a:lnSpc>
            </a:pPr>
            <a:r>
              <a:rPr lang="en-US" altLang="en-US" sz="2400" b="1" dirty="0"/>
              <a:t>Mormonism is polytheism.</a:t>
            </a:r>
          </a:p>
          <a:p>
            <a:pPr>
              <a:lnSpc>
                <a:spcPct val="90000"/>
              </a:lnSpc>
            </a:pPr>
            <a:endParaRPr lang="en-US" altLang="en-US" sz="2400" dirty="0"/>
          </a:p>
          <a:p>
            <a:pPr lvl="1">
              <a:lnSpc>
                <a:spcPct val="90000"/>
              </a:lnSpc>
            </a:pPr>
            <a:r>
              <a:rPr lang="en-US" altLang="en-US" sz="1800" dirty="0"/>
              <a:t>“I will preach on the plurality of gods.  I have always declared God to be a distinct personage, Jesus Christ a separate and distinct personage from God the Father, and the Holy Ghost was a distinct personage and a Spirit: and these three constitute three distinct personages and three Gods.”   </a:t>
            </a:r>
            <a:r>
              <a:rPr lang="en-US" altLang="en-US" sz="1800" i="1" dirty="0"/>
              <a:t>Teachings of Joseph Smith, </a:t>
            </a:r>
            <a:r>
              <a:rPr lang="en-US" altLang="en-US" sz="1800" dirty="0"/>
              <a:t>p. 370</a:t>
            </a:r>
            <a:r>
              <a:rPr lang="en-US" altLang="en-US" sz="1800" i="1" dirty="0"/>
              <a:t>.</a:t>
            </a:r>
          </a:p>
          <a:p>
            <a:pPr lvl="1">
              <a:lnSpc>
                <a:spcPct val="90000"/>
              </a:lnSpc>
            </a:pPr>
            <a:endParaRPr lang="en-US" altLang="en-US" sz="1800" i="1" dirty="0"/>
          </a:p>
          <a:p>
            <a:pPr lvl="1">
              <a:lnSpc>
                <a:spcPct val="90000"/>
              </a:lnSpc>
            </a:pPr>
            <a:r>
              <a:rPr lang="en-US" altLang="en-US" sz="1800" dirty="0"/>
              <a:t>From Joseph Smith’s most famous sermon:  “God himself was once as we are now, and is an exalted man, and sits enthroned in yonder heavens!... I am going to tell you how God came to be God.  We have imagined and supposed that God was God from eternity.  I will refute that idea, and take away the veil so that you may see…  He was once a man like us; yea that God himself,  the Father of us all, dwelt on an earth, the same as Jesus Christ himself did.</a:t>
            </a:r>
          </a:p>
          <a:p>
            <a:pPr lvl="1"/>
            <a:endParaRPr lang="en-US" dirty="0"/>
          </a:p>
        </p:txBody>
      </p:sp>
    </p:spTree>
    <p:extLst>
      <p:ext uri="{BB962C8B-B14F-4D97-AF65-F5344CB8AC3E}">
        <p14:creationId xmlns:p14="http://schemas.microsoft.com/office/powerpoint/2010/main" val="970885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8DF02447-68A9-4D89-95B3-2E5F302DC79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520539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4E3DBC25-5BEE-41D7-9173-E212DC4692F4}"/>
              </a:ext>
            </a:extLst>
          </p:cNvPr>
          <p:cNvPicPr>
            <a:picLocks noChangeAspect="1"/>
          </p:cNvPicPr>
          <p:nvPr/>
        </p:nvPicPr>
        <p:blipFill>
          <a:blip r:embed="rId3"/>
          <a:stretch>
            <a:fillRect/>
          </a:stretch>
        </p:blipFill>
        <p:spPr>
          <a:xfrm>
            <a:off x="0" y="-1"/>
            <a:ext cx="12192000" cy="7517331"/>
          </a:xfrm>
          <a:prstGeom prst="rect">
            <a:avLst/>
          </a:prstGeom>
        </p:spPr>
      </p:pic>
    </p:spTree>
    <p:extLst>
      <p:ext uri="{BB962C8B-B14F-4D97-AF65-F5344CB8AC3E}">
        <p14:creationId xmlns:p14="http://schemas.microsoft.com/office/powerpoint/2010/main" val="59393723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4050E2AF-B9F8-49BB-9158-A15E338A2F67}"/>
              </a:ext>
            </a:extLst>
          </p:cNvPr>
          <p:cNvPicPr>
            <a:picLocks noChangeAspect="1"/>
          </p:cNvPicPr>
          <p:nvPr/>
        </p:nvPicPr>
        <p:blipFill>
          <a:blip r:embed="rId3"/>
          <a:stretch>
            <a:fillRect/>
          </a:stretch>
        </p:blipFill>
        <p:spPr>
          <a:xfrm>
            <a:off x="423512" y="413886"/>
            <a:ext cx="11338560" cy="6006165"/>
          </a:xfrm>
          <a:prstGeom prst="rect">
            <a:avLst/>
          </a:prstGeom>
        </p:spPr>
      </p:pic>
    </p:spTree>
    <p:extLst>
      <p:ext uri="{BB962C8B-B14F-4D97-AF65-F5344CB8AC3E}">
        <p14:creationId xmlns:p14="http://schemas.microsoft.com/office/powerpoint/2010/main" val="15184468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A822374-4725-4D8F-B40A-8584056301CC}"/>
              </a:ext>
            </a:extLst>
          </p:cNvPr>
          <p:cNvSpPr>
            <a:spLocks noChangeArrowheads="1"/>
          </p:cNvSpPr>
          <p:nvPr/>
        </p:nvSpPr>
        <p:spPr bwMode="auto">
          <a:xfrm>
            <a:off x="3352800" y="0"/>
            <a:ext cx="7315200" cy="11430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4000" b="1">
                <a:solidFill>
                  <a:srgbClr val="99CC00"/>
                </a:solidFill>
                <a:latin typeface="Times New Roman" panose="02020603050405020304" pitchFamily="18" charset="0"/>
              </a:rPr>
              <a:t>Was Joseph Smith A Prophet?</a:t>
            </a:r>
          </a:p>
        </p:txBody>
      </p:sp>
      <p:pic>
        <p:nvPicPr>
          <p:cNvPr id="33795" name="Picture 3">
            <a:extLst>
              <a:ext uri="{FF2B5EF4-FFF2-40B4-BE49-F238E27FC236}">
                <a16:creationId xmlns:a16="http://schemas.microsoft.com/office/drawing/2014/main" id="{6686BBAE-2FB4-4B5C-97E9-36341403D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1973263" cy="2819400"/>
          </a:xfrm>
          <a:prstGeom prst="rect">
            <a:avLst/>
          </a:prstGeom>
          <a:noFill/>
          <a:extLst>
            <a:ext uri="{909E8E84-426E-40DD-AFC4-6F175D3DCCD1}">
              <a14:hiddenFill xmlns:a14="http://schemas.microsoft.com/office/drawing/2010/main">
                <a:solidFill>
                  <a:srgbClr val="FFFFFF"/>
                </a:solidFill>
              </a14:hiddenFill>
            </a:ext>
          </a:extLst>
        </p:spPr>
      </p:pic>
      <p:sp>
        <p:nvSpPr>
          <p:cNvPr id="33796" name="Text Box 4">
            <a:extLst>
              <a:ext uri="{FF2B5EF4-FFF2-40B4-BE49-F238E27FC236}">
                <a16:creationId xmlns:a16="http://schemas.microsoft.com/office/drawing/2014/main" id="{2508FDFB-14D8-45F9-A4B1-17F58C46782A}"/>
              </a:ext>
            </a:extLst>
          </p:cNvPr>
          <p:cNvSpPr txBox="1">
            <a:spLocks noChangeArrowheads="1"/>
          </p:cNvSpPr>
          <p:nvPr/>
        </p:nvSpPr>
        <p:spPr bwMode="auto">
          <a:xfrm>
            <a:off x="3733800" y="1371601"/>
            <a:ext cx="64008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a:solidFill>
                  <a:srgbClr val="000000"/>
                </a:solidFill>
                <a:latin typeface="Times New Roman" panose="02020603050405020304" pitchFamily="18" charset="0"/>
              </a:rPr>
              <a:t>A. </a:t>
            </a:r>
            <a:r>
              <a:rPr lang="en-US" altLang="en-US" sz="2800" b="1" u="sng">
                <a:solidFill>
                  <a:srgbClr val="000000"/>
                </a:solidFill>
                <a:latin typeface="Times New Roman" panose="02020603050405020304" pitchFamily="18" charset="0"/>
              </a:rPr>
              <a:t>The claim</a:t>
            </a:r>
            <a:r>
              <a:rPr lang="en-US" altLang="en-US" sz="2800">
                <a:solidFill>
                  <a:srgbClr val="000000"/>
                </a:solidFill>
                <a:latin typeface="Times New Roman" panose="02020603050405020304" pitchFamily="18" charset="0"/>
              </a:rPr>
              <a:t> – Prophet like Moses</a:t>
            </a:r>
          </a:p>
          <a:p>
            <a:pPr defTabSz="914400" fontAlgn="base">
              <a:spcBef>
                <a:spcPct val="50000"/>
              </a:spcBef>
              <a:spcAft>
                <a:spcPct val="0"/>
              </a:spcAft>
            </a:pPr>
            <a:r>
              <a:rPr lang="en-US" altLang="en-US" sz="2800">
                <a:solidFill>
                  <a:srgbClr val="000000"/>
                </a:solidFill>
                <a:latin typeface="Times New Roman" panose="02020603050405020304" pitchFamily="18" charset="0"/>
              </a:rPr>
              <a:t>B. </a:t>
            </a:r>
            <a:r>
              <a:rPr lang="en-US" altLang="en-US" sz="2800" b="1" u="sng">
                <a:solidFill>
                  <a:srgbClr val="000000"/>
                </a:solidFill>
                <a:latin typeface="Times New Roman" panose="02020603050405020304" pitchFamily="18" charset="0"/>
              </a:rPr>
              <a:t>Evidence He Was Not A Prophet</a:t>
            </a:r>
          </a:p>
        </p:txBody>
      </p:sp>
      <p:sp>
        <p:nvSpPr>
          <p:cNvPr id="33799" name="Text Box 7">
            <a:extLst>
              <a:ext uri="{FF2B5EF4-FFF2-40B4-BE49-F238E27FC236}">
                <a16:creationId xmlns:a16="http://schemas.microsoft.com/office/drawing/2014/main" id="{9A2BDACE-1310-499A-A941-92DB7E05440A}"/>
              </a:ext>
            </a:extLst>
          </p:cNvPr>
          <p:cNvSpPr txBox="1">
            <a:spLocks noChangeArrowheads="1"/>
          </p:cNvSpPr>
          <p:nvPr/>
        </p:nvSpPr>
        <p:spPr bwMode="auto">
          <a:xfrm>
            <a:off x="2514600" y="3048001"/>
            <a:ext cx="7696200" cy="356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96875">
              <a:defRPr>
                <a:solidFill>
                  <a:schemeClr val="tx1"/>
                </a:solidFill>
                <a:latin typeface="Arial" panose="020B0604020202020204" pitchFamily="34" charset="0"/>
              </a:defRPr>
            </a:lvl1pPr>
            <a:lvl2pPr defTabSz="396875">
              <a:defRPr>
                <a:solidFill>
                  <a:schemeClr val="tx1"/>
                </a:solidFill>
                <a:latin typeface="Arial" panose="020B0604020202020204" pitchFamily="34" charset="0"/>
              </a:defRPr>
            </a:lvl2pPr>
            <a:lvl3pPr defTabSz="396875">
              <a:defRPr>
                <a:solidFill>
                  <a:schemeClr val="tx1"/>
                </a:solidFill>
                <a:latin typeface="Arial" panose="020B0604020202020204" pitchFamily="34" charset="0"/>
              </a:defRPr>
            </a:lvl3pPr>
            <a:lvl4pPr defTabSz="396875">
              <a:defRPr>
                <a:solidFill>
                  <a:schemeClr val="tx1"/>
                </a:solidFill>
                <a:latin typeface="Arial" panose="020B0604020202020204" pitchFamily="34" charset="0"/>
              </a:defRPr>
            </a:lvl4pPr>
            <a:lvl5pPr defTabSz="396875">
              <a:defRPr>
                <a:solidFill>
                  <a:schemeClr val="tx1"/>
                </a:solidFill>
                <a:latin typeface="Arial" panose="020B0604020202020204" pitchFamily="34" charset="0"/>
              </a:defRPr>
            </a:lvl5pPr>
            <a:lvl6pPr defTabSz="396875" fontAlgn="base">
              <a:spcBef>
                <a:spcPct val="0"/>
              </a:spcBef>
              <a:spcAft>
                <a:spcPct val="0"/>
              </a:spcAft>
              <a:defRPr>
                <a:solidFill>
                  <a:schemeClr val="tx1"/>
                </a:solidFill>
                <a:latin typeface="Arial" panose="020B0604020202020204" pitchFamily="34" charset="0"/>
              </a:defRPr>
            </a:lvl6pPr>
            <a:lvl7pPr defTabSz="396875" fontAlgn="base">
              <a:spcBef>
                <a:spcPct val="0"/>
              </a:spcBef>
              <a:spcAft>
                <a:spcPct val="0"/>
              </a:spcAft>
              <a:defRPr>
                <a:solidFill>
                  <a:schemeClr val="tx1"/>
                </a:solidFill>
                <a:latin typeface="Arial" panose="020B0604020202020204" pitchFamily="34" charset="0"/>
              </a:defRPr>
            </a:lvl7pPr>
            <a:lvl8pPr defTabSz="396875" fontAlgn="base">
              <a:spcBef>
                <a:spcPct val="0"/>
              </a:spcBef>
              <a:spcAft>
                <a:spcPct val="0"/>
              </a:spcAft>
              <a:defRPr>
                <a:solidFill>
                  <a:schemeClr val="tx1"/>
                </a:solidFill>
                <a:latin typeface="Arial" panose="020B0604020202020204" pitchFamily="34" charset="0"/>
              </a:defRPr>
            </a:lvl8pPr>
            <a:lvl9pPr defTabSz="396875"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400" b="1">
                <a:solidFill>
                  <a:srgbClr val="000000"/>
                </a:solidFill>
                <a:latin typeface="Times New Roman" panose="02020603050405020304" pitchFamily="18" charset="0"/>
              </a:rPr>
              <a:t>1. </a:t>
            </a:r>
            <a:r>
              <a:rPr lang="en-US" altLang="en-US" sz="2400" b="1">
                <a:solidFill>
                  <a:srgbClr val="3333CC"/>
                </a:solidFill>
                <a:latin typeface="Times New Roman" panose="02020603050405020304" pitchFamily="18" charset="0"/>
              </a:rPr>
              <a:t>The Bible is Complete  - No Modern Day Revelations</a:t>
            </a:r>
            <a:endParaRPr lang="en-US" altLang="en-US" sz="2400">
              <a:solidFill>
                <a:srgbClr val="000000"/>
              </a:solidFill>
              <a:latin typeface="Times New Roman" panose="02020603050405020304" pitchFamily="18" charset="0"/>
            </a:endParaRPr>
          </a:p>
          <a:p>
            <a:pPr fontAlgn="base">
              <a:lnSpc>
                <a:spcPct val="90000"/>
              </a:lnSpc>
              <a:spcBef>
                <a:spcPct val="50000"/>
              </a:spcBef>
              <a:spcAft>
                <a:spcPct val="0"/>
              </a:spcAft>
            </a:pPr>
            <a:r>
              <a:rPr lang="en-US" altLang="en-US" sz="2400">
                <a:solidFill>
                  <a:srgbClr val="000000"/>
                </a:solidFill>
                <a:latin typeface="Times New Roman" panose="02020603050405020304" pitchFamily="18" charset="0"/>
              </a:rPr>
              <a:t>	a. Jude 3 – “once and for all” (Gingrich &amp; Danker)</a:t>
            </a:r>
          </a:p>
          <a:p>
            <a:pPr fontAlgn="base">
              <a:lnSpc>
                <a:spcPct val="90000"/>
              </a:lnSpc>
              <a:spcBef>
                <a:spcPct val="50000"/>
              </a:spcBef>
              <a:spcAft>
                <a:spcPct val="0"/>
              </a:spcAft>
            </a:pPr>
            <a:r>
              <a:rPr lang="en-US" altLang="en-US" sz="2400">
                <a:solidFill>
                  <a:srgbClr val="000000"/>
                </a:solidFill>
                <a:latin typeface="Times New Roman" panose="02020603050405020304" pitchFamily="18" charset="0"/>
              </a:rPr>
              <a:t>	b. 2 Pet. 1:3 – all things that pertain to life &amp; godliness</a:t>
            </a:r>
          </a:p>
          <a:p>
            <a:pPr fontAlgn="base">
              <a:lnSpc>
                <a:spcPct val="90000"/>
              </a:lnSpc>
              <a:spcBef>
                <a:spcPct val="50000"/>
              </a:spcBef>
              <a:spcAft>
                <a:spcPct val="0"/>
              </a:spcAft>
            </a:pPr>
            <a:r>
              <a:rPr lang="en-US" altLang="en-US" sz="2400">
                <a:solidFill>
                  <a:srgbClr val="000000"/>
                </a:solidFill>
                <a:latin typeface="Times New Roman" panose="02020603050405020304" pitchFamily="18" charset="0"/>
              </a:rPr>
              <a:t>	c. 2 Tim. 3:16 -17 -  have all to be complete </a:t>
            </a:r>
          </a:p>
          <a:p>
            <a:pPr fontAlgn="base">
              <a:lnSpc>
                <a:spcPct val="90000"/>
              </a:lnSpc>
              <a:spcBef>
                <a:spcPct val="50000"/>
              </a:spcBef>
              <a:spcAft>
                <a:spcPct val="0"/>
              </a:spcAft>
            </a:pPr>
            <a:r>
              <a:rPr lang="en-US" altLang="en-US" sz="2400">
                <a:solidFill>
                  <a:srgbClr val="000000"/>
                </a:solidFill>
                <a:latin typeface="Times New Roman" panose="02020603050405020304" pitchFamily="18" charset="0"/>
              </a:rPr>
              <a:t>	d. John 16:12-13 – apostles guided into </a:t>
            </a:r>
            <a:r>
              <a:rPr lang="en-US" altLang="en-US" sz="2400" i="1">
                <a:solidFill>
                  <a:srgbClr val="000000"/>
                </a:solidFill>
                <a:latin typeface="Times New Roman" panose="02020603050405020304" pitchFamily="18" charset="0"/>
              </a:rPr>
              <a:t>all</a:t>
            </a:r>
            <a:r>
              <a:rPr lang="en-US" altLang="en-US" sz="2400">
                <a:solidFill>
                  <a:srgbClr val="000000"/>
                </a:solidFill>
                <a:latin typeface="Times New Roman" panose="02020603050405020304" pitchFamily="18" charset="0"/>
              </a:rPr>
              <a:t> truth</a:t>
            </a:r>
          </a:p>
          <a:p>
            <a:pPr fontAlgn="base">
              <a:lnSpc>
                <a:spcPct val="90000"/>
              </a:lnSpc>
              <a:spcBef>
                <a:spcPct val="50000"/>
              </a:spcBef>
              <a:spcAft>
                <a:spcPct val="0"/>
              </a:spcAft>
            </a:pPr>
            <a:r>
              <a:rPr lang="en-US" altLang="en-US" sz="2400">
                <a:solidFill>
                  <a:srgbClr val="000000"/>
                </a:solidFill>
                <a:latin typeface="Times New Roman" panose="02020603050405020304" pitchFamily="18" charset="0"/>
              </a:rPr>
              <a:t>	e. Rev. 22:18-19 – can’t add to or take away</a:t>
            </a:r>
          </a:p>
          <a:p>
            <a:pPr fontAlgn="base">
              <a:lnSpc>
                <a:spcPct val="90000"/>
              </a:lnSpc>
              <a:spcBef>
                <a:spcPct val="50000"/>
              </a:spcBef>
              <a:spcAft>
                <a:spcPct val="0"/>
              </a:spcAft>
            </a:pPr>
            <a:r>
              <a:rPr lang="en-US" altLang="en-US" sz="2400">
                <a:solidFill>
                  <a:srgbClr val="000000"/>
                </a:solidFill>
                <a:latin typeface="Times New Roman" panose="02020603050405020304" pitchFamily="18" charset="0"/>
              </a:rPr>
              <a:t>	f. Gal. 1:8-9 – even if an angel preach any other….</a:t>
            </a:r>
            <a:endParaRPr lang="en-US" altLang="en-US" sz="2400" b="1">
              <a:solidFill>
                <a:srgbClr val="3333CC"/>
              </a:solidFill>
              <a:latin typeface="Times New Roman" panose="02020603050405020304" pitchFamily="18" charset="0"/>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3799">
                                            <p:txEl>
                                              <p:pRg st="0" end="0"/>
                                            </p:txEl>
                                          </p:spTgt>
                                        </p:tgtEl>
                                        <p:attrNameLst>
                                          <p:attrName>style.visibility</p:attrName>
                                        </p:attrNameLst>
                                      </p:cBhvr>
                                      <p:to>
                                        <p:strVal val="visible"/>
                                      </p:to>
                                    </p:set>
                                    <p:animEffect transition="in" filter="strips(downRight)">
                                      <p:cBhvr>
                                        <p:cTn id="7" dur="500"/>
                                        <p:tgtEl>
                                          <p:spTgt spid="337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3799">
                                            <p:txEl>
                                              <p:pRg st="1" end="1"/>
                                            </p:txEl>
                                          </p:spTgt>
                                        </p:tgtEl>
                                        <p:attrNameLst>
                                          <p:attrName>style.visibility</p:attrName>
                                        </p:attrNameLst>
                                      </p:cBhvr>
                                      <p:to>
                                        <p:strVal val="visible"/>
                                      </p:to>
                                    </p:set>
                                    <p:animEffect transition="in" filter="strips(downRight)">
                                      <p:cBhvr>
                                        <p:cTn id="12" dur="500"/>
                                        <p:tgtEl>
                                          <p:spTgt spid="337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33799">
                                            <p:txEl>
                                              <p:pRg st="2" end="2"/>
                                            </p:txEl>
                                          </p:spTgt>
                                        </p:tgtEl>
                                        <p:attrNameLst>
                                          <p:attrName>style.visibility</p:attrName>
                                        </p:attrNameLst>
                                      </p:cBhvr>
                                      <p:to>
                                        <p:strVal val="visible"/>
                                      </p:to>
                                    </p:set>
                                    <p:animEffect transition="in" filter="strips(downRight)">
                                      <p:cBhvr>
                                        <p:cTn id="17" dur="500"/>
                                        <p:tgtEl>
                                          <p:spTgt spid="337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33799">
                                            <p:txEl>
                                              <p:pRg st="3" end="3"/>
                                            </p:txEl>
                                          </p:spTgt>
                                        </p:tgtEl>
                                        <p:attrNameLst>
                                          <p:attrName>style.visibility</p:attrName>
                                        </p:attrNameLst>
                                      </p:cBhvr>
                                      <p:to>
                                        <p:strVal val="visible"/>
                                      </p:to>
                                    </p:set>
                                    <p:animEffect transition="in" filter="strips(downRight)">
                                      <p:cBhvr>
                                        <p:cTn id="22" dur="500"/>
                                        <p:tgtEl>
                                          <p:spTgt spid="337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33799">
                                            <p:txEl>
                                              <p:pRg st="4" end="4"/>
                                            </p:txEl>
                                          </p:spTgt>
                                        </p:tgtEl>
                                        <p:attrNameLst>
                                          <p:attrName>style.visibility</p:attrName>
                                        </p:attrNameLst>
                                      </p:cBhvr>
                                      <p:to>
                                        <p:strVal val="visible"/>
                                      </p:to>
                                    </p:set>
                                    <p:animEffect transition="in" filter="strips(downRight)">
                                      <p:cBhvr>
                                        <p:cTn id="27" dur="500"/>
                                        <p:tgtEl>
                                          <p:spTgt spid="3379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33799">
                                            <p:txEl>
                                              <p:pRg st="5" end="5"/>
                                            </p:txEl>
                                          </p:spTgt>
                                        </p:tgtEl>
                                        <p:attrNameLst>
                                          <p:attrName>style.visibility</p:attrName>
                                        </p:attrNameLst>
                                      </p:cBhvr>
                                      <p:to>
                                        <p:strVal val="visible"/>
                                      </p:to>
                                    </p:set>
                                    <p:animEffect transition="in" filter="strips(downRight)">
                                      <p:cBhvr>
                                        <p:cTn id="32" dur="500"/>
                                        <p:tgtEl>
                                          <p:spTgt spid="3379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33799">
                                            <p:txEl>
                                              <p:pRg st="6" end="6"/>
                                            </p:txEl>
                                          </p:spTgt>
                                        </p:tgtEl>
                                        <p:attrNameLst>
                                          <p:attrName>style.visibility</p:attrName>
                                        </p:attrNameLst>
                                      </p:cBhvr>
                                      <p:to>
                                        <p:strVal val="visible"/>
                                      </p:to>
                                    </p:set>
                                    <p:animEffect transition="in" filter="strips(downRight)">
                                      <p:cBhvr>
                                        <p:cTn id="37" dur="500"/>
                                        <p:tgtEl>
                                          <p:spTgt spid="337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A14E1336-B9A5-4FFF-BCEC-CCF2A807DA05}"/>
              </a:ext>
            </a:extLst>
          </p:cNvPr>
          <p:cNvPicPr>
            <a:picLocks noChangeAspect="1"/>
          </p:cNvPicPr>
          <p:nvPr/>
        </p:nvPicPr>
        <p:blipFill>
          <a:blip r:embed="rId3"/>
          <a:stretch>
            <a:fillRect/>
          </a:stretch>
        </p:blipFill>
        <p:spPr>
          <a:xfrm>
            <a:off x="433137" y="452386"/>
            <a:ext cx="11319309" cy="5982101"/>
          </a:xfrm>
          <a:prstGeom prst="rect">
            <a:avLst/>
          </a:prstGeom>
        </p:spPr>
      </p:pic>
    </p:spTree>
    <p:extLst>
      <p:ext uri="{BB962C8B-B14F-4D97-AF65-F5344CB8AC3E}">
        <p14:creationId xmlns:p14="http://schemas.microsoft.com/office/powerpoint/2010/main" val="400237601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6800" y="470517"/>
            <a:ext cx="10058400" cy="1136341"/>
          </a:xfrm>
        </p:spPr>
        <p:txBody>
          <a:bodyPr>
            <a:normAutofit/>
          </a:bodyPr>
          <a:lstStyle/>
          <a:p>
            <a:r>
              <a:rPr lang="en-US" altLang="en-US" sz="6600" dirty="0">
                <a:effectLst>
                  <a:outerShdw blurRad="38100" dist="38100" dir="2700000" algn="tl">
                    <a:srgbClr val="000000">
                      <a:alpha val="43137"/>
                    </a:srgbClr>
                  </a:outerShdw>
                </a:effectLst>
              </a:rPr>
              <a:t>  Marital Polygamy</a:t>
            </a:r>
            <a:endParaRPr lang="en-US" sz="6600"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1393794" y="2103120"/>
            <a:ext cx="9731406" cy="3931920"/>
          </a:xfrm>
        </p:spPr>
        <p:txBody>
          <a:bodyPr>
            <a:normAutofit fontScale="92500" lnSpcReduction="20000"/>
          </a:bodyPr>
          <a:lstStyle/>
          <a:p>
            <a:r>
              <a:rPr lang="en-US" altLang="en-US" sz="2000" dirty="0"/>
              <a:t>A new revelation against polygamy by the Utah church 1890</a:t>
            </a:r>
          </a:p>
          <a:p>
            <a:endParaRPr lang="en-US" altLang="en-US" sz="2000" dirty="0"/>
          </a:p>
          <a:p>
            <a:r>
              <a:rPr lang="en-US" altLang="en-US" sz="2000" dirty="0"/>
              <a:t>Joseph Smith had at least 30 wives, some less than 15 yrs. old and took many other women as well.</a:t>
            </a:r>
          </a:p>
          <a:p>
            <a:endParaRPr lang="en-US" altLang="en-US" sz="2000" dirty="0"/>
          </a:p>
          <a:p>
            <a:r>
              <a:rPr lang="en-US" altLang="en-US" sz="2000" dirty="0"/>
              <a:t>Celestial marriages.</a:t>
            </a:r>
          </a:p>
          <a:p>
            <a:endParaRPr lang="en-US" altLang="en-US" sz="2000" dirty="0"/>
          </a:p>
          <a:p>
            <a:r>
              <a:rPr lang="en-US" altLang="en-US" dirty="0"/>
              <a:t>When our father Adam came into the garden of Eden, he came into it with a celestial body and brought Eve,     </a:t>
            </a:r>
            <a:r>
              <a:rPr lang="en-US" altLang="en-US" i="1" dirty="0"/>
              <a:t>one of his wives</a:t>
            </a:r>
            <a:r>
              <a:rPr lang="en-US" altLang="en-US" dirty="0"/>
              <a:t>, with him.  He helped to make and organize this world.  He is Michael, the Ancient of Days!   About whom holy men have written and spoken—He is our Father and our God, and the only God with      whom we have to do.”  </a:t>
            </a:r>
            <a:r>
              <a:rPr lang="en-US" altLang="en-US" i="1" dirty="0"/>
              <a:t>Journal of Discourses</a:t>
            </a:r>
            <a:r>
              <a:rPr lang="en-US" altLang="en-US" dirty="0"/>
              <a:t> vol 1, p 50.</a:t>
            </a:r>
          </a:p>
          <a:p>
            <a:endParaRPr lang="en-US" altLang="en-US" dirty="0"/>
          </a:p>
          <a:p>
            <a:r>
              <a:rPr lang="en-US" altLang="en-US" dirty="0"/>
              <a:t>“The grand reason why the Gentiles and philosophers of his school persecuted Jesus Christ, was because he     had so many wives; there were Elizabeth, and Mary, and a host of others who followed him.”</a:t>
            </a:r>
          </a:p>
          <a:p>
            <a:pPr lvl="1"/>
            <a:endParaRPr lang="en-US" dirty="0"/>
          </a:p>
        </p:txBody>
      </p:sp>
    </p:spTree>
    <p:extLst>
      <p:ext uri="{BB962C8B-B14F-4D97-AF65-F5344CB8AC3E}">
        <p14:creationId xmlns:p14="http://schemas.microsoft.com/office/powerpoint/2010/main" val="27168049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B499AD4B-3F0B-4033-B089-52014A9F2B48}"/>
              </a:ext>
            </a:extLst>
          </p:cNvPr>
          <p:cNvPicPr>
            <a:picLocks noChangeAspect="1"/>
          </p:cNvPicPr>
          <p:nvPr/>
        </p:nvPicPr>
        <p:blipFill>
          <a:blip r:embed="rId3"/>
          <a:stretch>
            <a:fillRect/>
          </a:stretch>
        </p:blipFill>
        <p:spPr>
          <a:xfrm>
            <a:off x="-2035277" y="0"/>
            <a:ext cx="16262554" cy="6858000"/>
          </a:xfrm>
          <a:prstGeom prst="rect">
            <a:avLst/>
          </a:prstGeom>
        </p:spPr>
      </p:pic>
    </p:spTree>
    <p:extLst>
      <p:ext uri="{BB962C8B-B14F-4D97-AF65-F5344CB8AC3E}">
        <p14:creationId xmlns:p14="http://schemas.microsoft.com/office/powerpoint/2010/main" val="9923368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BAAF1D19-8897-4D13-8CBF-4AA7186DD277}"/>
              </a:ext>
            </a:extLst>
          </p:cNvPr>
          <p:cNvPicPr>
            <a:picLocks noChangeAspect="1"/>
          </p:cNvPicPr>
          <p:nvPr/>
        </p:nvPicPr>
        <p:blipFill>
          <a:blip r:embed="rId3"/>
          <a:stretch>
            <a:fillRect/>
          </a:stretch>
        </p:blipFill>
        <p:spPr>
          <a:xfrm>
            <a:off x="416560" y="426720"/>
            <a:ext cx="11358880" cy="6035040"/>
          </a:xfrm>
          <a:prstGeom prst="rect">
            <a:avLst/>
          </a:prstGeom>
        </p:spPr>
      </p:pic>
    </p:spTree>
    <p:extLst>
      <p:ext uri="{BB962C8B-B14F-4D97-AF65-F5344CB8AC3E}">
        <p14:creationId xmlns:p14="http://schemas.microsoft.com/office/powerpoint/2010/main" val="40086858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5696EBA3-2A63-44CB-B2A7-0A7156736D6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804802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4D93DADE-1C50-49F0-B50F-60BF10D594A0}"/>
              </a:ext>
            </a:extLst>
          </p:cNvPr>
          <p:cNvPicPr>
            <a:picLocks noChangeAspect="1"/>
          </p:cNvPicPr>
          <p:nvPr/>
        </p:nvPicPr>
        <p:blipFill>
          <a:blip r:embed="rId3"/>
          <a:stretch>
            <a:fillRect/>
          </a:stretch>
        </p:blipFill>
        <p:spPr>
          <a:xfrm>
            <a:off x="396240" y="396240"/>
            <a:ext cx="11399520" cy="6075680"/>
          </a:xfrm>
          <a:prstGeom prst="rect">
            <a:avLst/>
          </a:prstGeom>
        </p:spPr>
      </p:pic>
    </p:spTree>
    <p:extLst>
      <p:ext uri="{BB962C8B-B14F-4D97-AF65-F5344CB8AC3E}">
        <p14:creationId xmlns:p14="http://schemas.microsoft.com/office/powerpoint/2010/main" val="27606827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9E5625B4-98A5-4543-84F2-2220C5BA383F}"/>
              </a:ext>
            </a:extLst>
          </p:cNvPr>
          <p:cNvPicPr>
            <a:picLocks noChangeAspect="1"/>
          </p:cNvPicPr>
          <p:nvPr/>
        </p:nvPicPr>
        <p:blipFill>
          <a:blip r:embed="rId3"/>
          <a:stretch>
            <a:fillRect/>
          </a:stretch>
        </p:blipFill>
        <p:spPr>
          <a:xfrm>
            <a:off x="452387" y="404261"/>
            <a:ext cx="11290434" cy="6015790"/>
          </a:xfrm>
          <a:prstGeom prst="rect">
            <a:avLst/>
          </a:prstGeom>
        </p:spPr>
      </p:pic>
    </p:spTree>
    <p:extLst>
      <p:ext uri="{BB962C8B-B14F-4D97-AF65-F5344CB8AC3E}">
        <p14:creationId xmlns:p14="http://schemas.microsoft.com/office/powerpoint/2010/main" val="41981095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05016" y="642594"/>
            <a:ext cx="9820184" cy="1132940"/>
          </a:xfrm>
        </p:spPr>
        <p:txBody>
          <a:bodyPr>
            <a:noAutofit/>
          </a:bodyPr>
          <a:lstStyle/>
          <a:p>
            <a:r>
              <a:rPr lang="en-US" altLang="en-US" sz="9600" dirty="0"/>
              <a:t>Racism</a:t>
            </a:r>
            <a:endParaRPr lang="en-US" sz="9600" dirty="0"/>
          </a:p>
        </p:txBody>
      </p:sp>
      <p:sp>
        <p:nvSpPr>
          <p:cNvPr id="6" name="Content Placeholder 5"/>
          <p:cNvSpPr>
            <a:spLocks noGrp="1"/>
          </p:cNvSpPr>
          <p:nvPr>
            <p:ph idx="1"/>
          </p:nvPr>
        </p:nvSpPr>
        <p:spPr>
          <a:xfrm>
            <a:off x="1305016" y="2228294"/>
            <a:ext cx="9820183" cy="3806745"/>
          </a:xfrm>
        </p:spPr>
        <p:txBody>
          <a:bodyPr/>
          <a:lstStyle/>
          <a:p>
            <a:r>
              <a:rPr lang="en-US" altLang="en-US" sz="2000" b="1" dirty="0"/>
              <a:t>Mormons 5:15  “Indians are dark filthy and loathsome.”</a:t>
            </a:r>
            <a:r>
              <a:rPr lang="en-US" altLang="en-US" sz="2400" b="1" dirty="0"/>
              <a:t>              </a:t>
            </a:r>
          </a:p>
          <a:p>
            <a:endParaRPr lang="en-US" altLang="en-US" sz="2400" b="1" dirty="0"/>
          </a:p>
          <a:p>
            <a:r>
              <a:rPr lang="en-US" altLang="en-US" sz="2000" b="1" dirty="0"/>
              <a:t>1 Nephi 11:13   “dark people are sinful.”</a:t>
            </a:r>
          </a:p>
          <a:p>
            <a:endParaRPr lang="en-US" altLang="en-US" sz="2000" b="1" dirty="0"/>
          </a:p>
          <a:p>
            <a:r>
              <a:rPr lang="en-US" altLang="en-US" sz="2000" b="1" dirty="0"/>
              <a:t>2 Nephi 5:21   “Dark skin are loathsome.  Those who marry dark skinned are cursed.”</a:t>
            </a:r>
          </a:p>
          <a:p>
            <a:endParaRPr lang="en-US" altLang="en-US" sz="2000" b="1" dirty="0"/>
          </a:p>
          <a:p>
            <a:r>
              <a:rPr lang="en-US" altLang="en-US" sz="2000" b="1" dirty="0"/>
              <a:t>Officially renounced by new revelation in 1978.</a:t>
            </a:r>
          </a:p>
          <a:p>
            <a:pPr lvl="1"/>
            <a:endParaRPr lang="en-US" dirty="0"/>
          </a:p>
        </p:txBody>
      </p:sp>
    </p:spTree>
    <p:extLst>
      <p:ext uri="{BB962C8B-B14F-4D97-AF65-F5344CB8AC3E}">
        <p14:creationId xmlns:p14="http://schemas.microsoft.com/office/powerpoint/2010/main" val="42604948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08E8B4F4-CB69-4930-A1C5-8AEC098B3A29}"/>
              </a:ext>
            </a:extLst>
          </p:cNvPr>
          <p:cNvPicPr>
            <a:picLocks noChangeAspect="1"/>
          </p:cNvPicPr>
          <p:nvPr/>
        </p:nvPicPr>
        <p:blipFill>
          <a:blip r:embed="rId3"/>
          <a:stretch>
            <a:fillRect/>
          </a:stretch>
        </p:blipFill>
        <p:spPr>
          <a:xfrm>
            <a:off x="413885" y="423512"/>
            <a:ext cx="11367437" cy="6015789"/>
          </a:xfrm>
          <a:prstGeom prst="rect">
            <a:avLst/>
          </a:prstGeom>
        </p:spPr>
      </p:pic>
    </p:spTree>
    <p:extLst>
      <p:ext uri="{BB962C8B-B14F-4D97-AF65-F5344CB8AC3E}">
        <p14:creationId xmlns:p14="http://schemas.microsoft.com/office/powerpoint/2010/main" val="40882850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33996" y="642594"/>
            <a:ext cx="9891204" cy="1257227"/>
          </a:xfrm>
        </p:spPr>
        <p:txBody>
          <a:bodyPr>
            <a:normAutofit/>
          </a:bodyPr>
          <a:lstStyle/>
          <a:p>
            <a:r>
              <a:rPr lang="en-US" altLang="en-US" sz="6600" dirty="0">
                <a:effectLst>
                  <a:outerShdw blurRad="38100" dist="38100" dir="2700000" algn="tl">
                    <a:srgbClr val="000000">
                      <a:alpha val="43137"/>
                    </a:srgbClr>
                  </a:outerShdw>
                </a:effectLst>
              </a:rPr>
              <a:t>Other quite strange doctrines</a:t>
            </a:r>
            <a:endParaRPr lang="en-US" sz="6600"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1233995" y="2281560"/>
            <a:ext cx="9891204" cy="3753479"/>
          </a:xfrm>
        </p:spPr>
        <p:txBody>
          <a:bodyPr/>
          <a:lstStyle/>
          <a:p>
            <a:r>
              <a:rPr lang="en-US" altLang="en-US" sz="2800" b="1" dirty="0"/>
              <a:t>Baptism for the dead</a:t>
            </a:r>
          </a:p>
          <a:p>
            <a:endParaRPr lang="en-US" altLang="en-US" sz="2800" b="1" dirty="0"/>
          </a:p>
          <a:p>
            <a:r>
              <a:rPr lang="en-US" altLang="en-US" sz="2800" b="1" dirty="0"/>
              <a:t>Modern-day priesthood of Melchizedek</a:t>
            </a:r>
          </a:p>
          <a:p>
            <a:endParaRPr lang="en-US" altLang="en-US" sz="2800" b="1" dirty="0"/>
          </a:p>
          <a:p>
            <a:r>
              <a:rPr lang="en-US" altLang="en-US" sz="2800" b="1" dirty="0"/>
              <a:t>Baptism in the name of Jesus preached to the Nephites several hundred years BC.   A very confused idea of covenants.</a:t>
            </a:r>
          </a:p>
          <a:p>
            <a:pPr lvl="1"/>
            <a:endParaRPr lang="en-US" dirty="0"/>
          </a:p>
        </p:txBody>
      </p:sp>
    </p:spTree>
    <p:extLst>
      <p:ext uri="{BB962C8B-B14F-4D97-AF65-F5344CB8AC3E}">
        <p14:creationId xmlns:p14="http://schemas.microsoft.com/office/powerpoint/2010/main" val="41499471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7BBF7F8-2231-431D-B5C3-68E49C4EE33B}"/>
              </a:ext>
            </a:extLst>
          </p:cNvPr>
          <p:cNvSpPr>
            <a:spLocks noChangeArrowheads="1"/>
          </p:cNvSpPr>
          <p:nvPr/>
        </p:nvSpPr>
        <p:spPr bwMode="auto">
          <a:xfrm>
            <a:off x="3352800" y="0"/>
            <a:ext cx="7315200" cy="11430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4000" b="1">
                <a:solidFill>
                  <a:srgbClr val="99CC00"/>
                </a:solidFill>
                <a:latin typeface="Times New Roman" panose="02020603050405020304" pitchFamily="18" charset="0"/>
              </a:rPr>
              <a:t>Was Joseph Smith A Prophet?</a:t>
            </a:r>
          </a:p>
        </p:txBody>
      </p:sp>
      <p:pic>
        <p:nvPicPr>
          <p:cNvPr id="34819" name="Picture 3">
            <a:extLst>
              <a:ext uri="{FF2B5EF4-FFF2-40B4-BE49-F238E27FC236}">
                <a16:creationId xmlns:a16="http://schemas.microsoft.com/office/drawing/2014/main" id="{C8B67D75-6EDF-440B-A6CD-D1680C348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1973263" cy="2819400"/>
          </a:xfrm>
          <a:prstGeom prst="rect">
            <a:avLst/>
          </a:prstGeom>
          <a:noFill/>
          <a:extLst>
            <a:ext uri="{909E8E84-426E-40DD-AFC4-6F175D3DCCD1}">
              <a14:hiddenFill xmlns:a14="http://schemas.microsoft.com/office/drawing/2010/main">
                <a:solidFill>
                  <a:srgbClr val="FFFFFF"/>
                </a:solidFill>
              </a14:hiddenFill>
            </a:ext>
          </a:extLst>
        </p:spPr>
      </p:pic>
      <p:sp>
        <p:nvSpPr>
          <p:cNvPr id="34820" name="Text Box 4">
            <a:extLst>
              <a:ext uri="{FF2B5EF4-FFF2-40B4-BE49-F238E27FC236}">
                <a16:creationId xmlns:a16="http://schemas.microsoft.com/office/drawing/2014/main" id="{B963D2AD-80F2-4A0D-833E-83DB2DEA738A}"/>
              </a:ext>
            </a:extLst>
          </p:cNvPr>
          <p:cNvSpPr txBox="1">
            <a:spLocks noChangeArrowheads="1"/>
          </p:cNvSpPr>
          <p:nvPr/>
        </p:nvSpPr>
        <p:spPr bwMode="auto">
          <a:xfrm>
            <a:off x="3733800" y="1371601"/>
            <a:ext cx="64008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a:solidFill>
                  <a:srgbClr val="000000"/>
                </a:solidFill>
                <a:latin typeface="Times New Roman" panose="02020603050405020304" pitchFamily="18" charset="0"/>
              </a:rPr>
              <a:t>A. </a:t>
            </a:r>
            <a:r>
              <a:rPr lang="en-US" altLang="en-US" sz="2800" b="1" u="sng">
                <a:solidFill>
                  <a:srgbClr val="000000"/>
                </a:solidFill>
                <a:latin typeface="Times New Roman" panose="02020603050405020304" pitchFamily="18" charset="0"/>
              </a:rPr>
              <a:t>The claim</a:t>
            </a:r>
            <a:r>
              <a:rPr lang="en-US" altLang="en-US" sz="2800">
                <a:solidFill>
                  <a:srgbClr val="000000"/>
                </a:solidFill>
                <a:latin typeface="Times New Roman" panose="02020603050405020304" pitchFamily="18" charset="0"/>
              </a:rPr>
              <a:t> – Prophet like Moses</a:t>
            </a:r>
          </a:p>
          <a:p>
            <a:pPr defTabSz="914400" fontAlgn="base">
              <a:spcBef>
                <a:spcPct val="50000"/>
              </a:spcBef>
              <a:spcAft>
                <a:spcPct val="0"/>
              </a:spcAft>
            </a:pPr>
            <a:r>
              <a:rPr lang="en-US" altLang="en-US" sz="2800">
                <a:solidFill>
                  <a:srgbClr val="000000"/>
                </a:solidFill>
                <a:latin typeface="Times New Roman" panose="02020603050405020304" pitchFamily="18" charset="0"/>
              </a:rPr>
              <a:t>B. </a:t>
            </a:r>
            <a:r>
              <a:rPr lang="en-US" altLang="en-US" sz="2800" b="1" u="sng">
                <a:solidFill>
                  <a:srgbClr val="000000"/>
                </a:solidFill>
                <a:latin typeface="Times New Roman" panose="02020603050405020304" pitchFamily="18" charset="0"/>
              </a:rPr>
              <a:t>Evidence He Was Not A Prophet</a:t>
            </a:r>
          </a:p>
        </p:txBody>
      </p:sp>
      <p:sp>
        <p:nvSpPr>
          <p:cNvPr id="34821" name="Text Box 5">
            <a:extLst>
              <a:ext uri="{FF2B5EF4-FFF2-40B4-BE49-F238E27FC236}">
                <a16:creationId xmlns:a16="http://schemas.microsoft.com/office/drawing/2014/main" id="{B68815BF-AA03-416D-98D2-BC1AC239D56D}"/>
              </a:ext>
            </a:extLst>
          </p:cNvPr>
          <p:cNvSpPr txBox="1">
            <a:spLocks noChangeArrowheads="1"/>
          </p:cNvSpPr>
          <p:nvPr/>
        </p:nvSpPr>
        <p:spPr bwMode="auto">
          <a:xfrm>
            <a:off x="2514600" y="3048001"/>
            <a:ext cx="8153400" cy="383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96875">
              <a:defRPr>
                <a:solidFill>
                  <a:schemeClr val="tx1"/>
                </a:solidFill>
                <a:latin typeface="Arial" panose="020B0604020202020204" pitchFamily="34" charset="0"/>
              </a:defRPr>
            </a:lvl1pPr>
            <a:lvl2pPr defTabSz="396875">
              <a:defRPr>
                <a:solidFill>
                  <a:schemeClr val="tx1"/>
                </a:solidFill>
                <a:latin typeface="Arial" panose="020B0604020202020204" pitchFamily="34" charset="0"/>
              </a:defRPr>
            </a:lvl2pPr>
            <a:lvl3pPr defTabSz="396875">
              <a:defRPr>
                <a:solidFill>
                  <a:schemeClr val="tx1"/>
                </a:solidFill>
                <a:latin typeface="Arial" panose="020B0604020202020204" pitchFamily="34" charset="0"/>
              </a:defRPr>
            </a:lvl3pPr>
            <a:lvl4pPr defTabSz="396875">
              <a:defRPr>
                <a:solidFill>
                  <a:schemeClr val="tx1"/>
                </a:solidFill>
                <a:latin typeface="Arial" panose="020B0604020202020204" pitchFamily="34" charset="0"/>
              </a:defRPr>
            </a:lvl4pPr>
            <a:lvl5pPr defTabSz="396875">
              <a:defRPr>
                <a:solidFill>
                  <a:schemeClr val="tx1"/>
                </a:solidFill>
                <a:latin typeface="Arial" panose="020B0604020202020204" pitchFamily="34" charset="0"/>
              </a:defRPr>
            </a:lvl5pPr>
            <a:lvl6pPr defTabSz="396875" fontAlgn="base">
              <a:spcBef>
                <a:spcPct val="0"/>
              </a:spcBef>
              <a:spcAft>
                <a:spcPct val="0"/>
              </a:spcAft>
              <a:defRPr>
                <a:solidFill>
                  <a:schemeClr val="tx1"/>
                </a:solidFill>
                <a:latin typeface="Arial" panose="020B0604020202020204" pitchFamily="34" charset="0"/>
              </a:defRPr>
            </a:lvl6pPr>
            <a:lvl7pPr defTabSz="396875" fontAlgn="base">
              <a:spcBef>
                <a:spcPct val="0"/>
              </a:spcBef>
              <a:spcAft>
                <a:spcPct val="0"/>
              </a:spcAft>
              <a:defRPr>
                <a:solidFill>
                  <a:schemeClr val="tx1"/>
                </a:solidFill>
                <a:latin typeface="Arial" panose="020B0604020202020204" pitchFamily="34" charset="0"/>
              </a:defRPr>
            </a:lvl7pPr>
            <a:lvl8pPr defTabSz="396875" fontAlgn="base">
              <a:spcBef>
                <a:spcPct val="0"/>
              </a:spcBef>
              <a:spcAft>
                <a:spcPct val="0"/>
              </a:spcAft>
              <a:defRPr>
                <a:solidFill>
                  <a:schemeClr val="tx1"/>
                </a:solidFill>
                <a:latin typeface="Arial" panose="020B0604020202020204" pitchFamily="34" charset="0"/>
              </a:defRPr>
            </a:lvl8pPr>
            <a:lvl9pPr defTabSz="396875"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400" b="1">
                <a:solidFill>
                  <a:srgbClr val="000000"/>
                </a:solidFill>
                <a:latin typeface="Times New Roman" panose="02020603050405020304" pitchFamily="18" charset="0"/>
              </a:rPr>
              <a:t>1. </a:t>
            </a:r>
            <a:r>
              <a:rPr lang="en-US" altLang="en-US" sz="2400" b="1">
                <a:solidFill>
                  <a:srgbClr val="3333CC"/>
                </a:solidFill>
                <a:latin typeface="Times New Roman" panose="02020603050405020304" pitchFamily="18" charset="0"/>
              </a:rPr>
              <a:t>The Bible is Complete  - No Modern Day Revelations</a:t>
            </a:r>
          </a:p>
          <a:p>
            <a:pPr fontAlgn="base">
              <a:spcBef>
                <a:spcPct val="50000"/>
              </a:spcBef>
              <a:spcAft>
                <a:spcPct val="0"/>
              </a:spcAft>
            </a:pPr>
            <a:r>
              <a:rPr lang="en-US" altLang="en-US" sz="2400" b="1">
                <a:solidFill>
                  <a:srgbClr val="000000"/>
                </a:solidFill>
                <a:latin typeface="Times New Roman" panose="02020603050405020304" pitchFamily="18" charset="0"/>
              </a:rPr>
              <a:t>2.</a:t>
            </a:r>
            <a:r>
              <a:rPr lang="en-US" altLang="en-US" sz="2400" b="1">
                <a:solidFill>
                  <a:srgbClr val="3333CC"/>
                </a:solidFill>
                <a:latin typeface="Times New Roman" panose="02020603050405020304" pitchFamily="18" charset="0"/>
              </a:rPr>
              <a:t> His Teaching Contradicts The Bible </a:t>
            </a:r>
            <a:r>
              <a:rPr lang="en-US" altLang="en-US" sz="2400">
                <a:solidFill>
                  <a:srgbClr val="000000"/>
                </a:solidFill>
                <a:latin typeface="Times New Roman" panose="02020603050405020304" pitchFamily="18" charset="0"/>
              </a:rPr>
              <a:t>(Gal. 1:8-9)</a:t>
            </a:r>
          </a:p>
          <a:p>
            <a:pPr fontAlgn="base">
              <a:spcBef>
                <a:spcPct val="50000"/>
              </a:spcBef>
              <a:spcAft>
                <a:spcPct val="0"/>
              </a:spcAft>
            </a:pPr>
            <a:r>
              <a:rPr lang="en-US" altLang="en-US" sz="2400" b="1">
                <a:solidFill>
                  <a:srgbClr val="000000"/>
                </a:solidFill>
                <a:latin typeface="Times New Roman" panose="02020603050405020304" pitchFamily="18" charset="0"/>
              </a:rPr>
              <a:t>3.</a:t>
            </a:r>
            <a:r>
              <a:rPr lang="en-US" altLang="en-US" sz="2400">
                <a:solidFill>
                  <a:srgbClr val="000000"/>
                </a:solidFill>
                <a:latin typeface="Times New Roman" panose="02020603050405020304" pitchFamily="18" charset="0"/>
              </a:rPr>
              <a:t> </a:t>
            </a:r>
            <a:r>
              <a:rPr lang="en-US" altLang="en-US" sz="2400" b="1">
                <a:solidFill>
                  <a:srgbClr val="3333CC"/>
                </a:solidFill>
                <a:latin typeface="Times New Roman" panose="02020603050405020304" pitchFamily="18" charset="0"/>
              </a:rPr>
              <a:t>Christ is the Prophet of the Last Days</a:t>
            </a:r>
            <a:r>
              <a:rPr lang="en-US" altLang="en-US" sz="2400">
                <a:solidFill>
                  <a:srgbClr val="000000"/>
                </a:solidFill>
                <a:latin typeface="Times New Roman" panose="02020603050405020304" pitchFamily="18" charset="0"/>
              </a:rPr>
              <a:t> (Heb. 1:1-2)</a:t>
            </a:r>
          </a:p>
          <a:p>
            <a:pPr fontAlgn="base">
              <a:spcBef>
                <a:spcPct val="50000"/>
              </a:spcBef>
              <a:spcAft>
                <a:spcPct val="0"/>
              </a:spcAft>
            </a:pPr>
            <a:r>
              <a:rPr lang="en-US" altLang="en-US" sz="2400" b="1">
                <a:solidFill>
                  <a:srgbClr val="000000"/>
                </a:solidFill>
                <a:latin typeface="Times New Roman" panose="02020603050405020304" pitchFamily="18" charset="0"/>
              </a:rPr>
              <a:t>4</a:t>
            </a:r>
            <a:r>
              <a:rPr lang="en-US" altLang="en-US" sz="2400">
                <a:solidFill>
                  <a:srgbClr val="000000"/>
                </a:solidFill>
                <a:latin typeface="Times New Roman" panose="02020603050405020304" pitchFamily="18" charset="0"/>
              </a:rPr>
              <a:t>. </a:t>
            </a:r>
            <a:r>
              <a:rPr lang="en-US" altLang="en-US" sz="2400" b="1">
                <a:solidFill>
                  <a:srgbClr val="3333CC"/>
                </a:solidFill>
                <a:latin typeface="Times New Roman" panose="02020603050405020304" pitchFamily="18" charset="0"/>
              </a:rPr>
              <a:t>No Promise in the N.T. of Another Prophet</a:t>
            </a:r>
            <a:r>
              <a:rPr lang="en-US" altLang="en-US" sz="2400">
                <a:solidFill>
                  <a:srgbClr val="000000"/>
                </a:solidFill>
                <a:latin typeface="Times New Roman" panose="02020603050405020304" pitchFamily="18" charset="0"/>
              </a:rPr>
              <a:t> (cf. Deut. 18)</a:t>
            </a:r>
          </a:p>
          <a:p>
            <a:pPr fontAlgn="base">
              <a:spcBef>
                <a:spcPct val="50000"/>
              </a:spcBef>
              <a:spcAft>
                <a:spcPct val="0"/>
              </a:spcAft>
            </a:pPr>
            <a:r>
              <a:rPr lang="en-US" altLang="en-US" sz="2400" b="1">
                <a:solidFill>
                  <a:srgbClr val="000000"/>
                </a:solidFill>
                <a:latin typeface="Times New Roman" panose="02020603050405020304" pitchFamily="18" charset="0"/>
              </a:rPr>
              <a:t>5. </a:t>
            </a:r>
            <a:r>
              <a:rPr lang="en-US" altLang="en-US" sz="2400" b="1">
                <a:solidFill>
                  <a:srgbClr val="3333CC"/>
                </a:solidFill>
                <a:latin typeface="Times New Roman" panose="02020603050405020304" pitchFamily="18" charset="0"/>
              </a:rPr>
              <a:t>His Prophecies Failed</a:t>
            </a:r>
            <a:r>
              <a:rPr lang="en-US" altLang="en-US" sz="2400" b="1">
                <a:solidFill>
                  <a:srgbClr val="000000"/>
                </a:solidFill>
                <a:latin typeface="Times New Roman" panose="02020603050405020304" pitchFamily="18" charset="0"/>
              </a:rPr>
              <a:t> </a:t>
            </a:r>
            <a:r>
              <a:rPr lang="en-US" altLang="en-US" sz="2400">
                <a:solidFill>
                  <a:srgbClr val="000000"/>
                </a:solidFill>
                <a:latin typeface="Times New Roman" panose="02020603050405020304" pitchFamily="18" charset="0"/>
              </a:rPr>
              <a:t> (Deut. 18:21-22)</a:t>
            </a:r>
          </a:p>
          <a:p>
            <a:pPr fontAlgn="base">
              <a:lnSpc>
                <a:spcPct val="70000"/>
              </a:lnSpc>
              <a:spcBef>
                <a:spcPct val="50000"/>
              </a:spcBef>
              <a:spcAft>
                <a:spcPct val="0"/>
              </a:spcAft>
            </a:pPr>
            <a:r>
              <a:rPr lang="en-US" altLang="en-US" sz="2400">
                <a:solidFill>
                  <a:srgbClr val="000000"/>
                </a:solidFill>
                <a:latin typeface="Times New Roman" panose="02020603050405020304" pitchFamily="18" charset="0"/>
              </a:rPr>
              <a:t>	- Said place for Mormon temple would be Independence, MO 	(DC  57:1-3; 101:20; 124:51-52)</a:t>
            </a:r>
          </a:p>
          <a:p>
            <a:pPr fontAlgn="base">
              <a:lnSpc>
                <a:spcPct val="70000"/>
              </a:lnSpc>
              <a:spcBef>
                <a:spcPct val="50000"/>
              </a:spcBef>
              <a:spcAft>
                <a:spcPct val="0"/>
              </a:spcAft>
            </a:pPr>
            <a:r>
              <a:rPr lang="en-US" altLang="en-US" sz="2400">
                <a:solidFill>
                  <a:srgbClr val="000000"/>
                </a:solidFill>
                <a:latin typeface="Times New Roman" panose="02020603050405020304" pitchFamily="18" charset="0"/>
              </a:rPr>
              <a:t>	- It is: Salt Lake City, UT</a:t>
            </a:r>
            <a:endParaRPr lang="en-US" altLang="en-US" sz="2400" b="1">
              <a:solidFill>
                <a:srgbClr val="000000"/>
              </a:solidFill>
              <a:latin typeface="Times New Roman" panose="02020603050405020304" pitchFamily="18" charset="0"/>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4821">
                                            <p:txEl>
                                              <p:pRg st="2" end="2"/>
                                            </p:txEl>
                                          </p:spTgt>
                                        </p:tgtEl>
                                        <p:attrNameLst>
                                          <p:attrName>style.visibility</p:attrName>
                                        </p:attrNameLst>
                                      </p:cBhvr>
                                      <p:to>
                                        <p:strVal val="visible"/>
                                      </p:to>
                                    </p:set>
                                    <p:animEffect transition="in" filter="strips(downRight)">
                                      <p:cBhvr>
                                        <p:cTn id="7" dur="500"/>
                                        <p:tgtEl>
                                          <p:spTgt spid="3482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4821">
                                            <p:txEl>
                                              <p:pRg st="3" end="3"/>
                                            </p:txEl>
                                          </p:spTgt>
                                        </p:tgtEl>
                                        <p:attrNameLst>
                                          <p:attrName>style.visibility</p:attrName>
                                        </p:attrNameLst>
                                      </p:cBhvr>
                                      <p:to>
                                        <p:strVal val="visible"/>
                                      </p:to>
                                    </p:set>
                                    <p:animEffect transition="in" filter="strips(downRight)">
                                      <p:cBhvr>
                                        <p:cTn id="12" dur="500"/>
                                        <p:tgtEl>
                                          <p:spTgt spid="34821">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34821">
                                            <p:txEl>
                                              <p:pRg st="4" end="4"/>
                                            </p:txEl>
                                          </p:spTgt>
                                        </p:tgtEl>
                                        <p:attrNameLst>
                                          <p:attrName>style.visibility</p:attrName>
                                        </p:attrNameLst>
                                      </p:cBhvr>
                                      <p:to>
                                        <p:strVal val="visible"/>
                                      </p:to>
                                    </p:set>
                                    <p:animEffect transition="in" filter="strips(downRight)">
                                      <p:cBhvr>
                                        <p:cTn id="17" dur="500"/>
                                        <p:tgtEl>
                                          <p:spTgt spid="3482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34821">
                                            <p:txEl>
                                              <p:pRg st="5" end="5"/>
                                            </p:txEl>
                                          </p:spTgt>
                                        </p:tgtEl>
                                        <p:attrNameLst>
                                          <p:attrName>style.visibility</p:attrName>
                                        </p:attrNameLst>
                                      </p:cBhvr>
                                      <p:to>
                                        <p:strVal val="visible"/>
                                      </p:to>
                                    </p:set>
                                    <p:animEffect transition="in" filter="strips(downRight)">
                                      <p:cBhvr>
                                        <p:cTn id="22" dur="500"/>
                                        <p:tgtEl>
                                          <p:spTgt spid="34821">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34821">
                                            <p:txEl>
                                              <p:pRg st="6" end="6"/>
                                            </p:txEl>
                                          </p:spTgt>
                                        </p:tgtEl>
                                        <p:attrNameLst>
                                          <p:attrName>style.visibility</p:attrName>
                                        </p:attrNameLst>
                                      </p:cBhvr>
                                      <p:to>
                                        <p:strVal val="visible"/>
                                      </p:to>
                                    </p:set>
                                    <p:animEffect transition="in" filter="strips(downRight)">
                                      <p:cBhvr>
                                        <p:cTn id="27" dur="500"/>
                                        <p:tgtEl>
                                          <p:spTgt spid="348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9C7C3D93-EC18-4D3B-ABA2-35E522D72D28}"/>
              </a:ext>
            </a:extLst>
          </p:cNvPr>
          <p:cNvPicPr>
            <a:picLocks noChangeAspect="1"/>
          </p:cNvPicPr>
          <p:nvPr/>
        </p:nvPicPr>
        <p:blipFill>
          <a:blip r:embed="rId3"/>
          <a:stretch>
            <a:fillRect/>
          </a:stretch>
        </p:blipFill>
        <p:spPr>
          <a:xfrm>
            <a:off x="6179419" y="409074"/>
            <a:ext cx="5592278" cy="6039852"/>
          </a:xfrm>
          <a:prstGeom prst="rect">
            <a:avLst/>
          </a:prstGeom>
        </p:spPr>
      </p:pic>
      <p:pic>
        <p:nvPicPr>
          <p:cNvPr id="6" name="Picture 5">
            <a:extLst>
              <a:ext uri="{FF2B5EF4-FFF2-40B4-BE49-F238E27FC236}">
                <a16:creationId xmlns:a16="http://schemas.microsoft.com/office/drawing/2014/main" id="{2AA4DA73-3495-4F9A-A970-4EAB6922E5A7}"/>
              </a:ext>
            </a:extLst>
          </p:cNvPr>
          <p:cNvPicPr>
            <a:picLocks noChangeAspect="1"/>
          </p:cNvPicPr>
          <p:nvPr/>
        </p:nvPicPr>
        <p:blipFill>
          <a:blip r:embed="rId4"/>
          <a:stretch>
            <a:fillRect/>
          </a:stretch>
        </p:blipFill>
        <p:spPr>
          <a:xfrm>
            <a:off x="420303" y="409074"/>
            <a:ext cx="5759115" cy="6039852"/>
          </a:xfrm>
          <a:prstGeom prst="rect">
            <a:avLst/>
          </a:prstGeom>
        </p:spPr>
      </p:pic>
    </p:spTree>
    <p:extLst>
      <p:ext uri="{BB962C8B-B14F-4D97-AF65-F5344CB8AC3E}">
        <p14:creationId xmlns:p14="http://schemas.microsoft.com/office/powerpoint/2010/main" val="3307780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B9B1579D-FEE7-4CF7-9C57-BB121D11DD5B}"/>
              </a:ext>
            </a:extLst>
          </p:cNvPr>
          <p:cNvPicPr>
            <a:picLocks noChangeAspect="1"/>
          </p:cNvPicPr>
          <p:nvPr/>
        </p:nvPicPr>
        <p:blipFill>
          <a:blip r:embed="rId3"/>
          <a:stretch>
            <a:fillRect/>
          </a:stretch>
        </p:blipFill>
        <p:spPr>
          <a:xfrm>
            <a:off x="-96252" y="0"/>
            <a:ext cx="12435840" cy="6857999"/>
          </a:xfrm>
          <a:prstGeom prst="rect">
            <a:avLst/>
          </a:prstGeom>
        </p:spPr>
      </p:pic>
    </p:spTree>
    <p:extLst>
      <p:ext uri="{BB962C8B-B14F-4D97-AF65-F5344CB8AC3E}">
        <p14:creationId xmlns:p14="http://schemas.microsoft.com/office/powerpoint/2010/main" val="22047791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A6AE80B7-47D6-41DA-86E6-7D00CE7FBAF3}"/>
              </a:ext>
            </a:extLst>
          </p:cNvPr>
          <p:cNvPicPr>
            <a:picLocks noChangeAspect="1"/>
          </p:cNvPicPr>
          <p:nvPr/>
        </p:nvPicPr>
        <p:blipFill>
          <a:blip r:embed="rId3"/>
          <a:stretch>
            <a:fillRect/>
          </a:stretch>
        </p:blipFill>
        <p:spPr>
          <a:xfrm>
            <a:off x="452387" y="433137"/>
            <a:ext cx="11319310" cy="6015790"/>
          </a:xfrm>
          <a:prstGeom prst="rect">
            <a:avLst/>
          </a:prstGeom>
        </p:spPr>
      </p:pic>
    </p:spTree>
    <p:extLst>
      <p:ext uri="{BB962C8B-B14F-4D97-AF65-F5344CB8AC3E}">
        <p14:creationId xmlns:p14="http://schemas.microsoft.com/office/powerpoint/2010/main" val="33711398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91248F49-FEC0-4E16-8229-88EFD3F25C8F}"/>
              </a:ext>
            </a:extLst>
          </p:cNvPr>
          <p:cNvPicPr>
            <a:picLocks noChangeAspect="1"/>
          </p:cNvPicPr>
          <p:nvPr/>
        </p:nvPicPr>
        <p:blipFill>
          <a:blip r:embed="rId3"/>
          <a:stretch>
            <a:fillRect/>
          </a:stretch>
        </p:blipFill>
        <p:spPr>
          <a:xfrm>
            <a:off x="442762" y="423512"/>
            <a:ext cx="11357811" cy="6025414"/>
          </a:xfrm>
          <a:prstGeom prst="rect">
            <a:avLst/>
          </a:prstGeom>
        </p:spPr>
      </p:pic>
    </p:spTree>
    <p:extLst>
      <p:ext uri="{BB962C8B-B14F-4D97-AF65-F5344CB8AC3E}">
        <p14:creationId xmlns:p14="http://schemas.microsoft.com/office/powerpoint/2010/main" val="32743326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04A8730A-D89A-4835-B63B-007BB7C2A6CB}"/>
              </a:ext>
            </a:extLst>
          </p:cNvPr>
          <p:cNvPicPr>
            <a:picLocks noChangeAspect="1"/>
          </p:cNvPicPr>
          <p:nvPr/>
        </p:nvPicPr>
        <p:blipFill>
          <a:blip r:embed="rId3"/>
          <a:stretch>
            <a:fillRect/>
          </a:stretch>
        </p:blipFill>
        <p:spPr>
          <a:xfrm>
            <a:off x="412282" y="413886"/>
            <a:ext cx="11367435" cy="6035040"/>
          </a:xfrm>
          <a:prstGeom prst="rect">
            <a:avLst/>
          </a:prstGeom>
        </p:spPr>
      </p:pic>
    </p:spTree>
    <p:extLst>
      <p:ext uri="{BB962C8B-B14F-4D97-AF65-F5344CB8AC3E}">
        <p14:creationId xmlns:p14="http://schemas.microsoft.com/office/powerpoint/2010/main" val="119622765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azy.gif"/>
          <p:cNvPicPr>
            <a:picLocks noChangeAspect="1"/>
          </p:cNvPicPr>
          <p:nvPr/>
        </p:nvPicPr>
        <p:blipFill>
          <a:blip r:embed="rId2" cstate="print"/>
          <a:stretch>
            <a:fillRect/>
          </a:stretch>
        </p:blipFill>
        <p:spPr>
          <a:xfrm>
            <a:off x="1" y="0"/>
            <a:ext cx="12192000" cy="6858000"/>
          </a:xfrm>
          <a:prstGeom prst="rect">
            <a:avLst/>
          </a:prstGeom>
        </p:spPr>
      </p:pic>
      <p:sp>
        <p:nvSpPr>
          <p:cNvPr id="3" name="Rectangle 2"/>
          <p:cNvSpPr/>
          <p:nvPr/>
        </p:nvSpPr>
        <p:spPr>
          <a:xfrm>
            <a:off x="2964581" y="2590801"/>
            <a:ext cx="6429675" cy="3539430"/>
          </a:xfrm>
          <a:prstGeom prst="rect">
            <a:avLst/>
          </a:prstGeom>
          <a:noFill/>
        </p:spPr>
        <p:txBody>
          <a:bodyPr wrap="square" lIns="91440" tIns="45720" rIns="91440" bIns="45720">
            <a:spAutoFit/>
          </a:bodyPr>
          <a:lstStyle/>
          <a:p>
            <a:pPr algn="ctr" defTabSz="914400" fontAlgn="base">
              <a:spcBef>
                <a:spcPct val="0"/>
              </a:spcBef>
              <a:spcAft>
                <a:spcPct val="0"/>
              </a:spcAft>
            </a:pP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Alice laughed: </a:t>
            </a:r>
          </a:p>
          <a:p>
            <a:pPr algn="ctr" defTabSz="914400" fontAlgn="base">
              <a:spcBef>
                <a:spcPct val="0"/>
              </a:spcBef>
              <a:spcAft>
                <a:spcPct val="0"/>
              </a:spcAft>
            </a:pP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‘There’s no use trying,’ she said;</a:t>
            </a:r>
          </a:p>
          <a:p>
            <a:pPr algn="ctr" defTabSz="914400" fontAlgn="base">
              <a:spcBef>
                <a:spcPct val="0"/>
              </a:spcBef>
              <a:spcAft>
                <a:spcPct val="0"/>
              </a:spcAft>
            </a:pP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‘one can’t believe impossible things.’</a:t>
            </a:r>
          </a:p>
          <a:p>
            <a:pPr algn="ctr" defTabSz="914400" fontAlgn="base">
              <a:spcBef>
                <a:spcPct val="0"/>
              </a:spcBef>
              <a:spcAft>
                <a:spcPct val="0"/>
              </a:spcAft>
            </a:pP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‘I daresay you haven’t had much practice,’</a:t>
            </a:r>
          </a:p>
          <a:p>
            <a:pPr algn="ctr" defTabSz="914400" fontAlgn="base">
              <a:spcBef>
                <a:spcPct val="0"/>
              </a:spcBef>
              <a:spcAft>
                <a:spcPct val="0"/>
              </a:spcAft>
            </a:pP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Said the Queen. ‘When I was younger, </a:t>
            </a:r>
          </a:p>
          <a:p>
            <a:pPr algn="ctr" defTabSz="914400" fontAlgn="base">
              <a:spcBef>
                <a:spcPct val="0"/>
              </a:spcBef>
              <a:spcAft>
                <a:spcPct val="0"/>
              </a:spcAft>
            </a:pP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I always did it for half an hour a day.</a:t>
            </a:r>
          </a:p>
          <a:p>
            <a:pPr algn="ctr" defTabSz="914400" fontAlgn="base">
              <a:spcBef>
                <a:spcPct val="0"/>
              </a:spcBef>
              <a:spcAft>
                <a:spcPct val="0"/>
              </a:spcAft>
            </a:pP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Why, sometimes I’ve believed as many as</a:t>
            </a:r>
          </a:p>
          <a:p>
            <a:pPr algn="ctr" defTabSz="914400" fontAlgn="base">
              <a:spcBef>
                <a:spcPct val="0"/>
              </a:spcBef>
              <a:spcAft>
                <a:spcPct val="0"/>
              </a:spcAft>
            </a:pP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 six impossible things before breakfast!’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7EC9ACCE-7CC4-4C0B-AA57-59073645B85C}"/>
              </a:ext>
            </a:extLst>
          </p:cNvPr>
          <p:cNvPicPr>
            <a:picLocks noChangeAspect="1"/>
          </p:cNvPicPr>
          <p:nvPr/>
        </p:nvPicPr>
        <p:blipFill>
          <a:blip r:embed="rId3"/>
          <a:stretch>
            <a:fillRect/>
          </a:stretch>
        </p:blipFill>
        <p:spPr>
          <a:xfrm>
            <a:off x="413885" y="413886"/>
            <a:ext cx="11377061" cy="6044666"/>
          </a:xfrm>
          <a:prstGeom prst="rect">
            <a:avLst/>
          </a:prstGeom>
        </p:spPr>
      </p:pic>
    </p:spTree>
    <p:extLst>
      <p:ext uri="{BB962C8B-B14F-4D97-AF65-F5344CB8AC3E}">
        <p14:creationId xmlns:p14="http://schemas.microsoft.com/office/powerpoint/2010/main" val="5218884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4EA9B-7CE8-483E-96BC-F7CE8ACC9AED}"/>
              </a:ext>
            </a:extLst>
          </p:cNvPr>
          <p:cNvSpPr>
            <a:spLocks noGrp="1"/>
          </p:cNvSpPr>
          <p:nvPr>
            <p:ph type="title"/>
          </p:nvPr>
        </p:nvSpPr>
        <p:spPr>
          <a:xfrm>
            <a:off x="2692400" y="1676400"/>
            <a:ext cx="6786880" cy="2509520"/>
          </a:xfrm>
        </p:spPr>
        <p:txBody>
          <a:bodyPr>
            <a:normAutofit/>
          </a:bodyPr>
          <a:lstStyle/>
          <a:p>
            <a:r>
              <a:rPr lang="en-US" sz="6600" dirty="0">
                <a:solidFill>
                  <a:srgbClr val="C00000"/>
                </a:solidFill>
                <a:effectLst>
                  <a:outerShdw blurRad="38100" dist="38100" dir="2700000" algn="tl">
                    <a:srgbClr val="000000">
                      <a:alpha val="43137"/>
                    </a:srgbClr>
                  </a:outerShdw>
                </a:effectLst>
              </a:rPr>
              <a:t>THE MORMON </a:t>
            </a:r>
            <a:r>
              <a:rPr lang="en-US" sz="6600" i="1" dirty="0">
                <a:solidFill>
                  <a:srgbClr val="C00000"/>
                </a:solidFill>
                <a:effectLst>
                  <a:outerShdw blurRad="38100" dist="38100" dir="2700000" algn="tl">
                    <a:srgbClr val="000000">
                      <a:alpha val="43137"/>
                    </a:srgbClr>
                  </a:outerShdw>
                </a:effectLst>
              </a:rPr>
              <a:t>YOUNG</a:t>
            </a:r>
            <a:r>
              <a:rPr lang="en-US" sz="6600" dirty="0">
                <a:solidFill>
                  <a:srgbClr val="C00000"/>
                </a:solidFill>
                <a:effectLst>
                  <a:outerShdw blurRad="38100" dist="38100" dir="2700000" algn="tl">
                    <a:srgbClr val="000000">
                      <a:alpha val="43137"/>
                    </a:srgbClr>
                  </a:outerShdw>
                </a:effectLst>
              </a:rPr>
              <a:t> ELDER</a:t>
            </a:r>
          </a:p>
        </p:txBody>
      </p:sp>
    </p:spTree>
    <p:extLst>
      <p:ext uri="{BB962C8B-B14F-4D97-AF65-F5344CB8AC3E}">
        <p14:creationId xmlns:p14="http://schemas.microsoft.com/office/powerpoint/2010/main" val="29832180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ED94CE-B87A-4330-8472-6FF65D55169D}"/>
              </a:ext>
            </a:extLst>
          </p:cNvPr>
          <p:cNvSpPr txBox="1"/>
          <p:nvPr/>
        </p:nvSpPr>
        <p:spPr>
          <a:xfrm>
            <a:off x="895148" y="798897"/>
            <a:ext cx="10395285" cy="5376600"/>
          </a:xfrm>
          <a:prstGeom prst="rect">
            <a:avLst/>
          </a:prstGeom>
          <a:noFill/>
        </p:spPr>
        <p:txBody>
          <a:bodyPr wrap="square">
            <a:spAutoFit/>
          </a:bodyPr>
          <a:lstStyle/>
          <a:p>
            <a:pPr marL="0" marR="0">
              <a:lnSpc>
                <a:spcPts val="1800"/>
              </a:lnSpc>
              <a:spcBef>
                <a:spcPts val="0"/>
              </a:spcBef>
              <a:spcAft>
                <a:spcPts val="1500"/>
              </a:spcAft>
            </a:pPr>
            <a:r>
              <a:rPr lang="en-US" sz="1000" dirty="0">
                <a:solidFill>
                  <a:srgbClr val="C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1.  Mormon missionaries are usually between the ages of 18 and 20. That’s pretty young. They’re barely out of high school. Many Mormon missionaries fund their mission from their own savings, sometimes with the help of their parents, sometimes with the help of the church as a whole. They save their whole lives to go on a mission. When other teens are saving money to buy clothes,   a car, or for college, many Mormon teens are instead saving to go on a mission.</a:t>
            </a:r>
            <a:endParaRPr lang="en-US" sz="10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1500"/>
              </a:spcAft>
            </a:pPr>
            <a:r>
              <a:rPr lang="en-US" sz="1000" dirty="0">
                <a:solidFill>
                  <a:srgbClr val="C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2. Missionaries are supposed to live on a fairly strict budget during their mission. With this money, they buy their own clothing and food, have a limited number of miles they can use if they have access to a car, and often have no money/miles at the end of the month for food. Mormon missionaries are only supposed to do work related to their mission except on “P-day” (once a week they have a preparation day where they can dress down a bit and do laundry, but they still have a lot of rules they’re following). They really can’t just sit down at a restaurant to go to lunch unless they’re teaching the gospel. They can’t go to movies or other entertainment.</a:t>
            </a:r>
            <a:endParaRPr lang="en-US" sz="10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1500"/>
              </a:spcAft>
            </a:pPr>
            <a:r>
              <a:rPr lang="en-US" sz="1000" dirty="0">
                <a:solidFill>
                  <a:srgbClr val="C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3. Mormon missionaries aren’t supposed to talk to family and friends basically for the course of their entire mission of two years. That’s a long time for kids this age to go without family contact. They can email once a week only. And they get to Skype or make a phone call on Christmas and Mother’s Day. That’s it. They can be very lonely and crave some kind of positive human contact.</a:t>
            </a:r>
            <a:endParaRPr lang="en-US" sz="10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1500"/>
              </a:spcAft>
            </a:pPr>
            <a:r>
              <a:rPr lang="en-US" sz="1000" dirty="0">
                <a:solidFill>
                  <a:srgbClr val="C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4. Mormon missionaries have VERY little training in theology or religion. Since they’re only high school graduates, you can imagine. Sure, they’ve been in Sunday school all their lives and they’ve taken a four-year course in high school called “Seminary.” They also spend a few weeks at a Missionary Training Center (MTC) where they are taught the basic lessons to offer investigators. They’re not interested in sparring with people about religious history or doctrine. </a:t>
            </a:r>
            <a:endParaRPr lang="en-US" sz="10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1500"/>
              </a:spcAft>
            </a:pPr>
            <a:r>
              <a:rPr lang="en-US" sz="1000" dirty="0">
                <a:solidFill>
                  <a:srgbClr val="C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5. Hundreds of Mormon missionaries are watched over by a Mission President and his wife, kind of a mission “Mom” and “Dad,” who watch over them, call them to talk about problems, and enforce a lot of the strictest rules in hopes of preventing the biggest problems they see developing - like couples dating during this period.</a:t>
            </a:r>
            <a:endParaRPr lang="en-US" sz="10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1500"/>
              </a:spcAft>
            </a:pPr>
            <a:r>
              <a:rPr lang="en-US" sz="1000" dirty="0">
                <a:solidFill>
                  <a:srgbClr val="C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6. No one physically forces someone to go on a mission, but there is a lot of cultural pressure to go.  Young men who don’t go or go home early suffer stigmas for the rest of their lives. </a:t>
            </a:r>
            <a:endParaRPr lang="en-US" sz="10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1500"/>
              </a:spcAft>
            </a:pPr>
            <a:r>
              <a:rPr lang="en-US" sz="1000" dirty="0">
                <a:solidFill>
                  <a:srgbClr val="C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7. Mormon missionaries are supposed to be with their companions. All the time. Every day. They can’t go anywhere without their companion. When they come home, it may take weeks to get used to the idea that they can go places on her own.   </a:t>
            </a:r>
            <a:r>
              <a:rPr lang="en-US" sz="1000" dirty="0">
                <a:solidFill>
                  <a:schemeClr val="bg1"/>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(Abridged Internet Information)</a:t>
            </a:r>
            <a:endParaRPr lang="en-US"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73800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anim calcmode="lin" valueType="num">
                                      <p:cBhvr>
                                        <p:cTn id="18"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4">
                                            <p:txEl>
                                              <p:pRg st="2" end="2"/>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anim calcmode="lin" valueType="num">
                                      <p:cBhvr>
                                        <p:cTn id="23" dur="2000" fill="hold"/>
                                        <p:tgtEl>
                                          <p:spTgt spid="4">
                                            <p:txEl>
                                              <p:pRg st="3" end="3"/>
                                            </p:txEl>
                                          </p:spTgt>
                                        </p:tgtEl>
                                        <p:attrNameLst>
                                          <p:attrName>ppt_w</p:attrName>
                                        </p:attrNameLst>
                                      </p:cBhvr>
                                      <p:tavLst>
                                        <p:tav tm="0" fmla="#ppt_w*sin(2.5*pi*$)">
                                          <p:val>
                                            <p:fltVal val="0"/>
                                          </p:val>
                                        </p:tav>
                                        <p:tav tm="100000">
                                          <p:val>
                                            <p:fltVal val="1"/>
                                          </p:val>
                                        </p:tav>
                                      </p:tavLst>
                                    </p:anim>
                                    <p:anim calcmode="lin" valueType="num">
                                      <p:cBhvr>
                                        <p:cTn id="24" dur="2000" fill="hold"/>
                                        <p:tgtEl>
                                          <p:spTgt spid="4">
                                            <p:txEl>
                                              <p:pRg st="3" end="3"/>
                                            </p:txEl>
                                          </p:spTgt>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anim calcmode="lin" valueType="num">
                                      <p:cBhvr>
                                        <p:cTn id="28" dur="2000" fill="hold"/>
                                        <p:tgtEl>
                                          <p:spTgt spid="4">
                                            <p:txEl>
                                              <p:pRg st="4" end="4"/>
                                            </p:txEl>
                                          </p:spTgt>
                                        </p:tgtEl>
                                        <p:attrNameLst>
                                          <p:attrName>ppt_w</p:attrName>
                                        </p:attrNameLst>
                                      </p:cBhvr>
                                      <p:tavLst>
                                        <p:tav tm="0" fmla="#ppt_w*sin(2.5*pi*$)">
                                          <p:val>
                                            <p:fltVal val="0"/>
                                          </p:val>
                                        </p:tav>
                                        <p:tav tm="100000">
                                          <p:val>
                                            <p:fltVal val="1"/>
                                          </p:val>
                                        </p:tav>
                                      </p:tavLst>
                                    </p:anim>
                                    <p:anim calcmode="lin" valueType="num">
                                      <p:cBhvr>
                                        <p:cTn id="29" dur="2000" fill="hold"/>
                                        <p:tgtEl>
                                          <p:spTgt spid="4">
                                            <p:txEl>
                                              <p:pRg st="4" end="4"/>
                                            </p:txEl>
                                          </p:spTgt>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anim calcmode="lin" valueType="num">
                                      <p:cBhvr>
                                        <p:cTn id="33" dur="2000" fill="hold"/>
                                        <p:tgtEl>
                                          <p:spTgt spid="4">
                                            <p:txEl>
                                              <p:pRg st="5" end="5"/>
                                            </p:txEl>
                                          </p:spTgt>
                                        </p:tgtEl>
                                        <p:attrNameLst>
                                          <p:attrName>ppt_w</p:attrName>
                                        </p:attrNameLst>
                                      </p:cBhvr>
                                      <p:tavLst>
                                        <p:tav tm="0" fmla="#ppt_w*sin(2.5*pi*$)">
                                          <p:val>
                                            <p:fltVal val="0"/>
                                          </p:val>
                                        </p:tav>
                                        <p:tav tm="100000">
                                          <p:val>
                                            <p:fltVal val="1"/>
                                          </p:val>
                                        </p:tav>
                                      </p:tavLst>
                                    </p:anim>
                                    <p:anim calcmode="lin" valueType="num">
                                      <p:cBhvr>
                                        <p:cTn id="34" dur="2000" fill="hold"/>
                                        <p:tgtEl>
                                          <p:spTgt spid="4">
                                            <p:txEl>
                                              <p:pRg st="5" end="5"/>
                                            </p:txEl>
                                          </p:spTgt>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2000"/>
                                        <p:tgtEl>
                                          <p:spTgt spid="4">
                                            <p:txEl>
                                              <p:pRg st="6" end="6"/>
                                            </p:txEl>
                                          </p:spTgt>
                                        </p:tgtEl>
                                      </p:cBhvr>
                                    </p:animEffect>
                                    <p:anim calcmode="lin" valueType="num">
                                      <p:cBhvr>
                                        <p:cTn id="38" dur="2000" fill="hold"/>
                                        <p:tgtEl>
                                          <p:spTgt spid="4">
                                            <p:txEl>
                                              <p:pRg st="6" end="6"/>
                                            </p:txEl>
                                          </p:spTgt>
                                        </p:tgtEl>
                                        <p:attrNameLst>
                                          <p:attrName>ppt_w</p:attrName>
                                        </p:attrNameLst>
                                      </p:cBhvr>
                                      <p:tavLst>
                                        <p:tav tm="0" fmla="#ppt_w*sin(2.5*pi*$)">
                                          <p:val>
                                            <p:fltVal val="0"/>
                                          </p:val>
                                        </p:tav>
                                        <p:tav tm="100000">
                                          <p:val>
                                            <p:fltVal val="1"/>
                                          </p:val>
                                        </p:tav>
                                      </p:tavLst>
                                    </p:anim>
                                    <p:anim calcmode="lin" valueType="num">
                                      <p:cBhvr>
                                        <p:cTn id="39" dur="20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2863" y="745724"/>
            <a:ext cx="11416684" cy="1065321"/>
          </a:xfrm>
        </p:spPr>
        <p:txBody>
          <a:bodyPr>
            <a:normAutofit/>
          </a:bodyPr>
          <a:lstStyle/>
          <a:p>
            <a:r>
              <a:rPr lang="en-US" altLang="en-US" sz="4800" b="1" dirty="0">
                <a:effectLst>
                  <a:outerShdw blurRad="38100" dist="38100" dir="2700000" algn="tl">
                    <a:srgbClr val="000000">
                      <a:alpha val="43137"/>
                    </a:srgbClr>
                  </a:outerShdw>
                </a:effectLst>
              </a:rPr>
              <a:t>   </a:t>
            </a:r>
            <a:r>
              <a:rPr lang="en-US" altLang="en-US" sz="5300" b="1" dirty="0">
                <a:effectLst>
                  <a:outerShdw blurRad="38100" dist="38100" dir="2700000" algn="tl">
                    <a:srgbClr val="000000">
                      <a:alpha val="43137"/>
                    </a:srgbClr>
                  </a:outerShdw>
                </a:effectLst>
              </a:rPr>
              <a:t>REACHING OUT TO MORMONS</a:t>
            </a:r>
            <a:endParaRPr lang="en-US" sz="5300"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985421" y="2148396"/>
            <a:ext cx="10697593" cy="3886644"/>
          </a:xfrm>
        </p:spPr>
        <p:txBody>
          <a:bodyPr/>
          <a:lstStyle/>
          <a:p>
            <a:r>
              <a:rPr lang="en-US" altLang="en-US" sz="4400" b="1" dirty="0"/>
              <a:t>This is my testimony: Emotion vs. Reason.</a:t>
            </a:r>
          </a:p>
          <a:p>
            <a:r>
              <a:rPr lang="en-US" altLang="en-US" sz="4400" b="1" dirty="0"/>
              <a:t>Do not attack Joseph Smith personally</a:t>
            </a:r>
          </a:p>
          <a:p>
            <a:r>
              <a:rPr lang="en-US" altLang="en-US" sz="4400" b="1" dirty="0"/>
              <a:t>Friendship/family</a:t>
            </a:r>
          </a:p>
          <a:p>
            <a:r>
              <a:rPr lang="en-US" altLang="en-US" sz="4400" b="1" dirty="0"/>
              <a:t>Study on “Covenants”  Joe Fields</a:t>
            </a:r>
          </a:p>
          <a:p>
            <a:pPr lvl="1"/>
            <a:endParaRPr lang="en-US" dirty="0"/>
          </a:p>
        </p:txBody>
      </p:sp>
    </p:spTree>
    <p:extLst>
      <p:ext uri="{BB962C8B-B14F-4D97-AF65-F5344CB8AC3E}">
        <p14:creationId xmlns:p14="http://schemas.microsoft.com/office/powerpoint/2010/main" val="195803151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mph" presetSubtype="0" fill="hold" grpId="0" nodeType="clickEffect">
                                  <p:stCondLst>
                                    <p:cond delay="0"/>
                                  </p:stCondLst>
                                  <p:iterate type="lt">
                                    <p:tmPct val="4000"/>
                                  </p:iterate>
                                  <p:childTnLst>
                                    <p:set>
                                      <p:cBhvr override="childStyle">
                                        <p:cTn id="30"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EA55A27-799C-46A3-8708-F2DAA34D4CE3}"/>
              </a:ext>
            </a:extLst>
          </p:cNvPr>
          <p:cNvSpPr>
            <a:spLocks noGrp="1" noChangeArrowheads="1"/>
          </p:cNvSpPr>
          <p:nvPr>
            <p:ph type="title"/>
          </p:nvPr>
        </p:nvSpPr>
        <p:spPr>
          <a:xfrm>
            <a:off x="1066800" y="642938"/>
            <a:ext cx="10058400" cy="1371600"/>
          </a:xfrm>
        </p:spPr>
        <p:txBody>
          <a:bodyPr/>
          <a:lstStyle/>
          <a:p>
            <a:r>
              <a:rPr lang="en-US" altLang="en-US" b="1" dirty="0"/>
              <a:t>Joseph Smith</a:t>
            </a:r>
          </a:p>
        </p:txBody>
      </p:sp>
      <p:pic>
        <p:nvPicPr>
          <p:cNvPr id="7" name="Picture 4">
            <a:extLst>
              <a:ext uri="{FF2B5EF4-FFF2-40B4-BE49-F238E27FC236}">
                <a16:creationId xmlns:a16="http://schemas.microsoft.com/office/drawing/2014/main" id="{E7D25071-E3B3-4E29-A34F-25CE083638A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92204" y="2144144"/>
            <a:ext cx="3002513" cy="3314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87C7614E-5AB8-4D15-B60F-412B58444F41}"/>
              </a:ext>
            </a:extLst>
          </p:cNvPr>
          <p:cNvSpPr txBox="1">
            <a:spLocks noChangeArrowheads="1"/>
          </p:cNvSpPr>
          <p:nvPr/>
        </p:nvSpPr>
        <p:spPr>
          <a:xfrm>
            <a:off x="5990253" y="2144146"/>
            <a:ext cx="4693298" cy="2903716"/>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altLang="en-US" sz="4800" b="1" dirty="0"/>
              <a:t>Diviner</a:t>
            </a:r>
          </a:p>
          <a:p>
            <a:r>
              <a:rPr lang="en-US" altLang="en-US" sz="4800" b="1" dirty="0"/>
              <a:t>Treasure Hunter</a:t>
            </a:r>
          </a:p>
          <a:p>
            <a:r>
              <a:rPr lang="en-US" altLang="en-US" sz="4800" b="1" dirty="0"/>
              <a:t>Religious Fraud</a:t>
            </a:r>
          </a:p>
        </p:txBody>
      </p:sp>
    </p:spTree>
    <p:extLst>
      <p:ext uri="{BB962C8B-B14F-4D97-AF65-F5344CB8AC3E}">
        <p14:creationId xmlns:p14="http://schemas.microsoft.com/office/powerpoint/2010/main" val="35961371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6F15EF-E075-4575-AB03-B1279A329077}"/>
              </a:ext>
            </a:extLst>
          </p:cNvPr>
          <p:cNvSpPr txBox="1"/>
          <p:nvPr/>
        </p:nvSpPr>
        <p:spPr>
          <a:xfrm>
            <a:off x="1443789" y="963455"/>
            <a:ext cx="9355756" cy="4737835"/>
          </a:xfrm>
          <a:prstGeom prst="rect">
            <a:avLst/>
          </a:prstGeom>
          <a:noFill/>
        </p:spPr>
        <p:txBody>
          <a:bodyPr wrap="square">
            <a:spAutoFit/>
          </a:bodyPr>
          <a:lstStyle/>
          <a:p>
            <a:pPr marL="0" marR="0" algn="ctr" fontAlgn="base">
              <a:lnSpc>
                <a:spcPct val="107000"/>
              </a:lnSpc>
              <a:spcBef>
                <a:spcPts val="0"/>
              </a:spcBef>
              <a:spcAft>
                <a:spcPts val="750"/>
              </a:spcAft>
            </a:pPr>
            <a:r>
              <a:rPr lang="en-US" sz="2400" dirty="0">
                <a:solidFill>
                  <a:srgbClr val="C00000"/>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r>
              <a:rPr lang="en-US" sz="2400" b="1" dirty="0">
                <a:solidFill>
                  <a:srgbClr val="C00000"/>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I’ve heard that the Mormon Church teaches… Is this what you believe?</a:t>
            </a:r>
            <a:r>
              <a:rPr lang="en-US" sz="2400" dirty="0">
                <a:solidFill>
                  <a:srgbClr val="C00000"/>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endParaRPr lang="en-US" sz="24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20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What to say if Mormon missionaries question your motives for talking to them:</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900"/>
              </a:spcAft>
            </a:pPr>
            <a:r>
              <a:rPr lang="en-US"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When Mormon missionaries sense that you are strong in your Christian faith and that you are not going to convert to their beliefs, they may object to continuing their conversation with you by questioning your motives for talking to them.  They may say something like this:</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ctr" fontAlgn="base">
              <a:lnSpc>
                <a:spcPct val="107000"/>
              </a:lnSpc>
              <a:spcBef>
                <a:spcPts val="0"/>
              </a:spcBef>
              <a:spcAft>
                <a:spcPts val="750"/>
              </a:spcAft>
            </a:pPr>
            <a:r>
              <a:rPr lang="en-US" sz="18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 sense a spirit of contention here.  You are not really interested in Mormonism, are you? </a:t>
            </a:r>
          </a:p>
          <a:p>
            <a:pPr marL="0" marR="0" algn="ctr" fontAlgn="base">
              <a:lnSpc>
                <a:spcPct val="107000"/>
              </a:lnSpc>
              <a:spcBef>
                <a:spcPts val="0"/>
              </a:spcBef>
              <a:spcAft>
                <a:spcPts val="750"/>
              </a:spcAft>
            </a:pP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Why did you invite us to meet with you in the first place? </a:t>
            </a:r>
          </a:p>
          <a:p>
            <a:pPr marL="0" marR="0" algn="ctr" fontAlgn="base">
              <a:lnSpc>
                <a:spcPct val="107000"/>
              </a:lnSpc>
              <a:spcBef>
                <a:spcPts val="0"/>
              </a:spcBef>
              <a:spcAft>
                <a:spcPts val="750"/>
              </a:spcAft>
            </a:pP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Are you trying to convert us to your beliefs?</a:t>
            </a:r>
            <a:r>
              <a:rPr lang="en-US" sz="18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900"/>
              </a:spcAft>
            </a:pPr>
            <a:r>
              <a:rPr lang="en-US" sz="20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To answer this objection, we suggest that you reply with something like the following:</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ctr" fontAlgn="base">
              <a:lnSpc>
                <a:spcPct val="107000"/>
              </a:lnSpc>
              <a:spcBef>
                <a:spcPts val="0"/>
              </a:spcBef>
              <a:spcAft>
                <a:spcPts val="750"/>
              </a:spcAft>
            </a:pPr>
            <a:r>
              <a:rPr lang="en-US" sz="18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You are right. I am comfortable in my faith and will likely not join the LDS Church</a:t>
            </a:r>
            <a:r>
              <a:rPr lang="en-US" sz="18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However, I invited you to talk to me because I want to learn more about what you believe.</a:t>
            </a:r>
            <a:r>
              <a:rPr lang="en-US" sz="18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 have discovered that</a:t>
            </a:r>
            <a:r>
              <a:rPr lang="en-US" sz="18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 person </a:t>
            </a:r>
            <a:r>
              <a:rPr lang="en-US" sz="1800" b="1"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stops learning truth</a:t>
            </a: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the </a:t>
            </a:r>
            <a:r>
              <a:rPr lang="en-US" sz="1800" b="1"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moment</a:t>
            </a: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he thinks he can’t learn anything from others.</a:t>
            </a:r>
            <a:r>
              <a:rPr lang="en-US" sz="18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We both are learning from each other, aren’t we?</a:t>
            </a:r>
            <a:r>
              <a:rPr lang="en-US" sz="18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440063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4">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2DCAB7-7A2D-4DFD-BA83-893F0D4041F1}"/>
              </a:ext>
            </a:extLst>
          </p:cNvPr>
          <p:cNvSpPr txBox="1"/>
          <p:nvPr/>
        </p:nvSpPr>
        <p:spPr>
          <a:xfrm>
            <a:off x="2310063" y="1613633"/>
            <a:ext cx="7324825" cy="3244221"/>
          </a:xfrm>
          <a:prstGeom prst="rect">
            <a:avLst/>
          </a:prstGeom>
          <a:noFill/>
        </p:spPr>
        <p:txBody>
          <a:bodyPr wrap="square">
            <a:spAutoFit/>
          </a:bodyPr>
          <a:lstStyle/>
          <a:p>
            <a:pPr marL="0" marR="0" fontAlgn="base">
              <a:lnSpc>
                <a:spcPct val="107000"/>
              </a:lnSpc>
              <a:spcBef>
                <a:spcPts val="0"/>
              </a:spcBef>
              <a:spcAft>
                <a:spcPts val="0"/>
              </a:spcAft>
            </a:pPr>
            <a:r>
              <a:rPr lang="en-US" sz="1800" b="1" dirty="0">
                <a:solidFill>
                  <a:srgbClr val="C00000"/>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CHALLENGE MORMONS WITH THE IMPOSSIBLE GOSPEL OF MORMONISM</a:t>
            </a:r>
          </a:p>
          <a:p>
            <a:pPr marL="0" marR="0" fontAlgn="base">
              <a:lnSpc>
                <a:spcPct val="107000"/>
              </a:lnSpc>
              <a:spcBef>
                <a:spcPts val="0"/>
              </a:spcBef>
              <a:spcAft>
                <a:spcPts val="0"/>
              </a:spcAft>
            </a:pP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You may be wondering:  “What is </a:t>
            </a:r>
            <a:r>
              <a:rPr lang="en-US" sz="1800" b="1" dirty="0">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impossible Gospel of Mormonism</a:t>
            </a: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p>
          <a:p>
            <a:pPr marL="0" marR="0">
              <a:lnSpc>
                <a:spcPct val="107000"/>
              </a:lnSpc>
              <a:spcBef>
                <a:spcPts val="0"/>
              </a:spcBef>
              <a:spcAft>
                <a:spcPts val="800"/>
              </a:spcAft>
            </a:pPr>
            <a:r>
              <a:rPr lang="en-US" sz="1800"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It is the emphasis that the LDS “Gospel Law” puts upon Mormons to do “all” (2 Nephi 25:23) they can do to prove themselves worthy of the highest level of heaven. Although the LDS Church teaches that Jesus Christ died to pay for Adam’s transgression and that because of Christ’s atonement, all people will be resurrected to one of three Kingdoms of Heaven, LDS Scripture states that before a person is able to receive the “grace” and “forgiveness” of Christ, he must first “repent” by removing “all ungodliness” from his life.</a:t>
            </a:r>
            <a:endParaRPr lang="en-US" sz="24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48659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75A470-686D-4EC9-87AF-22670BA101D3}"/>
              </a:ext>
            </a:extLst>
          </p:cNvPr>
          <p:cNvSpPr txBox="1"/>
          <p:nvPr/>
        </p:nvSpPr>
        <p:spPr>
          <a:xfrm>
            <a:off x="2781701" y="1025940"/>
            <a:ext cx="6477802" cy="5173404"/>
          </a:xfrm>
          <a:prstGeom prst="rect">
            <a:avLst/>
          </a:prstGeom>
          <a:noFill/>
        </p:spPr>
        <p:txBody>
          <a:bodyPr wrap="square">
            <a:spAutoFit/>
          </a:bodyPr>
          <a:lstStyle/>
          <a:p>
            <a:pPr marL="0" marR="0" fontAlgn="base">
              <a:lnSpc>
                <a:spcPct val="107000"/>
              </a:lnSpc>
              <a:spcBef>
                <a:spcPts val="0"/>
              </a:spcBef>
              <a:spcAft>
                <a:spcPts val="0"/>
              </a:spcAft>
            </a:pPr>
            <a:r>
              <a:rPr lang="en-US" sz="1600" b="1" dirty="0">
                <a:solidFill>
                  <a:srgbClr val="C00000"/>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ASK THE MORMON:</a:t>
            </a:r>
            <a:endPar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742950" marR="381000" lvl="1" indent="-285750" fontAlgn="base">
              <a:lnSpc>
                <a:spcPct val="107000"/>
              </a:lnSpc>
              <a:spcBef>
                <a:spcPts val="0"/>
              </a:spcBef>
              <a:spcAft>
                <a:spcPts val="0"/>
              </a:spcAft>
              <a:buSzPts val="1000"/>
              <a:buFont typeface="Courier New" panose="02070309020205020404" pitchFamily="49" charset="0"/>
              <a:buChar char="o"/>
              <a:tabLst>
                <a:tab pos="914400" algn="l"/>
              </a:tabLst>
            </a:pPr>
            <a:r>
              <a:rPr lang="en-US" sz="1200" b="1" dirty="0">
                <a:solidFill>
                  <a:srgbClr val="C00000"/>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Do you believe that every person who claims to be a “prophet” is a true Prophet of God? Since the Bible warns about “false prophets,” how should we determine which prophets are of God and which ones are not? (Read Isaiah 8:20 and Deuteronomy 18:20-22.)</a:t>
            </a:r>
            <a:endParaRPr lang="en-US" sz="12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381000" fontAlgn="base">
              <a:lnSpc>
                <a:spcPct val="107000"/>
              </a:lnSpc>
              <a:spcBef>
                <a:spcPts val="0"/>
              </a:spcBef>
              <a:spcAft>
                <a:spcPts val="0"/>
              </a:spcAft>
            </a:pPr>
            <a:r>
              <a:rPr lang="en-US" sz="12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900"/>
              </a:spcAft>
            </a:pPr>
            <a:r>
              <a:rPr lang="en-US" sz="12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following facts dispel the myths concerning Mormon Priesthood Authority. You can use these facts to prove that Mormon authority claims have no foundation in reality, but were merely the whimsical dreams of Joseph Smith and his cronies.</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190500" lvl="0" indent="-342900" fontAlgn="base">
              <a:lnSpc>
                <a:spcPct val="107000"/>
              </a:lnSpc>
              <a:spcBef>
                <a:spcPts val="0"/>
              </a:spcBef>
              <a:spcAft>
                <a:spcPts val="0"/>
              </a:spcAft>
              <a:tabLst>
                <a:tab pos="457200" algn="l"/>
              </a:tabLst>
            </a:pPr>
            <a:r>
              <a:rPr lang="en-US" sz="10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According to Mormon Scripture, the Apostle John never died (D&amp;C 7:1-3 and 3 Nephi 28:6-7).</a:t>
            </a:r>
            <a:r>
              <a:rPr lang="en-US" sz="10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So, according to LDS Scripture, Priesthood authority was never lost from the earth. Therefore it did not need to be restored. See “</a:t>
            </a:r>
            <a:r>
              <a:rPr lang="en-US" sz="1000" b="1" u="none" strike="noStrike" dirty="0">
                <a:solidFill>
                  <a:srgbClr val="409BD4"/>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hlinkClick r:id="rId3" tooltip="Was a restoration of the Gospel necessary?">
                  <a:extLst>
                    <a:ext uri="{A12FA001-AC4F-418D-AE19-62706E023703}">
                      <ahyp:hlinkClr xmlns:ahyp="http://schemas.microsoft.com/office/drawing/2018/hyperlinkcolor" val="tx"/>
                    </a:ext>
                  </a:extLst>
                </a:hlinkClick>
              </a:rPr>
              <a:t>WAS A ‘RESTORATION’ OF THE GOSPEL NECESSARY?</a:t>
            </a:r>
            <a:r>
              <a:rPr lang="en-US" sz="10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endParaRPr lang="en-US"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190500" lvl="0" indent="-342900" fontAlgn="base">
              <a:lnSpc>
                <a:spcPct val="107000"/>
              </a:lnSpc>
              <a:spcBef>
                <a:spcPts val="0"/>
              </a:spcBef>
              <a:spcAft>
                <a:spcPts val="0"/>
              </a:spcAft>
              <a:buFont typeface="+mj-lt"/>
              <a:buAutoNum type="arabicPeriod" startAt="2"/>
              <a:tabLst>
                <a:tab pos="457200" algn="l"/>
              </a:tabLst>
            </a:pPr>
            <a:r>
              <a:rPr lang="en-US" sz="10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Mormon Priesthood descriptions do not concur with the Biblical descriptions of the Aaronic and Melchizedek Priesthoods</a:t>
            </a:r>
            <a:r>
              <a:rPr lang="en-US" sz="10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Therefore, these Priesthoods could not have been “restored” through Mormonism. See “</a:t>
            </a:r>
            <a:r>
              <a:rPr lang="en-US" sz="1000" b="1" u="none" strike="noStrike" dirty="0">
                <a:solidFill>
                  <a:srgbClr val="409BD4"/>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hlinkClick r:id="rId4" tooltip="Was priesthood authority restored through Mormonism?">
                  <a:extLst>
                    <a:ext uri="{A12FA001-AC4F-418D-AE19-62706E023703}">
                      <ahyp:hlinkClr xmlns:ahyp="http://schemas.microsoft.com/office/drawing/2018/hyperlinkcolor" val="tx"/>
                    </a:ext>
                  </a:extLst>
                </a:hlinkClick>
              </a:rPr>
              <a:t>WAS PRIESTHOOD AUTHORITY RESTORED THROUGH MORMONISM?</a:t>
            </a:r>
            <a:r>
              <a:rPr lang="en-US" sz="10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endParaRPr lang="en-US"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190500" lvl="0" indent="-342900" fontAlgn="base">
              <a:lnSpc>
                <a:spcPct val="107000"/>
              </a:lnSpc>
              <a:spcBef>
                <a:spcPts val="0"/>
              </a:spcBef>
              <a:spcAft>
                <a:spcPts val="0"/>
              </a:spcAft>
              <a:buFont typeface="+mj-lt"/>
              <a:buAutoNum type="arabicPeriod" startAt="3"/>
              <a:tabLst>
                <a:tab pos="457200" algn="l"/>
              </a:tabLst>
            </a:pPr>
            <a:r>
              <a:rPr lang="en-US" sz="10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Joseph Smith did not have LDS Priesthood Authority until a year to two years AFTER he organized the LDS Church</a:t>
            </a:r>
            <a:r>
              <a:rPr lang="en-US" sz="10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So, by Mormon standards, the LDS Church was organized without proper authority. See </a:t>
            </a:r>
            <a:r>
              <a:rPr lang="en-US" sz="1000" u="none" strike="noStrike" dirty="0">
                <a:solidFill>
                  <a:srgbClr val="409BD4"/>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hlinkClick r:id="rId5" tooltip="Did Joseph Smith possess the proper priesthood authority?">
                  <a:extLst>
                    <a:ext uri="{A12FA001-AC4F-418D-AE19-62706E023703}">
                      <ahyp:hlinkClr xmlns:ahyp="http://schemas.microsoft.com/office/drawing/2018/hyperlinkcolor" val="tx"/>
                    </a:ext>
                  </a:extLst>
                </a:hlinkClick>
              </a:rPr>
              <a:t>“</a:t>
            </a:r>
            <a:r>
              <a:rPr lang="en-US" sz="1000" b="1" u="none" strike="noStrike" dirty="0">
                <a:solidFill>
                  <a:srgbClr val="F7A11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hlinkClick r:id="rId5" tooltip="Did Joseph Smith possess the proper priesthood authority?">
                  <a:extLst>
                    <a:ext uri="{A12FA001-AC4F-418D-AE19-62706E023703}">
                      <ahyp:hlinkClr xmlns:ahyp="http://schemas.microsoft.com/office/drawing/2018/hyperlinkcolor" val="tx"/>
                    </a:ext>
                  </a:extLst>
                </a:hlinkClick>
              </a:rPr>
              <a:t>DID JOSEPH SMITH POSSESS THE PROPER PRIESTHOOD AUTHORITY TO RESTORE CHRIST’S CHURCH IN 1830?</a:t>
            </a:r>
            <a:r>
              <a:rPr lang="en-US" sz="10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endParaRPr lang="en-US"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190500" lvl="0" indent="-342900" fontAlgn="base">
              <a:lnSpc>
                <a:spcPct val="107000"/>
              </a:lnSpc>
              <a:spcBef>
                <a:spcPts val="0"/>
              </a:spcBef>
              <a:spcAft>
                <a:spcPts val="0"/>
              </a:spcAft>
              <a:buFont typeface="+mj-lt"/>
              <a:buAutoNum type="arabicPeriod" startAt="4"/>
              <a:tabLst>
                <a:tab pos="457200" algn="l"/>
              </a:tabLst>
            </a:pPr>
            <a:r>
              <a:rPr lang="en-US" sz="10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Both the Bible and Mormon Scripture prove that neither Joseph Smith nor followers of Christ possess the qualifications to hold the Aaronic and Melchizedek Priesthoods</a:t>
            </a:r>
            <a:r>
              <a:rPr lang="en-US" sz="10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(Numbers 3:3, 6, 10; Hebrews 7:1-4; 26; Genesis 41:45, 50-52;Abraham 1:21-22, 26-27). See “</a:t>
            </a:r>
            <a:r>
              <a:rPr lang="en-US" sz="1000" b="1" u="none" strike="noStrike" dirty="0">
                <a:solidFill>
                  <a:srgbClr val="409BD4"/>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hlinkClick r:id="rId6" tooltip="Who has the Proper Authority to Administer Gospel Ordinances?">
                  <a:extLst>
                    <a:ext uri="{A12FA001-AC4F-418D-AE19-62706E023703}">
                      <ahyp:hlinkClr xmlns:ahyp="http://schemas.microsoft.com/office/drawing/2018/hyperlinkcolor" val="tx"/>
                    </a:ext>
                  </a:extLst>
                </a:hlinkClick>
              </a:rPr>
              <a:t>WHO HAS THE PROPER AUTHORITY TO ADMINISTER GOSPEL ORDINANCES? — 20 Questions for LDS on Priesthood Authority</a:t>
            </a:r>
            <a:r>
              <a:rPr lang="en-US" sz="10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endParaRPr lang="en-US"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190500" lvl="0" indent="-342900" fontAlgn="base">
              <a:lnSpc>
                <a:spcPct val="107000"/>
              </a:lnSpc>
              <a:spcBef>
                <a:spcPts val="0"/>
              </a:spcBef>
              <a:spcAft>
                <a:spcPts val="0"/>
              </a:spcAft>
              <a:buFont typeface="+mj-lt"/>
              <a:buAutoNum type="arabicPeriod" startAt="5"/>
              <a:tabLst>
                <a:tab pos="457200" algn="l"/>
              </a:tabLst>
            </a:pPr>
            <a:r>
              <a:rPr lang="en-US" sz="10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Jesus Christ was not qualified to hold the Aaronic Priesthood</a:t>
            </a:r>
            <a:r>
              <a:rPr lang="en-US" sz="10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(Hebrews 7:5, 14), but He is the ONLY High Priest of the Melchizedek Priesthood (Hebrews 7:3-4, 24-26). </a:t>
            </a:r>
            <a:r>
              <a:rPr lang="en-US" sz="10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True Christians are members of a completely separate Priesthood mentioned in the Bible called the “Royal Priesthood” (1 Peter 2:5, 9)</a:t>
            </a:r>
            <a:r>
              <a:rPr lang="en-US" sz="10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The authority of this Priesthood is based completely upon the sacrifice of Christ’s blood and is the only authority given to Christians to act in God’s name. See “</a:t>
            </a:r>
            <a:r>
              <a:rPr lang="en-US" sz="1000" b="1" u="none" strike="noStrike" dirty="0">
                <a:solidFill>
                  <a:srgbClr val="409BD4"/>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hlinkClick r:id="rId7" tooltip="Priesthood">
                  <a:extLst>
                    <a:ext uri="{A12FA001-AC4F-418D-AE19-62706E023703}">
                      <ahyp:hlinkClr xmlns:ahyp="http://schemas.microsoft.com/office/drawing/2018/hyperlinkcolor" val="tx"/>
                    </a:ext>
                  </a:extLst>
                </a:hlinkClick>
              </a:rPr>
              <a:t>HIDDEN DOCTRINES OF MORMONISM – What the Mormon Church Will Not Tell You About Priesthood Authority</a:t>
            </a:r>
            <a:r>
              <a:rPr lang="en-US" sz="10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endParaRPr lang="en-US"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63742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3BB317-612B-47A2-88EA-1418C67F06A1}"/>
              </a:ext>
            </a:extLst>
          </p:cNvPr>
          <p:cNvSpPr txBox="1"/>
          <p:nvPr/>
        </p:nvSpPr>
        <p:spPr>
          <a:xfrm>
            <a:off x="2695074" y="635267"/>
            <a:ext cx="6987939" cy="6043367"/>
          </a:xfrm>
          <a:prstGeom prst="rect">
            <a:avLst/>
          </a:prstGeom>
          <a:noFill/>
        </p:spPr>
        <p:txBody>
          <a:bodyPr wrap="square">
            <a:spAutoFit/>
          </a:bodyPr>
          <a:lstStyle/>
          <a:p>
            <a:pPr marL="0" marR="0" fontAlgn="base">
              <a:lnSpc>
                <a:spcPct val="107000"/>
              </a:lnSpc>
              <a:spcBef>
                <a:spcPts val="0"/>
              </a:spcBef>
              <a:spcAft>
                <a:spcPts val="0"/>
              </a:spcAft>
            </a:pPr>
            <a:r>
              <a:rPr lang="en-US" sz="1600" b="1" dirty="0">
                <a:solidFill>
                  <a:srgbClr val="C00000"/>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ASK THE MORMON:</a:t>
            </a:r>
            <a:endPar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742950" marR="381000" lvl="1" indent="-285750" fontAlgn="base">
              <a:lnSpc>
                <a:spcPct val="107000"/>
              </a:lnSpc>
              <a:spcBef>
                <a:spcPts val="0"/>
              </a:spcBef>
              <a:spcAft>
                <a:spcPts val="0"/>
              </a:spcAft>
              <a:buSzPts val="1000"/>
              <a:buFont typeface="Courier New" panose="02070309020205020404" pitchFamily="49" charset="0"/>
              <a:buChar char="o"/>
              <a:tabLst>
                <a:tab pos="914400" algn="l"/>
              </a:tabLst>
            </a:pPr>
            <a:r>
              <a:rPr lang="en-US" sz="1200" b="1" dirty="0">
                <a:solidFill>
                  <a:srgbClr val="C00000"/>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Can you name a single Book of Mormon “precept” that Joseph Smith claimed would get a man “nearer to God” that is not found in the Bible? If Smith’s claim that “precepts” can be found in the Book of Mormon that are not found in “any other book” is true, why are you not able to find a single Gospel precept taught in the Book of Mormon that is missing from the Bible? Doesn’t the fact that all of the Gospel precepts in the Book of Mormon are also found in the Bible prove that the Bible is not missing “plain and precious” Gospel truths?</a:t>
            </a:r>
          </a:p>
          <a:p>
            <a:pPr marL="742950" marR="381000" lvl="1" indent="-285750" fontAlgn="base">
              <a:lnSpc>
                <a:spcPct val="107000"/>
              </a:lnSpc>
              <a:spcBef>
                <a:spcPts val="0"/>
              </a:spcBef>
              <a:spcAft>
                <a:spcPts val="0"/>
              </a:spcAft>
              <a:buSzPts val="1000"/>
              <a:buFont typeface="Courier New" panose="02070309020205020404" pitchFamily="49" charset="0"/>
              <a:buChar char="o"/>
              <a:tabLst>
                <a:tab pos="914400" algn="l"/>
              </a:tabLst>
            </a:pP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19050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14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Since Jesus promised at Matthew 24:35 that His “Word” would “not pass away,” isn’t the Book of Mormon calling Jesus a liar by claiming that Jesus didn’t keep His promise to preserve His precious Gospel truths from being lost? Which should we believe? Jesus or the Book of Mormon?</a:t>
            </a:r>
          </a:p>
          <a:p>
            <a:pPr marL="342900" marR="190500" lvl="0" indent="-342900" fontAlgn="base">
              <a:lnSpc>
                <a:spcPct val="107000"/>
              </a:lnSpc>
              <a:spcBef>
                <a:spcPts val="0"/>
              </a:spcBef>
              <a:spcAft>
                <a:spcPts val="0"/>
              </a:spcAft>
              <a:buSzPts val="1000"/>
              <a:buFont typeface="Symbol" panose="05050102010706020507" pitchFamily="18" charset="2"/>
              <a:buChar char=""/>
              <a:tabLst>
                <a:tab pos="457200" algn="l"/>
              </a:tabLst>
            </a:pPr>
            <a:endParaRPr lang="en-US" sz="1200" dirty="0">
              <a:solidFill>
                <a:srgbClr val="555555"/>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742950" marR="381000" lvl="1" indent="-285750" fontAlgn="base">
              <a:lnSpc>
                <a:spcPct val="107000"/>
              </a:lnSpc>
              <a:spcBef>
                <a:spcPts val="0"/>
              </a:spcBef>
              <a:spcAft>
                <a:spcPts val="0"/>
              </a:spcAft>
              <a:buSzPts val="1000"/>
              <a:buFont typeface="Courier New" panose="02070309020205020404" pitchFamily="49" charset="0"/>
              <a:buChar char="o"/>
              <a:tabLst>
                <a:tab pos="914400" algn="l"/>
              </a:tabLst>
            </a:pPr>
            <a:r>
              <a:rPr lang="en-US" sz="1400"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NOTE: No Mormon will want to tell you that Jesus is a liar. Yet, this is what he must believe if he accepts the testimony of the Book of Mormon concerning the words of Jesus being lost from the Bible. If the Mormon argues by saying that Jesus’ words about preserving His Word were not “translated correctly,” challenge the Mormon on why Joseph Smith did not correct these verses in his own </a:t>
            </a:r>
            <a:r>
              <a:rPr lang="en-US" sz="1400" i="1"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Inspired Version of the </a:t>
            </a:r>
            <a:r>
              <a:rPr lang="en-US" sz="1400"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Bible. If the Mormon claims that Smith never finished his translation of the Bible, correct his misunderstanding by showing him that Smith claimed to have finished his translation of the Scriptures in July of 1833, recorded in History of the Church, volume 1, pages 324 and 368. Also, Doctrine and Covenants revelations 94:10, 104:58, and 124:89 all state that God commanded Smith’s Bible translation to be printed. If Joseph Smith never finished his translation, why would God command it to be printed?</a:t>
            </a:r>
            <a:endParaRPr lang="en-US" sz="1400" u="sng" dirty="0">
              <a:solidFill>
                <a:srgbClr val="555555"/>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09597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05E7A8-2ECB-400A-BADC-88C780B864AF}"/>
              </a:ext>
            </a:extLst>
          </p:cNvPr>
          <p:cNvSpPr txBox="1"/>
          <p:nvPr/>
        </p:nvSpPr>
        <p:spPr>
          <a:xfrm>
            <a:off x="2030931" y="558264"/>
            <a:ext cx="8364353" cy="5776005"/>
          </a:xfrm>
          <a:prstGeom prst="rect">
            <a:avLst/>
          </a:prstGeom>
          <a:noFill/>
        </p:spPr>
        <p:txBody>
          <a:bodyPr wrap="square">
            <a:spAutoFit/>
          </a:bodyPr>
          <a:lstStyle/>
          <a:p>
            <a:pPr marL="0" marR="0" fontAlgn="base">
              <a:lnSpc>
                <a:spcPct val="107000"/>
              </a:lnSpc>
              <a:spcBef>
                <a:spcPts val="0"/>
              </a:spcBef>
              <a:spcAft>
                <a:spcPts val="0"/>
              </a:spcAft>
            </a:pPr>
            <a:r>
              <a:rPr lang="en-US" sz="4000" b="1" dirty="0">
                <a:solidFill>
                  <a:srgbClr val="C00000"/>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IS BIBLE SCRIPTURE INCOMPLETE?</a:t>
            </a:r>
            <a:endParaRPr lang="en-US" sz="4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 common accusation leveled by Mormons against the completeness of the Bible is the </a:t>
            </a: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claim that there are “missing” or “lost” books of the Bible</a:t>
            </a:r>
            <a:r>
              <a:rPr lang="en-US" sz="18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To support this claim, Mormons often point to citations of book titles given in the text of the Bible that are not found in the canon (rule) of the Bible. Christians often respond to this accusation by pointing out that not every book mentioned in the Bible was considered Scripture. Often these books were referenced simply because they were well-known historical accounts of the nation of Israel (such as the book of the wars of the Lord mentioned at Numbers 21:14) or were the journals of the prophets (such as the book of Gad the Seer at 1 Chronicles 29:29). They are not included in the canon of the Bible today because the Jews never considered these books to be Scripture in the first place. </a:t>
            </a: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Ironically, not only does the Bible cite unscriptural books in its text, but the Book of Mormon also cites no less than ten books that are not found in its canon of Scripture either</a:t>
            </a:r>
            <a:r>
              <a:rPr lang="en-US" sz="18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One can ask the Mormon, “</a:t>
            </a:r>
            <a:r>
              <a:rPr lang="en-US" sz="1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Is the Book of Mormon also missing books?</a:t>
            </a:r>
            <a:r>
              <a:rPr lang="en-US" sz="18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No Mormon would agree to this claim in regard to the Book of Mormon; yet the “missing books” argument is hypocritically tossed around in Mormon circles as evidence that the Bible is incomplete. Mormons also accuse ambiguous statements in the Apostle Paul’s letters as evidence that some of his letters were lost from the text of Scripture.</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7877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6614B2-DB36-47BB-AA10-E929E08DECF4}"/>
              </a:ext>
            </a:extLst>
          </p:cNvPr>
          <p:cNvSpPr txBox="1"/>
          <p:nvPr/>
        </p:nvSpPr>
        <p:spPr>
          <a:xfrm>
            <a:off x="654518" y="741145"/>
            <a:ext cx="10886173" cy="5850128"/>
          </a:xfrm>
          <a:prstGeom prst="rect">
            <a:avLst/>
          </a:prstGeom>
          <a:noFill/>
        </p:spPr>
        <p:txBody>
          <a:bodyPr wrap="square">
            <a:spAutoFit/>
          </a:bodyPr>
          <a:lstStyle/>
          <a:p>
            <a:pPr marL="0" marR="0" fontAlgn="base">
              <a:lnSpc>
                <a:spcPct val="107000"/>
              </a:lnSpc>
              <a:spcBef>
                <a:spcPts val="0"/>
              </a:spcBef>
              <a:spcAft>
                <a:spcPts val="0"/>
              </a:spcAft>
            </a:pPr>
            <a:r>
              <a:rPr lang="en-US" sz="1600" b="1" dirty="0">
                <a:solidFill>
                  <a:srgbClr val="C00000"/>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ASK THE MORMON:</a:t>
            </a:r>
            <a:endPar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19050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1600" b="1" dirty="0">
                <a:solidFill>
                  <a:srgbClr val="C00000"/>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Since the Book of Mormon does not teach many of the unique doctrines of the LDS Church, how can a confirmation of its truthfulness prove the LDS Church is true? With over 100 splinter groups of Mormonism that all affirm the Book of Mormon as God’s Word, how can a prayer for the Book of Mormon determine which church I should join? They can’t all be right, can they?</a:t>
            </a:r>
            <a:endPar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6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When I read James 1:5 about asking for “wisdom” in prayer, I think about the fact that “wisdom” is through application of knowledge. So, if I haven’t read the Book of Mormon yet, how can I ask God for “wisdom” about a book I don’t have sufficient knowledge about? Don’t you think I should read and study the Book of Mormon first so that I can apply the “wisdom” God gives me when I pray? Along these same lines, I noticed that your Scripture at Doctrine and Covenants 9:8 says:</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6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FALSE PREMISE: FAITH IS NOT FAITH IF IT HAS EVIDENCE.</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600"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Have you ever wondered why it is that you can present a significant amount of evidence against the beliefs and historical claims of Mormonism only to discover your LDS friend turning a deaf ear to your facts? Have you ever wondered why Mormon “feelings” about an alleged “testimony” of the Book of Mormon override rational thoughts and concerns? The reason is because Mormons have a faulty concept of what true Christian “faith” is. Since they believe that “faith” must be </a:t>
            </a:r>
            <a:r>
              <a:rPr lang="en-US" sz="1600" b="1"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without evidence</a:t>
            </a:r>
            <a:r>
              <a:rPr lang="en-US" sz="1600"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r>
              <a:rPr lang="en-US" sz="1600" b="1"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they feel that the lack of evidence for their beliefs actually confirms that they have true “faith.”</a:t>
            </a:r>
            <a:r>
              <a:rPr lang="en-US" sz="1600"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So, while you can ask difficult questions against the claims of Mormonism and present irrefutable evidence in support of your own Christian beliefs, if you  never confront their false concept of “faith,” they will shut down their thinking capacities and refuse to consider what you present, rationalizing their behavior with the idea that “proof” and “evidence” prevents true “faith.” So, how does a Christian overcome this critical barrier to true communication, we suggest you discuss the difference between Biblical “faith” and “presumption.”</a:t>
            </a:r>
            <a:endParaRPr lang="en-US" sz="16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555555"/>
                </a:solidFill>
                <a:effectLst/>
                <a:latin typeface="inherit"/>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721368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7AD3E8-9A17-4F97-911A-B250D6C53909}"/>
              </a:ext>
            </a:extLst>
          </p:cNvPr>
          <p:cNvSpPr txBox="1"/>
          <p:nvPr/>
        </p:nvSpPr>
        <p:spPr>
          <a:xfrm>
            <a:off x="818147" y="375385"/>
            <a:ext cx="10568539" cy="6297069"/>
          </a:xfrm>
          <a:prstGeom prst="rect">
            <a:avLst/>
          </a:prstGeom>
          <a:noFill/>
        </p:spPr>
        <p:txBody>
          <a:bodyPr wrap="square">
            <a:spAutoFit/>
          </a:bodyPr>
          <a:lstStyle/>
          <a:p>
            <a:pPr marL="0" marR="0" fontAlgn="base">
              <a:lnSpc>
                <a:spcPct val="107000"/>
              </a:lnSpc>
              <a:spcBef>
                <a:spcPts val="0"/>
              </a:spcBef>
              <a:spcAft>
                <a:spcPts val="0"/>
              </a:spcAft>
            </a:pPr>
            <a:r>
              <a:rPr lang="en-US" sz="28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r>
              <a:rPr lang="en-US" sz="2800" b="1" dirty="0">
                <a:solidFill>
                  <a:srgbClr val="C00000"/>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DIFFERENCE BETWEEN BIBLICAL FAITH AND PRESUMPTION:</a:t>
            </a:r>
            <a:endParaRPr lang="en-US" sz="2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endPar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endParaRPr>
          </a:p>
          <a:p>
            <a:pPr marL="0" marR="0" fontAlgn="base">
              <a:lnSpc>
                <a:spcPct val="107000"/>
              </a:lnSpc>
              <a:spcBef>
                <a:spcPts val="0"/>
              </a:spcBef>
              <a:spcAft>
                <a:spcPts val="0"/>
              </a:spcAft>
            </a:pP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Most people are familiar with the great definition of faith given in the Bible at Hebrews 11:1: “Now faith is the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substance of things hoped for</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the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evidence of things not seen</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Yet, few understand the twisted way Mormons interpret this concept of faith. Mormons view the fact that “faith is …the evidence of things not seen” as a license to justify their trust in the </a:t>
            </a:r>
            <a:r>
              <a:rPr lang="en-US" sz="1100" i="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Book of Mormon </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and other discrepancies within Mormonism that have failed the test of historical, archaeological, geographical, Biblical, and analytical studies. From a Biblical perspective, this type of “faith” in a fraudulent and unsubstantiated claim is nothing short of “presumption.”</a:t>
            </a:r>
            <a:r>
              <a:rPr lang="en-US" sz="1100" u="none" strike="noStrike" dirty="0">
                <a:solidFill>
                  <a:srgbClr val="409BD4"/>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12.</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Yet, the Book of Mormon Prophet Alma justifies this faulty understanding of “faith” when he proclaims:</a:t>
            </a:r>
            <a:endParaRPr lang="en-US"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If “knowledge” or proof of a belief disqualifies it from being “faith,” we must ask: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What is the difference between this definition of ‘faith’ and the definition of ‘presumption’?</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The word to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presume</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means,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to</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suppose to be true </a:t>
            </a:r>
            <a:r>
              <a:rPr lang="en-US" sz="1100" b="1"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without proof</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r>
              <a:rPr lang="en-US" sz="1100" u="none" strike="noStrike" dirty="0">
                <a:solidFill>
                  <a:srgbClr val="409BD4"/>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13.</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while the Greek word for “faith” (π</a:t>
            </a:r>
            <a:r>
              <a:rPr lang="en-US" sz="1100" dirty="0" err="1">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ίστις</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r>
              <a:rPr lang="en-US" sz="1100" i="1" dirty="0" err="1">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pistis</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used at Hebrews 11:1 means: “firm persuasion… </a:t>
            </a:r>
            <a:r>
              <a:rPr lang="en-US" sz="1100" b="1"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assurance</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firm conviction… </a:t>
            </a:r>
            <a:r>
              <a:rPr lang="en-US" sz="1100" b="1"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ground of belief</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r>
              <a:rPr lang="en-US" sz="1100" b="1"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guarantee</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r>
              <a:rPr lang="en-US" sz="1100" u="none" strike="noStrike" dirty="0">
                <a:solidFill>
                  <a:srgbClr val="409BD4"/>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14.</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Can you see the difference between these two words? While the Biblical view of “faith” is “conviction” based upon a “ground of belief, guarantee” or “assurance,” the Mormon view of “faith” fits the definition of “presumption” in that it is an assumption of something that does not have “proof.” Thus, according to Deuteronomy 18:20, “presumption” should be avoided and the advice of 1 Thessalonians 5:21 heeded: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Prove all things</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hold fast that which is good</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endParaRPr lang="en-US"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Since another word for “faith” is “trust,” faith is only as good as the object in whom it is placed. When we understand that true Biblical faith is a “conviction” based upon a “guarantee” of something that has been proved true and reliable in the past, we see immediately that “faith” at Hebrews 11:1 “is the substance of things hoped for,” based upon the “evidence” of the past that proves that the “things not seen” will indeed come to fruition. The key word in this passage of Hebrews 11:1 is “evidence.” It is “faith” (trust) in the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past</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“evidence” of the faithfulness of God that allows a Christian to look forward to the future “things not seen” because God has proved dependable in the past.</a:t>
            </a:r>
            <a:endParaRPr lang="en-US"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900"/>
              </a:spcAft>
            </a:pP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This view of faith will be a new concept for your Mormon friends, but it is crucial that you explain these differences when they object to your views based upon their feelings and faith in Mormonism. By challenging them to explain to you the difference between faith and presumption, you will challenge their faulty presumptions so that your arguments based upon evidence will start to have an affect upon them.</a:t>
            </a:r>
            <a:endParaRPr lang="en-US"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If “knowledge” or proof of a belief disqualifies it from being “faith,” we must ask: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What is the difference between this definition of ‘faith’ and the definition of ‘presumption’?</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The word to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presume</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means,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to</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suppose to be true </a:t>
            </a:r>
            <a:r>
              <a:rPr lang="en-US" sz="1100" b="1"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without proof</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r>
              <a:rPr lang="en-US" sz="1100" u="none" strike="noStrike" dirty="0">
                <a:solidFill>
                  <a:srgbClr val="409BD4"/>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13.</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while the Greek word for “faith” (π</a:t>
            </a:r>
            <a:r>
              <a:rPr lang="en-US" sz="1100" dirty="0" err="1">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ίστις</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r>
              <a:rPr lang="en-US" sz="1100" i="1" dirty="0" err="1">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pistis</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used at Hebrews 11:1 means: “firm persuasion… </a:t>
            </a:r>
            <a:r>
              <a:rPr lang="en-US" sz="1100" b="1"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assurance</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firm conviction… </a:t>
            </a:r>
            <a:r>
              <a:rPr lang="en-US" sz="1100" b="1"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ground of belief</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r>
              <a:rPr lang="en-US" sz="1100" b="1" u="sng"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guarantee</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r>
              <a:rPr lang="en-US" sz="1100" u="none" strike="noStrike" dirty="0">
                <a:solidFill>
                  <a:srgbClr val="409BD4"/>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14.</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Can you see the difference between these two words? While the Biblical view of “faith” is “conviction” based upon a “ground of belief, guarantee” or “assurance,” the Mormon view of “faith” fits the definition of “presumption” in that it is an assumption of something that does not have “proof.” Thus, according to Deuteronomy 18:20, “presumption” should be avoided and the advice of 1 Thessalonians 5:21 heeded: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Prove all things</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hold fast that which is good</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endParaRPr lang="en-US"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Since another word for “faith” is “trust,” faith is only as good as the object in whom it is placed. When we understand that true Biblical faith is a “conviction” based upon a “guarantee” of something that has been proved true and reliable in the past, we see immediately that “faith” at Hebrews 11:1 “is the substance of things hoped for,” based upon the “evidence” of the past that proves that the “things not seen” will indeed come to fruition. The key word in this passage of Hebrews 11:1 is “evidence.” It is “faith” (trust) in the </a:t>
            </a:r>
            <a:r>
              <a:rPr lang="en-US" sz="1100" b="1"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past</a:t>
            </a: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“evidence” of the faithfulness of God that allows a Christian to look forward to the future “things not seen” because God has proved dependable in the past.</a:t>
            </a:r>
            <a:endParaRPr lang="en-US"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900"/>
              </a:spcAft>
            </a:pPr>
            <a:r>
              <a:rPr lang="en-US" sz="1100" dirty="0">
                <a:solidFill>
                  <a:srgbClr val="555555"/>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This view of faith will be a new concept for your Mormon friends, but it is crucial that you explain these differences when they object to your views based upon their feelings and faith in Mormonism. By challenging them to explain to you the difference between faith and presumption, you will challenge their faulty presumptions so that your arguments based upon evidence will start to have an affect upon them.</a:t>
            </a:r>
            <a:endParaRPr lang="en-US"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07963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0617" y="355108"/>
            <a:ext cx="11452195" cy="905521"/>
          </a:xfrm>
        </p:spPr>
        <p:txBody>
          <a:bodyPr>
            <a:noAutofit/>
          </a:bodyPr>
          <a:lstStyle/>
          <a:p>
            <a:r>
              <a:rPr lang="en-US" altLang="en-US" sz="6600" b="1" dirty="0">
                <a:solidFill>
                  <a:srgbClr val="7030A0"/>
                </a:solidFill>
                <a:effectLst>
                  <a:outerShdw blurRad="38100" dist="38100" dir="2700000" algn="tl">
                    <a:srgbClr val="000000">
                      <a:alpha val="43137"/>
                    </a:srgbClr>
                  </a:outerShdw>
                </a:effectLst>
              </a:rPr>
              <a:t>   Study #1  The Word of God</a:t>
            </a:r>
            <a:endParaRPr lang="en-US" sz="6600" dirty="0">
              <a:solidFill>
                <a:srgbClr val="7030A0"/>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1411549" y="1349406"/>
            <a:ext cx="10360239" cy="5153486"/>
          </a:xfrm>
        </p:spPr>
        <p:txBody>
          <a:bodyPr>
            <a:normAutofit fontScale="40000" lnSpcReduction="20000"/>
          </a:bodyPr>
          <a:lstStyle/>
          <a:p>
            <a:pPr fontAlgn="base">
              <a:spcBef>
                <a:spcPct val="0"/>
              </a:spcBef>
              <a:spcAft>
                <a:spcPct val="0"/>
              </a:spcAft>
            </a:pPr>
            <a:r>
              <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rPr>
              <a:t>What books are identified as the words of God?   2 Nephi 29:13</a:t>
            </a:r>
          </a:p>
          <a:p>
            <a:pPr fontAlgn="base">
              <a:spcBef>
                <a:spcPct val="0"/>
              </a:spcBef>
              <a:spcAft>
                <a:spcPct val="0"/>
              </a:spcAft>
            </a:pPr>
            <a:endPar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endParaRPr>
          </a:p>
          <a:p>
            <a:pPr fontAlgn="base">
              <a:spcBef>
                <a:spcPct val="0"/>
              </a:spcBef>
              <a:spcAft>
                <a:spcPct val="0"/>
              </a:spcAft>
            </a:pPr>
            <a:r>
              <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rPr>
              <a:t>	“…words of the Jews”  (Old Testament)</a:t>
            </a:r>
          </a:p>
          <a:p>
            <a:pPr fontAlgn="base">
              <a:spcBef>
                <a:spcPct val="0"/>
              </a:spcBef>
              <a:spcAft>
                <a:spcPct val="0"/>
              </a:spcAft>
            </a:pPr>
            <a:r>
              <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rPr>
              <a:t>	“…words of the list tribes of Israel”  (Lost book?)</a:t>
            </a:r>
          </a:p>
          <a:p>
            <a:pPr fontAlgn="base">
              <a:spcBef>
                <a:spcPct val="0"/>
              </a:spcBef>
              <a:spcAft>
                <a:spcPct val="0"/>
              </a:spcAft>
            </a:pPr>
            <a:r>
              <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rPr>
              <a:t>	“…words of the Nephites”    (Book of Mormon)</a:t>
            </a:r>
          </a:p>
          <a:p>
            <a:pPr fontAlgn="base">
              <a:spcBef>
                <a:spcPct val="0"/>
              </a:spcBef>
              <a:spcAft>
                <a:spcPct val="0"/>
              </a:spcAft>
            </a:pPr>
            <a:endPar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endParaRPr>
          </a:p>
          <a:p>
            <a:pPr fontAlgn="base">
              <a:spcBef>
                <a:spcPct val="0"/>
              </a:spcBef>
              <a:spcAft>
                <a:spcPct val="0"/>
              </a:spcAft>
            </a:pPr>
            <a:r>
              <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rPr>
              <a:t>What does “they both shall be established in one” mean? 1 Nephi 13:41</a:t>
            </a:r>
          </a:p>
          <a:p>
            <a:pPr fontAlgn="base">
              <a:spcBef>
                <a:spcPct val="0"/>
              </a:spcBef>
              <a:spcAft>
                <a:spcPct val="0"/>
              </a:spcAft>
            </a:pPr>
            <a:endPar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endParaRPr>
          </a:p>
          <a:p>
            <a:pPr fontAlgn="base">
              <a:spcBef>
                <a:spcPct val="0"/>
              </a:spcBef>
              <a:spcAft>
                <a:spcPct val="0"/>
              </a:spcAft>
            </a:pPr>
            <a:r>
              <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rPr>
              <a:t>What are “the plain and precious things” that were taken from the Bible?</a:t>
            </a:r>
          </a:p>
          <a:p>
            <a:pPr fontAlgn="base">
              <a:spcBef>
                <a:spcPct val="0"/>
              </a:spcBef>
              <a:spcAft>
                <a:spcPct val="0"/>
              </a:spcAft>
            </a:pPr>
            <a:r>
              <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rPr>
              <a:t>(1 Nephi 13:28)  Please be specific.</a:t>
            </a:r>
          </a:p>
          <a:p>
            <a:pPr fontAlgn="base">
              <a:spcBef>
                <a:spcPct val="0"/>
              </a:spcBef>
              <a:spcAft>
                <a:spcPct val="0"/>
              </a:spcAft>
            </a:pPr>
            <a:endPar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endParaRPr>
          </a:p>
          <a:p>
            <a:pPr fontAlgn="base">
              <a:spcBef>
                <a:spcPct val="0"/>
              </a:spcBef>
              <a:spcAft>
                <a:spcPct val="0"/>
              </a:spcAft>
            </a:pPr>
            <a:r>
              <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rPr>
              <a:t>Do the Bible and the Book of Mormon have to be in harmony with each other?</a:t>
            </a:r>
          </a:p>
          <a:p>
            <a:pPr fontAlgn="base">
              <a:spcBef>
                <a:spcPct val="0"/>
              </a:spcBef>
              <a:spcAft>
                <a:spcPct val="0"/>
              </a:spcAft>
            </a:pPr>
            <a:endPar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endParaRPr>
          </a:p>
          <a:p>
            <a:pPr fontAlgn="base">
              <a:spcBef>
                <a:spcPct val="0"/>
              </a:spcBef>
              <a:spcAft>
                <a:spcPct val="0"/>
              </a:spcAft>
            </a:pPr>
            <a:r>
              <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rPr>
              <a:t>What are “the two sticks?” in Ezekiel 37:15-22?</a:t>
            </a:r>
          </a:p>
          <a:p>
            <a:pPr fontAlgn="base">
              <a:spcBef>
                <a:spcPct val="0"/>
              </a:spcBef>
              <a:spcAft>
                <a:spcPct val="0"/>
              </a:spcAft>
            </a:pPr>
            <a:endPar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endParaRPr>
          </a:p>
          <a:p>
            <a:pPr fontAlgn="base">
              <a:spcBef>
                <a:spcPct val="0"/>
              </a:spcBef>
              <a:spcAft>
                <a:spcPct val="0"/>
              </a:spcAft>
            </a:pPr>
            <a:r>
              <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rPr>
              <a:t>What version of the Bible do you accept as the inspired word of God?</a:t>
            </a:r>
          </a:p>
          <a:p>
            <a:pPr fontAlgn="base">
              <a:spcBef>
                <a:spcPct val="0"/>
              </a:spcBef>
              <a:spcAft>
                <a:spcPct val="0"/>
              </a:spcAft>
            </a:pPr>
            <a:endPar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endParaRPr>
          </a:p>
          <a:p>
            <a:pPr fontAlgn="base">
              <a:spcBef>
                <a:spcPct val="0"/>
              </a:spcBef>
              <a:spcAft>
                <a:spcPct val="0"/>
              </a:spcAft>
            </a:pPr>
            <a:r>
              <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rPr>
              <a:t>Does God’s word in the Book of Mormon ever contradict God’s word in the Bible?</a:t>
            </a:r>
          </a:p>
          <a:p>
            <a:pPr fontAlgn="base">
              <a:spcBef>
                <a:spcPct val="0"/>
              </a:spcBef>
              <a:spcAft>
                <a:spcPct val="0"/>
              </a:spcAft>
            </a:pPr>
            <a:endPar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endParaRPr>
          </a:p>
          <a:p>
            <a:pPr fontAlgn="base">
              <a:spcBef>
                <a:spcPct val="0"/>
              </a:spcBef>
              <a:spcAft>
                <a:spcPct val="0"/>
              </a:spcAft>
            </a:pPr>
            <a:r>
              <a:rPr lang="en-US" altLang="en-US" sz="5000" b="1" dirty="0">
                <a:solidFill>
                  <a:srgbClr val="00B0F0"/>
                </a:solidFill>
                <a:effectLst>
                  <a:outerShdw blurRad="38100" dist="38100" dir="2700000" algn="tl">
                    <a:srgbClr val="000000">
                      <a:alpha val="43137"/>
                    </a:srgbClr>
                  </a:outerShdw>
                </a:effectLst>
                <a:latin typeface="Times New Roman" panose="02020603050405020304" pitchFamily="18" charset="0"/>
              </a:rPr>
              <a:t>Would there ever be any reason to reject the Bible as God’s word?</a:t>
            </a:r>
          </a:p>
          <a:p>
            <a:pPr lvl="1"/>
            <a:endParaRPr lang="en-US" dirty="0"/>
          </a:p>
        </p:txBody>
      </p:sp>
    </p:spTree>
    <p:extLst>
      <p:ext uri="{BB962C8B-B14F-4D97-AF65-F5344CB8AC3E}">
        <p14:creationId xmlns:p14="http://schemas.microsoft.com/office/powerpoint/2010/main" val="15345480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 calcmode="lin" valueType="num">
                                      <p:cBhvr additive="base">
                                        <p:cTn id="3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 calcmode="lin" valueType="num">
                                      <p:cBhvr additive="base">
                                        <p:cTn id="43"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11" end="11"/>
                                            </p:txEl>
                                          </p:spTgt>
                                        </p:tgtEl>
                                        <p:attrNameLst>
                                          <p:attrName>style.visibility</p:attrName>
                                        </p:attrNameLst>
                                      </p:cBhvr>
                                      <p:to>
                                        <p:strVal val="visible"/>
                                      </p:to>
                                    </p:set>
                                    <p:anim calcmode="lin" valueType="num">
                                      <p:cBhvr additive="base">
                                        <p:cTn id="49"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xEl>
                                              <p:pRg st="13" end="13"/>
                                            </p:txEl>
                                          </p:spTgt>
                                        </p:tgtEl>
                                        <p:attrNameLst>
                                          <p:attrName>style.visibility</p:attrName>
                                        </p:attrNameLst>
                                      </p:cBhvr>
                                      <p:to>
                                        <p:strVal val="visible"/>
                                      </p:to>
                                    </p:set>
                                    <p:anim calcmode="lin" valueType="num">
                                      <p:cBhvr additive="base">
                                        <p:cTn id="55"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xEl>
                                              <p:pRg st="15" end="15"/>
                                            </p:txEl>
                                          </p:spTgt>
                                        </p:tgtEl>
                                        <p:attrNameLst>
                                          <p:attrName>style.visibility</p:attrName>
                                        </p:attrNameLst>
                                      </p:cBhvr>
                                      <p:to>
                                        <p:strVal val="visible"/>
                                      </p:to>
                                    </p:set>
                                    <p:anim calcmode="lin" valueType="num">
                                      <p:cBhvr additive="base">
                                        <p:cTn id="61" dur="500" fill="hold"/>
                                        <p:tgtEl>
                                          <p:spTgt spid="6">
                                            <p:txEl>
                                              <p:pRg st="15" end="1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
                                            <p:txEl>
                                              <p:pRg st="17" end="17"/>
                                            </p:txEl>
                                          </p:spTgt>
                                        </p:tgtEl>
                                        <p:attrNameLst>
                                          <p:attrName>style.visibility</p:attrName>
                                        </p:attrNameLst>
                                      </p:cBhvr>
                                      <p:to>
                                        <p:strVal val="visible"/>
                                      </p:to>
                                    </p:set>
                                    <p:anim calcmode="lin" valueType="num">
                                      <p:cBhvr additive="base">
                                        <p:cTn id="67" dur="500" fill="hold"/>
                                        <p:tgtEl>
                                          <p:spTgt spid="6">
                                            <p:txEl>
                                              <p:pRg st="17" end="1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
                                            <p:txEl>
                                              <p:pRg st="19" end="19"/>
                                            </p:txEl>
                                          </p:spTgt>
                                        </p:tgtEl>
                                        <p:attrNameLst>
                                          <p:attrName>style.visibility</p:attrName>
                                        </p:attrNameLst>
                                      </p:cBhvr>
                                      <p:to>
                                        <p:strVal val="visible"/>
                                      </p:to>
                                    </p:set>
                                    <p:anim calcmode="lin" valueType="num">
                                      <p:cBhvr additive="base">
                                        <p:cTn id="73" dur="500" fill="hold"/>
                                        <p:tgtEl>
                                          <p:spTgt spid="6">
                                            <p:txEl>
                                              <p:pRg st="19" end="1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19" end="1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00D561F-ADA8-41A8-80F1-F44C3745E1D4}"/>
              </a:ext>
            </a:extLst>
          </p:cNvPr>
          <p:cNvSpPr>
            <a:spLocks noGrp="1" noChangeArrowheads="1"/>
          </p:cNvSpPr>
          <p:nvPr>
            <p:ph type="title"/>
          </p:nvPr>
        </p:nvSpPr>
        <p:spPr>
          <a:xfrm>
            <a:off x="514904" y="399496"/>
            <a:ext cx="11310151" cy="719090"/>
          </a:xfrm>
        </p:spPr>
        <p:txBody>
          <a:bodyPr>
            <a:normAutofit/>
          </a:bodyPr>
          <a:lstStyle/>
          <a:p>
            <a:r>
              <a:rPr lang="en-US" altLang="en-US" sz="3200" b="1" dirty="0">
                <a:solidFill>
                  <a:srgbClr val="7030A0"/>
                </a:solidFill>
                <a:effectLst>
                  <a:outerShdw blurRad="38100" dist="38100" dir="2700000" algn="tl">
                    <a:srgbClr val="000000">
                      <a:alpha val="43137"/>
                    </a:srgbClr>
                  </a:outerShdw>
                </a:effectLst>
              </a:rPr>
              <a:t>Study #2 Infinite/Eternal Atonement: Alma 34:14/Hebrews 10:1</a:t>
            </a:r>
            <a:endParaRPr lang="es-MX" altLang="en-US" sz="3200" b="1" dirty="0">
              <a:solidFill>
                <a:srgbClr val="7030A0"/>
              </a:solidFill>
              <a:effectLst>
                <a:outerShdw blurRad="38100" dist="38100" dir="2700000" algn="tl">
                  <a:srgbClr val="000000">
                    <a:alpha val="43137"/>
                  </a:srgbClr>
                </a:outerShdw>
              </a:effectLst>
            </a:endParaRPr>
          </a:p>
        </p:txBody>
      </p:sp>
      <p:sp>
        <p:nvSpPr>
          <p:cNvPr id="7" name="Text Box 8">
            <a:extLst>
              <a:ext uri="{FF2B5EF4-FFF2-40B4-BE49-F238E27FC236}">
                <a16:creationId xmlns:a16="http://schemas.microsoft.com/office/drawing/2014/main" id="{3F3EC8EB-C690-446F-A0E7-408FC220753C}"/>
              </a:ext>
            </a:extLst>
          </p:cNvPr>
          <p:cNvSpPr txBox="1">
            <a:spLocks noChangeArrowheads="1"/>
          </p:cNvSpPr>
          <p:nvPr/>
        </p:nvSpPr>
        <p:spPr bwMode="auto">
          <a:xfrm>
            <a:off x="1799924" y="1099530"/>
            <a:ext cx="100251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n-US" altLang="en-US" sz="2000" u="sng" dirty="0">
                <a:solidFill>
                  <a:srgbClr val="FFFFFF"/>
                </a:solidFill>
                <a:latin typeface="Times New Roman" panose="02020603050405020304" pitchFamily="18" charset="0"/>
              </a:rPr>
              <a:t>    </a:t>
            </a:r>
            <a:r>
              <a:rPr lang="en-US" altLang="en-US" sz="2800" dirty="0">
                <a:solidFill>
                  <a:srgbClr val="00B0F0"/>
                </a:solidFill>
                <a:effectLst>
                  <a:outerShdw blurRad="38100" dist="38100" dir="2700000" algn="tl">
                    <a:srgbClr val="000000">
                      <a:alpha val="43137"/>
                    </a:srgbClr>
                  </a:outerShdw>
                </a:effectLst>
                <a:latin typeface="Times New Roman" panose="02020603050405020304" pitchFamily="18" charset="0"/>
              </a:rPr>
              <a:t>Atonement Shadow                         Atonement Applied</a:t>
            </a:r>
            <a:endParaRPr lang="es-MX" altLang="en-US" sz="2800" dirty="0">
              <a:solidFill>
                <a:srgbClr val="00B0F0"/>
              </a:solidFill>
              <a:effectLst>
                <a:outerShdw blurRad="38100" dist="38100" dir="2700000" algn="tl">
                  <a:srgbClr val="000000">
                    <a:alpha val="43137"/>
                  </a:srgbClr>
                </a:outerShdw>
              </a:effectLst>
              <a:latin typeface="Times New Roman" panose="02020603050405020304" pitchFamily="18" charset="0"/>
            </a:endParaRPr>
          </a:p>
        </p:txBody>
      </p:sp>
      <p:sp>
        <p:nvSpPr>
          <p:cNvPr id="8" name="Text Box 4">
            <a:extLst>
              <a:ext uri="{FF2B5EF4-FFF2-40B4-BE49-F238E27FC236}">
                <a16:creationId xmlns:a16="http://schemas.microsoft.com/office/drawing/2014/main" id="{5F350551-EA24-49AE-B5ED-BF273EBB9632}"/>
              </a:ext>
            </a:extLst>
          </p:cNvPr>
          <p:cNvSpPr txBox="1">
            <a:spLocks noChangeArrowheads="1"/>
          </p:cNvSpPr>
          <p:nvPr/>
        </p:nvSpPr>
        <p:spPr bwMode="auto">
          <a:xfrm>
            <a:off x="2057400" y="1671181"/>
            <a:ext cx="35052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s-MX" altLang="en-US" sz="2800" b="1" u="sng"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Book </a:t>
            </a:r>
            <a:r>
              <a:rPr lang="es-MX" altLang="en-US" sz="2800" b="1" u="sng"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a:t>
            </a:r>
            <a:r>
              <a:rPr lang="es-MX" altLang="en-US" sz="2800" b="1" u="sng"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MX" altLang="en-US" sz="2800" b="1" u="sng"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Mormon</a:t>
            </a:r>
            <a:endParaRPr lang="es-MX" altLang="en-US" sz="2800" b="1" u="sng"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endParaRPr lang="es-MX" altLang="en-US" sz="8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Mosiah</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16:14               (148 BC)</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Nephi</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25:24-27         (545 BC)</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Alma 33:19-22               (74 BC)</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Mosiah</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12:31-13:28     (148 BC)</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n-US"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Alma 25:15                    (77 BC</a:t>
            </a:r>
            <a:r>
              <a:rPr lang="en-US"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MX" altLang="en-US" sz="2400" dirty="0">
                <a:solidFill>
                  <a:srgbClr val="FFFFFF"/>
                </a:solidFill>
                <a:effectLst>
                  <a:outerShdw blurRad="38100" dist="38100" dir="2700000" algn="tl">
                    <a:srgbClr val="000000">
                      <a:alpha val="43137"/>
                    </a:srgbClr>
                  </a:outerShdw>
                </a:effectLst>
                <a:latin typeface="Times New Roman" panose="02020603050405020304" pitchFamily="18" charset="0"/>
              </a:rPr>
              <a:t> </a:t>
            </a:r>
          </a:p>
        </p:txBody>
      </p:sp>
      <p:sp>
        <p:nvSpPr>
          <p:cNvPr id="9" name="Text Box 6">
            <a:extLst>
              <a:ext uri="{FF2B5EF4-FFF2-40B4-BE49-F238E27FC236}">
                <a16:creationId xmlns:a16="http://schemas.microsoft.com/office/drawing/2014/main" id="{4715E4AC-E4BF-48BC-BC0D-970775A017AC}"/>
              </a:ext>
            </a:extLst>
          </p:cNvPr>
          <p:cNvSpPr txBox="1">
            <a:spLocks noChangeArrowheads="1"/>
          </p:cNvSpPr>
          <p:nvPr/>
        </p:nvSpPr>
        <p:spPr bwMode="auto">
          <a:xfrm>
            <a:off x="2057400" y="3675355"/>
            <a:ext cx="4370032"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s-MX" altLang="en-US" sz="2800" b="1" u="sng"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a:t>
            </a:r>
            <a:r>
              <a:rPr lang="es-MX" altLang="en-US" sz="2800" b="1" u="sng"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Old </a:t>
            </a:r>
            <a:r>
              <a:rPr lang="es-MX" altLang="en-US" sz="2800" b="1" u="sng"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Testament</a:t>
            </a:r>
            <a:endParaRPr lang="es-MX" altLang="en-US" sz="28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sz="8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s-MX" altLang="en-US" sz="8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Genesis 12:3             (1500 BC)</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Numbers</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21:4-9       (1500 BC)</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Isaiah</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53:4-7              (701 BC)</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Exodus</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12:1             (1500 BC)</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Leviticus</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               (1500 BC)</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(Hebrews 10:1, Galatians</a:t>
            </a:r>
            <a:r>
              <a:rPr lang="en-US" altLang="en-US" sz="2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3:24)</a:t>
            </a:r>
            <a:r>
              <a:rPr lang="es-MX" altLang="en-US" sz="2400" dirty="0">
                <a:solidFill>
                  <a:srgbClr val="FFFFFF"/>
                </a:solidFill>
                <a:effectLst>
                  <a:outerShdw blurRad="38100" dist="38100" dir="2700000" algn="tl">
                    <a:srgbClr val="000000">
                      <a:alpha val="43137"/>
                    </a:srgbClr>
                  </a:outerShdw>
                </a:effectLst>
                <a:latin typeface="Times New Roman" panose="02020603050405020304" pitchFamily="18" charset="0"/>
              </a:rPr>
              <a:t> </a:t>
            </a:r>
          </a:p>
        </p:txBody>
      </p:sp>
      <p:sp>
        <p:nvSpPr>
          <p:cNvPr id="10" name="Text Box 5">
            <a:extLst>
              <a:ext uri="{FF2B5EF4-FFF2-40B4-BE49-F238E27FC236}">
                <a16:creationId xmlns:a16="http://schemas.microsoft.com/office/drawing/2014/main" id="{95579945-91C5-4A6B-8D7F-6BD63D6845B8}"/>
              </a:ext>
            </a:extLst>
          </p:cNvPr>
          <p:cNvSpPr txBox="1">
            <a:spLocks noChangeArrowheads="1"/>
          </p:cNvSpPr>
          <p:nvPr/>
        </p:nvSpPr>
        <p:spPr bwMode="auto">
          <a:xfrm>
            <a:off x="7119890" y="1652450"/>
            <a:ext cx="3505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s-MX" altLang="en-US" sz="2800" b="1" u="sng"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Book </a:t>
            </a:r>
            <a:r>
              <a:rPr lang="es-MX" altLang="en-US" sz="2800" b="1" u="sng"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a:t>
            </a:r>
            <a:r>
              <a:rPr lang="es-MX" altLang="en-US" sz="2800" b="1" u="sng"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MX" altLang="en-US" sz="2800" b="1" u="sng"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Mormon</a:t>
            </a:r>
            <a:endParaRPr lang="es-MX" altLang="en-US" sz="28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endParaRPr lang="es-MX" altLang="en-US" sz="8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Mosiah</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4:2,3             (124 BC)</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Jacob 4:11                 (421 BC)</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Jarom</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1:11                (399 BC)</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Jacob 7                       (421 BC)</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Alma 7:14                    (83 BC)</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endParaRPr lang="es-MX" altLang="en-US" dirty="0">
              <a:solidFill>
                <a:srgbClr val="FFFFFF"/>
              </a:solidFill>
              <a:latin typeface="Times New Roman" panose="02020603050405020304" pitchFamily="18" charset="0"/>
            </a:endParaRPr>
          </a:p>
        </p:txBody>
      </p:sp>
      <p:sp>
        <p:nvSpPr>
          <p:cNvPr id="11" name="Text Box 7">
            <a:extLst>
              <a:ext uri="{FF2B5EF4-FFF2-40B4-BE49-F238E27FC236}">
                <a16:creationId xmlns:a16="http://schemas.microsoft.com/office/drawing/2014/main" id="{6E69EC50-1021-4AAD-A97C-048B7A1E1DBA}"/>
              </a:ext>
            </a:extLst>
          </p:cNvPr>
          <p:cNvSpPr txBox="1">
            <a:spLocks noChangeArrowheads="1"/>
          </p:cNvSpPr>
          <p:nvPr/>
        </p:nvSpPr>
        <p:spPr bwMode="auto">
          <a:xfrm>
            <a:off x="7119890" y="3675355"/>
            <a:ext cx="331951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s-MX" altLang="en-US" sz="2800" b="1" u="sng"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a:t>
            </a:r>
            <a:r>
              <a:rPr lang="es-MX" altLang="en-US" sz="2800" b="1" u="sng"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New </a:t>
            </a:r>
            <a:r>
              <a:rPr lang="es-MX" altLang="en-US" sz="2800" b="1" u="sng"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Testament</a:t>
            </a:r>
            <a:endParaRPr lang="es-MX" altLang="en-US" sz="28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sz="8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s-MX" altLang="en-US" sz="8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Galatians</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3:8             (AD 49)</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John 3:14, 12:32   (AD 85-90)</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Peter 2:21-25           (AD 64)</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Corinthians</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5:7       (AD 54)</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Hebrews</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9             (AD 60-69)</a:t>
            </a:r>
            <a:endPar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(Galatians 3:19,23, Colossians 2:14)</a:t>
            </a:r>
            <a:r>
              <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rPr>
              <a:t> </a:t>
            </a:r>
          </a:p>
        </p:txBody>
      </p:sp>
    </p:spTree>
    <p:extLst>
      <p:ext uri="{BB962C8B-B14F-4D97-AF65-F5344CB8AC3E}">
        <p14:creationId xmlns:p14="http://schemas.microsoft.com/office/powerpoint/2010/main" val="4197471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7">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6800" y="365760"/>
            <a:ext cx="10058400" cy="1058779"/>
          </a:xfrm>
        </p:spPr>
        <p:txBody>
          <a:bodyPr>
            <a:normAutofit fontScale="90000"/>
          </a:bodyPr>
          <a:lstStyle/>
          <a:p>
            <a:r>
              <a:rPr lang="en-US" altLang="en-US" sz="4800" b="1" dirty="0">
                <a:solidFill>
                  <a:srgbClr val="7030A0"/>
                </a:solidFill>
                <a:effectLst>
                  <a:outerShdw blurRad="38100" dist="38100" dir="2700000" algn="tl">
                    <a:srgbClr val="000000">
                      <a:alpha val="43137"/>
                    </a:srgbClr>
                  </a:outerShdw>
                </a:effectLst>
              </a:rPr>
              <a:t>Study #2 (cont.)</a:t>
            </a:r>
            <a:r>
              <a:rPr lang="en-US" altLang="en-US" sz="6000" b="1" dirty="0">
                <a:solidFill>
                  <a:srgbClr val="7030A0"/>
                </a:solidFill>
                <a:effectLst>
                  <a:outerShdw blurRad="38100" dist="38100" dir="2700000" algn="tl">
                    <a:srgbClr val="000000">
                      <a:alpha val="43137"/>
                    </a:srgbClr>
                  </a:outerShdw>
                </a:effectLst>
              </a:rPr>
              <a:t>           </a:t>
            </a:r>
            <a:r>
              <a:rPr lang="en-US" altLang="en-US" sz="6600" b="1" dirty="0">
                <a:solidFill>
                  <a:srgbClr val="7030A0"/>
                </a:solidFill>
                <a:effectLst>
                  <a:outerShdw blurRad="38100" dist="38100" dir="2700000" algn="tl">
                    <a:srgbClr val="000000">
                      <a:alpha val="43137"/>
                    </a:srgbClr>
                  </a:outerShdw>
                </a:effectLst>
              </a:rPr>
              <a:t>The Mystery</a:t>
            </a:r>
            <a:endParaRPr lang="en-US" dirty="0">
              <a:solidFill>
                <a:srgbClr val="7030A0"/>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1066800" y="1617044"/>
            <a:ext cx="10058400" cy="4417996"/>
          </a:xfrm>
        </p:spPr>
        <p:txBody>
          <a:bodyPr/>
          <a:lstStyle/>
          <a:p>
            <a:r>
              <a:rPr lang="en-US" altLang="en-US" sz="3200" b="1" dirty="0">
                <a:solidFill>
                  <a:schemeClr val="bg1"/>
                </a:solidFill>
                <a:effectLst>
                  <a:outerShdw blurRad="38100" dist="38100" dir="2700000" algn="tl">
                    <a:srgbClr val="000000">
                      <a:alpha val="43137"/>
                    </a:srgbClr>
                  </a:outerShdw>
                </a:effectLst>
              </a:rPr>
              <a:t>Ephesians 1:9,10   The mystery….to be put into effect when the times have reached their fulfillment</a:t>
            </a:r>
          </a:p>
          <a:p>
            <a:r>
              <a:rPr lang="en-US" altLang="en-US" sz="3200" b="1" dirty="0">
                <a:solidFill>
                  <a:schemeClr val="bg1"/>
                </a:solidFill>
                <a:effectLst>
                  <a:outerShdw blurRad="38100" dist="38100" dir="2700000" algn="tl">
                    <a:srgbClr val="000000">
                      <a:alpha val="43137"/>
                    </a:srgbClr>
                  </a:outerShdw>
                </a:effectLst>
              </a:rPr>
              <a:t>Ephesians 3:3-5  The mystery….which was not make known to men in other generations</a:t>
            </a:r>
          </a:p>
          <a:p>
            <a:r>
              <a:rPr lang="en-US" altLang="en-US" sz="3200" b="1" dirty="0">
                <a:solidFill>
                  <a:schemeClr val="bg1"/>
                </a:solidFill>
                <a:effectLst>
                  <a:outerShdw blurRad="38100" dist="38100" dir="2700000" algn="tl">
                    <a:srgbClr val="000000">
                      <a:alpha val="43137"/>
                    </a:srgbClr>
                  </a:outerShdw>
                </a:effectLst>
              </a:rPr>
              <a:t>Ephesians 3:6  The mystery….the gospel….the promise in Christ Jesus</a:t>
            </a:r>
          </a:p>
          <a:p>
            <a:r>
              <a:rPr lang="en-US" altLang="en-US" sz="3200" b="1" dirty="0">
                <a:solidFill>
                  <a:schemeClr val="bg1"/>
                </a:solidFill>
                <a:effectLst>
                  <a:outerShdw blurRad="38100" dist="38100" dir="2700000" algn="tl">
                    <a:srgbClr val="000000">
                      <a:alpha val="43137"/>
                    </a:srgbClr>
                  </a:outerShdw>
                </a:effectLst>
              </a:rPr>
              <a:t>Ephesians 3:9  The mystery, which for ages past was kept hidden in God.</a:t>
            </a:r>
            <a:endParaRPr lang="es-MX" altLang="en-US" sz="3200" b="1" dirty="0">
              <a:solidFill>
                <a:schemeClr val="bg1"/>
              </a:solidFill>
              <a:effectLst>
                <a:outerShdw blurRad="38100" dist="38100" dir="2700000" algn="tl">
                  <a:srgbClr val="000000">
                    <a:alpha val="43137"/>
                  </a:srgbClr>
                </a:outerShdw>
              </a:effectLst>
            </a:endParaRPr>
          </a:p>
          <a:p>
            <a:pPr lvl="1"/>
            <a:endParaRPr lang="en-US" dirty="0"/>
          </a:p>
        </p:txBody>
      </p:sp>
    </p:spTree>
    <p:extLst>
      <p:ext uri="{BB962C8B-B14F-4D97-AF65-F5344CB8AC3E}">
        <p14:creationId xmlns:p14="http://schemas.microsoft.com/office/powerpoint/2010/main" val="264472945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05522" y="1686757"/>
            <a:ext cx="5672832" cy="4348283"/>
          </a:xfrm>
        </p:spPr>
        <p:txBody>
          <a:bodyPr>
            <a:normAutofit lnSpcReduction="10000"/>
          </a:bodyPr>
          <a:lstStyle/>
          <a:p>
            <a:r>
              <a:rPr lang="en-US" altLang="en-US" sz="2000" b="1" dirty="0"/>
              <a:t>1823  A visit by the angel Moroni</a:t>
            </a:r>
          </a:p>
          <a:p>
            <a:pPr lvl="1"/>
            <a:r>
              <a:rPr lang="en-US" altLang="en-US" sz="2000" dirty="0"/>
              <a:t>You will be given golden plates on the hill Cumorah</a:t>
            </a:r>
          </a:p>
          <a:p>
            <a:pPr lvl="1"/>
            <a:endParaRPr lang="en-US" altLang="en-US" sz="2000" dirty="0"/>
          </a:p>
          <a:p>
            <a:r>
              <a:rPr lang="en-US" altLang="en-US" sz="2000" b="1" dirty="0"/>
              <a:t>1827  Dug up golden plates.  </a:t>
            </a:r>
            <a:r>
              <a:rPr lang="en-US" altLang="en-US" sz="2000" dirty="0"/>
              <a:t>Written in   “Reformed Egyptian.”</a:t>
            </a:r>
          </a:p>
          <a:p>
            <a:endParaRPr lang="en-US" altLang="en-US" sz="2000" dirty="0"/>
          </a:p>
          <a:p>
            <a:r>
              <a:rPr lang="en-US" altLang="en-US" sz="2000" b="1" dirty="0"/>
              <a:t>Used the “</a:t>
            </a:r>
            <a:r>
              <a:rPr lang="en-US" altLang="en-US" sz="2000" b="1" dirty="0" err="1"/>
              <a:t>Urrim</a:t>
            </a:r>
            <a:r>
              <a:rPr lang="en-US" altLang="en-US" sz="2000" b="1" dirty="0"/>
              <a:t> and the Thummim” with his head in a hat to translate the Book of Mormon.</a:t>
            </a:r>
          </a:p>
          <a:p>
            <a:endParaRPr lang="en-US" altLang="en-US" sz="2000" dirty="0"/>
          </a:p>
          <a:p>
            <a:r>
              <a:rPr lang="en-US" altLang="en-US" sz="2000" b="1" dirty="0"/>
              <a:t>Conveniently, God took the golden plates back   to heaven.</a:t>
            </a:r>
            <a:endParaRPr lang="en-US" altLang="en-US" sz="2400" b="1" dirty="0"/>
          </a:p>
          <a:p>
            <a:pPr lvl="1"/>
            <a:endParaRPr lang="en-US" dirty="0"/>
          </a:p>
        </p:txBody>
      </p:sp>
      <p:pic>
        <p:nvPicPr>
          <p:cNvPr id="4" name="Picture 5">
            <a:extLst>
              <a:ext uri="{FF2B5EF4-FFF2-40B4-BE49-F238E27FC236}">
                <a16:creationId xmlns:a16="http://schemas.microsoft.com/office/drawing/2014/main" id="{0FA166CF-64D1-4C93-A632-B62D001AD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560" y="365804"/>
            <a:ext cx="4974545" cy="510284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14D51A2-37C6-41B5-91A2-34D21019015F}"/>
              </a:ext>
            </a:extLst>
          </p:cNvPr>
          <p:cNvSpPr>
            <a:spLocks noGrp="1" noChangeArrowheads="1"/>
          </p:cNvSpPr>
          <p:nvPr>
            <p:ph type="title"/>
          </p:nvPr>
        </p:nvSpPr>
        <p:spPr>
          <a:xfrm>
            <a:off x="1066800" y="365804"/>
            <a:ext cx="10058400" cy="1534017"/>
          </a:xfrm>
        </p:spPr>
        <p:txBody>
          <a:bodyPr>
            <a:normAutofit/>
          </a:bodyPr>
          <a:lstStyle/>
          <a:p>
            <a:r>
              <a:rPr lang="en-US" altLang="en-US" sz="4000" dirty="0"/>
              <a:t>Early History</a:t>
            </a:r>
          </a:p>
        </p:txBody>
      </p:sp>
      <p:sp>
        <p:nvSpPr>
          <p:cNvPr id="8" name="Text Box 6">
            <a:extLst>
              <a:ext uri="{FF2B5EF4-FFF2-40B4-BE49-F238E27FC236}">
                <a16:creationId xmlns:a16="http://schemas.microsoft.com/office/drawing/2014/main" id="{2F54E014-90C0-4141-A40B-5E9C6A81AA9F}"/>
              </a:ext>
            </a:extLst>
          </p:cNvPr>
          <p:cNvSpPr txBox="1">
            <a:spLocks noChangeArrowheads="1"/>
          </p:cNvSpPr>
          <p:nvPr/>
        </p:nvSpPr>
        <p:spPr bwMode="auto">
          <a:xfrm>
            <a:off x="6853559" y="5468645"/>
            <a:ext cx="49745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eaLnBrk="0" fontAlgn="base" hangingPunct="0">
              <a:spcBef>
                <a:spcPct val="50000"/>
              </a:spcBef>
              <a:spcAft>
                <a:spcPct val="0"/>
              </a:spcAft>
            </a:pPr>
            <a:r>
              <a:rPr lang="en-US" altLang="en-US" sz="2000" dirty="0">
                <a:solidFill>
                  <a:srgbClr val="FFFFFF"/>
                </a:solidFill>
                <a:effectLst>
                  <a:outerShdw blurRad="38100" dist="38100" dir="2700000" algn="tl">
                    <a:srgbClr val="000000">
                      <a:alpha val="43137"/>
                    </a:srgbClr>
                  </a:outerShdw>
                </a:effectLst>
                <a:latin typeface="Tahoma" panose="020B0604030504040204" pitchFamily="34" charset="0"/>
              </a:rPr>
              <a:t>The Hill Cumorah</a:t>
            </a:r>
          </a:p>
        </p:txBody>
      </p:sp>
    </p:spTree>
    <p:extLst>
      <p:ext uri="{BB962C8B-B14F-4D97-AF65-F5344CB8AC3E}">
        <p14:creationId xmlns:p14="http://schemas.microsoft.com/office/powerpoint/2010/main" val="279508370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6840F1-7594-440E-87AC-7E3EDE7FF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730477" y="0"/>
            <a:ext cx="15702116" cy="47293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D96BDC3B-F890-4334-B205-F862D8028E5B}"/>
              </a:ext>
            </a:extLst>
          </p:cNvPr>
          <p:cNvPicPr>
            <a:picLocks noChangeAspect="1"/>
          </p:cNvPicPr>
          <p:nvPr/>
        </p:nvPicPr>
        <p:blipFill>
          <a:blip r:embed="rId4"/>
          <a:stretch>
            <a:fillRect/>
          </a:stretch>
        </p:blipFill>
        <p:spPr>
          <a:xfrm>
            <a:off x="0" y="4159045"/>
            <a:ext cx="12192000" cy="2698954"/>
          </a:xfrm>
          <a:prstGeom prst="rect">
            <a:avLst/>
          </a:prstGeom>
        </p:spPr>
      </p:pic>
    </p:spTree>
    <p:extLst>
      <p:ext uri="{BB962C8B-B14F-4D97-AF65-F5344CB8AC3E}">
        <p14:creationId xmlns:p14="http://schemas.microsoft.com/office/powerpoint/2010/main" val="12891384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33651" y="385011"/>
            <a:ext cx="10886171" cy="1443789"/>
          </a:xfrm>
        </p:spPr>
        <p:txBody>
          <a:bodyPr>
            <a:normAutofit fontScale="90000"/>
          </a:bodyPr>
          <a:lstStyle/>
          <a:p>
            <a:r>
              <a:rPr lang="en-US" altLang="en-US" sz="6000" b="1" dirty="0">
                <a:solidFill>
                  <a:srgbClr val="7030A0"/>
                </a:solidFill>
                <a:effectLst>
                  <a:outerShdw blurRad="38100" dist="38100" dir="2700000" algn="tl">
                    <a:srgbClr val="000000">
                      <a:alpha val="43137"/>
                    </a:srgbClr>
                  </a:outerShdw>
                </a:effectLst>
              </a:rPr>
              <a:t>Study #3 The Plan of Redemption</a:t>
            </a:r>
            <a:br>
              <a:rPr lang="en-US" altLang="en-US" sz="7200" b="1" dirty="0">
                <a:solidFill>
                  <a:srgbClr val="7030A0"/>
                </a:solidFill>
                <a:effectLst>
                  <a:outerShdw blurRad="38100" dist="38100" dir="2700000" algn="tl">
                    <a:srgbClr val="000000">
                      <a:alpha val="43137"/>
                    </a:srgbClr>
                  </a:outerShdw>
                </a:effectLst>
              </a:rPr>
            </a:br>
            <a:r>
              <a:rPr lang="en-US" altLang="en-US" sz="4000" b="1" dirty="0">
                <a:solidFill>
                  <a:srgbClr val="7030A0"/>
                </a:solidFill>
                <a:effectLst>
                  <a:outerShdw blurRad="38100" dist="38100" dir="2700000" algn="tl">
                    <a:srgbClr val="000000">
                      <a:alpha val="43137"/>
                    </a:srgbClr>
                  </a:outerShdw>
                </a:effectLst>
              </a:rPr>
              <a:t>Atonement in Christ before foundation of the world</a:t>
            </a:r>
            <a:endParaRPr lang="en-US" sz="4000" dirty="0">
              <a:solidFill>
                <a:srgbClr val="7030A0"/>
              </a:solidFill>
              <a:effectLst>
                <a:outerShdw blurRad="38100" dist="38100" dir="2700000" algn="tl">
                  <a:srgbClr val="000000">
                    <a:alpha val="43137"/>
                  </a:srgbClr>
                </a:outerShdw>
              </a:effectLst>
            </a:endParaRPr>
          </a:p>
        </p:txBody>
      </p:sp>
      <p:sp>
        <p:nvSpPr>
          <p:cNvPr id="4" name="Text Box 4">
            <a:extLst>
              <a:ext uri="{FF2B5EF4-FFF2-40B4-BE49-F238E27FC236}">
                <a16:creationId xmlns:a16="http://schemas.microsoft.com/office/drawing/2014/main" id="{5EE397A6-8384-4434-BB05-2BFE8447B279}"/>
              </a:ext>
            </a:extLst>
          </p:cNvPr>
          <p:cNvSpPr txBox="1">
            <a:spLocks noChangeArrowheads="1"/>
          </p:cNvSpPr>
          <p:nvPr/>
        </p:nvSpPr>
        <p:spPr bwMode="auto">
          <a:xfrm>
            <a:off x="1061988" y="1905802"/>
            <a:ext cx="5034012" cy="1323439"/>
          </a:xfrm>
          <a:prstGeom prst="rect">
            <a:avLst/>
          </a:prstGeom>
          <a:solidFill>
            <a:schemeClr val="accent2">
              <a:lumMod val="75000"/>
            </a:schemeClr>
          </a:solidFill>
          <a:ln>
            <a:noFill/>
          </a:ln>
          <a:effectLst/>
        </p:spPr>
        <p:txBody>
          <a:bodyPr wrap="square">
            <a:spAutoFit/>
          </a:bodyPr>
          <a:lstStyle/>
          <a:p>
            <a:pPr defTabSz="914400" fontAlgn="base">
              <a:spcBef>
                <a:spcPct val="0"/>
              </a:spcBef>
              <a:spcAft>
                <a:spcPct val="0"/>
              </a:spcAft>
            </a:pPr>
            <a:r>
              <a:rPr lang="es-MX" altLang="en-US" sz="2400" b="1" u="sng"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Law</a:t>
            </a:r>
            <a:r>
              <a:rPr lang="es-MX" altLang="en-US" sz="2400" b="1" u="sng"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MX" altLang="en-US" sz="2400" b="1" u="sng"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a:t>
            </a:r>
            <a:r>
              <a:rPr lang="es-MX" altLang="en-US" sz="2400" b="1" u="sng"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Moses</a:t>
            </a:r>
            <a:r>
              <a:rPr lang="es-MX"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1500-400 BC	</a:t>
            </a:r>
            <a:endParaRPr lang="en-US"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endParaRPr lang="en-US" altLang="en-US" sz="8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sz="2400"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Leviticus</a:t>
            </a:r>
            <a:r>
              <a:rPr lang="es-MX"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16	     Animal </a:t>
            </a:r>
            <a:r>
              <a:rPr lang="es-MX" altLang="en-US" sz="2400"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Sacrifices</a:t>
            </a:r>
            <a:endParaRPr lang="en-US"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n-US"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Exodus 20:8	     Keep the Sabbath</a:t>
            </a:r>
            <a:r>
              <a:rPr lang="es-MX"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rPr>
              <a:t> </a:t>
            </a:r>
          </a:p>
        </p:txBody>
      </p:sp>
      <p:sp>
        <p:nvSpPr>
          <p:cNvPr id="7" name="Text Box 5">
            <a:extLst>
              <a:ext uri="{FF2B5EF4-FFF2-40B4-BE49-F238E27FC236}">
                <a16:creationId xmlns:a16="http://schemas.microsoft.com/office/drawing/2014/main" id="{422B4A4B-DC3A-4C6C-A615-E019A52ECA48}"/>
              </a:ext>
            </a:extLst>
          </p:cNvPr>
          <p:cNvSpPr txBox="1">
            <a:spLocks noChangeArrowheads="1"/>
          </p:cNvSpPr>
          <p:nvPr/>
        </p:nvSpPr>
        <p:spPr bwMode="auto">
          <a:xfrm>
            <a:off x="6468177" y="2464067"/>
            <a:ext cx="5034012" cy="2548841"/>
          </a:xfrm>
          <a:prstGeom prst="rect">
            <a:avLst/>
          </a:prstGeom>
          <a:solidFill>
            <a:schemeClr val="accent2">
              <a:lumMod val="75000"/>
            </a:schemeClr>
          </a:solidFill>
          <a:ln>
            <a:noFill/>
          </a:ln>
          <a:effectLst/>
        </p:spPr>
        <p:txBody>
          <a:bodyPr wrap="square">
            <a:spAutoFit/>
          </a:bodyPr>
          <a:lstStyle/>
          <a:p>
            <a:pPr defTabSz="914400" fontAlgn="base">
              <a:spcBef>
                <a:spcPct val="0"/>
              </a:spcBef>
              <a:spcAft>
                <a:spcPct val="0"/>
              </a:spcAft>
            </a:pPr>
            <a:r>
              <a:rPr lang="en-US" altLang="en-US" sz="2000" b="1" u="sng" dirty="0">
                <a:solidFill>
                  <a:srgbClr val="FFFFFF"/>
                </a:solidFill>
                <a:effectLst>
                  <a:outerShdw blurRad="38100" dist="38100" dir="2700000" algn="tl">
                    <a:srgbClr val="000000">
                      <a:alpha val="43137"/>
                    </a:srgbClr>
                  </a:outerShdw>
                </a:effectLst>
                <a:latin typeface="Times New Roman" panose="02020603050405020304" pitchFamily="18" charset="0"/>
              </a:rPr>
              <a:t>New Testament</a:t>
            </a:r>
            <a:r>
              <a:rPr lang="en-US" altLang="en-US" sz="2000" b="1" dirty="0">
                <a:solidFill>
                  <a:srgbClr val="FFFFFF"/>
                </a:solidFill>
                <a:effectLst>
                  <a:outerShdw blurRad="38100" dist="38100" dir="2700000" algn="tl">
                    <a:srgbClr val="000000">
                      <a:alpha val="43137"/>
                    </a:srgbClr>
                  </a:outerShdw>
                </a:effectLst>
                <a:latin typeface="Times New Roman" panose="02020603050405020304" pitchFamily="18" charset="0"/>
              </a:rPr>
              <a:t>                 after AD 30</a:t>
            </a:r>
          </a:p>
          <a:p>
            <a:pPr defTabSz="914400" fontAlgn="base">
              <a:spcBef>
                <a:spcPct val="0"/>
              </a:spcBef>
              <a:spcAft>
                <a:spcPct val="0"/>
              </a:spcAft>
            </a:pPr>
            <a:endParaRPr lang="en-US" altLang="en-US" sz="800" b="1" dirty="0">
              <a:solidFill>
                <a:srgbClr val="FFFFFF"/>
              </a:solidFill>
              <a:effectLst>
                <a:outerShdw blurRad="38100" dist="38100" dir="2700000" algn="tl">
                  <a:srgbClr val="000000">
                    <a:alpha val="43137"/>
                  </a:srgbClr>
                </a:outerShdw>
              </a:effectLst>
              <a:latin typeface="Times New Roman" panose="02020603050405020304" pitchFamily="18" charset="0"/>
            </a:endParaRPr>
          </a:p>
          <a:p>
            <a:pPr defTabSz="914400" fontAlgn="base">
              <a:spcBef>
                <a:spcPct val="0"/>
              </a:spcBef>
              <a:spcAft>
                <a:spcPct val="0"/>
              </a:spcAft>
            </a:pPr>
            <a:r>
              <a:rPr lang="en-US" altLang="en-US" b="1" dirty="0">
                <a:solidFill>
                  <a:srgbClr val="FFFFFF"/>
                </a:solidFill>
                <a:effectLst>
                  <a:outerShdw blurRad="38100" dist="38100" dir="2700000" algn="tl">
                    <a:srgbClr val="000000">
                      <a:alpha val="43137"/>
                    </a:srgbClr>
                  </a:outerShdw>
                </a:effectLst>
                <a:latin typeface="Times New Roman" panose="02020603050405020304" pitchFamily="18" charset="0"/>
              </a:rPr>
              <a:t>Hebrews 9:11-14                   When Christ came</a:t>
            </a:r>
          </a:p>
          <a:p>
            <a:pPr defTabSz="914400" fontAlgn="base">
              <a:spcBef>
                <a:spcPct val="0"/>
              </a:spcBef>
              <a:spcAft>
                <a:spcPct val="0"/>
              </a:spcAft>
            </a:pPr>
            <a:r>
              <a:rPr lang="en-US" altLang="en-US" b="1" dirty="0">
                <a:solidFill>
                  <a:srgbClr val="FFFFFF"/>
                </a:solidFill>
                <a:effectLst>
                  <a:outerShdw blurRad="38100" dist="38100" dir="2700000" algn="tl">
                    <a:srgbClr val="000000">
                      <a:alpha val="43137"/>
                    </a:srgbClr>
                  </a:outerShdw>
                </a:effectLst>
                <a:latin typeface="Times New Roman" panose="02020603050405020304" pitchFamily="18" charset="0"/>
              </a:rPr>
              <a:t>Colossians 2:14-16                Canceled the </a:t>
            </a:r>
          </a:p>
          <a:p>
            <a:pPr defTabSz="914400" fontAlgn="base">
              <a:spcBef>
                <a:spcPct val="0"/>
              </a:spcBef>
              <a:spcAft>
                <a:spcPct val="0"/>
              </a:spcAft>
            </a:pPr>
            <a:r>
              <a:rPr lang="en-US" altLang="en-US" b="1" dirty="0">
                <a:solidFill>
                  <a:srgbClr val="FFFFFF"/>
                </a:solidFill>
                <a:effectLst>
                  <a:outerShdw blurRad="38100" dist="38100" dir="2700000" algn="tl">
                    <a:srgbClr val="000000">
                      <a:alpha val="43137"/>
                    </a:srgbClr>
                  </a:outerShdw>
                </a:effectLst>
                <a:latin typeface="Times New Roman" panose="02020603050405020304" pitchFamily="18" charset="0"/>
              </a:rPr>
              <a:t>                                                written code</a:t>
            </a:r>
          </a:p>
          <a:p>
            <a:pPr defTabSz="914400" fontAlgn="base">
              <a:spcBef>
                <a:spcPct val="0"/>
              </a:spcBef>
              <a:spcAft>
                <a:spcPct val="0"/>
              </a:spcAft>
            </a:pPr>
            <a:r>
              <a:rPr lang="en-US" altLang="en-US" b="1" dirty="0">
                <a:solidFill>
                  <a:srgbClr val="FFFFFF"/>
                </a:solidFill>
                <a:effectLst>
                  <a:outerShdw blurRad="38100" dist="38100" dir="2700000" algn="tl">
                    <a:srgbClr val="000000">
                      <a:alpha val="43137"/>
                    </a:srgbClr>
                  </a:outerShdw>
                </a:effectLst>
                <a:latin typeface="Times New Roman" panose="02020603050405020304" pitchFamily="18" charset="0"/>
              </a:rPr>
              <a:t>John 3:16                               Belief in Christ</a:t>
            </a:r>
          </a:p>
          <a:p>
            <a:pPr defTabSz="914400" fontAlgn="base">
              <a:spcBef>
                <a:spcPct val="0"/>
              </a:spcBef>
              <a:spcAft>
                <a:spcPct val="0"/>
              </a:spcAft>
            </a:pPr>
            <a:r>
              <a:rPr lang="en-US" altLang="en-US" b="1" dirty="0">
                <a:solidFill>
                  <a:srgbClr val="FFFFFF"/>
                </a:solidFill>
                <a:effectLst>
                  <a:outerShdw blurRad="38100" dist="38100" dir="2700000" algn="tl">
                    <a:srgbClr val="000000">
                      <a:alpha val="43137"/>
                    </a:srgbClr>
                  </a:outerShdw>
                </a:effectLst>
                <a:latin typeface="Times New Roman" panose="02020603050405020304" pitchFamily="18" charset="0"/>
              </a:rPr>
              <a:t>Romans 3:25	                Atonement in Christ</a:t>
            </a:r>
          </a:p>
          <a:p>
            <a:pPr defTabSz="914400" fontAlgn="base">
              <a:spcBef>
                <a:spcPct val="0"/>
              </a:spcBef>
              <a:spcAft>
                <a:spcPct val="0"/>
              </a:spcAft>
            </a:pPr>
            <a:r>
              <a:rPr lang="en-US" altLang="en-US" b="1" dirty="0">
                <a:solidFill>
                  <a:srgbClr val="FFFFFF"/>
                </a:solidFill>
                <a:effectLst>
                  <a:outerShdw blurRad="38100" dist="38100" dir="2700000" algn="tl">
                    <a:srgbClr val="000000">
                      <a:alpha val="43137"/>
                    </a:srgbClr>
                  </a:outerShdw>
                </a:effectLst>
                <a:latin typeface="Times New Roman" panose="02020603050405020304" pitchFamily="18" charset="0"/>
              </a:rPr>
              <a:t>Acts 2:38                                Baptism into Christ</a:t>
            </a:r>
          </a:p>
          <a:p>
            <a:pPr defTabSz="914400" fontAlgn="base">
              <a:spcBef>
                <a:spcPct val="0"/>
              </a:spcBef>
              <a:spcAft>
                <a:spcPct val="0"/>
              </a:spcAft>
            </a:pPr>
            <a:r>
              <a:rPr lang="en-US" altLang="en-US" b="1" dirty="0">
                <a:solidFill>
                  <a:srgbClr val="FFFFFF"/>
                </a:solidFill>
                <a:effectLst>
                  <a:outerShdw blurRad="38100" dist="38100" dir="2700000" algn="tl">
                    <a:srgbClr val="000000">
                      <a:alpha val="43137"/>
                    </a:srgbClr>
                  </a:outerShdw>
                </a:effectLst>
                <a:latin typeface="Times New Roman" panose="02020603050405020304" pitchFamily="18" charset="0"/>
              </a:rPr>
              <a:t>Acts 11:26                              Becoming a Christian</a:t>
            </a:r>
            <a:endPar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endParaRPr>
          </a:p>
        </p:txBody>
      </p:sp>
      <p:sp>
        <p:nvSpPr>
          <p:cNvPr id="8" name="Text Box 6">
            <a:extLst>
              <a:ext uri="{FF2B5EF4-FFF2-40B4-BE49-F238E27FC236}">
                <a16:creationId xmlns:a16="http://schemas.microsoft.com/office/drawing/2014/main" id="{AE6DE69B-9A15-42E5-9333-991480E8C299}"/>
              </a:ext>
            </a:extLst>
          </p:cNvPr>
          <p:cNvSpPr txBox="1">
            <a:spLocks noChangeArrowheads="1"/>
          </p:cNvSpPr>
          <p:nvPr/>
        </p:nvSpPr>
        <p:spPr bwMode="auto">
          <a:xfrm>
            <a:off x="689811" y="3561346"/>
            <a:ext cx="5547359" cy="2431435"/>
          </a:xfrm>
          <a:prstGeom prst="rect">
            <a:avLst/>
          </a:prstGeom>
          <a:solidFill>
            <a:schemeClr val="accent2">
              <a:lumMod val="75000"/>
            </a:schemeClr>
          </a:solidFill>
          <a:ln>
            <a:noFill/>
          </a:ln>
          <a:effectLst/>
        </p:spPr>
        <p:txBody>
          <a:bodyPr wrap="square">
            <a:spAutoFit/>
          </a:bodyPr>
          <a:lstStyle/>
          <a:p>
            <a:pPr algn="ctr" defTabSz="914400" fontAlgn="base">
              <a:spcBef>
                <a:spcPct val="0"/>
              </a:spcBef>
              <a:spcAft>
                <a:spcPct val="0"/>
              </a:spcAft>
            </a:pPr>
            <a:r>
              <a:rPr lang="es-MX" altLang="en-US" sz="2800" b="1" u="sng"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Book </a:t>
            </a:r>
            <a:r>
              <a:rPr lang="es-MX" altLang="en-US" sz="2800" b="1" u="sng"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a:t>
            </a:r>
            <a:r>
              <a:rPr lang="es-MX" altLang="en-US" sz="2800" b="1" u="sng"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MX" altLang="en-US" sz="2800" b="1" u="sng"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Mormon</a:t>
            </a:r>
            <a:endParaRPr lang="en-US" altLang="en-US" sz="28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914400" fontAlgn="base">
              <a:spcBef>
                <a:spcPct val="0"/>
              </a:spcBef>
              <a:spcAft>
                <a:spcPct val="0"/>
              </a:spcAft>
            </a:pPr>
            <a:endParaRPr lang="es-MX" altLang="en-US" sz="8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Jarom</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1:5,11	   </a:t>
            </a: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Law</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Moses / Sabbath	399 BC    </a:t>
            </a:r>
            <a:endParaRPr lang="en-US"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914400" fontAlgn="base">
              <a:spcBef>
                <a:spcPct val="0"/>
              </a:spcBef>
              <a:spcAft>
                <a:spcPct val="0"/>
              </a:spcAft>
            </a:pP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Nephi</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25:24-27	   </a:t>
            </a: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Belief</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a:t>
            </a: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Christ</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545 BC	</a:t>
            </a:r>
          </a:p>
          <a:p>
            <a:pPr defTabSz="914400" fontAlgn="base">
              <a:spcBef>
                <a:spcPct val="0"/>
              </a:spcBef>
              <a:spcAft>
                <a:spcPct val="0"/>
              </a:spcAft>
            </a:pP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Mosiah</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4:2	   </a:t>
            </a: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Atonement</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Applied</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124 BC </a:t>
            </a:r>
          </a:p>
          <a:p>
            <a:pPr defTabSz="914400" fontAlgn="base">
              <a:spcBef>
                <a:spcPct val="0"/>
              </a:spcBef>
              <a:spcAft>
                <a:spcPct val="0"/>
              </a:spcAft>
            </a:pP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Alma 7:14	   </a:t>
            </a: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Baptism</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Remit</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MX" altLang="en-US"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Sins</a:t>
            </a: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83 BC</a:t>
            </a:r>
          </a:p>
          <a:p>
            <a:pPr defTabSz="914400" fontAlgn="base">
              <a:spcBef>
                <a:spcPct val="0"/>
              </a:spcBef>
              <a:spcAft>
                <a:spcPct val="0"/>
              </a:spcAft>
            </a:pPr>
            <a:r>
              <a:rPr lang="es-MX" altLang="en-US"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Alma 46:15	   Christian 		  73 BC</a:t>
            </a:r>
            <a:r>
              <a:rPr lang="es-MX" altLang="en-US"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defTabSz="914400" fontAlgn="base">
              <a:spcBef>
                <a:spcPct val="0"/>
              </a:spcBef>
              <a:spcAft>
                <a:spcPct val="0"/>
              </a:spcAft>
            </a:pPr>
            <a:endParaRPr lang="es-MX" altLang="en-US" sz="800"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41747788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3600" b="1" u="sng" dirty="0">
                <a:ln w="6731" cap="flat" cmpd="sng" algn="ctr">
                  <a:solidFill>
                    <a:srgbClr val="FFFFFF"/>
                  </a:solidFill>
                  <a:prstDash val="solid"/>
                  <a:round/>
                </a:ln>
                <a:solidFill>
                  <a:srgbClr val="262626"/>
                </a:solidFill>
                <a:effectLst>
                  <a:outerShdw dist="38100" dir="2700000" algn="bl">
                    <a:schemeClr val="accent5"/>
                  </a:outerShdw>
                </a:effectLst>
                <a:latin typeface="Times New Roman" panose="02020603050405020304" pitchFamily="18" charset="0"/>
                <a:ea typeface="Calibri" panose="020F0502020204030204" pitchFamily="34" charset="0"/>
                <a:cs typeface="Times New Roman" panose="02020603050405020304" pitchFamily="18" charset="0"/>
              </a:rPr>
              <a:t>JUDGEMENT  PREPARED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600" b="1" u="sng" dirty="0">
                <a:ln w="6731" cap="flat" cmpd="sng" algn="ctr">
                  <a:solidFill>
                    <a:srgbClr val="FFFFFF"/>
                  </a:solidFill>
                  <a:prstDash val="solid"/>
                  <a:round/>
                </a:ln>
                <a:solidFill>
                  <a:srgbClr val="262626"/>
                </a:solidFill>
                <a:effectLst>
                  <a:outerShdw dist="38100" dir="2700000" algn="bl">
                    <a:schemeClr val="accent5"/>
                  </a:outerShdw>
                </a:effectLst>
                <a:latin typeface="Times New Roman" panose="02020603050405020304" pitchFamily="18" charset="0"/>
                <a:ea typeface="Calibri" panose="020F0502020204030204" pitchFamily="34" charset="0"/>
                <a:cs typeface="Times New Roman" panose="02020603050405020304" pitchFamily="18" charset="0"/>
              </a:rPr>
              <a:t>FIVE STATES FIVE STEPS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58E4DE3-7EBE-4E3D-914E-7CAB30E41149}"/>
              </a:ext>
            </a:extLst>
          </p:cNvPr>
          <p:cNvSpPr txBox="1"/>
          <p:nvPr/>
        </p:nvSpPr>
        <p:spPr>
          <a:xfrm>
            <a:off x="3455468" y="2175309"/>
            <a:ext cx="5690937" cy="4052904"/>
          </a:xfrm>
          <a:prstGeom prst="rect">
            <a:avLst/>
          </a:prstGeom>
          <a:noFill/>
        </p:spPr>
        <p:txBody>
          <a:bodyPr wrap="square">
            <a:spAutoFit/>
          </a:bodyPr>
          <a:lstStyle/>
          <a:p>
            <a:pPr marL="0" marR="0">
              <a:lnSpc>
                <a:spcPct val="107000"/>
              </a:lnSpc>
              <a:spcBef>
                <a:spcPts val="0"/>
              </a:spcBef>
              <a:spcAft>
                <a:spcPts val="8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0"/>
              </a:spcAft>
              <a:buFont typeface="Times New Roman" panose="02020603050405020304" pitchFamily="18" charset="0"/>
              <a:buChar char="•"/>
              <a:tabLst>
                <a:tab pos="457200" algn="l"/>
              </a:tabLst>
            </a:pPr>
            <a:r>
              <a:rPr lang="en-US" sz="2400" b="1" u="sng" dirty="0">
                <a:solidFill>
                  <a:srgbClr val="0563C1"/>
                </a:solidFill>
                <a:effectLst/>
                <a:ea typeface="Times New Roman" panose="02020603050405020304" pitchFamily="18" charset="0"/>
              </a:rPr>
              <a:t>EXEMPTION:</a:t>
            </a:r>
            <a:endParaRPr lang="en-US" sz="2400" dirty="0">
              <a:effectLst/>
            </a:endParaRPr>
          </a:p>
          <a:p>
            <a:pPr marL="342900" marR="0" lvl="0" indent="-342900" fontAlgn="base">
              <a:spcBef>
                <a:spcPts val="0"/>
              </a:spcBef>
              <a:spcAft>
                <a:spcPts val="0"/>
              </a:spcAft>
              <a:buFont typeface="Times New Roman" panose="02020603050405020304" pitchFamily="18" charset="0"/>
              <a:buChar char="•"/>
              <a:tabLst>
                <a:tab pos="457200" algn="l"/>
              </a:tabLst>
            </a:pPr>
            <a:r>
              <a:rPr lang="en-US" sz="2400" b="1" dirty="0">
                <a:solidFill>
                  <a:srgbClr val="000000"/>
                </a:solidFill>
                <a:effectLst/>
                <a:ea typeface="Times New Roman" panose="02020603050405020304" pitchFamily="18" charset="0"/>
              </a:rPr>
              <a:t>Ezekiel 18: 20;  Matthew 18: 1 </a:t>
            </a:r>
            <a:r>
              <a:rPr lang="en-US" sz="2400" b="1" dirty="0">
                <a:solidFill>
                  <a:srgbClr val="000000"/>
                </a:solidFill>
                <a:effectLst/>
                <a:latin typeface="Times" panose="02020603050405020304" pitchFamily="18" charset="0"/>
                <a:ea typeface="Times New Roman" panose="02020603050405020304" pitchFamily="18" charset="0"/>
              </a:rPr>
              <a:t>–</a:t>
            </a:r>
            <a:r>
              <a:rPr lang="en-US" sz="2400" b="1" dirty="0">
                <a:solidFill>
                  <a:srgbClr val="000000"/>
                </a:solidFill>
                <a:effectLst/>
                <a:ea typeface="Times New Roman" panose="02020603050405020304" pitchFamily="18" charset="0"/>
              </a:rPr>
              <a:t> 3</a:t>
            </a:r>
            <a:endParaRPr lang="en-US" sz="2400" dirty="0">
              <a:effectLst/>
            </a:endParaRPr>
          </a:p>
          <a:p>
            <a:pPr marL="342900" marR="0" lvl="0" indent="-342900" fontAlgn="base">
              <a:spcBef>
                <a:spcPts val="0"/>
              </a:spcBef>
              <a:spcAft>
                <a:spcPts val="0"/>
              </a:spcAft>
              <a:buFont typeface="Times New Roman" panose="02020603050405020304" pitchFamily="18" charset="0"/>
              <a:buChar char="•"/>
              <a:tabLst>
                <a:tab pos="457200" algn="l"/>
              </a:tabLst>
            </a:pPr>
            <a:r>
              <a:rPr lang="en-US" sz="2400" b="1" u="sng" dirty="0">
                <a:solidFill>
                  <a:srgbClr val="0563C1"/>
                </a:solidFill>
                <a:effectLst/>
                <a:ea typeface="Times New Roman" panose="02020603050405020304" pitchFamily="18" charset="0"/>
              </a:rPr>
              <a:t>CONDEMNATION:</a:t>
            </a:r>
            <a:endParaRPr lang="en-US" sz="2400" dirty="0">
              <a:effectLst/>
            </a:endParaRPr>
          </a:p>
          <a:p>
            <a:pPr marL="342900" marR="0" lvl="0" indent="-342900" fontAlgn="base">
              <a:spcBef>
                <a:spcPts val="0"/>
              </a:spcBef>
              <a:spcAft>
                <a:spcPts val="0"/>
              </a:spcAft>
              <a:buFont typeface="Times New Roman" panose="02020603050405020304" pitchFamily="18" charset="0"/>
              <a:buChar char="•"/>
              <a:tabLst>
                <a:tab pos="457200" algn="l"/>
              </a:tabLst>
            </a:pPr>
            <a:r>
              <a:rPr lang="en-US" sz="2400" b="1" dirty="0">
                <a:solidFill>
                  <a:srgbClr val="000000"/>
                </a:solidFill>
                <a:effectLst/>
                <a:ea typeface="Times New Roman" panose="02020603050405020304" pitchFamily="18" charset="0"/>
              </a:rPr>
              <a:t>Galatians 3: 22</a:t>
            </a:r>
            <a:endParaRPr lang="en-US" sz="2400" dirty="0">
              <a:effectLst/>
            </a:endParaRPr>
          </a:p>
          <a:p>
            <a:pPr marL="342900" marR="0" lvl="0" indent="-342900" fontAlgn="base">
              <a:spcBef>
                <a:spcPts val="0"/>
              </a:spcBef>
              <a:spcAft>
                <a:spcPts val="0"/>
              </a:spcAft>
              <a:buFont typeface="Times New Roman" panose="02020603050405020304" pitchFamily="18" charset="0"/>
              <a:buChar char="•"/>
              <a:tabLst>
                <a:tab pos="457200" algn="l"/>
              </a:tabLst>
            </a:pPr>
            <a:r>
              <a:rPr lang="en-US" sz="2400" b="1" u="sng" dirty="0">
                <a:solidFill>
                  <a:srgbClr val="0563C1"/>
                </a:solidFill>
                <a:effectLst/>
                <a:ea typeface="Times New Roman" panose="02020603050405020304" pitchFamily="18" charset="0"/>
              </a:rPr>
              <a:t>JUSTIFICATION:</a:t>
            </a:r>
            <a:endParaRPr lang="en-US" sz="2400" dirty="0">
              <a:effectLst/>
            </a:endParaRPr>
          </a:p>
          <a:p>
            <a:pPr marL="342900" marR="0" lvl="0" indent="-342900" fontAlgn="base">
              <a:spcBef>
                <a:spcPts val="0"/>
              </a:spcBef>
              <a:spcAft>
                <a:spcPts val="0"/>
              </a:spcAft>
              <a:buFont typeface="Times New Roman" panose="02020603050405020304" pitchFamily="18" charset="0"/>
              <a:buChar char="•"/>
              <a:tabLst>
                <a:tab pos="457200" algn="l"/>
              </a:tabLst>
            </a:pPr>
            <a:r>
              <a:rPr lang="en-US" sz="2400" b="1" dirty="0">
                <a:solidFill>
                  <a:srgbClr val="000000"/>
                </a:solidFill>
                <a:effectLst/>
                <a:ea typeface="Times New Roman" panose="02020603050405020304" pitchFamily="18" charset="0"/>
              </a:rPr>
              <a:t>Romans 5: 1, 2; 8: 1, 2</a:t>
            </a:r>
            <a:endParaRPr lang="en-US" sz="2400" dirty="0">
              <a:effectLst/>
            </a:endParaRPr>
          </a:p>
          <a:p>
            <a:pPr marL="342900" marR="0" lvl="0" indent="-342900" fontAlgn="base">
              <a:spcBef>
                <a:spcPts val="0"/>
              </a:spcBef>
              <a:spcAft>
                <a:spcPts val="0"/>
              </a:spcAft>
              <a:buFont typeface="Times New Roman" panose="02020603050405020304" pitchFamily="18" charset="0"/>
              <a:buChar char="•"/>
              <a:tabLst>
                <a:tab pos="457200" algn="l"/>
              </a:tabLst>
            </a:pPr>
            <a:r>
              <a:rPr lang="en-US" sz="2400" b="1" u="sng" dirty="0">
                <a:solidFill>
                  <a:srgbClr val="0563C1"/>
                </a:solidFill>
                <a:effectLst/>
                <a:ea typeface="Times New Roman" panose="02020603050405020304" pitchFamily="18" charset="0"/>
              </a:rPr>
              <a:t>DAMNATION:</a:t>
            </a:r>
            <a:endParaRPr lang="en-US" sz="2400" dirty="0">
              <a:effectLst/>
            </a:endParaRPr>
          </a:p>
          <a:p>
            <a:pPr marL="342900" marR="0" lvl="0" indent="-342900" fontAlgn="base">
              <a:spcBef>
                <a:spcPts val="0"/>
              </a:spcBef>
              <a:spcAft>
                <a:spcPts val="0"/>
              </a:spcAft>
              <a:buFont typeface="Times New Roman" panose="02020603050405020304" pitchFamily="18" charset="0"/>
              <a:buChar char="•"/>
              <a:tabLst>
                <a:tab pos="457200" algn="l"/>
              </a:tabLst>
            </a:pPr>
            <a:r>
              <a:rPr lang="en-US" sz="2400" b="1" dirty="0">
                <a:solidFill>
                  <a:srgbClr val="000000"/>
                </a:solidFill>
                <a:effectLst/>
                <a:ea typeface="Times New Roman" panose="02020603050405020304" pitchFamily="18" charset="0"/>
              </a:rPr>
              <a:t>Matthew 23: 3;  Mark 16: 16</a:t>
            </a:r>
            <a:endParaRPr lang="en-US" sz="2400" dirty="0">
              <a:effectLst/>
            </a:endParaRPr>
          </a:p>
          <a:p>
            <a:pPr marL="342900" marR="0" lvl="0" indent="-342900" fontAlgn="base">
              <a:spcBef>
                <a:spcPts val="0"/>
              </a:spcBef>
              <a:spcAft>
                <a:spcPts val="0"/>
              </a:spcAft>
              <a:buFont typeface="Times New Roman" panose="02020603050405020304" pitchFamily="18" charset="0"/>
              <a:buChar char="•"/>
              <a:tabLst>
                <a:tab pos="457200" algn="l"/>
              </a:tabLst>
            </a:pPr>
            <a:r>
              <a:rPr lang="en-US" sz="2400" b="1" u="sng" dirty="0">
                <a:solidFill>
                  <a:srgbClr val="0563C1"/>
                </a:solidFill>
                <a:effectLst/>
                <a:ea typeface="Times New Roman" panose="02020603050405020304" pitchFamily="18" charset="0"/>
              </a:rPr>
              <a:t>GLORIFICATION:</a:t>
            </a:r>
            <a:endParaRPr lang="en-US" sz="2400" dirty="0">
              <a:effectLst/>
            </a:endParaRPr>
          </a:p>
          <a:p>
            <a:pPr marL="342900" marR="0" lvl="0" indent="-342900" fontAlgn="base">
              <a:spcBef>
                <a:spcPts val="0"/>
              </a:spcBef>
              <a:spcAft>
                <a:spcPts val="0"/>
              </a:spcAft>
              <a:buFont typeface="Times New Roman" panose="02020603050405020304" pitchFamily="18" charset="0"/>
              <a:buChar char="•"/>
              <a:tabLst>
                <a:tab pos="457200" algn="l"/>
              </a:tabLst>
            </a:pPr>
            <a:r>
              <a:rPr lang="en-US" sz="2400" b="1" dirty="0">
                <a:solidFill>
                  <a:srgbClr val="000000"/>
                </a:solidFill>
                <a:effectLst/>
                <a:ea typeface="Times New Roman" panose="02020603050405020304" pitchFamily="18" charset="0"/>
              </a:rPr>
              <a:t>Romans 8: 17, 30;  II Thess. 1: 7 - 12</a:t>
            </a:r>
            <a:endParaRPr lang="en-US" sz="2400" dirty="0">
              <a:effectLst/>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45594" y="1578543"/>
            <a:ext cx="6278076"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4800" b="1" u="sng" dirty="0">
                <a:ln w="6731" cap="flat" cmpd="sng" algn="ctr">
                  <a:solidFill>
                    <a:srgbClr val="FFFFFF"/>
                  </a:solidFill>
                  <a:prstDash val="solid"/>
                  <a:round/>
                </a:ln>
                <a:solidFill>
                  <a:srgbClr val="262626"/>
                </a:solidFill>
                <a:effectLst>
                  <a:outerShdw dist="38100" dir="2700000" algn="bl">
                    <a:schemeClr val="accent5"/>
                  </a:outerShdw>
                </a:effectLst>
                <a:latin typeface="Times New Roman" panose="02020603050405020304" pitchFamily="18" charset="0"/>
                <a:ea typeface="Calibri" panose="020F0502020204030204" pitchFamily="34" charset="0"/>
                <a:cs typeface="Times New Roman" panose="02020603050405020304" pitchFamily="18" charset="0"/>
              </a:rPr>
              <a:t>Five States of the Soul</a:t>
            </a:r>
            <a:r>
              <a:rPr lang="en-US" sz="4800" b="1" dirty="0">
                <a:ln w="6731" cap="flat" cmpd="sng" algn="ctr">
                  <a:solidFill>
                    <a:srgbClr val="FFFFFF"/>
                  </a:solidFill>
                  <a:prstDash val="solid"/>
                  <a:round/>
                </a:ln>
                <a:solidFill>
                  <a:srgbClr val="262626"/>
                </a:solidFill>
                <a:effectLst>
                  <a:outerShdw dist="38100" dir="2700000" algn="bl">
                    <a:schemeClr val="accent5"/>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78614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xEl>
                                              <p:pRg st="1" end="1"/>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6">
                                            <p:txEl>
                                              <p:pRg st="2" end="2"/>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6">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6">
                                            <p:txEl>
                                              <p:pRg st="4" end="4"/>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6">
                                            <p:txEl>
                                              <p:pRg st="5" end="5"/>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6">
                                            <p:txEl>
                                              <p:pRg st="6" end="6"/>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6">
                                            <p:txEl>
                                              <p:pRg st="7" end="7"/>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6">
                                            <p:txEl>
                                              <p:pRg st="8" end="8"/>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6">
                                            <p:txEl>
                                              <p:pRg st="9" end="9"/>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6">
                                            <p:txEl>
                                              <p:pRg st="10" end="1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3600" b="1" u="sng" dirty="0">
                <a:ln w="6731" cap="flat" cmpd="sng" algn="ctr">
                  <a:solidFill>
                    <a:srgbClr val="FFFFFF"/>
                  </a:solidFill>
                  <a:prstDash val="solid"/>
                  <a:round/>
                </a:ln>
                <a:solidFill>
                  <a:srgbClr val="262626"/>
                </a:solidFill>
                <a:effectLst>
                  <a:outerShdw dist="38100" dir="2700000" algn="bl">
                    <a:schemeClr val="accent5"/>
                  </a:outerShdw>
                </a:effectLst>
                <a:latin typeface="Times New Roman" panose="02020603050405020304" pitchFamily="18" charset="0"/>
                <a:ea typeface="Calibri" panose="020F0502020204030204" pitchFamily="34" charset="0"/>
                <a:cs typeface="Times New Roman" panose="02020603050405020304" pitchFamily="18" charset="0"/>
              </a:rPr>
              <a:t>JUDGEMENT  PREPARED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600" b="1" u="sng" dirty="0">
                <a:ln w="6731" cap="flat" cmpd="sng" algn="ctr">
                  <a:solidFill>
                    <a:srgbClr val="FFFFFF"/>
                  </a:solidFill>
                  <a:prstDash val="solid"/>
                  <a:round/>
                </a:ln>
                <a:solidFill>
                  <a:srgbClr val="262626"/>
                </a:solidFill>
                <a:effectLst>
                  <a:outerShdw dist="38100" dir="2700000" algn="bl">
                    <a:schemeClr val="accent5"/>
                  </a:outerShdw>
                </a:effectLst>
                <a:latin typeface="Times New Roman" panose="02020603050405020304" pitchFamily="18" charset="0"/>
                <a:ea typeface="Calibri" panose="020F0502020204030204" pitchFamily="34" charset="0"/>
                <a:cs typeface="Times New Roman" panose="02020603050405020304" pitchFamily="18" charset="0"/>
              </a:rPr>
              <a:t>FIVE STATES FIVE STEPS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89708" y="1578543"/>
            <a:ext cx="6233961"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4800" b="1" u="sng" dirty="0">
                <a:ln w="6731" cap="flat" cmpd="sng" algn="ctr">
                  <a:solidFill>
                    <a:srgbClr val="FFFFFF"/>
                  </a:solidFill>
                  <a:prstDash val="solid"/>
                  <a:round/>
                </a:ln>
                <a:solidFill>
                  <a:srgbClr val="262626"/>
                </a:solidFill>
                <a:effectLst>
                  <a:outerShdw dist="38100" dir="2700000" algn="bl">
                    <a:schemeClr val="accent5"/>
                  </a:outerShdw>
                </a:effectLst>
                <a:latin typeface="Times New Roman" panose="02020603050405020304" pitchFamily="18" charset="0"/>
                <a:ea typeface="Calibri" panose="020F0502020204030204" pitchFamily="34" charset="0"/>
                <a:cs typeface="Times New Roman" panose="02020603050405020304" pitchFamily="18" charset="0"/>
              </a:rPr>
              <a:t>Five Steps for Saving</a:t>
            </a:r>
            <a:r>
              <a:rPr lang="en-US" sz="4800" b="1" dirty="0">
                <a:ln w="6731" cap="flat" cmpd="sng" algn="ctr">
                  <a:solidFill>
                    <a:srgbClr val="FFFFFF"/>
                  </a:solidFill>
                  <a:prstDash val="solid"/>
                  <a:round/>
                </a:ln>
                <a:solidFill>
                  <a:srgbClr val="262626"/>
                </a:solidFill>
                <a:effectLst>
                  <a:outerShdw dist="38100" dir="2700000" algn="bl">
                    <a:schemeClr val="accent5"/>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EA6F623-D3BA-4AC9-8E34-5E053417119D}"/>
              </a:ext>
            </a:extLst>
          </p:cNvPr>
          <p:cNvSpPr txBox="1"/>
          <p:nvPr/>
        </p:nvSpPr>
        <p:spPr>
          <a:xfrm>
            <a:off x="3157086" y="1863252"/>
            <a:ext cx="5989320" cy="4521302"/>
          </a:xfrm>
          <a:prstGeom prst="rect">
            <a:avLst/>
          </a:prstGeom>
          <a:noFill/>
        </p:spPr>
        <p:txBody>
          <a:bodyPr wrap="square">
            <a:spAutoFit/>
          </a:bodyPr>
          <a:lstStyle/>
          <a:p>
            <a:pPr marL="0" marR="0">
              <a:lnSpc>
                <a:spcPct val="107000"/>
              </a:lnSpc>
              <a:spcBef>
                <a:spcPts val="0"/>
              </a:spcBef>
              <a:spcAft>
                <a:spcPts val="800"/>
              </a:spcAft>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90000"/>
              </a:lnSpc>
              <a:spcBef>
                <a:spcPts val="0"/>
              </a:spcBef>
              <a:spcAft>
                <a:spcPts val="0"/>
              </a:spcAft>
              <a:buFont typeface="Times New Roman" panose="02020603050405020304" pitchFamily="18" charset="0"/>
              <a:buChar char="•"/>
              <a:tabLst>
                <a:tab pos="457200" algn="l"/>
              </a:tabLst>
            </a:pPr>
            <a:r>
              <a:rPr lang="en-US" sz="2800" b="1" u="sng" dirty="0">
                <a:solidFill>
                  <a:srgbClr val="0563C1"/>
                </a:solidFill>
                <a:effectLst/>
                <a:ea typeface="Times New Roman" panose="02020603050405020304" pitchFamily="18" charset="0"/>
              </a:rPr>
              <a:t>HEARING:</a:t>
            </a:r>
            <a:endParaRPr lang="en-US" sz="2800" dirty="0">
              <a:effectLst/>
            </a:endParaRPr>
          </a:p>
          <a:p>
            <a:pPr marL="342900" marR="0" lvl="0" indent="-342900" fontAlgn="base">
              <a:lnSpc>
                <a:spcPct val="90000"/>
              </a:lnSpc>
              <a:spcBef>
                <a:spcPts val="0"/>
              </a:spcBef>
              <a:spcAft>
                <a:spcPts val="0"/>
              </a:spcAft>
              <a:buFont typeface="Times New Roman" panose="02020603050405020304" pitchFamily="18" charset="0"/>
              <a:buChar char="•"/>
              <a:tabLst>
                <a:tab pos="457200" algn="l"/>
              </a:tabLst>
            </a:pPr>
            <a:r>
              <a:rPr lang="en-US" sz="2800" b="1" dirty="0">
                <a:solidFill>
                  <a:srgbClr val="000000"/>
                </a:solidFill>
                <a:effectLst/>
                <a:ea typeface="Times New Roman" panose="02020603050405020304" pitchFamily="18" charset="0"/>
              </a:rPr>
              <a:t>Romans 10: 17;  Matthew 7: 24 - 27</a:t>
            </a:r>
            <a:endParaRPr lang="en-US" sz="2800" dirty="0">
              <a:effectLst/>
            </a:endParaRPr>
          </a:p>
          <a:p>
            <a:pPr marL="342900" marR="0" lvl="0" indent="-342900" fontAlgn="base">
              <a:lnSpc>
                <a:spcPct val="90000"/>
              </a:lnSpc>
              <a:spcBef>
                <a:spcPts val="0"/>
              </a:spcBef>
              <a:spcAft>
                <a:spcPts val="0"/>
              </a:spcAft>
              <a:buFont typeface="Times New Roman" panose="02020603050405020304" pitchFamily="18" charset="0"/>
              <a:buChar char="•"/>
              <a:tabLst>
                <a:tab pos="457200" algn="l"/>
              </a:tabLst>
            </a:pPr>
            <a:r>
              <a:rPr lang="en-US" sz="2800" b="1" u="sng" dirty="0">
                <a:solidFill>
                  <a:srgbClr val="0563C1"/>
                </a:solidFill>
                <a:effectLst/>
                <a:ea typeface="Times New Roman" panose="02020603050405020304" pitchFamily="18" charset="0"/>
              </a:rPr>
              <a:t>BELIEVING:</a:t>
            </a:r>
            <a:endParaRPr lang="en-US" sz="2800" dirty="0">
              <a:effectLst/>
            </a:endParaRPr>
          </a:p>
          <a:p>
            <a:pPr marL="342900" marR="0" lvl="0" indent="-342900" fontAlgn="base">
              <a:lnSpc>
                <a:spcPct val="90000"/>
              </a:lnSpc>
              <a:spcBef>
                <a:spcPts val="0"/>
              </a:spcBef>
              <a:spcAft>
                <a:spcPts val="0"/>
              </a:spcAft>
              <a:buFont typeface="Times New Roman" panose="02020603050405020304" pitchFamily="18" charset="0"/>
              <a:buChar char="•"/>
              <a:tabLst>
                <a:tab pos="457200" algn="l"/>
              </a:tabLst>
            </a:pPr>
            <a:r>
              <a:rPr lang="en-US" sz="2800" b="1" dirty="0">
                <a:solidFill>
                  <a:srgbClr val="000000"/>
                </a:solidFill>
                <a:effectLst/>
                <a:ea typeface="Times New Roman" panose="02020603050405020304" pitchFamily="18" charset="0"/>
              </a:rPr>
              <a:t>Hebrews 11: 6;  Mark 16: 15, 16</a:t>
            </a:r>
            <a:endParaRPr lang="en-US" sz="2800" dirty="0">
              <a:effectLst/>
            </a:endParaRPr>
          </a:p>
          <a:p>
            <a:pPr marL="342900" marR="0" lvl="0" indent="-342900" fontAlgn="base">
              <a:lnSpc>
                <a:spcPct val="90000"/>
              </a:lnSpc>
              <a:spcBef>
                <a:spcPts val="0"/>
              </a:spcBef>
              <a:spcAft>
                <a:spcPts val="0"/>
              </a:spcAft>
              <a:buFont typeface="Times New Roman" panose="02020603050405020304" pitchFamily="18" charset="0"/>
              <a:buChar char="•"/>
              <a:tabLst>
                <a:tab pos="457200" algn="l"/>
              </a:tabLst>
            </a:pPr>
            <a:r>
              <a:rPr lang="en-US" sz="2800" b="1" u="sng" dirty="0">
                <a:solidFill>
                  <a:srgbClr val="0563C1"/>
                </a:solidFill>
                <a:effectLst/>
                <a:ea typeface="Times New Roman" panose="02020603050405020304" pitchFamily="18" charset="0"/>
              </a:rPr>
              <a:t>REPENTING:</a:t>
            </a:r>
            <a:endParaRPr lang="en-US" sz="2800" dirty="0">
              <a:effectLst/>
            </a:endParaRPr>
          </a:p>
          <a:p>
            <a:pPr marL="342900" marR="0" lvl="0" indent="-342900" fontAlgn="base">
              <a:lnSpc>
                <a:spcPct val="90000"/>
              </a:lnSpc>
              <a:spcBef>
                <a:spcPts val="0"/>
              </a:spcBef>
              <a:spcAft>
                <a:spcPts val="0"/>
              </a:spcAft>
              <a:buFont typeface="Times New Roman" panose="02020603050405020304" pitchFamily="18" charset="0"/>
              <a:buChar char="•"/>
              <a:tabLst>
                <a:tab pos="457200" algn="l"/>
              </a:tabLst>
            </a:pPr>
            <a:r>
              <a:rPr lang="en-US" sz="2800" b="1" dirty="0">
                <a:solidFill>
                  <a:srgbClr val="000000"/>
                </a:solidFill>
                <a:effectLst/>
                <a:ea typeface="Times New Roman" panose="02020603050405020304" pitchFamily="18" charset="0"/>
              </a:rPr>
              <a:t>Acts 2:  38; 17: 30;  Luke 13: 3</a:t>
            </a:r>
            <a:endParaRPr lang="en-US" sz="2800" dirty="0">
              <a:effectLst/>
            </a:endParaRPr>
          </a:p>
          <a:p>
            <a:pPr marL="342900" marR="0" lvl="0" indent="-342900" fontAlgn="base">
              <a:lnSpc>
                <a:spcPct val="90000"/>
              </a:lnSpc>
              <a:spcBef>
                <a:spcPts val="0"/>
              </a:spcBef>
              <a:spcAft>
                <a:spcPts val="0"/>
              </a:spcAft>
              <a:buFont typeface="Times New Roman" panose="02020603050405020304" pitchFamily="18" charset="0"/>
              <a:buChar char="•"/>
              <a:tabLst>
                <a:tab pos="457200" algn="l"/>
              </a:tabLst>
            </a:pPr>
            <a:r>
              <a:rPr lang="en-US" sz="2800" b="1" u="sng" dirty="0">
                <a:solidFill>
                  <a:srgbClr val="0563C1"/>
                </a:solidFill>
                <a:effectLst/>
                <a:ea typeface="Times New Roman" panose="02020603050405020304" pitchFamily="18" charset="0"/>
              </a:rPr>
              <a:t>CONFESSING:</a:t>
            </a:r>
            <a:endParaRPr lang="en-US" sz="2800" dirty="0">
              <a:effectLst/>
            </a:endParaRPr>
          </a:p>
          <a:p>
            <a:pPr marL="342900" marR="0" lvl="0" indent="-342900" fontAlgn="base">
              <a:lnSpc>
                <a:spcPct val="90000"/>
              </a:lnSpc>
              <a:spcBef>
                <a:spcPts val="0"/>
              </a:spcBef>
              <a:spcAft>
                <a:spcPts val="0"/>
              </a:spcAft>
              <a:buFont typeface="Times New Roman" panose="02020603050405020304" pitchFamily="18" charset="0"/>
              <a:buChar char="•"/>
              <a:tabLst>
                <a:tab pos="457200" algn="l"/>
              </a:tabLst>
            </a:pPr>
            <a:r>
              <a:rPr lang="en-US" sz="2800" b="1" dirty="0">
                <a:solidFill>
                  <a:srgbClr val="000000"/>
                </a:solidFill>
                <a:effectLst/>
                <a:ea typeface="Times New Roman" panose="02020603050405020304" pitchFamily="18" charset="0"/>
              </a:rPr>
              <a:t>Matthew 10:  32, 33;  Acts 8: 36, 37</a:t>
            </a:r>
            <a:endParaRPr lang="en-US" sz="2800" dirty="0">
              <a:effectLst/>
            </a:endParaRPr>
          </a:p>
          <a:p>
            <a:pPr marL="342900" marR="0" lvl="0" indent="-342900" fontAlgn="base">
              <a:lnSpc>
                <a:spcPct val="90000"/>
              </a:lnSpc>
              <a:spcBef>
                <a:spcPts val="0"/>
              </a:spcBef>
              <a:spcAft>
                <a:spcPts val="0"/>
              </a:spcAft>
              <a:buFont typeface="Times New Roman" panose="02020603050405020304" pitchFamily="18" charset="0"/>
              <a:buChar char="•"/>
              <a:tabLst>
                <a:tab pos="457200" algn="l"/>
              </a:tabLst>
            </a:pPr>
            <a:r>
              <a:rPr lang="en-US" sz="2800" b="1" u="sng" dirty="0">
                <a:solidFill>
                  <a:srgbClr val="0563C1"/>
                </a:solidFill>
                <a:effectLst/>
                <a:ea typeface="Times New Roman" panose="02020603050405020304" pitchFamily="18" charset="0"/>
              </a:rPr>
              <a:t>BAPTISM:</a:t>
            </a:r>
            <a:endParaRPr lang="en-US" sz="2800" dirty="0">
              <a:effectLst/>
            </a:endParaRPr>
          </a:p>
          <a:p>
            <a:pPr marL="342900" marR="0" lvl="0" indent="-342900" fontAlgn="base">
              <a:lnSpc>
                <a:spcPct val="90000"/>
              </a:lnSpc>
              <a:spcBef>
                <a:spcPts val="0"/>
              </a:spcBef>
              <a:spcAft>
                <a:spcPts val="0"/>
              </a:spcAft>
              <a:buFont typeface="Times New Roman" panose="02020603050405020304" pitchFamily="18" charset="0"/>
              <a:buChar char="•"/>
              <a:tabLst>
                <a:tab pos="457200" algn="l"/>
              </a:tabLst>
            </a:pPr>
            <a:r>
              <a:rPr lang="en-US" sz="2800" b="1" dirty="0">
                <a:solidFill>
                  <a:srgbClr val="000000"/>
                </a:solidFill>
                <a:effectLst/>
                <a:ea typeface="Times New Roman" panose="02020603050405020304" pitchFamily="18" charset="0"/>
              </a:rPr>
              <a:t>Romans 6:  3 </a:t>
            </a:r>
            <a:r>
              <a:rPr lang="en-US" sz="2800" b="1" dirty="0">
                <a:solidFill>
                  <a:srgbClr val="000000"/>
                </a:solidFill>
                <a:effectLst/>
                <a:latin typeface="Times" panose="02020603050405020304" pitchFamily="18" charset="0"/>
                <a:ea typeface="Times New Roman" panose="02020603050405020304" pitchFamily="18" charset="0"/>
              </a:rPr>
              <a:t>–</a:t>
            </a:r>
            <a:r>
              <a:rPr lang="en-US" sz="2800" b="1" dirty="0">
                <a:solidFill>
                  <a:srgbClr val="000000"/>
                </a:solidFill>
                <a:effectLst/>
                <a:ea typeface="Times New Roman" panose="02020603050405020304" pitchFamily="18" charset="0"/>
              </a:rPr>
              <a:t> 5;  Acts 8: 36 - 38  </a:t>
            </a:r>
            <a:endParaRPr lang="en-US" sz="2800" dirty="0">
              <a:effectLst/>
            </a:endParaRPr>
          </a:p>
        </p:txBody>
      </p:sp>
    </p:spTree>
    <p:extLst>
      <p:ext uri="{BB962C8B-B14F-4D97-AF65-F5344CB8AC3E}">
        <p14:creationId xmlns:p14="http://schemas.microsoft.com/office/powerpoint/2010/main" val="42778185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8">
                                            <p:txEl>
                                              <p:pRg st="3" end="3"/>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8">
                                            <p:txEl>
                                              <p:pRg st="4" end="4"/>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8">
                                            <p:txEl>
                                              <p:pRg st="5" end="5"/>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8">
                                            <p:txEl>
                                              <p:pRg st="6" end="6"/>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8">
                                            <p:txEl>
                                              <p:pRg st="7" end="7"/>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8">
                                            <p:txEl>
                                              <p:pRg st="8" end="8"/>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8">
                                            <p:txEl>
                                              <p:pRg st="9" end="9"/>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8">
                                            <p:txEl>
                                              <p:pRg st="10" end="10"/>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8">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35629" y="2627697"/>
            <a:ext cx="3137836" cy="1665170"/>
          </a:xfrm>
        </p:spPr>
        <p:txBody>
          <a:bodyPr>
            <a:noAutofit/>
          </a:bodyPr>
          <a:lstStyle/>
          <a:p>
            <a:r>
              <a:rPr lang="en-US" sz="9600" dirty="0" err="1">
                <a:solidFill>
                  <a:schemeClr val="accent2">
                    <a:lumMod val="75000"/>
                  </a:schemeClr>
                </a:solidFill>
                <a:effectLst>
                  <a:outerShdw blurRad="38100" dist="38100" dir="2700000" algn="tl">
                    <a:srgbClr val="000000">
                      <a:alpha val="43137"/>
                    </a:srgbClr>
                  </a:outerShdw>
                </a:effectLst>
                <a:latin typeface="Jokerman" panose="04090605060D06020702" pitchFamily="82" charset="0"/>
              </a:rPr>
              <a:t>finis</a:t>
            </a:r>
            <a:endParaRPr lang="en-US" sz="9600" dirty="0">
              <a:solidFill>
                <a:schemeClr val="accent2">
                  <a:lumMod val="75000"/>
                </a:schemeClr>
              </a:solidFill>
              <a:effectLst>
                <a:outerShdw blurRad="38100" dist="38100" dir="2700000" algn="tl">
                  <a:srgbClr val="000000">
                    <a:alpha val="43137"/>
                  </a:srgbClr>
                </a:outerShdw>
              </a:effectLst>
              <a:latin typeface="Jokerman" panose="04090605060D06020702" pitchFamily="82" charset="0"/>
            </a:endParaRPr>
          </a:p>
        </p:txBody>
      </p:sp>
    </p:spTree>
    <p:extLst>
      <p:ext uri="{BB962C8B-B14F-4D97-AF65-F5344CB8AC3E}">
        <p14:creationId xmlns:p14="http://schemas.microsoft.com/office/powerpoint/2010/main" val="194231965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Feathered">
  <a:themeElements>
    <a:clrScheme name="Feathered">
      <a:dk1>
        <a:sysClr val="windowText" lastClr="000000"/>
      </a:dk1>
      <a:lt1>
        <a:sysClr val="window" lastClr="FFFFFF"/>
      </a:lt1>
      <a:dk2>
        <a:srgbClr val="162327"/>
      </a:dk2>
      <a:lt2>
        <a:srgbClr val="FDFCFA"/>
      </a:lt2>
      <a:accent1>
        <a:srgbClr val="856835"/>
      </a:accent1>
      <a:accent2>
        <a:srgbClr val="454F52"/>
      </a:accent2>
      <a:accent3>
        <a:srgbClr val="236869"/>
      </a:accent3>
      <a:accent4>
        <a:srgbClr val="AD6675"/>
      </a:accent4>
      <a:accent5>
        <a:srgbClr val="795272"/>
      </a:accent5>
      <a:accent6>
        <a:srgbClr val="387D9D"/>
      </a:accent6>
      <a:hlink>
        <a:srgbClr val="387D9D"/>
      </a:hlink>
      <a:folHlink>
        <a:srgbClr val="AD6675"/>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7BB72121-E1DC-4E3B-8C88-6F44201D420D}"/>
    </a:ext>
  </a:extLst>
</a:theme>
</file>

<file path=ppt/theme/theme3.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585</TotalTime>
  <Words>8203</Words>
  <Application>Microsoft Office PowerPoint</Application>
  <PresentationFormat>Widescreen</PresentationFormat>
  <Paragraphs>451</Paragraphs>
  <Slides>94</Slides>
  <Notes>79</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94</vt:i4>
      </vt:variant>
    </vt:vector>
  </HeadingPairs>
  <TitlesOfParts>
    <vt:vector size="119" baseType="lpstr">
      <vt:lpstr>-apple-system</vt:lpstr>
      <vt:lpstr>Arial</vt:lpstr>
      <vt:lpstr>Calibri</vt:lpstr>
      <vt:lpstr>Calligrapher</vt:lpstr>
      <vt:lpstr>Century Schoolbook</vt:lpstr>
      <vt:lpstr>Corbel</vt:lpstr>
      <vt:lpstr>Courier New</vt:lpstr>
      <vt:lpstr>Garamond</vt:lpstr>
      <vt:lpstr>Helvetica</vt:lpstr>
      <vt:lpstr>inherit</vt:lpstr>
      <vt:lpstr>Jokerman</vt:lpstr>
      <vt:lpstr>Rockwell Condensed</vt:lpstr>
      <vt:lpstr>Showcard Gothic</vt:lpstr>
      <vt:lpstr>Storybook</vt:lpstr>
      <vt:lpstr>Symbol</vt:lpstr>
      <vt:lpstr>Tahoma</vt:lpstr>
      <vt:lpstr>Times</vt:lpstr>
      <vt:lpstr>Times New Roman</vt:lpstr>
      <vt:lpstr>Wingdings</vt:lpstr>
      <vt:lpstr>Savon</vt:lpstr>
      <vt:lpstr>Feathered</vt:lpstr>
      <vt:lpstr>1_Powerpoint 1 - CLASSIC PHILOSOPHICAL, HUMAN RELIGIOUS, AND CHURCH</vt:lpstr>
      <vt:lpstr>1_Fading Grid</vt:lpstr>
      <vt:lpstr>Default Design</vt:lpstr>
      <vt:lpstr>Powerpoint 1 - CLASSIC PHILOSOPHICAL, HUMAN RELIGIOUS, AND CHURCH</vt:lpstr>
      <vt:lpstr>THE MORMON ELDER KNOCKING AT YOUR DOOR</vt:lpstr>
      <vt:lpstr> PRESENTATION OUTLINE</vt:lpstr>
      <vt:lpstr>THE MORMON CHURCH</vt:lpstr>
      <vt:lpstr>PowerPoint Presentation</vt:lpstr>
      <vt:lpstr>PowerPoint Presentation</vt:lpstr>
      <vt:lpstr>PowerPoint Presentation</vt:lpstr>
      <vt:lpstr>PowerPoint Presentation</vt:lpstr>
      <vt:lpstr>Joseph Smith</vt:lpstr>
      <vt:lpstr>Early History</vt:lpstr>
      <vt:lpstr>PowerPoint Presentation</vt:lpstr>
      <vt:lpstr>PowerPoint Presentation</vt:lpstr>
      <vt:lpstr>PowerPoint Presentation</vt:lpstr>
      <vt:lpstr>WANDERING IN THE WILDERNESS</vt:lpstr>
      <vt:lpstr>        General Joseph Smith </vt:lpstr>
      <vt:lpstr>PowerPoint Presentation</vt:lpstr>
      <vt:lpstr>PowerPoint Presentation</vt:lpstr>
      <vt:lpstr>JOSEPH SMITH &amp; SIDNEY RIGDON</vt:lpstr>
      <vt:lpstr>PowerPoint Presentation</vt:lpstr>
      <vt:lpstr>PowerPoint Presentation</vt:lpstr>
      <vt:lpstr>PowerPoint Presentation</vt:lpstr>
      <vt:lpstr>PowerPoint Presentation</vt:lpstr>
      <vt:lpstr>  1844 u.s. Presidential Candidate  Joseph Smith     the first assassinated U.S.A. potus candidate </vt:lpstr>
      <vt:lpstr>PowerPoint Presentation</vt:lpstr>
      <vt:lpstr>PowerPoint Presentation</vt:lpstr>
      <vt:lpstr>PowerPoint Presentation</vt:lpstr>
      <vt:lpstr>SIDNEY RIGDON VS. BRIGHAM YOUNG</vt:lpstr>
      <vt:lpstr>PowerPoint Presentation</vt:lpstr>
      <vt:lpstr>PowerPoint Presentation</vt:lpstr>
      <vt:lpstr>PowerPoint Presentation</vt:lpstr>
      <vt:lpstr>    BRIGHAM YOUNG</vt:lpstr>
      <vt:lpstr>PowerPoint Presentation</vt:lpstr>
      <vt:lpstr>PowerPoint Presentation</vt:lpstr>
      <vt:lpstr>PowerPoint Presentation</vt:lpstr>
      <vt:lpstr>PowerPoint Presentation</vt:lpstr>
      <vt:lpstr>PowerPoint Presentation</vt:lpstr>
      <vt:lpstr>PowerPoint Presentation</vt:lpstr>
      <vt:lpstr>The Latter Day Saints</vt:lpstr>
      <vt:lpstr>THE MORMON HOLY BOOKS </vt:lpstr>
      <vt:lpstr>The Mormon Scripture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MORMON TEACHINGS</vt:lpstr>
      <vt:lpstr>  We are all gods.</vt:lpstr>
      <vt:lpstr>PowerPoint Presentation</vt:lpstr>
      <vt:lpstr>PowerPoint Presentation</vt:lpstr>
      <vt:lpstr>PowerPoint Presentation</vt:lpstr>
      <vt:lpstr>PowerPoint Presentation</vt:lpstr>
      <vt:lpstr>  Marital Polygamy</vt:lpstr>
      <vt:lpstr>PowerPoint Presentation</vt:lpstr>
      <vt:lpstr>PowerPoint Presentation</vt:lpstr>
      <vt:lpstr>PowerPoint Presentation</vt:lpstr>
      <vt:lpstr>PowerPoint Presentation</vt:lpstr>
      <vt:lpstr>PowerPoint Presentation</vt:lpstr>
      <vt:lpstr>Racism</vt:lpstr>
      <vt:lpstr>PowerPoint Presentation</vt:lpstr>
      <vt:lpstr>Other quite strange doctrines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MORMON YOUNG ELDER</vt:lpstr>
      <vt:lpstr>PowerPoint Presentation</vt:lpstr>
      <vt:lpstr>   REACHING OUT TO MORMONS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Study #1  The Word of God</vt:lpstr>
      <vt:lpstr>Study #2 Infinite/Eternal Atonement: Alma 34:14/Hebrews 10:1</vt:lpstr>
      <vt:lpstr>Study #2 (cont.)           The Mystery</vt:lpstr>
      <vt:lpstr>PowerPoint Presentation</vt:lpstr>
      <vt:lpstr>Study #3 The Plan of Redemption Atonement in Christ before foundation of the world</vt:lpstr>
      <vt:lpstr>PowerPoint Presentation</vt:lpstr>
      <vt:lpstr>PowerPoint Presentation</vt:lpstr>
      <vt:lpstr>finis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MORMON ELDER KNOCKING AT YOUR DOOR</dc:title>
  <dc:creator>David Burris</dc:creator>
  <cp:lastModifiedBy>David Burris</cp:lastModifiedBy>
  <cp:revision>107</cp:revision>
  <dcterms:created xsi:type="dcterms:W3CDTF">2020-06-24T15:45:44Z</dcterms:created>
  <dcterms:modified xsi:type="dcterms:W3CDTF">2020-07-01T14:45:30Z</dcterms:modified>
</cp:coreProperties>
</file>