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0.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1.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2.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3.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4.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media1.WAV" ContentType="audio/x-wav"/>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7" r:id="rId5"/>
    <p:sldMasterId id="2147483712" r:id="rId6"/>
    <p:sldMasterId id="2147483775" r:id="rId7"/>
    <p:sldMasterId id="2147483796" r:id="rId8"/>
    <p:sldMasterId id="2147483817" r:id="rId9"/>
    <p:sldMasterId id="2147483840" r:id="rId10"/>
    <p:sldMasterId id="2147483863" r:id="rId11"/>
    <p:sldMasterId id="2147483886" r:id="rId12"/>
    <p:sldMasterId id="2147483932" r:id="rId13"/>
    <p:sldMasterId id="2147484004" r:id="rId14"/>
    <p:sldMasterId id="2147484025" r:id="rId15"/>
    <p:sldMasterId id="2147484070" r:id="rId16"/>
    <p:sldMasterId id="2147484091" r:id="rId17"/>
    <p:sldMasterId id="2147484112" r:id="rId18"/>
  </p:sldMasterIdLst>
  <p:notesMasterIdLst>
    <p:notesMasterId r:id="rId76"/>
  </p:notesMasterIdLst>
  <p:handoutMasterIdLst>
    <p:handoutMasterId r:id="rId77"/>
  </p:handoutMasterIdLst>
  <p:sldIdLst>
    <p:sldId id="256" r:id="rId19"/>
    <p:sldId id="267" r:id="rId20"/>
    <p:sldId id="268" r:id="rId21"/>
    <p:sldId id="269" r:id="rId22"/>
    <p:sldId id="271" r:id="rId23"/>
    <p:sldId id="272" r:id="rId24"/>
    <p:sldId id="274" r:id="rId25"/>
    <p:sldId id="275" r:id="rId26"/>
    <p:sldId id="276" r:id="rId27"/>
    <p:sldId id="277" r:id="rId28"/>
    <p:sldId id="279" r:id="rId29"/>
    <p:sldId id="283" r:id="rId30"/>
    <p:sldId id="284" r:id="rId31"/>
    <p:sldId id="286" r:id="rId32"/>
    <p:sldId id="287" r:id="rId33"/>
    <p:sldId id="288" r:id="rId34"/>
    <p:sldId id="289" r:id="rId35"/>
    <p:sldId id="290" r:id="rId36"/>
    <p:sldId id="291" r:id="rId37"/>
    <p:sldId id="292" r:id="rId38"/>
    <p:sldId id="293" r:id="rId39"/>
    <p:sldId id="303" r:id="rId40"/>
    <p:sldId id="304" r:id="rId41"/>
    <p:sldId id="296" r:id="rId42"/>
    <p:sldId id="298" r:id="rId43"/>
    <p:sldId id="305" r:id="rId44"/>
    <p:sldId id="309" r:id="rId45"/>
    <p:sldId id="310" r:id="rId46"/>
    <p:sldId id="313" r:id="rId47"/>
    <p:sldId id="315" r:id="rId48"/>
    <p:sldId id="316" r:id="rId49"/>
    <p:sldId id="319" r:id="rId50"/>
    <p:sldId id="320" r:id="rId51"/>
    <p:sldId id="323" r:id="rId52"/>
    <p:sldId id="326" r:id="rId53"/>
    <p:sldId id="327" r:id="rId54"/>
    <p:sldId id="335" r:id="rId55"/>
    <p:sldId id="366" r:id="rId56"/>
    <p:sldId id="331" r:id="rId57"/>
    <p:sldId id="341" r:id="rId58"/>
    <p:sldId id="343" r:id="rId59"/>
    <p:sldId id="1701" r:id="rId60"/>
    <p:sldId id="345" r:id="rId61"/>
    <p:sldId id="346" r:id="rId62"/>
    <p:sldId id="367" r:id="rId63"/>
    <p:sldId id="347" r:id="rId64"/>
    <p:sldId id="349" r:id="rId65"/>
    <p:sldId id="351" r:id="rId66"/>
    <p:sldId id="355" r:id="rId67"/>
    <p:sldId id="364" r:id="rId68"/>
    <p:sldId id="365" r:id="rId69"/>
    <p:sldId id="357" r:id="rId70"/>
    <p:sldId id="358" r:id="rId71"/>
    <p:sldId id="356" r:id="rId72"/>
    <p:sldId id="361" r:id="rId73"/>
    <p:sldId id="362" r:id="rId74"/>
    <p:sldId id="1702"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F45"/>
    <a:srgbClr val="BF0045"/>
    <a:srgbClr val="FF00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3217" autoAdjust="0"/>
  </p:normalViewPr>
  <p:slideViewPr>
    <p:cSldViewPr snapToGrid="0" snapToObjects="1">
      <p:cViewPr varScale="1">
        <p:scale>
          <a:sx n="114" d="100"/>
          <a:sy n="114" d="100"/>
        </p:scale>
        <p:origin x="414" y="12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3.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3.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7DA1CD-7AC5-4A0B-83BE-3886FED7E8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FB56BE-4ADC-4C44-A640-44E21205A3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895F05-D089-4C88-A095-BFEAD369CCC9}" type="datetimeFigureOut">
              <a:rPr lang="en-US" smtClean="0"/>
              <a:t>8/16/2021</a:t>
            </a:fld>
            <a:endParaRPr lang="en-US" dirty="0"/>
          </a:p>
        </p:txBody>
      </p:sp>
      <p:sp>
        <p:nvSpPr>
          <p:cNvPr id="4" name="Footer Placeholder 3">
            <a:extLst>
              <a:ext uri="{FF2B5EF4-FFF2-40B4-BE49-F238E27FC236}">
                <a16:creationId xmlns:a16="http://schemas.microsoft.com/office/drawing/2014/main" id="{64E8FC67-756E-4306-9DB6-A32A60A543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E3C4D54-1532-4F4C-91D0-3E67BA89C0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D8FDAB-B104-48AE-A3C9-654617567591}" type="slidenum">
              <a:rPr lang="en-US" smtClean="0"/>
              <a:t>‹#›</a:t>
            </a:fld>
            <a:endParaRPr lang="en-US" dirty="0"/>
          </a:p>
        </p:txBody>
      </p:sp>
    </p:spTree>
    <p:extLst>
      <p:ext uri="{BB962C8B-B14F-4D97-AF65-F5344CB8AC3E}">
        <p14:creationId xmlns:p14="http://schemas.microsoft.com/office/powerpoint/2010/main" val="2399829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14A2DE-B30C-45DE-934A-01CABAE4A941}" type="datetimeFigureOut">
              <a:rPr lang="en-US" smtClean="0"/>
              <a:t>8/16/2021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26A4A-345C-4B48-AF4A-0B2698353344}" type="slidenum">
              <a:rPr lang="en-US" smtClean="0"/>
              <a:t>‹#›</a:t>
            </a:fld>
            <a:endParaRPr lang="en-US" dirty="0"/>
          </a:p>
        </p:txBody>
      </p:sp>
    </p:spTree>
    <p:extLst>
      <p:ext uri="{BB962C8B-B14F-4D97-AF65-F5344CB8AC3E}">
        <p14:creationId xmlns:p14="http://schemas.microsoft.com/office/powerpoint/2010/main" val="1660620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028C44-D29D-445D-ABDF-E032855DAB9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273730" name="Rectangle 2"/>
          <p:cNvSpPr>
            <a:spLocks noGrp="1" noRot="1" noChangeAspect="1" noChangeArrowheads="1" noTextEdit="1"/>
          </p:cNvSpPr>
          <p:nvPr>
            <p:ph type="sldImg"/>
          </p:nvPr>
        </p:nvSpPr>
        <p:spPr>
          <a:ln/>
        </p:spPr>
      </p:sp>
      <p:sp>
        <p:nvSpPr>
          <p:cNvPr id="327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93959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A7C89-34F6-4BD9-8196-BFCCA9B3092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34338" name="Rectangle 2"/>
          <p:cNvSpPr>
            <a:spLocks noGrp="1" noRot="1" noChangeAspect="1" noChangeArrowheads="1" noTextEdit="1"/>
          </p:cNvSpPr>
          <p:nvPr>
            <p:ph type="sldImg"/>
          </p:nvPr>
        </p:nvSpPr>
        <p:spPr>
          <a:xfrm>
            <a:off x="1101725" y="685761"/>
            <a:ext cx="4656138" cy="3428805"/>
          </a:xfrm>
          <a:ln/>
        </p:spPr>
      </p:sp>
      <p:sp>
        <p:nvSpPr>
          <p:cNvPr id="513433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42027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C8675-1CF0-4F61-8708-293F326C7A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91490" name="Rectangle 2"/>
          <p:cNvSpPr>
            <a:spLocks noGrp="1" noRot="1" noChangeAspect="1" noChangeArrowheads="1" noTextEdit="1"/>
          </p:cNvSpPr>
          <p:nvPr>
            <p:ph type="sldImg"/>
          </p:nvPr>
        </p:nvSpPr>
        <p:spPr>
          <a:ln/>
        </p:spPr>
      </p:sp>
      <p:sp>
        <p:nvSpPr>
          <p:cNvPr id="33914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92277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C4D92-8465-4A2B-99F9-5909EF623D2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22882" name="Rectangle 2"/>
          <p:cNvSpPr>
            <a:spLocks noGrp="1" noRot="1" noChangeAspect="1" noChangeArrowheads="1" noTextEdit="1"/>
          </p:cNvSpPr>
          <p:nvPr>
            <p:ph type="sldImg"/>
          </p:nvPr>
        </p:nvSpPr>
        <p:spPr>
          <a:ln/>
        </p:spPr>
      </p:sp>
      <p:sp>
        <p:nvSpPr>
          <p:cNvPr id="33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26366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1854-2A4C-426C-AA78-45301F8E1CE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11138" name="Rectangle 2"/>
          <p:cNvSpPr>
            <a:spLocks noGrp="1" noRot="1" noChangeAspect="1" noChangeArrowheads="1" noTextEdit="1"/>
          </p:cNvSpPr>
          <p:nvPr>
            <p:ph type="sldImg"/>
          </p:nvPr>
        </p:nvSpPr>
        <p:spPr>
          <a:ln/>
        </p:spPr>
      </p:sp>
      <p:sp>
        <p:nvSpPr>
          <p:cNvPr id="5211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65995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C2679-6D9F-4669-9C5D-CA0D0B2B376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67042" name="Rectangle 2"/>
          <p:cNvSpPr>
            <a:spLocks noGrp="1" noRot="1" noChangeAspect="1" noChangeArrowheads="1" noTextEdit="1"/>
          </p:cNvSpPr>
          <p:nvPr>
            <p:ph type="sldImg"/>
          </p:nvPr>
        </p:nvSpPr>
        <p:spPr>
          <a:xfrm>
            <a:off x="382588" y="685800"/>
            <a:ext cx="6094412" cy="3429000"/>
          </a:xfrm>
          <a:ln/>
        </p:spPr>
      </p:sp>
      <p:sp>
        <p:nvSpPr>
          <p:cNvPr id="136704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89139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55EA27-0076-4344-820F-4400351BE10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35170" name="Rectangle 2"/>
          <p:cNvSpPr>
            <a:spLocks noGrp="1" noRot="1" noChangeAspect="1" noChangeArrowheads="1" noTextEdit="1"/>
          </p:cNvSpPr>
          <p:nvPr>
            <p:ph type="sldImg"/>
          </p:nvPr>
        </p:nvSpPr>
        <p:spPr>
          <a:ln/>
        </p:spPr>
      </p:sp>
      <p:sp>
        <p:nvSpPr>
          <p:cNvPr id="33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87018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071492-340C-4092-9299-54DF7DCF279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50178" name="Rectangle 1026"/>
          <p:cNvSpPr>
            <a:spLocks noGrp="1" noRot="1" noChangeAspect="1" noChangeArrowheads="1" noTextEdit="1"/>
          </p:cNvSpPr>
          <p:nvPr>
            <p:ph type="sldImg"/>
          </p:nvPr>
        </p:nvSpPr>
        <p:spPr>
          <a:ln/>
        </p:spPr>
      </p:sp>
      <p:sp>
        <p:nvSpPr>
          <p:cNvPr id="3250179"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4965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7D8F9-D12C-4CDF-BC7A-3D24653473D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51202" name="Rectangle 2"/>
          <p:cNvSpPr>
            <a:spLocks noGrp="1" noRot="1" noChangeAspect="1" noChangeArrowheads="1" noTextEdit="1"/>
          </p:cNvSpPr>
          <p:nvPr>
            <p:ph type="sldImg"/>
          </p:nvPr>
        </p:nvSpPr>
        <p:spPr>
          <a:ln/>
        </p:spPr>
      </p:sp>
      <p:sp>
        <p:nvSpPr>
          <p:cNvPr id="3251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7326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359CE8-8A79-4E3E-9582-2C3F738D482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52226" name="Rectangle 2"/>
          <p:cNvSpPr>
            <a:spLocks noGrp="1" noRot="1" noChangeAspect="1" noChangeArrowheads="1" noTextEdit="1"/>
          </p:cNvSpPr>
          <p:nvPr>
            <p:ph type="sldImg"/>
          </p:nvPr>
        </p:nvSpPr>
        <p:spPr>
          <a:ln/>
        </p:spPr>
      </p:sp>
      <p:sp>
        <p:nvSpPr>
          <p:cNvPr id="32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87683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1CBFE8-2C54-4F21-9308-F5CD75A1948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53250" name="Rectangle 2"/>
          <p:cNvSpPr>
            <a:spLocks noGrp="1" noRot="1" noChangeAspect="1" noChangeArrowheads="1" noTextEdit="1"/>
          </p:cNvSpPr>
          <p:nvPr>
            <p:ph type="sldImg"/>
          </p:nvPr>
        </p:nvSpPr>
        <p:spPr>
          <a:ln/>
        </p:spPr>
      </p:sp>
      <p:sp>
        <p:nvSpPr>
          <p:cNvPr id="3253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63997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028C44-D29D-445D-ABDF-E032855DAB9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73730" name="Rectangle 2"/>
          <p:cNvSpPr>
            <a:spLocks noGrp="1" noRot="1" noChangeAspect="1" noChangeArrowheads="1" noTextEdit="1"/>
          </p:cNvSpPr>
          <p:nvPr>
            <p:ph type="sldImg"/>
          </p:nvPr>
        </p:nvSpPr>
        <p:spPr>
          <a:ln/>
        </p:spPr>
      </p:sp>
      <p:sp>
        <p:nvSpPr>
          <p:cNvPr id="327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68487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F5498-3A5A-4753-9793-A027D8EB672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29026" name="Rectangle 2"/>
          <p:cNvSpPr>
            <a:spLocks noGrp="1" noRot="1" noChangeAspect="1" noChangeArrowheads="1" noTextEdit="1"/>
          </p:cNvSpPr>
          <p:nvPr>
            <p:ph type="sldImg"/>
          </p:nvPr>
        </p:nvSpPr>
        <p:spPr>
          <a:ln/>
        </p:spPr>
      </p:sp>
      <p:sp>
        <p:nvSpPr>
          <p:cNvPr id="3329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9656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301A4-72BC-4E48-B691-FACD60F5C8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1644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52A974-8A70-4809-A01A-E92395AF93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88610" name="Rectangle 2"/>
          <p:cNvSpPr>
            <a:spLocks noGrp="1" noRot="1" noChangeAspect="1" noChangeArrowheads="1" noTextEdit="1"/>
          </p:cNvSpPr>
          <p:nvPr>
            <p:ph type="sldImg"/>
          </p:nvPr>
        </p:nvSpPr>
        <p:spPr>
          <a:ln/>
        </p:spPr>
      </p:sp>
      <p:sp>
        <p:nvSpPr>
          <p:cNvPr id="518861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38210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1E8A3-C78F-47A5-A1BC-D73CF018660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26370" name="Rectangle 2"/>
          <p:cNvSpPr>
            <a:spLocks noGrp="1" noRot="1" noChangeAspect="1" noChangeArrowheads="1" noTextEdit="1"/>
          </p:cNvSpPr>
          <p:nvPr>
            <p:ph type="sldImg"/>
          </p:nvPr>
        </p:nvSpPr>
        <p:spPr>
          <a:xfrm>
            <a:off x="325438" y="698500"/>
            <a:ext cx="6208712" cy="3492500"/>
          </a:xfrm>
          <a:ln/>
        </p:spPr>
      </p:sp>
      <p:sp>
        <p:nvSpPr>
          <p:cNvPr id="402637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642651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86A1A7-28F2-414B-91E7-2D716604A26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90082" name="Rectangle 1026"/>
          <p:cNvSpPr>
            <a:spLocks noGrp="1" noRot="1" noChangeAspect="1" noChangeArrowheads="1" noTextEdit="1"/>
          </p:cNvSpPr>
          <p:nvPr>
            <p:ph type="sldImg"/>
          </p:nvPr>
        </p:nvSpPr>
        <p:spPr>
          <a:xfrm>
            <a:off x="325438" y="698500"/>
            <a:ext cx="6208712" cy="3492500"/>
          </a:xfrm>
          <a:ln/>
        </p:spPr>
      </p:sp>
      <p:sp>
        <p:nvSpPr>
          <p:cNvPr id="2990083" name="Rectangle 1027"/>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359371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316A8B-5140-4278-917C-95A71DC253F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98274" name="Rectangle 2"/>
          <p:cNvSpPr>
            <a:spLocks noGrp="1" noRot="1" noChangeAspect="1" noChangeArrowheads="1" noTextEdit="1"/>
          </p:cNvSpPr>
          <p:nvPr>
            <p:ph type="sldImg"/>
          </p:nvPr>
        </p:nvSpPr>
        <p:spPr>
          <a:xfrm>
            <a:off x="325438" y="698500"/>
            <a:ext cx="6208712" cy="3492500"/>
          </a:xfrm>
          <a:ln/>
        </p:spPr>
      </p:sp>
      <p:sp>
        <p:nvSpPr>
          <p:cNvPr id="299827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028961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316A8B-5140-4278-917C-95A71DC253F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98274" name="Rectangle 2"/>
          <p:cNvSpPr>
            <a:spLocks noGrp="1" noRot="1" noChangeAspect="1" noChangeArrowheads="1" noTextEdit="1"/>
          </p:cNvSpPr>
          <p:nvPr>
            <p:ph type="sldImg"/>
          </p:nvPr>
        </p:nvSpPr>
        <p:spPr>
          <a:xfrm>
            <a:off x="1101725" y="698500"/>
            <a:ext cx="4656138" cy="3492500"/>
          </a:xfrm>
          <a:ln/>
        </p:spPr>
      </p:sp>
      <p:sp>
        <p:nvSpPr>
          <p:cNvPr id="299827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776224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423312-2483-458A-8402-668DD4FF6F7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02370" name="Rectangle 2"/>
          <p:cNvSpPr>
            <a:spLocks noGrp="1" noRot="1" noChangeAspect="1" noChangeArrowheads="1" noTextEdit="1"/>
          </p:cNvSpPr>
          <p:nvPr>
            <p:ph type="sldImg"/>
          </p:nvPr>
        </p:nvSpPr>
        <p:spPr>
          <a:xfrm>
            <a:off x="325438" y="698500"/>
            <a:ext cx="6208712" cy="3492500"/>
          </a:xfrm>
          <a:ln/>
        </p:spPr>
      </p:sp>
      <p:sp>
        <p:nvSpPr>
          <p:cNvPr id="300237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218494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F816-DBBA-4B74-964F-EBB4A16C8E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06466" name="Rectangle 2"/>
          <p:cNvSpPr>
            <a:spLocks noGrp="1" noRot="1" noChangeAspect="1" noChangeArrowheads="1" noTextEdit="1"/>
          </p:cNvSpPr>
          <p:nvPr>
            <p:ph type="sldImg"/>
          </p:nvPr>
        </p:nvSpPr>
        <p:spPr>
          <a:xfrm>
            <a:off x="1143000" y="685800"/>
            <a:ext cx="4573588" cy="3429000"/>
          </a:xfrm>
          <a:ln/>
        </p:spPr>
      </p:sp>
      <p:sp>
        <p:nvSpPr>
          <p:cNvPr id="300646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447926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0BD86-C530-486F-8B33-763AD9D705A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08514" name="Rectangle 2"/>
          <p:cNvSpPr>
            <a:spLocks noGrp="1" noRot="1" noChangeAspect="1" noChangeArrowheads="1" noTextEdit="1"/>
          </p:cNvSpPr>
          <p:nvPr>
            <p:ph type="sldImg"/>
          </p:nvPr>
        </p:nvSpPr>
        <p:spPr>
          <a:xfrm>
            <a:off x="382588" y="685800"/>
            <a:ext cx="6094412" cy="3429000"/>
          </a:xfrm>
          <a:ln/>
        </p:spPr>
      </p:sp>
      <p:sp>
        <p:nvSpPr>
          <p:cNvPr id="300851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269187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028C44-D29D-445D-ABDF-E032855DAB9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73730" name="Rectangle 2"/>
          <p:cNvSpPr>
            <a:spLocks noGrp="1" noRot="1" noChangeAspect="1" noChangeArrowheads="1" noTextEdit="1"/>
          </p:cNvSpPr>
          <p:nvPr>
            <p:ph type="sldImg"/>
          </p:nvPr>
        </p:nvSpPr>
        <p:spPr>
          <a:ln/>
        </p:spPr>
      </p:sp>
      <p:sp>
        <p:nvSpPr>
          <p:cNvPr id="327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79330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56170-3F8E-4BFF-9A2F-DEF3604360F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19266" name="Rectangle 2"/>
          <p:cNvSpPr>
            <a:spLocks noGrp="1" noRot="1" noChangeAspect="1" noChangeArrowheads="1" noTextEdit="1"/>
          </p:cNvSpPr>
          <p:nvPr>
            <p:ph type="sldImg"/>
          </p:nvPr>
        </p:nvSpPr>
        <p:spPr>
          <a:xfrm>
            <a:off x="1143000" y="685800"/>
            <a:ext cx="4573588" cy="3429000"/>
          </a:xfrm>
          <a:ln/>
        </p:spPr>
      </p:sp>
      <p:sp>
        <p:nvSpPr>
          <p:cNvPr id="461926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711109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1E810-2574-482E-B4B8-515A85A4F3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58114" name="Rectangle 2"/>
          <p:cNvSpPr>
            <a:spLocks noGrp="1" noRot="1" noChangeAspect="1" noChangeArrowheads="1" noTextEdit="1"/>
          </p:cNvSpPr>
          <p:nvPr>
            <p:ph type="sldImg"/>
          </p:nvPr>
        </p:nvSpPr>
        <p:spPr>
          <a:xfrm>
            <a:off x="1143000" y="685800"/>
            <a:ext cx="4573588" cy="3429000"/>
          </a:xfrm>
          <a:ln/>
        </p:spPr>
      </p:sp>
      <p:sp>
        <p:nvSpPr>
          <p:cNvPr id="405811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607393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6D0BBD-7E06-4A5A-8580-543757F10FE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14658" name="Rectangle 2"/>
          <p:cNvSpPr>
            <a:spLocks noGrp="1" noRot="1" noChangeAspect="1" noChangeArrowheads="1" noTextEdit="1"/>
          </p:cNvSpPr>
          <p:nvPr>
            <p:ph type="sldImg"/>
          </p:nvPr>
        </p:nvSpPr>
        <p:spPr>
          <a:xfrm>
            <a:off x="1101725" y="698500"/>
            <a:ext cx="4656138" cy="3492500"/>
          </a:xfrm>
          <a:ln/>
        </p:spPr>
      </p:sp>
      <p:sp>
        <p:nvSpPr>
          <p:cNvPr id="301465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98602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6D0BBD-7E06-4A5A-8580-543757F10FE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14658" name="Rectangle 2"/>
          <p:cNvSpPr>
            <a:spLocks noGrp="1" noRot="1" noChangeAspect="1" noChangeArrowheads="1" noTextEdit="1"/>
          </p:cNvSpPr>
          <p:nvPr>
            <p:ph type="sldImg"/>
          </p:nvPr>
        </p:nvSpPr>
        <p:spPr>
          <a:xfrm>
            <a:off x="325438" y="698500"/>
            <a:ext cx="6208712" cy="3492500"/>
          </a:xfrm>
          <a:ln/>
        </p:spPr>
      </p:sp>
      <p:sp>
        <p:nvSpPr>
          <p:cNvPr id="301465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075382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7E6C55-E4AA-4BAA-A4FB-0783A835FBF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2022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5281FF-09BB-46C8-85DE-2606964484C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84546" name="Rectangle 2"/>
          <p:cNvSpPr>
            <a:spLocks noGrp="1" noRot="1" noChangeAspect="1" noChangeArrowheads="1" noTextEdit="1"/>
          </p:cNvSpPr>
          <p:nvPr>
            <p:ph type="sldImg"/>
          </p:nvPr>
        </p:nvSpPr>
        <p:spPr>
          <a:ln/>
        </p:spPr>
      </p:sp>
      <p:sp>
        <p:nvSpPr>
          <p:cNvPr id="228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16200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F65B25-A733-467C-A9A0-40C3BF60021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061314" name="Rectangle 2"/>
          <p:cNvSpPr>
            <a:spLocks noGrp="1" noRot="1" noChangeAspect="1" noChangeArrowheads="1" noTextEdit="1"/>
          </p:cNvSpPr>
          <p:nvPr>
            <p:ph type="sldImg"/>
          </p:nvPr>
        </p:nvSpPr>
        <p:spPr>
          <a:ln/>
        </p:spPr>
      </p:sp>
      <p:sp>
        <p:nvSpPr>
          <p:cNvPr id="20613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71718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BFAF70-9460-48BE-AD1D-4F8C9E265A1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512322" name="Rectangle 2"/>
          <p:cNvSpPr>
            <a:spLocks noGrp="1" noRot="1" noChangeAspect="1" noChangeArrowheads="1" noTextEdit="1"/>
          </p:cNvSpPr>
          <p:nvPr>
            <p:ph type="sldImg"/>
          </p:nvPr>
        </p:nvSpPr>
        <p:spPr>
          <a:ln/>
        </p:spPr>
      </p:sp>
      <p:sp>
        <p:nvSpPr>
          <p:cNvPr id="35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16385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0176FF-CD16-4CDE-A36E-DBF0AA07880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13730" name="Rectangle 2"/>
          <p:cNvSpPr>
            <a:spLocks noGrp="1" noRot="1" noChangeAspect="1" noChangeArrowheads="1" noTextEdit="1"/>
          </p:cNvSpPr>
          <p:nvPr>
            <p:ph type="sldImg"/>
          </p:nvPr>
        </p:nvSpPr>
        <p:spPr>
          <a:xfrm>
            <a:off x="1101725" y="698500"/>
            <a:ext cx="4656138" cy="3492500"/>
          </a:xfrm>
          <a:ln/>
        </p:spPr>
      </p:sp>
      <p:sp>
        <p:nvSpPr>
          <p:cNvPr id="3913731" name="Rectangle 3"/>
          <p:cNvSpPr>
            <a:spLocks noGrp="1" noChangeArrowheads="1"/>
          </p:cNvSpPr>
          <p:nvPr>
            <p:ph type="body" idx="1"/>
          </p:nvPr>
        </p:nvSpPr>
        <p:spPr>
          <a:xfrm>
            <a:off x="914400" y="4424363"/>
            <a:ext cx="5029200" cy="4191000"/>
          </a:xfrm>
        </p:spPr>
        <p:txBody>
          <a:bodyPr/>
          <a:lstStyle/>
          <a:p>
            <a:pPr eaLnBrk="0" hangingPunct="0">
              <a:spcBef>
                <a:spcPct val="0"/>
              </a:spcBef>
            </a:pPr>
            <a:endParaRPr lang="en-US" sz="2400">
              <a:ea typeface="ＭＳ Ｐゴシック" pitchFamily="1" charset="-128"/>
            </a:endParaRPr>
          </a:p>
        </p:txBody>
      </p:sp>
    </p:spTree>
    <p:extLst>
      <p:ext uri="{BB962C8B-B14F-4D97-AF65-F5344CB8AC3E}">
        <p14:creationId xmlns:p14="http://schemas.microsoft.com/office/powerpoint/2010/main" val="3348262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8804B0-5C8F-41D5-9BDE-B2E057F2325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20898" name="Rectangle 1026"/>
          <p:cNvSpPr>
            <a:spLocks noGrp="1" noRot="1" noChangeAspect="1" noChangeArrowheads="1" noTextEdit="1"/>
          </p:cNvSpPr>
          <p:nvPr>
            <p:ph type="sldImg"/>
          </p:nvPr>
        </p:nvSpPr>
        <p:spPr>
          <a:ln/>
        </p:spPr>
      </p:sp>
      <p:sp>
        <p:nvSpPr>
          <p:cNvPr id="3920899"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72604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3BB58-FCFD-427E-88F2-3A6A878D9C1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88066" name="Rectangle 2"/>
          <p:cNvSpPr>
            <a:spLocks noGrp="1" noRot="1" noChangeAspect="1" noChangeArrowheads="1" noTextEdit="1"/>
          </p:cNvSpPr>
          <p:nvPr>
            <p:ph type="sldImg"/>
          </p:nvPr>
        </p:nvSpPr>
        <p:spPr>
          <a:ln/>
        </p:spPr>
      </p:sp>
      <p:sp>
        <p:nvSpPr>
          <p:cNvPr id="328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351122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BFAF70-9460-48BE-AD1D-4F8C9E265A11}"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512322" name="Rectangle 2"/>
          <p:cNvSpPr>
            <a:spLocks noGrp="1" noRot="1" noChangeAspect="1" noChangeArrowheads="1" noTextEdit="1"/>
          </p:cNvSpPr>
          <p:nvPr>
            <p:ph type="sldImg"/>
          </p:nvPr>
        </p:nvSpPr>
        <p:spPr>
          <a:ln/>
        </p:spPr>
      </p:sp>
      <p:sp>
        <p:nvSpPr>
          <p:cNvPr id="35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08659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BFAF70-9460-48BE-AD1D-4F8C9E265A11}"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512322" name="Rectangle 2"/>
          <p:cNvSpPr>
            <a:spLocks noGrp="1" noRot="1" noChangeAspect="1" noChangeArrowheads="1" noTextEdit="1"/>
          </p:cNvSpPr>
          <p:nvPr>
            <p:ph type="sldImg"/>
          </p:nvPr>
        </p:nvSpPr>
        <p:spPr>
          <a:ln/>
        </p:spPr>
      </p:sp>
      <p:sp>
        <p:nvSpPr>
          <p:cNvPr id="35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07628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BFAF70-9460-48BE-AD1D-4F8C9E265A11}"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512322" name="Rectangle 2"/>
          <p:cNvSpPr>
            <a:spLocks noGrp="1" noRot="1" noChangeAspect="1" noChangeArrowheads="1" noTextEdit="1"/>
          </p:cNvSpPr>
          <p:nvPr>
            <p:ph type="sldImg"/>
          </p:nvPr>
        </p:nvSpPr>
        <p:spPr>
          <a:ln/>
        </p:spPr>
      </p:sp>
      <p:sp>
        <p:nvSpPr>
          <p:cNvPr id="35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38881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FADDFE-6D36-47D0-B469-6AA4BE1C6A5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F14AA7-0D5A-40CD-986F-CE841DC85D5F}"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00899" name="Rectangle 2">
            <a:extLst>
              <a:ext uri="{FF2B5EF4-FFF2-40B4-BE49-F238E27FC236}">
                <a16:creationId xmlns:a16="http://schemas.microsoft.com/office/drawing/2014/main" id="{3185404D-6B02-409D-8F08-078EF495EDFB}"/>
              </a:ext>
            </a:extLst>
          </p:cNvPr>
          <p:cNvSpPr>
            <a:spLocks noGrp="1" noRot="1" noChangeAspect="1" noChangeArrowheads="1" noTextEdit="1"/>
          </p:cNvSpPr>
          <p:nvPr>
            <p:ph type="sldImg"/>
          </p:nvPr>
        </p:nvSpPr>
        <p:spPr>
          <a:ln/>
        </p:spPr>
      </p:sp>
      <p:sp>
        <p:nvSpPr>
          <p:cNvPr id="2000900" name="Rectangle 3">
            <a:extLst>
              <a:ext uri="{FF2B5EF4-FFF2-40B4-BE49-F238E27FC236}">
                <a16:creationId xmlns:a16="http://schemas.microsoft.com/office/drawing/2014/main" id="{A40D2DF0-0939-4BB9-87B1-0C45381B1F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529183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5E840-200F-47A0-A5CB-CE49AB2EB6D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90658" name="Rectangle 2"/>
          <p:cNvSpPr>
            <a:spLocks noGrp="1" noRot="1" noChangeAspect="1" noChangeArrowheads="1" noTextEdit="1"/>
          </p:cNvSpPr>
          <p:nvPr>
            <p:ph type="sldImg"/>
          </p:nvPr>
        </p:nvSpPr>
        <p:spPr>
          <a:ln/>
        </p:spPr>
      </p:sp>
      <p:sp>
        <p:nvSpPr>
          <p:cNvPr id="5190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057968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4117AD-65E4-422B-B29E-EAF94F5EEA2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89186" name="Rectangle 2"/>
          <p:cNvSpPr>
            <a:spLocks noGrp="1" noRot="1" noChangeAspect="1" noChangeArrowheads="1" noTextEdit="1"/>
          </p:cNvSpPr>
          <p:nvPr>
            <p:ph type="sldImg"/>
          </p:nvPr>
        </p:nvSpPr>
        <p:spPr>
          <a:ln/>
        </p:spPr>
      </p:sp>
      <p:sp>
        <p:nvSpPr>
          <p:cNvPr id="4189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05350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352761-408B-4104-935B-7A10E5B2AE8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67138" name="Rectangle 2"/>
          <p:cNvSpPr>
            <a:spLocks noGrp="1" noRot="1" noChangeAspect="1" noChangeArrowheads="1" noTextEdit="1"/>
          </p:cNvSpPr>
          <p:nvPr>
            <p:ph type="sldImg"/>
          </p:nvPr>
        </p:nvSpPr>
        <p:spPr>
          <a:xfrm>
            <a:off x="325438" y="698500"/>
            <a:ext cx="6208712" cy="3492500"/>
          </a:xfrm>
          <a:ln/>
        </p:spPr>
      </p:sp>
      <p:sp>
        <p:nvSpPr>
          <p:cNvPr id="226713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025550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EFD83-90C1-4E64-AEBE-27B2D76EC0E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01539" name="Rectangle 2"/>
          <p:cNvSpPr>
            <a:spLocks noGrp="1" noRot="1" noChangeAspect="1" noChangeArrowheads="1" noTextEdit="1"/>
          </p:cNvSpPr>
          <p:nvPr>
            <p:ph type="sldImg"/>
          </p:nvPr>
        </p:nvSpPr>
        <p:spPr>
          <a:xfrm>
            <a:off x="1143000" y="685800"/>
            <a:ext cx="4573588" cy="3429000"/>
          </a:xfrm>
          <a:ln/>
        </p:spPr>
      </p:sp>
      <p:sp>
        <p:nvSpPr>
          <p:cNvPr id="1601540" name="Rectangle 3"/>
          <p:cNvSpPr>
            <a:spLocks noGrp="1" noChangeArrowheads="1"/>
          </p:cNvSpPr>
          <p:nvPr>
            <p:ph type="body" idx="1"/>
          </p:nvPr>
        </p:nvSpPr>
        <p:spPr>
          <a:xfrm>
            <a:off x="914400" y="4343673"/>
            <a:ext cx="5029200" cy="4114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2400">
              <a:ea typeface="MS PGothic" pitchFamily="34" charset="-128"/>
            </a:endParaRPr>
          </a:p>
        </p:txBody>
      </p:sp>
    </p:spTree>
    <p:extLst>
      <p:ext uri="{BB962C8B-B14F-4D97-AF65-F5344CB8AC3E}">
        <p14:creationId xmlns:p14="http://schemas.microsoft.com/office/powerpoint/2010/main" val="1900271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521639-DC7F-4A32-A270-F5EDB66F365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16579" name="Rectangle 2"/>
          <p:cNvSpPr>
            <a:spLocks noGrp="1" noRot="1" noChangeAspect="1" noChangeArrowheads="1" noTextEdit="1"/>
          </p:cNvSpPr>
          <p:nvPr>
            <p:ph type="sldImg"/>
          </p:nvPr>
        </p:nvSpPr>
        <p:spPr>
          <a:xfrm>
            <a:off x="381000" y="685800"/>
            <a:ext cx="6096000" cy="3429000"/>
          </a:xfrm>
          <a:ln/>
        </p:spPr>
      </p:sp>
      <p:sp>
        <p:nvSpPr>
          <p:cNvPr id="18165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01866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F7C9D-1EA2-4661-8E69-72AA311EEB5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99682" name="Rectangle 2"/>
          <p:cNvSpPr>
            <a:spLocks noGrp="1" noRot="1" noChangeAspect="1" noChangeArrowheads="1" noTextEdit="1"/>
          </p:cNvSpPr>
          <p:nvPr>
            <p:ph type="sldImg"/>
          </p:nvPr>
        </p:nvSpPr>
        <p:spPr>
          <a:ln/>
        </p:spPr>
      </p:sp>
      <p:sp>
        <p:nvSpPr>
          <p:cNvPr id="3399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50541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D7B0A-0959-46ED-B23B-0C9CC4EE160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82818" name="Rectangle 2"/>
          <p:cNvSpPr>
            <a:spLocks noGrp="1" noRot="1" noChangeAspect="1" noChangeArrowheads="1" noTextEdit="1"/>
          </p:cNvSpPr>
          <p:nvPr>
            <p:ph type="sldImg"/>
          </p:nvPr>
        </p:nvSpPr>
        <p:spPr>
          <a:ln/>
        </p:spPr>
      </p:sp>
      <p:sp>
        <p:nvSpPr>
          <p:cNvPr id="5282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0172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44C81-82C1-4727-B686-017D1901E8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1988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9E9C0-8CBC-406C-85A1-08963BFBABD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21986" name="Rectangle 2"/>
          <p:cNvSpPr>
            <a:spLocks noGrp="1" noRot="1" noChangeAspect="1" noChangeArrowheads="1" noTextEdit="1"/>
          </p:cNvSpPr>
          <p:nvPr>
            <p:ph type="sldImg"/>
          </p:nvPr>
        </p:nvSpPr>
        <p:spPr>
          <a:xfrm>
            <a:off x="382588" y="685800"/>
            <a:ext cx="6094412" cy="3429000"/>
          </a:xfrm>
          <a:ln/>
        </p:spPr>
      </p:sp>
      <p:sp>
        <p:nvSpPr>
          <p:cNvPr id="132198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184577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39992-3686-410B-B489-29F51C40B0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92034" name="Rectangle 2"/>
          <p:cNvSpPr>
            <a:spLocks noGrp="1" noRot="1" noChangeAspect="1" noChangeArrowheads="1" noTextEdit="1"/>
          </p:cNvSpPr>
          <p:nvPr>
            <p:ph type="sldImg"/>
          </p:nvPr>
        </p:nvSpPr>
        <p:spPr>
          <a:ln/>
        </p:spPr>
      </p:sp>
      <p:sp>
        <p:nvSpPr>
          <p:cNvPr id="5292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7948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5977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8/16/2021</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4754454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20796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21821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4109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62765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17775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45269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01865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94220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6547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91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8/16/2021</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1642470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09723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01134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64873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78114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96513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72533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54076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09473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1442961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219268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8/16/2021</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2838535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37795344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17030702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10638178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8647453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1241274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4168763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34145775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12052163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17034763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3972078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8/16/2021</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4266225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15503015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37757302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28794593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17119268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14496485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33525967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18747724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36014970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22471101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2764016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BA01773-DFA7-457D-863C-2CBC003E791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733718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69019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40147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05416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91939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0282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4671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16776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97247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59630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5133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850C66F-18FD-4FE0-AFBC-0131AFF6E01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641574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46439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90933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5991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97289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00307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04375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1933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91713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91115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6113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B5B6D06-24DF-48E7-9519-D3CBE120429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173672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2729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70148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161859917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20296167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12213472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41813388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3002189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28562982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29323211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2731445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68E670F-9040-45B1-A61C-775F691B130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9634207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8179282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2013128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6192865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12852013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6008512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25594972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12845126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36377461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7653594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2757271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277C432A-A0EF-4A60-8F07-D4122CA8175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4483799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4308651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7565442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71437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99202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444525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24898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6712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22160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22054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7745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053887AF-6BC7-4605-91ED-8A4A8FE7E3B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81388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29880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22140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48504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1806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08647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83228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03638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53857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13720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2417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622938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C00B0571-747A-4D5C-8FC6-98B891BC1AC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0901479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79664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5838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98CA8C-B42F-4825-9887-DA5A8EDD0F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75914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B205A1-4D78-457C-BA8E-712393023B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548266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5684220-99F1-4A43-9B87-B12E7FB91B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4862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B5B9FE4-AC70-4EA4-9AB9-4C23BD325E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2543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6879E43-3898-4051-814D-2763387A3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803063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F7C3A4B-F145-42B6-87BB-025671C276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0626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A4AA34-A1A6-4E4B-A9F2-6E6182C67A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52382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6CC0789-02EE-4803-95D0-32FA3D5B97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3081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F462CBBA-3E58-4C6F-BDA6-F4D7FAD9015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0830077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F8FCDAC-2B87-4BF6-B0FB-B1954AE8F5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95729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8C3F78-078D-4057-B935-796F38FC75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70319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133350"/>
            <a:ext cx="2794000"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33350"/>
            <a:ext cx="8178800"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129A76-CA2B-4C5F-AA4E-DB3CAD0C7A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048672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89579FB-714F-4877-8A72-38D557346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4F4DDC-9C7D-433E-B31C-E2744840F4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DB60D1-7FE9-4846-ACF8-DF4CF6BB63CD}"/>
              </a:ext>
            </a:extLst>
          </p:cNvPr>
          <p:cNvSpPr>
            <a:spLocks noGrp="1" noChangeArrowheads="1"/>
          </p:cNvSpPr>
          <p:nvPr>
            <p:ph type="sldNum" sz="quarter" idx="12"/>
          </p:nvPr>
        </p:nvSpPr>
        <p:spPr>
          <a:ln/>
        </p:spPr>
        <p:txBody>
          <a:bodyPr/>
          <a:lstStyle>
            <a:lvl1pPr>
              <a:defRPr/>
            </a:lvl1pPr>
          </a:lstStyle>
          <a:p>
            <a:fld id="{1429664D-E833-44BF-A1E5-FFC04C2939CD}" type="slidenum">
              <a:rPr lang="en-US" altLang="en-US"/>
              <a:pPr/>
              <a:t>‹#›</a:t>
            </a:fld>
            <a:endParaRPr lang="en-US" altLang="en-US"/>
          </a:p>
        </p:txBody>
      </p:sp>
    </p:spTree>
    <p:extLst>
      <p:ext uri="{BB962C8B-B14F-4D97-AF65-F5344CB8AC3E}">
        <p14:creationId xmlns:p14="http://schemas.microsoft.com/office/powerpoint/2010/main" val="14741004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B8CBD0-C820-4DD0-A2FA-A82CACCC3E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A1192D-8AB8-44B9-A030-C3799C523F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B84585-36BE-47E1-A948-D0F966217062}"/>
              </a:ext>
            </a:extLst>
          </p:cNvPr>
          <p:cNvSpPr>
            <a:spLocks noGrp="1" noChangeArrowheads="1"/>
          </p:cNvSpPr>
          <p:nvPr>
            <p:ph type="sldNum" sz="quarter" idx="12"/>
          </p:nvPr>
        </p:nvSpPr>
        <p:spPr>
          <a:ln/>
        </p:spPr>
        <p:txBody>
          <a:bodyPr/>
          <a:lstStyle>
            <a:lvl1pPr>
              <a:defRPr/>
            </a:lvl1pPr>
          </a:lstStyle>
          <a:p>
            <a:fld id="{5C367C04-513E-43D0-BA1B-F20A13C7BC6F}" type="slidenum">
              <a:rPr lang="en-US" altLang="en-US"/>
              <a:pPr/>
              <a:t>‹#›</a:t>
            </a:fld>
            <a:endParaRPr lang="en-US" altLang="en-US"/>
          </a:p>
        </p:txBody>
      </p:sp>
    </p:spTree>
    <p:extLst>
      <p:ext uri="{BB962C8B-B14F-4D97-AF65-F5344CB8AC3E}">
        <p14:creationId xmlns:p14="http://schemas.microsoft.com/office/powerpoint/2010/main" val="26115830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4080DE0-231A-4D44-B834-B6FAC9CE14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F48C97-4B3D-4700-8A1F-7D80173EDE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C91CE7-7820-44B8-862D-D48B1ADDB2F3}"/>
              </a:ext>
            </a:extLst>
          </p:cNvPr>
          <p:cNvSpPr>
            <a:spLocks noGrp="1" noChangeArrowheads="1"/>
          </p:cNvSpPr>
          <p:nvPr>
            <p:ph type="sldNum" sz="quarter" idx="12"/>
          </p:nvPr>
        </p:nvSpPr>
        <p:spPr>
          <a:ln/>
        </p:spPr>
        <p:txBody>
          <a:bodyPr/>
          <a:lstStyle>
            <a:lvl1pPr>
              <a:defRPr/>
            </a:lvl1pPr>
          </a:lstStyle>
          <a:p>
            <a:fld id="{AC9AB875-93D3-41D5-9A17-8558F3284F5D}" type="slidenum">
              <a:rPr lang="en-US" altLang="en-US"/>
              <a:pPr/>
              <a:t>‹#›</a:t>
            </a:fld>
            <a:endParaRPr lang="en-US" altLang="en-US"/>
          </a:p>
        </p:txBody>
      </p:sp>
    </p:spTree>
    <p:extLst>
      <p:ext uri="{BB962C8B-B14F-4D97-AF65-F5344CB8AC3E}">
        <p14:creationId xmlns:p14="http://schemas.microsoft.com/office/powerpoint/2010/main" val="31624767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16784F0-C2FD-4130-A3D8-35BE55756E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DF7DB1-0E7B-4213-AF44-75E212718E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2D396C-2C0A-44C3-8752-D66AECA911A7}"/>
              </a:ext>
            </a:extLst>
          </p:cNvPr>
          <p:cNvSpPr>
            <a:spLocks noGrp="1" noChangeArrowheads="1"/>
          </p:cNvSpPr>
          <p:nvPr>
            <p:ph type="sldNum" sz="quarter" idx="12"/>
          </p:nvPr>
        </p:nvSpPr>
        <p:spPr>
          <a:ln/>
        </p:spPr>
        <p:txBody>
          <a:bodyPr/>
          <a:lstStyle>
            <a:lvl1pPr>
              <a:defRPr/>
            </a:lvl1pPr>
          </a:lstStyle>
          <a:p>
            <a:fld id="{953936B7-1291-40B1-BBE1-1ABA26F189A9}" type="slidenum">
              <a:rPr lang="en-US" altLang="en-US"/>
              <a:pPr/>
              <a:t>‹#›</a:t>
            </a:fld>
            <a:endParaRPr lang="en-US" altLang="en-US"/>
          </a:p>
        </p:txBody>
      </p:sp>
    </p:spTree>
    <p:extLst>
      <p:ext uri="{BB962C8B-B14F-4D97-AF65-F5344CB8AC3E}">
        <p14:creationId xmlns:p14="http://schemas.microsoft.com/office/powerpoint/2010/main" val="19896532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FD00A20-F79B-47DF-89B1-E3D386CA226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DFE63B9-3F63-4DF8-BE7A-B0A4A41898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328B913-A5C2-4591-B551-AFE1F62B78B2}"/>
              </a:ext>
            </a:extLst>
          </p:cNvPr>
          <p:cNvSpPr>
            <a:spLocks noGrp="1" noChangeArrowheads="1"/>
          </p:cNvSpPr>
          <p:nvPr>
            <p:ph type="sldNum" sz="quarter" idx="12"/>
          </p:nvPr>
        </p:nvSpPr>
        <p:spPr>
          <a:ln/>
        </p:spPr>
        <p:txBody>
          <a:bodyPr/>
          <a:lstStyle>
            <a:lvl1pPr>
              <a:defRPr/>
            </a:lvl1pPr>
          </a:lstStyle>
          <a:p>
            <a:fld id="{A69FC2C5-A4A9-4C06-B849-44592DB1502F}" type="slidenum">
              <a:rPr lang="en-US" altLang="en-US"/>
              <a:pPr/>
              <a:t>‹#›</a:t>
            </a:fld>
            <a:endParaRPr lang="en-US" altLang="en-US"/>
          </a:p>
        </p:txBody>
      </p:sp>
    </p:spTree>
    <p:extLst>
      <p:ext uri="{BB962C8B-B14F-4D97-AF65-F5344CB8AC3E}">
        <p14:creationId xmlns:p14="http://schemas.microsoft.com/office/powerpoint/2010/main" val="353258798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E19A834-7A98-4133-9657-7029DC47E49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A30DF36-C826-4957-9F55-9607387FA3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913DA04-69E4-44FC-B024-E8043F764FFA}"/>
              </a:ext>
            </a:extLst>
          </p:cNvPr>
          <p:cNvSpPr>
            <a:spLocks noGrp="1" noChangeArrowheads="1"/>
          </p:cNvSpPr>
          <p:nvPr>
            <p:ph type="sldNum" sz="quarter" idx="12"/>
          </p:nvPr>
        </p:nvSpPr>
        <p:spPr>
          <a:ln/>
        </p:spPr>
        <p:txBody>
          <a:bodyPr/>
          <a:lstStyle>
            <a:lvl1pPr>
              <a:defRPr/>
            </a:lvl1pPr>
          </a:lstStyle>
          <a:p>
            <a:fld id="{57DD6B89-A178-406D-B982-B64FEDA859E9}" type="slidenum">
              <a:rPr lang="en-US" altLang="en-US"/>
              <a:pPr/>
              <a:t>‹#›</a:t>
            </a:fld>
            <a:endParaRPr lang="en-US" altLang="en-US"/>
          </a:p>
        </p:txBody>
      </p:sp>
    </p:spTree>
    <p:extLst>
      <p:ext uri="{BB962C8B-B14F-4D97-AF65-F5344CB8AC3E}">
        <p14:creationId xmlns:p14="http://schemas.microsoft.com/office/powerpoint/2010/main" val="83249126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3128A2-88FD-4452-80E0-E6A2A862E79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BC599CD-6C11-4A0A-B505-0B5016DC30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768F0A7-523D-4E12-AF1B-BFBAE4EA7729}"/>
              </a:ext>
            </a:extLst>
          </p:cNvPr>
          <p:cNvSpPr>
            <a:spLocks noGrp="1" noChangeArrowheads="1"/>
          </p:cNvSpPr>
          <p:nvPr>
            <p:ph type="sldNum" sz="quarter" idx="12"/>
          </p:nvPr>
        </p:nvSpPr>
        <p:spPr>
          <a:ln/>
        </p:spPr>
        <p:txBody>
          <a:bodyPr/>
          <a:lstStyle>
            <a:lvl1pPr>
              <a:defRPr/>
            </a:lvl1pPr>
          </a:lstStyle>
          <a:p>
            <a:fld id="{234215B4-6CE9-4325-925C-F08A4DAB2811}" type="slidenum">
              <a:rPr lang="en-US" altLang="en-US"/>
              <a:pPr/>
              <a:t>‹#›</a:t>
            </a:fld>
            <a:endParaRPr lang="en-US" altLang="en-US"/>
          </a:p>
        </p:txBody>
      </p:sp>
    </p:spTree>
    <p:extLst>
      <p:ext uri="{BB962C8B-B14F-4D97-AF65-F5344CB8AC3E}">
        <p14:creationId xmlns:p14="http://schemas.microsoft.com/office/powerpoint/2010/main" val="2191236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3BC8385C-BCD7-49BF-B367-5F3F6346587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6083465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FBD88A-CDB3-4CEA-BCCC-2C005AC274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497877-C765-4FBF-925E-7FDE34E5AE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AC9AA0-250C-4506-B597-8A184157008B}"/>
              </a:ext>
            </a:extLst>
          </p:cNvPr>
          <p:cNvSpPr>
            <a:spLocks noGrp="1" noChangeArrowheads="1"/>
          </p:cNvSpPr>
          <p:nvPr>
            <p:ph type="sldNum" sz="quarter" idx="12"/>
          </p:nvPr>
        </p:nvSpPr>
        <p:spPr>
          <a:ln/>
        </p:spPr>
        <p:txBody>
          <a:bodyPr/>
          <a:lstStyle>
            <a:lvl1pPr>
              <a:defRPr/>
            </a:lvl1pPr>
          </a:lstStyle>
          <a:p>
            <a:fld id="{B7015B36-AFA8-4C23-B8FB-FD1D490F0C46}" type="slidenum">
              <a:rPr lang="en-US" altLang="en-US"/>
              <a:pPr/>
              <a:t>‹#›</a:t>
            </a:fld>
            <a:endParaRPr lang="en-US" altLang="en-US"/>
          </a:p>
        </p:txBody>
      </p:sp>
    </p:spTree>
    <p:extLst>
      <p:ext uri="{BB962C8B-B14F-4D97-AF65-F5344CB8AC3E}">
        <p14:creationId xmlns:p14="http://schemas.microsoft.com/office/powerpoint/2010/main" val="29885029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B34E95-E0AF-4029-8203-D9E7C7C8DE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C534E4-F9EA-4067-ABF6-488DCF2F70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BB1931-FD7D-4511-9910-3DD98E89754A}"/>
              </a:ext>
            </a:extLst>
          </p:cNvPr>
          <p:cNvSpPr>
            <a:spLocks noGrp="1" noChangeArrowheads="1"/>
          </p:cNvSpPr>
          <p:nvPr>
            <p:ph type="sldNum" sz="quarter" idx="12"/>
          </p:nvPr>
        </p:nvSpPr>
        <p:spPr>
          <a:ln/>
        </p:spPr>
        <p:txBody>
          <a:bodyPr/>
          <a:lstStyle>
            <a:lvl1pPr>
              <a:defRPr/>
            </a:lvl1pPr>
          </a:lstStyle>
          <a:p>
            <a:fld id="{ECB33161-4515-4D71-A509-36E438B539F2}" type="slidenum">
              <a:rPr lang="en-US" altLang="en-US"/>
              <a:pPr/>
              <a:t>‹#›</a:t>
            </a:fld>
            <a:endParaRPr lang="en-US" altLang="en-US"/>
          </a:p>
        </p:txBody>
      </p:sp>
    </p:spTree>
    <p:extLst>
      <p:ext uri="{BB962C8B-B14F-4D97-AF65-F5344CB8AC3E}">
        <p14:creationId xmlns:p14="http://schemas.microsoft.com/office/powerpoint/2010/main" val="42466583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898006-900E-4A76-B37B-A722FD9EA7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1012F0-FCC4-41C3-845F-C4039B33BD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24421B-B6A0-4010-A18F-95E37D9FA493}"/>
              </a:ext>
            </a:extLst>
          </p:cNvPr>
          <p:cNvSpPr>
            <a:spLocks noGrp="1" noChangeArrowheads="1"/>
          </p:cNvSpPr>
          <p:nvPr>
            <p:ph type="sldNum" sz="quarter" idx="12"/>
          </p:nvPr>
        </p:nvSpPr>
        <p:spPr>
          <a:ln/>
        </p:spPr>
        <p:txBody>
          <a:bodyPr/>
          <a:lstStyle>
            <a:lvl1pPr>
              <a:defRPr/>
            </a:lvl1pPr>
          </a:lstStyle>
          <a:p>
            <a:fld id="{52531643-30D9-4F63-B80A-B11A60F8B435}" type="slidenum">
              <a:rPr lang="en-US" altLang="en-US"/>
              <a:pPr/>
              <a:t>‹#›</a:t>
            </a:fld>
            <a:endParaRPr lang="en-US" altLang="en-US"/>
          </a:p>
        </p:txBody>
      </p:sp>
    </p:spTree>
    <p:extLst>
      <p:ext uri="{BB962C8B-B14F-4D97-AF65-F5344CB8AC3E}">
        <p14:creationId xmlns:p14="http://schemas.microsoft.com/office/powerpoint/2010/main" val="30390006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1711D6-7824-47A2-A011-F804464F2F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E86D73-2F2F-429E-A431-E790D798F2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F598EB-E2EA-4087-95BE-E7C0CBE8AFAA}"/>
              </a:ext>
            </a:extLst>
          </p:cNvPr>
          <p:cNvSpPr>
            <a:spLocks noGrp="1" noChangeArrowheads="1"/>
          </p:cNvSpPr>
          <p:nvPr>
            <p:ph type="sldNum" sz="quarter" idx="12"/>
          </p:nvPr>
        </p:nvSpPr>
        <p:spPr>
          <a:ln/>
        </p:spPr>
        <p:txBody>
          <a:bodyPr/>
          <a:lstStyle>
            <a:lvl1pPr>
              <a:defRPr/>
            </a:lvl1pPr>
          </a:lstStyle>
          <a:p>
            <a:fld id="{2FDCBEE2-1CE5-4035-AEA3-2D3D8884583F}" type="slidenum">
              <a:rPr lang="en-US" altLang="en-US"/>
              <a:pPr/>
              <a:t>‹#›</a:t>
            </a:fld>
            <a:endParaRPr lang="en-US" altLang="en-US"/>
          </a:p>
        </p:txBody>
      </p:sp>
    </p:spTree>
    <p:extLst>
      <p:ext uri="{BB962C8B-B14F-4D97-AF65-F5344CB8AC3E}">
        <p14:creationId xmlns:p14="http://schemas.microsoft.com/office/powerpoint/2010/main" val="33972464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29F74348-386A-432F-9F1D-8778866FE5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2925B9-B727-4A1D-8FC3-0428D1C086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067438-C9E2-4E75-BB5E-506708F4CDB1}"/>
              </a:ext>
            </a:extLst>
          </p:cNvPr>
          <p:cNvSpPr>
            <a:spLocks noGrp="1" noChangeArrowheads="1"/>
          </p:cNvSpPr>
          <p:nvPr>
            <p:ph type="sldNum" sz="quarter" idx="12"/>
          </p:nvPr>
        </p:nvSpPr>
        <p:spPr>
          <a:ln/>
        </p:spPr>
        <p:txBody>
          <a:bodyPr/>
          <a:lstStyle>
            <a:lvl1pPr>
              <a:defRPr/>
            </a:lvl1pPr>
          </a:lstStyle>
          <a:p>
            <a:fld id="{24ACA63F-2D97-4298-958F-36B790142265}" type="slidenum">
              <a:rPr lang="en-US" altLang="en-US"/>
              <a:pPr/>
              <a:t>‹#›</a:t>
            </a:fld>
            <a:endParaRPr lang="en-US" altLang="en-US"/>
          </a:p>
        </p:txBody>
      </p:sp>
    </p:spTree>
    <p:extLst>
      <p:ext uri="{BB962C8B-B14F-4D97-AF65-F5344CB8AC3E}">
        <p14:creationId xmlns:p14="http://schemas.microsoft.com/office/powerpoint/2010/main" val="183005962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E3E5FC-F4E0-4B64-96C0-FAAFF00C5B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E98846-F808-468E-8E91-347BB50ECB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4911E3-961A-4982-A74E-D008F6A38AE5}"/>
              </a:ext>
            </a:extLst>
          </p:cNvPr>
          <p:cNvSpPr>
            <a:spLocks noGrp="1" noChangeArrowheads="1"/>
          </p:cNvSpPr>
          <p:nvPr>
            <p:ph type="sldNum" sz="quarter" idx="12"/>
          </p:nvPr>
        </p:nvSpPr>
        <p:spPr>
          <a:ln/>
        </p:spPr>
        <p:txBody>
          <a:bodyPr/>
          <a:lstStyle>
            <a:lvl1pPr>
              <a:defRPr/>
            </a:lvl1pPr>
          </a:lstStyle>
          <a:p>
            <a:fld id="{F30864A9-21E2-4FAB-A511-552947D71E63}" type="slidenum">
              <a:rPr lang="en-US" altLang="en-US"/>
              <a:pPr/>
              <a:t>‹#›</a:t>
            </a:fld>
            <a:endParaRPr lang="en-US" altLang="en-US"/>
          </a:p>
        </p:txBody>
      </p:sp>
    </p:spTree>
    <p:extLst>
      <p:ext uri="{BB962C8B-B14F-4D97-AF65-F5344CB8AC3E}">
        <p14:creationId xmlns:p14="http://schemas.microsoft.com/office/powerpoint/2010/main" val="17110034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21D7CB0-D1FF-47D0-A9CE-725EC01A5D9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8C723D1-658C-4E3B-9AAD-2CE4B39034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28CC4CB-20B6-4CD2-A255-7C1B9A7AA611}"/>
              </a:ext>
            </a:extLst>
          </p:cNvPr>
          <p:cNvSpPr>
            <a:spLocks noGrp="1" noChangeArrowheads="1"/>
          </p:cNvSpPr>
          <p:nvPr>
            <p:ph type="sldNum" sz="quarter" idx="12"/>
          </p:nvPr>
        </p:nvSpPr>
        <p:spPr>
          <a:ln/>
        </p:spPr>
        <p:txBody>
          <a:bodyPr/>
          <a:lstStyle>
            <a:lvl1pPr>
              <a:defRPr/>
            </a:lvl1pPr>
          </a:lstStyle>
          <a:p>
            <a:fld id="{B74A4CF5-4956-4BF7-9914-ABBFFB275A46}" type="slidenum">
              <a:rPr lang="en-US" altLang="en-US"/>
              <a:pPr/>
              <a:t>‹#›</a:t>
            </a:fld>
            <a:endParaRPr lang="en-US" altLang="en-US"/>
          </a:p>
        </p:txBody>
      </p:sp>
    </p:spTree>
    <p:extLst>
      <p:ext uri="{BB962C8B-B14F-4D97-AF65-F5344CB8AC3E}">
        <p14:creationId xmlns:p14="http://schemas.microsoft.com/office/powerpoint/2010/main" val="39658140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089C5BAA-3FF7-477D-9E04-0BF530B945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0F1909-97F0-4981-B187-433A564EA3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4C0EC8-20A1-43C0-8769-BDA7DC75E1A3}"/>
              </a:ext>
            </a:extLst>
          </p:cNvPr>
          <p:cNvSpPr>
            <a:spLocks noGrp="1" noChangeArrowheads="1"/>
          </p:cNvSpPr>
          <p:nvPr>
            <p:ph type="sldNum" sz="quarter" idx="12"/>
          </p:nvPr>
        </p:nvSpPr>
        <p:spPr>
          <a:ln/>
        </p:spPr>
        <p:txBody>
          <a:bodyPr/>
          <a:lstStyle>
            <a:lvl1pPr>
              <a:defRPr/>
            </a:lvl1pPr>
          </a:lstStyle>
          <a:p>
            <a:fld id="{E90E562C-817E-4210-9BAF-BD46271BA8E9}" type="slidenum">
              <a:rPr lang="en-US" altLang="en-US"/>
              <a:pPr/>
              <a:t>‹#›</a:t>
            </a:fld>
            <a:endParaRPr lang="en-US" altLang="en-US"/>
          </a:p>
        </p:txBody>
      </p:sp>
    </p:spTree>
    <p:extLst>
      <p:ext uri="{BB962C8B-B14F-4D97-AF65-F5344CB8AC3E}">
        <p14:creationId xmlns:p14="http://schemas.microsoft.com/office/powerpoint/2010/main" val="4523601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DDD787-F02F-4FEE-A023-2288622496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5F5DB7E-EAE2-4572-AC2F-8785A992E2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C9FA692-2005-4616-A607-AC6D22A05C23}"/>
              </a:ext>
            </a:extLst>
          </p:cNvPr>
          <p:cNvSpPr>
            <a:spLocks noGrp="1" noChangeArrowheads="1"/>
          </p:cNvSpPr>
          <p:nvPr>
            <p:ph type="sldNum" sz="quarter" idx="12"/>
          </p:nvPr>
        </p:nvSpPr>
        <p:spPr>
          <a:ln/>
        </p:spPr>
        <p:txBody>
          <a:bodyPr/>
          <a:lstStyle>
            <a:lvl1pPr>
              <a:defRPr/>
            </a:lvl1pPr>
          </a:lstStyle>
          <a:p>
            <a:fld id="{4393D098-1E1F-4124-9024-8C087501DB52}" type="slidenum">
              <a:rPr lang="en-US" altLang="en-US"/>
              <a:pPr/>
              <a:t>‹#›</a:t>
            </a:fld>
            <a:endParaRPr lang="en-US" altLang="en-US"/>
          </a:p>
        </p:txBody>
      </p:sp>
    </p:spTree>
    <p:extLst>
      <p:ext uri="{BB962C8B-B14F-4D97-AF65-F5344CB8AC3E}">
        <p14:creationId xmlns:p14="http://schemas.microsoft.com/office/powerpoint/2010/main" val="35879466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E686A9E-C72F-4455-BCDA-5251E2C0650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9AB5B7F-4644-4B07-9AF8-4158A54B36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4B0C74-5686-4B9C-8F6C-02BA2FA1A237}"/>
              </a:ext>
            </a:extLst>
          </p:cNvPr>
          <p:cNvSpPr>
            <a:spLocks noGrp="1" noChangeArrowheads="1"/>
          </p:cNvSpPr>
          <p:nvPr>
            <p:ph type="sldNum" sz="quarter" idx="12"/>
          </p:nvPr>
        </p:nvSpPr>
        <p:spPr>
          <a:ln/>
        </p:spPr>
        <p:txBody>
          <a:bodyPr/>
          <a:lstStyle>
            <a:lvl1pPr>
              <a:defRPr/>
            </a:lvl1pPr>
          </a:lstStyle>
          <a:p>
            <a:fld id="{09648FB5-D7F5-4761-A952-CD4F867B3DED}" type="slidenum">
              <a:rPr lang="en-US" altLang="en-US"/>
              <a:pPr/>
              <a:t>‹#›</a:t>
            </a:fld>
            <a:endParaRPr lang="en-US" altLang="en-US"/>
          </a:p>
        </p:txBody>
      </p:sp>
    </p:spTree>
    <p:extLst>
      <p:ext uri="{BB962C8B-B14F-4D97-AF65-F5344CB8AC3E}">
        <p14:creationId xmlns:p14="http://schemas.microsoft.com/office/powerpoint/2010/main" val="1939250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D2106EF6-ED2F-4F80-8F96-F7FE3BC6803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2886333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14E1AD-4328-4A78-BC63-AD7C867CD3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F27F14-758D-4502-954D-2A8795F7C3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D745A5-EDB1-496A-91EB-2F7FD8459A1D}"/>
              </a:ext>
            </a:extLst>
          </p:cNvPr>
          <p:cNvSpPr>
            <a:spLocks noGrp="1" noChangeArrowheads="1"/>
          </p:cNvSpPr>
          <p:nvPr>
            <p:ph type="sldNum" sz="quarter" idx="12"/>
          </p:nvPr>
        </p:nvSpPr>
        <p:spPr>
          <a:ln/>
        </p:spPr>
        <p:txBody>
          <a:bodyPr/>
          <a:lstStyle>
            <a:lvl1pPr>
              <a:defRPr/>
            </a:lvl1pPr>
          </a:lstStyle>
          <a:p>
            <a:fld id="{980464E8-0795-479E-B537-2651C6F3275D}" type="slidenum">
              <a:rPr lang="en-US" altLang="en-US"/>
              <a:pPr/>
              <a:t>‹#›</a:t>
            </a:fld>
            <a:endParaRPr lang="en-US" altLang="en-US"/>
          </a:p>
        </p:txBody>
      </p:sp>
    </p:spTree>
    <p:extLst>
      <p:ext uri="{BB962C8B-B14F-4D97-AF65-F5344CB8AC3E}">
        <p14:creationId xmlns:p14="http://schemas.microsoft.com/office/powerpoint/2010/main" val="383186142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7653540-A8F1-49B6-9CB4-5D54EAD13A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C2B5FD-F7D4-40BD-9C81-6396A2B5BF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8C45FA-F04C-489D-AA7B-57BA483C52F7}"/>
              </a:ext>
            </a:extLst>
          </p:cNvPr>
          <p:cNvSpPr>
            <a:spLocks noGrp="1" noChangeArrowheads="1"/>
          </p:cNvSpPr>
          <p:nvPr>
            <p:ph type="sldNum" sz="quarter" idx="12"/>
          </p:nvPr>
        </p:nvSpPr>
        <p:spPr>
          <a:ln/>
        </p:spPr>
        <p:txBody>
          <a:bodyPr/>
          <a:lstStyle>
            <a:lvl1pPr>
              <a:defRPr/>
            </a:lvl1pPr>
          </a:lstStyle>
          <a:p>
            <a:fld id="{D994BEEC-C0DB-4663-A07E-86FDA5989E8A}" type="slidenum">
              <a:rPr lang="en-US" altLang="en-US"/>
              <a:pPr/>
              <a:t>‹#›</a:t>
            </a:fld>
            <a:endParaRPr lang="en-US" altLang="en-US"/>
          </a:p>
        </p:txBody>
      </p:sp>
    </p:spTree>
    <p:extLst>
      <p:ext uri="{BB962C8B-B14F-4D97-AF65-F5344CB8AC3E}">
        <p14:creationId xmlns:p14="http://schemas.microsoft.com/office/powerpoint/2010/main" val="342733274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6387A0-998B-4F4E-9D8B-C6BF60AD43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76668E-FF3F-4F69-9F9A-75DAC95856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A0653B-706E-4156-B15D-E4B7799B27B3}"/>
              </a:ext>
            </a:extLst>
          </p:cNvPr>
          <p:cNvSpPr>
            <a:spLocks noGrp="1" noChangeArrowheads="1"/>
          </p:cNvSpPr>
          <p:nvPr>
            <p:ph type="sldNum" sz="quarter" idx="12"/>
          </p:nvPr>
        </p:nvSpPr>
        <p:spPr>
          <a:ln/>
        </p:spPr>
        <p:txBody>
          <a:bodyPr/>
          <a:lstStyle>
            <a:lvl1pPr>
              <a:defRPr/>
            </a:lvl1pPr>
          </a:lstStyle>
          <a:p>
            <a:fld id="{8FAE8A7C-6412-40B7-8D0B-5C2AAE84411A}" type="slidenum">
              <a:rPr lang="en-US" altLang="en-US"/>
              <a:pPr/>
              <a:t>‹#›</a:t>
            </a:fld>
            <a:endParaRPr lang="en-US" altLang="en-US"/>
          </a:p>
        </p:txBody>
      </p:sp>
    </p:spTree>
    <p:extLst>
      <p:ext uri="{BB962C8B-B14F-4D97-AF65-F5344CB8AC3E}">
        <p14:creationId xmlns:p14="http://schemas.microsoft.com/office/powerpoint/2010/main" val="333443611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9304BC-9A7B-4129-ACF6-FA35441B8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8259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E5451-3841-43DB-875E-102C83D52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09035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27DB0-F220-432E-BCA8-583E44401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84284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DC3E37-D3CC-4F5B-8550-D850010F8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70754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0832FC-DA1F-478D-8128-6634C9AEB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9816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60B78A-48E4-4E96-A487-F6D529A7D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212872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3AA585-E971-44AB-A98C-FCCDA9423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482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AC660EB-10F1-442F-A05B-9AB401B43A7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7703467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E91645-36F7-4E96-881B-9218E8E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33420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FB8FE5-2084-4C29-A4C5-A53019CBBE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86306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ADD47-4C74-4E49-B323-38DABAD2D9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692634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04F35C-3FA3-43A0-8099-ACAE306B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68900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3B365-2E1F-49C9-B82A-699B34948A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994210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27E2B6-616B-4A49-8BF7-BCB4B53A1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36592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F9AB40-D9CA-4071-9E3E-324C89BCFD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300147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408E2-9641-4062-9734-1209BC689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37771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C6E88A-B563-4F28-B1F6-B55F0A9B5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9036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021189C-8D1D-4367-A7FF-A3A033BC9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929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5B2B472-489B-4A6B-A8DF-3B5C2DD465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310749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90ADBF-526D-4AD5-BA0E-D2CD3FEA1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7977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8FA7D8-ADA1-4CB1-8796-B7183C0DF9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52634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9FC7F8-257B-4C03-98BA-23DEFA407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1428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5D9AFF-B31E-440F-8484-FBEBE66249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82554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F1FA-D598-4921-806D-54BFE26FDA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03893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07EE0D-81BB-4DDB-A18B-2FE77CBD7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2747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190826-2DAB-40AA-83A0-E9CDC3CD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98662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58B3F23-C283-4253-9250-0AC26E806C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566175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C5C2A7-F4B5-4183-97D8-BB84CFD2DE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1643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B2F95B5-C759-47DA-953C-179612ECFF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2982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B76498C6-50A4-4853-AF43-FCCE7BBCC8A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687426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1832EC-8AC3-4BAB-A240-A8C36DFBE8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537752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457FE-56CC-43C0-8BB9-D1BC2E3A78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48489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80E847-F5F2-411F-9073-9FBA6E6E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3285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FBF840-3D54-4F9F-BAAB-781F5A5CEF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54650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A9AB2D-41A2-45DF-88DF-DB368C239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79554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8AEF02-CAF9-4EA8-9ADE-3EFD7FA408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8126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3DA92F0-7F9B-4E31-92FE-067F182788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717844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AA8FA8-C958-4F7C-99F0-487107A2A2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581765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97592B4-2CEE-47DC-B972-C89BBFAA44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131585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64C633-8FE2-4835-BB58-F2E8D64C6B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7909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D3B22672-F7C4-4752-AC89-5878D6065D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7658577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C06003-536F-4108-A2C1-84834DE1CF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849898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9B92A-8D75-4B3C-91AF-BA9E3DF2C1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685737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98D31-3122-4DAF-8F4E-C4826B63F2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9936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F1804B6-62FF-46EB-95AB-8A25114134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0125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316259-BF4B-4DD2-A69A-6E7D8BABB0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20331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8/16/2021</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041549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D906BAC-4E61-4393-9D79-D74BBD5C04D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33801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B27265C8-43A4-4A2B-BFF9-0BD7090154D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47231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9812CB5A-D30C-450D-B911-002E863F378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70910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BD462DF-2ACD-40F0-B3DD-E88B69262A0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80685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44048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82773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5641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2756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0056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9333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8/16/2021</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277584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991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3756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2767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3056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34967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42659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6510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2532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7683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7049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8/16/2021</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1608723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0289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8771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6328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36659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40972633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34996865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41406769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24046506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26353071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887773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8/16/2021</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054698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12346000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26565844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38165067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12218064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4281026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3617797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6305783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30745693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31348630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2928802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8/16/2021</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5463537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6300824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36077136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2638573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24485408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7218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665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68490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80043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89079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226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8/16/2021</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8482888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9208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4859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0977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49187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78175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31662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52834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4308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63492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6198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8/16/2021</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3375145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33970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06909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3926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66430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44717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90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79708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1192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80080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970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21" Type="http://schemas.openxmlformats.org/officeDocument/2006/relationships/theme" Target="../theme/theme10.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3" Type="http://schemas.openxmlformats.org/officeDocument/2006/relationships/slideLayout" Target="../slideLayouts/slideLayout184.xml"/><Relationship Id="rId21" Type="http://schemas.openxmlformats.org/officeDocument/2006/relationships/theme" Target="../theme/theme11.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2.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3" Type="http://schemas.openxmlformats.org/officeDocument/2006/relationships/slideLayout" Target="../slideLayouts/slideLayout215.xml"/><Relationship Id="rId21" Type="http://schemas.openxmlformats.org/officeDocument/2006/relationships/theme" Target="../theme/theme13.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3" Type="http://schemas.openxmlformats.org/officeDocument/2006/relationships/slideLayout" Target="../slideLayouts/slideLayout235.xml"/><Relationship Id="rId21" Type="http://schemas.openxmlformats.org/officeDocument/2006/relationships/theme" Target="../theme/theme14.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3" Type="http://schemas.openxmlformats.org/officeDocument/2006/relationships/slideLayout" Target="../slideLayouts/slideLayout255.xml"/><Relationship Id="rId21" Type="http://schemas.openxmlformats.org/officeDocument/2006/relationships/theme" Target="../theme/theme1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slideLayout" Target="../slideLayouts/slideLayout272.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10" Type="http://schemas.openxmlformats.org/officeDocument/2006/relationships/slideLayout" Target="../slideLayouts/slideLayout262.xml"/><Relationship Id="rId19" Type="http://schemas.openxmlformats.org/officeDocument/2006/relationships/slideLayout" Target="../slideLayouts/slideLayout271.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3.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theme" Target="../theme/theme5.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heme" Target="../theme/theme6.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theme" Target="../theme/theme7.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theme" Target="../theme/theme8.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theme" Target="../theme/theme9.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682806"/>
      </p:ext>
    </p:extLst>
  </p:cSld>
  <p:clrMap bg1="lt1" tx1="dk1" bg2="lt2" tx2="dk2" accent1="accent1" accent2="accent2" accent3="accent3" accent4="accent4" accent5="accent5" accent6="accent6" hlink="hlink" folHlink="folHlink"/>
  <p:sldLayoutIdLst>
    <p:sldLayoutId id="2147483649" r:id="rId1"/>
    <p:sldLayoutId id="214748367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402077823"/>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2109571"/>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bwMode="auto">
          <a:xfrm>
            <a:off x="508000" y="133350"/>
            <a:ext cx="11176000" cy="628650"/>
          </a:xfrm>
          <a:prstGeom prst="rect">
            <a:avLst/>
          </a:prstGeom>
          <a:noFill/>
          <a:ln w="9525">
            <a:noFill/>
            <a:miter lim="800000"/>
            <a:headEnd/>
            <a:tailEnd/>
          </a:ln>
          <a:effectLst>
            <a:outerShdw dist="35921" dir="2700000" algn="ctr" rotWithShape="0">
              <a:schemeClr val="hlink"/>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1422400" y="990600"/>
            <a:ext cx="10261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6485"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648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13F5F7EB-8DE6-4640-9ED1-2E09FA429D9E}"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4031313544"/>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l" rtl="0" fontAlgn="base">
        <a:spcBef>
          <a:spcPct val="0"/>
        </a:spcBef>
        <a:spcAft>
          <a:spcPct val="0"/>
        </a:spcAft>
        <a:defRPr sz="4000" b="1">
          <a:solidFill>
            <a:schemeClr val="bg1"/>
          </a:solidFill>
          <a:latin typeface="+mj-lt"/>
          <a:ea typeface="+mj-ea"/>
          <a:cs typeface="+mj-cs"/>
        </a:defRPr>
      </a:lvl1pPr>
      <a:lvl2pPr algn="l" rtl="0" fontAlgn="base">
        <a:spcBef>
          <a:spcPct val="0"/>
        </a:spcBef>
        <a:spcAft>
          <a:spcPct val="0"/>
        </a:spcAft>
        <a:defRPr sz="4000" b="1">
          <a:solidFill>
            <a:schemeClr val="bg1"/>
          </a:solidFill>
          <a:latin typeface="Arial" charset="0"/>
          <a:ea typeface="ＭＳ Ｐゴシック" pitchFamily="124" charset="-128"/>
        </a:defRPr>
      </a:lvl2pPr>
      <a:lvl3pPr algn="l" rtl="0" fontAlgn="base">
        <a:spcBef>
          <a:spcPct val="0"/>
        </a:spcBef>
        <a:spcAft>
          <a:spcPct val="0"/>
        </a:spcAft>
        <a:defRPr sz="4000" b="1">
          <a:solidFill>
            <a:schemeClr val="bg1"/>
          </a:solidFill>
          <a:latin typeface="Arial" charset="0"/>
          <a:ea typeface="ＭＳ Ｐゴシック" pitchFamily="124" charset="-128"/>
        </a:defRPr>
      </a:lvl3pPr>
      <a:lvl4pPr algn="l" rtl="0" fontAlgn="base">
        <a:spcBef>
          <a:spcPct val="0"/>
        </a:spcBef>
        <a:spcAft>
          <a:spcPct val="0"/>
        </a:spcAft>
        <a:defRPr sz="4000" b="1">
          <a:solidFill>
            <a:schemeClr val="bg1"/>
          </a:solidFill>
          <a:latin typeface="Arial" charset="0"/>
          <a:ea typeface="ＭＳ Ｐゴシック" pitchFamily="124" charset="-128"/>
        </a:defRPr>
      </a:lvl4pPr>
      <a:lvl5pPr algn="l" rtl="0" fontAlgn="base">
        <a:spcBef>
          <a:spcPct val="0"/>
        </a:spcBef>
        <a:spcAft>
          <a:spcPct val="0"/>
        </a:spcAft>
        <a:defRPr sz="4000" b="1">
          <a:solidFill>
            <a:schemeClr val="bg1"/>
          </a:solidFill>
          <a:latin typeface="Arial" charset="0"/>
          <a:ea typeface="ＭＳ Ｐゴシック" pitchFamily="124" charset="-128"/>
        </a:defRPr>
      </a:lvl5pPr>
      <a:lvl6pPr marL="457200" algn="l" rtl="0" fontAlgn="base">
        <a:spcBef>
          <a:spcPct val="0"/>
        </a:spcBef>
        <a:spcAft>
          <a:spcPct val="0"/>
        </a:spcAft>
        <a:defRPr sz="4000" b="1">
          <a:solidFill>
            <a:schemeClr val="bg1"/>
          </a:solidFill>
          <a:latin typeface="Arial" charset="0"/>
          <a:ea typeface="ＭＳ Ｐゴシック" pitchFamily="124" charset="-128"/>
        </a:defRPr>
      </a:lvl6pPr>
      <a:lvl7pPr marL="914400" algn="l" rtl="0" fontAlgn="base">
        <a:spcBef>
          <a:spcPct val="0"/>
        </a:spcBef>
        <a:spcAft>
          <a:spcPct val="0"/>
        </a:spcAft>
        <a:defRPr sz="4000" b="1">
          <a:solidFill>
            <a:schemeClr val="bg1"/>
          </a:solidFill>
          <a:latin typeface="Arial" charset="0"/>
          <a:ea typeface="ＭＳ Ｐゴシック" pitchFamily="124" charset="-128"/>
        </a:defRPr>
      </a:lvl7pPr>
      <a:lvl8pPr marL="1371600" algn="l" rtl="0" fontAlgn="base">
        <a:spcBef>
          <a:spcPct val="0"/>
        </a:spcBef>
        <a:spcAft>
          <a:spcPct val="0"/>
        </a:spcAft>
        <a:defRPr sz="4000" b="1">
          <a:solidFill>
            <a:schemeClr val="bg1"/>
          </a:solidFill>
          <a:latin typeface="Arial" charset="0"/>
          <a:ea typeface="ＭＳ Ｐゴシック" pitchFamily="124" charset="-128"/>
        </a:defRPr>
      </a:lvl8pPr>
      <a:lvl9pPr marL="1828800" algn="l" rtl="0" fontAlgn="base">
        <a:spcBef>
          <a:spcPct val="0"/>
        </a:spcBef>
        <a:spcAft>
          <a:spcPct val="0"/>
        </a:spcAft>
        <a:defRPr sz="4000" b="1">
          <a:solidFill>
            <a:schemeClr val="bg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BF2FA93-839F-40F3-BD34-29F738E7B45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Rectangle 3">
            <a:extLst>
              <a:ext uri="{FF2B5EF4-FFF2-40B4-BE49-F238E27FC236}">
                <a16:creationId xmlns:a16="http://schemas.microsoft.com/office/drawing/2014/main" id="{39E2FBDC-505B-4835-BE55-233B8C1736A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32669D3-2F1C-4557-A5EA-6FFB5D04320E}"/>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482D8F54-BE36-4926-8F4B-C84A79D40CA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341D616E-EAD0-4330-B231-1D7FF9F05CC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A179C8F8-7FD2-49E9-8B1F-CC423E176BC8}" type="slidenum">
              <a:rPr lang="en-US" altLang="en-US"/>
              <a:pPr/>
              <a:t>‹#›</a:t>
            </a:fld>
            <a:endParaRPr lang="en-US" altLang="en-US"/>
          </a:p>
        </p:txBody>
      </p:sp>
    </p:spTree>
    <p:extLst>
      <p:ext uri="{BB962C8B-B14F-4D97-AF65-F5344CB8AC3E}">
        <p14:creationId xmlns:p14="http://schemas.microsoft.com/office/powerpoint/2010/main" val="3720649779"/>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 id="2147484084" r:id="rId14"/>
    <p:sldLayoutId id="2147484085" r:id="rId15"/>
    <p:sldLayoutId id="2147484086" r:id="rId16"/>
    <p:sldLayoutId id="2147484087" r:id="rId17"/>
    <p:sldLayoutId id="2147484088" r:id="rId18"/>
    <p:sldLayoutId id="2147484089" r:id="rId19"/>
    <p:sldLayoutId id="2147484090"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cs typeface="+mn-cs"/>
              </a:defRPr>
            </a:lvl1pPr>
          </a:lstStyle>
          <a:p>
            <a:pPr fontAlgn="base">
              <a:spcBef>
                <a:spcPct val="0"/>
              </a:spcBef>
              <a:spcAft>
                <a:spcPct val="0"/>
              </a:spcAft>
              <a:defRPr/>
            </a:pPr>
            <a:fld id="{B38100B4-70DD-427C-9D96-436CC551ADF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72594424"/>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cs typeface="+mn-cs"/>
              </a:defRPr>
            </a:lvl1pPr>
          </a:lstStyle>
          <a:p>
            <a:pPr fontAlgn="base">
              <a:spcBef>
                <a:spcPct val="0"/>
              </a:spcBef>
              <a:spcAft>
                <a:spcPct val="0"/>
              </a:spcAft>
              <a:defRPr/>
            </a:pPr>
            <a:fld id="{2F54C959-CCBD-4B10-938F-D31F924EED6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52193260"/>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 id="2147484126" r:id="rId14"/>
    <p:sldLayoutId id="2147484127" r:id="rId15"/>
    <p:sldLayoutId id="2147484128" r:id="rId16"/>
    <p:sldLayoutId id="2147484129" r:id="rId17"/>
    <p:sldLayoutId id="2147484130" r:id="rId18"/>
    <p:sldLayoutId id="2147484131" r:id="rId19"/>
    <p:sldLayoutId id="2147484132"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8/16/2021</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37490989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DE78EB43-9C2A-4124-B10C-4F2957FD4661}"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26164157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73311960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231766455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621542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5555819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183043340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31092703"/>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02.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97.xml"/><Relationship Id="rId6" Type="http://schemas.openxmlformats.org/officeDocument/2006/relationships/image" Target="../media/image13.wmf"/><Relationship Id="rId5" Type="http://schemas.openxmlformats.org/officeDocument/2006/relationships/oleObject" Target="../embeddings/oleObject1.bin"/><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46.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55.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55.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55.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5.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55.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55.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7.xml"/></Relationships>
</file>

<file path=ppt/slides/_rels/slide25.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168.xml"/><Relationship Id="rId7" Type="http://schemas.openxmlformats.org/officeDocument/2006/relationships/image" Target="../media/image19.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3.xml"/><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68.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68.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68.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168.xml"/><Relationship Id="rId5" Type="http://schemas.openxmlformats.org/officeDocument/2006/relationships/image" Target="../media/image25.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7.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40.xm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8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88.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188.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168.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168.xml"/><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03.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16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6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19.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9.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14.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97.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14.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7.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55.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59.xml"/><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9.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269.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6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9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45.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99.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p:txBody>
          <a:bodyPr/>
          <a:lstStyle/>
          <a:p>
            <a:r>
              <a:rPr lang="en-US" dirty="0">
                <a:solidFill>
                  <a:schemeClr val="bg1"/>
                </a:solidFill>
              </a:rPr>
              <a:t>The Sect-to-Denomination Process</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414157" y="6342077"/>
            <a:ext cx="3954009" cy="461665"/>
          </a:xfrm>
          <a:prstGeom prst="rect">
            <a:avLst/>
          </a:prstGeom>
          <a:noFill/>
        </p:spPr>
        <p:txBody>
          <a:bodyPr wrap="square" lIns="91440" tIns="45720" rIns="91440" bIns="45720">
            <a:spAutoFit/>
          </a:bodyPr>
          <a:lstStyle/>
          <a:p>
            <a:pPr algn="ctr"/>
            <a:r>
              <a:rPr lang="en-US" sz="2400" b="1" spc="50" dirty="0">
                <a:ln w="0"/>
                <a:solidFill>
                  <a:schemeClr val="bg2"/>
                </a:solidFill>
                <a:effectLst>
                  <a:innerShdw blurRad="63500" dist="50800" dir="13500000">
                    <a:srgbClr val="000000">
                      <a:alpha val="50000"/>
                    </a:srgbClr>
                  </a:innerShdw>
                </a:effectLst>
              </a:rPr>
              <a:t>b</a:t>
            </a:r>
            <a:r>
              <a:rPr lang="en-US" sz="2400" b="1" cap="none" spc="50" dirty="0">
                <a:ln w="0"/>
                <a:solidFill>
                  <a:schemeClr val="bg2"/>
                </a:solidFill>
                <a:effectLst>
                  <a:innerShdw blurRad="63500" dist="50800" dir="13500000">
                    <a:srgbClr val="000000">
                      <a:alpha val="50000"/>
                    </a:srgbClr>
                  </a:innerShdw>
                </a:effectLst>
              </a:rPr>
              <a:t>y David Lee Burris</a:t>
            </a: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62" name="Picture 2" descr="I:\DEPTCOMM\Zamcomm\Jody\ChartsEPS\76 copy.jpg"/>
          <p:cNvPicPr>
            <a:picLocks noChangeAspect="1" noChangeArrowheads="1"/>
          </p:cNvPicPr>
          <p:nvPr/>
        </p:nvPicPr>
        <p:blipFill>
          <a:blip r:embed="rId3" cstate="print"/>
          <a:srcRect/>
          <a:stretch>
            <a:fillRect/>
          </a:stretch>
        </p:blipFill>
        <p:spPr bwMode="auto">
          <a:xfrm>
            <a:off x="819396" y="0"/>
            <a:ext cx="10580915" cy="6858000"/>
          </a:xfrm>
          <a:prstGeom prst="rect">
            <a:avLst/>
          </a:prstGeom>
          <a:noFill/>
        </p:spPr>
      </p:pic>
    </p:spTree>
    <p:extLst>
      <p:ext uri="{BB962C8B-B14F-4D97-AF65-F5344CB8AC3E}">
        <p14:creationId xmlns:p14="http://schemas.microsoft.com/office/powerpoint/2010/main" val="321096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79747" name="Rectangle 3"/>
          <p:cNvSpPr>
            <a:spLocks noGrp="1" noChangeArrowheads="1"/>
          </p:cNvSpPr>
          <p:nvPr>
            <p:ph type="body" idx="1"/>
          </p:nvPr>
        </p:nvSpPr>
        <p:spPr>
          <a:xfrm>
            <a:off x="1524000" y="4343400"/>
            <a:ext cx="9144000" cy="2514600"/>
          </a:xfrm>
          <a:solidFill>
            <a:schemeClr val="accent2"/>
          </a:solidFill>
        </p:spPr>
        <p:txBody>
          <a:bodyPr/>
          <a:lstStyle/>
          <a:p>
            <a:pPr>
              <a:lnSpc>
                <a:spcPct val="90000"/>
              </a:lnSpc>
            </a:pPr>
            <a:endParaRPr lang="en-US" sz="1400" dirty="0"/>
          </a:p>
          <a:p>
            <a:pPr>
              <a:lnSpc>
                <a:spcPct val="90000"/>
              </a:lnSpc>
            </a:pPr>
            <a:endParaRPr lang="en-US" sz="2400" b="1" dirty="0">
              <a:solidFill>
                <a:srgbClr val="FF6600"/>
              </a:solidFill>
              <a:effectLst>
                <a:outerShdw blurRad="38100" dist="38100" dir="2700000" algn="tl">
                  <a:srgbClr val="000000"/>
                </a:outerShdw>
              </a:effectLst>
            </a:endParaRPr>
          </a:p>
          <a:p>
            <a:pPr>
              <a:lnSpc>
                <a:spcPct val="90000"/>
              </a:lnSpc>
              <a:buFontTx/>
              <a:buBlip>
                <a:blip r:embed="rId4"/>
              </a:buBlip>
            </a:pPr>
            <a:r>
              <a:rPr lang="en-US" sz="2000" b="1" dirty="0">
                <a:solidFill>
                  <a:srgbClr val="FF6600"/>
                </a:solidFill>
                <a:effectLst>
                  <a:outerShdw blurRad="38100" dist="38100" dir="2700000" algn="tl">
                    <a:srgbClr val="000000"/>
                  </a:outerShdw>
                </a:effectLst>
              </a:rPr>
              <a:t>THE GREEK ORTHODOX CHURCHES RECOGNIZE THE FIRST SEVEN </a:t>
            </a:r>
          </a:p>
          <a:p>
            <a:pPr>
              <a:lnSpc>
                <a:spcPct val="90000"/>
              </a:lnSpc>
              <a:buFontTx/>
              <a:buBlip>
                <a:blip r:embed="rId4"/>
              </a:buBlip>
            </a:pPr>
            <a:r>
              <a:rPr lang="en-US" sz="2000" b="1" dirty="0">
                <a:solidFill>
                  <a:srgbClr val="FF6600"/>
                </a:solidFill>
                <a:effectLst>
                  <a:outerShdw blurRad="38100" dist="38100" dir="2700000" algn="tl">
                    <a:srgbClr val="000000"/>
                  </a:outerShdw>
                </a:effectLst>
              </a:rPr>
              <a:t>ARMENIAN ORTHODOX CHURCHES  RECOGNIZE THE FIRST THREE</a:t>
            </a:r>
          </a:p>
          <a:p>
            <a:pPr>
              <a:lnSpc>
                <a:spcPct val="90000"/>
              </a:lnSpc>
              <a:buFontTx/>
              <a:buBlip>
                <a:blip r:embed="rId4"/>
              </a:buBlip>
            </a:pPr>
            <a:r>
              <a:rPr lang="en-US" sz="2000" b="1" dirty="0">
                <a:solidFill>
                  <a:srgbClr val="FF6600"/>
                </a:solidFill>
                <a:effectLst>
                  <a:outerShdw blurRad="38100" dist="38100" dir="2700000" algn="tl">
                    <a:srgbClr val="000000"/>
                  </a:outerShdw>
                </a:effectLst>
              </a:rPr>
              <a:t>THE ETHIOPIAN COPTIC CHURCHES RECOGNIZE THE FIRST THREE</a:t>
            </a:r>
          </a:p>
          <a:p>
            <a:pPr>
              <a:lnSpc>
                <a:spcPct val="90000"/>
              </a:lnSpc>
              <a:buFontTx/>
              <a:buBlip>
                <a:blip r:embed="rId4"/>
              </a:buBlip>
            </a:pPr>
            <a:r>
              <a:rPr lang="en-US" sz="2000" b="1" dirty="0">
                <a:solidFill>
                  <a:srgbClr val="FF6600"/>
                </a:solidFill>
                <a:effectLst>
                  <a:outerShdw blurRad="38100" dist="38100" dir="2700000" algn="tl">
                    <a:srgbClr val="000000"/>
                  </a:outerShdw>
                </a:effectLst>
              </a:rPr>
              <a:t>SCHISMATIC  NESTORIAN  CHURCHES RECOGNIZE THE FIRST TWO</a:t>
            </a:r>
            <a:endParaRPr lang="en-US" sz="2800" dirty="0"/>
          </a:p>
        </p:txBody>
      </p:sp>
      <p:graphicFrame>
        <p:nvGraphicFramePr>
          <p:cNvPr id="5279748" name="Object 4"/>
          <p:cNvGraphicFramePr>
            <a:graphicFrameLocks noGrp="1" noChangeAspect="1"/>
          </p:cNvGraphicFramePr>
          <p:nvPr>
            <p:ph type="title"/>
          </p:nvPr>
        </p:nvGraphicFramePr>
        <p:xfrm>
          <a:off x="1524000" y="0"/>
          <a:ext cx="9144000" cy="1752600"/>
        </p:xfrm>
        <a:graphic>
          <a:graphicData uri="http://schemas.openxmlformats.org/presentationml/2006/ole">
            <mc:AlternateContent xmlns:mc="http://schemas.openxmlformats.org/markup-compatibility/2006">
              <mc:Choice xmlns:v="urn:schemas-microsoft-com:vml" Requires="v">
                <p:oleObj name="Slide" r:id="rId5" imgW="4572000" imgH="3429000" progId="PowerPoint.Slide.8">
                  <p:embed/>
                </p:oleObj>
              </mc:Choice>
              <mc:Fallback>
                <p:oleObj name="Slide" r:id="rId5" imgW="4572000" imgH="3429000" progId="PowerPoint.Slide.8">
                  <p:embed/>
                  <p:pic>
                    <p:nvPicPr>
                      <p:cNvPr id="527974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79749" name="WordArt 5"/>
          <p:cNvSpPr>
            <a:spLocks noChangeArrowheads="1" noChangeShapeType="1" noTextEdit="1"/>
          </p:cNvSpPr>
          <p:nvPr/>
        </p:nvSpPr>
        <p:spPr bwMode="auto">
          <a:xfrm>
            <a:off x="1752600" y="2514600"/>
            <a:ext cx="8686800"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Different Eastern Churches Accept Different  Councils</a:t>
            </a:r>
          </a:p>
        </p:txBody>
      </p:sp>
    </p:spTree>
    <p:extLst>
      <p:ext uri="{BB962C8B-B14F-4D97-AF65-F5344CB8AC3E}">
        <p14:creationId xmlns:p14="http://schemas.microsoft.com/office/powerpoint/2010/main" val="354046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279749"/>
                                        </p:tgtEl>
                                        <p:attrNameLst>
                                          <p:attrName>style.visibility</p:attrName>
                                        </p:attrNameLst>
                                      </p:cBhvr>
                                      <p:to>
                                        <p:strVal val="visible"/>
                                      </p:to>
                                    </p:set>
                                    <p:anim calcmode="lin" valueType="num">
                                      <p:cBhvr>
                                        <p:cTn id="7" dur="500" fill="hold"/>
                                        <p:tgtEl>
                                          <p:spTgt spid="5279749"/>
                                        </p:tgtEl>
                                        <p:attrNameLst>
                                          <p:attrName>ppt_w</p:attrName>
                                        </p:attrNameLst>
                                      </p:cBhvr>
                                      <p:tavLst>
                                        <p:tav tm="0">
                                          <p:val>
                                            <p:fltVal val="0"/>
                                          </p:val>
                                        </p:tav>
                                        <p:tav tm="100000">
                                          <p:val>
                                            <p:strVal val="#ppt_w"/>
                                          </p:val>
                                        </p:tav>
                                      </p:tavLst>
                                    </p:anim>
                                    <p:anim calcmode="lin" valueType="num">
                                      <p:cBhvr>
                                        <p:cTn id="8" dur="500" fill="hold"/>
                                        <p:tgtEl>
                                          <p:spTgt spid="5279749"/>
                                        </p:tgtEl>
                                        <p:attrNameLst>
                                          <p:attrName>ppt_h</p:attrName>
                                        </p:attrNameLst>
                                      </p:cBhvr>
                                      <p:tavLst>
                                        <p:tav tm="0">
                                          <p:val>
                                            <p:fltVal val="0"/>
                                          </p:val>
                                        </p:tav>
                                        <p:tav tm="100000">
                                          <p:val>
                                            <p:strVal val="#ppt_h"/>
                                          </p:val>
                                        </p:tav>
                                      </p:tavLst>
                                    </p:anim>
                                    <p:anim calcmode="lin" valueType="num">
                                      <p:cBhvr>
                                        <p:cTn id="9" dur="500" fill="hold"/>
                                        <p:tgtEl>
                                          <p:spTgt spid="5279749"/>
                                        </p:tgtEl>
                                        <p:attrNameLst>
                                          <p:attrName>ppt_x</p:attrName>
                                        </p:attrNameLst>
                                      </p:cBhvr>
                                      <p:tavLst>
                                        <p:tav tm="0">
                                          <p:val>
                                            <p:fltVal val="0.5"/>
                                          </p:val>
                                        </p:tav>
                                        <p:tav tm="100000">
                                          <p:val>
                                            <p:strVal val="#ppt_x"/>
                                          </p:val>
                                        </p:tav>
                                      </p:tavLst>
                                    </p:anim>
                                    <p:anim calcmode="lin" valueType="num">
                                      <p:cBhvr>
                                        <p:cTn id="10" dur="500" fill="hold"/>
                                        <p:tgtEl>
                                          <p:spTgt spid="527974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iterate type="lt">
                                    <p:tmPct val="100000"/>
                                  </p:iterate>
                                  <p:childTnLst>
                                    <p:set>
                                      <p:cBhvr>
                                        <p:cTn id="14" dur="1" fill="hold">
                                          <p:stCondLst>
                                            <p:cond delay="0"/>
                                          </p:stCondLst>
                                        </p:cTn>
                                        <p:tgtEl>
                                          <p:spTgt spid="5279747">
                                            <p:txEl>
                                              <p:pRg st="2" end="2"/>
                                            </p:txEl>
                                          </p:spTgt>
                                        </p:tgtEl>
                                        <p:attrNameLst>
                                          <p:attrName>style.visibility</p:attrName>
                                        </p:attrNameLst>
                                      </p:cBhvr>
                                      <p:to>
                                        <p:strVal val="visible"/>
                                      </p:to>
                                    </p:set>
                                    <p:anim calcmode="lin" valueType="num">
                                      <p:cBhvr additive="base">
                                        <p:cTn id="15" dur="75" fill="hold"/>
                                        <p:tgtEl>
                                          <p:spTgt spid="5279747">
                                            <p:txEl>
                                              <p:pRg st="2" end="2"/>
                                            </p:txEl>
                                          </p:spTgt>
                                        </p:tgtEl>
                                        <p:attrNameLst>
                                          <p:attrName>ppt_x</p:attrName>
                                        </p:attrNameLst>
                                      </p:cBhvr>
                                      <p:tavLst>
                                        <p:tav tm="0">
                                          <p:val>
                                            <p:strVal val="#ppt_x"/>
                                          </p:val>
                                        </p:tav>
                                        <p:tav tm="100000">
                                          <p:val>
                                            <p:strVal val="#ppt_x"/>
                                          </p:val>
                                        </p:tav>
                                      </p:tavLst>
                                    </p:anim>
                                    <p:anim calcmode="lin" valueType="num">
                                      <p:cBhvr additive="base">
                                        <p:cTn id="16" dur="75" fill="hold"/>
                                        <p:tgtEl>
                                          <p:spTgt spid="5279747">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iterate type="lt">
                                    <p:tmPct val="100000"/>
                                  </p:iterate>
                                  <p:childTnLst>
                                    <p:set>
                                      <p:cBhvr>
                                        <p:cTn id="20" dur="1" fill="hold">
                                          <p:stCondLst>
                                            <p:cond delay="0"/>
                                          </p:stCondLst>
                                        </p:cTn>
                                        <p:tgtEl>
                                          <p:spTgt spid="5279747">
                                            <p:txEl>
                                              <p:pRg st="3" end="3"/>
                                            </p:txEl>
                                          </p:spTgt>
                                        </p:tgtEl>
                                        <p:attrNameLst>
                                          <p:attrName>style.visibility</p:attrName>
                                        </p:attrNameLst>
                                      </p:cBhvr>
                                      <p:to>
                                        <p:strVal val="visible"/>
                                      </p:to>
                                    </p:set>
                                    <p:anim calcmode="lin" valueType="num">
                                      <p:cBhvr additive="base">
                                        <p:cTn id="21" dur="75" fill="hold"/>
                                        <p:tgtEl>
                                          <p:spTgt spid="5279747">
                                            <p:txEl>
                                              <p:pRg st="3" end="3"/>
                                            </p:txEl>
                                          </p:spTgt>
                                        </p:tgtEl>
                                        <p:attrNameLst>
                                          <p:attrName>ppt_x</p:attrName>
                                        </p:attrNameLst>
                                      </p:cBhvr>
                                      <p:tavLst>
                                        <p:tav tm="0">
                                          <p:val>
                                            <p:strVal val="#ppt_x"/>
                                          </p:val>
                                        </p:tav>
                                        <p:tav tm="100000">
                                          <p:val>
                                            <p:strVal val="#ppt_x"/>
                                          </p:val>
                                        </p:tav>
                                      </p:tavLst>
                                    </p:anim>
                                    <p:anim calcmode="lin" valueType="num">
                                      <p:cBhvr additive="base">
                                        <p:cTn id="22" dur="75" fill="hold"/>
                                        <p:tgtEl>
                                          <p:spTgt spid="5279747">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iterate type="lt">
                                    <p:tmPct val="100000"/>
                                  </p:iterate>
                                  <p:childTnLst>
                                    <p:set>
                                      <p:cBhvr>
                                        <p:cTn id="26" dur="1" fill="hold">
                                          <p:stCondLst>
                                            <p:cond delay="0"/>
                                          </p:stCondLst>
                                        </p:cTn>
                                        <p:tgtEl>
                                          <p:spTgt spid="5279747">
                                            <p:txEl>
                                              <p:pRg st="4" end="4"/>
                                            </p:txEl>
                                          </p:spTgt>
                                        </p:tgtEl>
                                        <p:attrNameLst>
                                          <p:attrName>style.visibility</p:attrName>
                                        </p:attrNameLst>
                                      </p:cBhvr>
                                      <p:to>
                                        <p:strVal val="visible"/>
                                      </p:to>
                                    </p:set>
                                    <p:anim calcmode="lin" valueType="num">
                                      <p:cBhvr additive="base">
                                        <p:cTn id="27" dur="75" fill="hold"/>
                                        <p:tgtEl>
                                          <p:spTgt spid="5279747">
                                            <p:txEl>
                                              <p:pRg st="4" end="4"/>
                                            </p:txEl>
                                          </p:spTgt>
                                        </p:tgtEl>
                                        <p:attrNameLst>
                                          <p:attrName>ppt_x</p:attrName>
                                        </p:attrNameLst>
                                      </p:cBhvr>
                                      <p:tavLst>
                                        <p:tav tm="0">
                                          <p:val>
                                            <p:strVal val="#ppt_x"/>
                                          </p:val>
                                        </p:tav>
                                        <p:tav tm="100000">
                                          <p:val>
                                            <p:strVal val="#ppt_x"/>
                                          </p:val>
                                        </p:tav>
                                      </p:tavLst>
                                    </p:anim>
                                    <p:anim calcmode="lin" valueType="num">
                                      <p:cBhvr additive="base">
                                        <p:cTn id="28" dur="75" fill="hold"/>
                                        <p:tgtEl>
                                          <p:spTgt spid="5279747">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iterate type="lt">
                                    <p:tmPct val="100000"/>
                                  </p:iterate>
                                  <p:childTnLst>
                                    <p:set>
                                      <p:cBhvr>
                                        <p:cTn id="32" dur="1" fill="hold">
                                          <p:stCondLst>
                                            <p:cond delay="0"/>
                                          </p:stCondLst>
                                        </p:cTn>
                                        <p:tgtEl>
                                          <p:spTgt spid="5279747">
                                            <p:txEl>
                                              <p:pRg st="5" end="5"/>
                                            </p:txEl>
                                          </p:spTgt>
                                        </p:tgtEl>
                                        <p:attrNameLst>
                                          <p:attrName>style.visibility</p:attrName>
                                        </p:attrNameLst>
                                      </p:cBhvr>
                                      <p:to>
                                        <p:strVal val="visible"/>
                                      </p:to>
                                    </p:set>
                                    <p:anim calcmode="lin" valueType="num">
                                      <p:cBhvr additive="base">
                                        <p:cTn id="33" dur="75" fill="hold"/>
                                        <p:tgtEl>
                                          <p:spTgt spid="5279747">
                                            <p:txEl>
                                              <p:pRg st="5" end="5"/>
                                            </p:txEl>
                                          </p:spTgt>
                                        </p:tgtEl>
                                        <p:attrNameLst>
                                          <p:attrName>ppt_x</p:attrName>
                                        </p:attrNameLst>
                                      </p:cBhvr>
                                      <p:tavLst>
                                        <p:tav tm="0">
                                          <p:val>
                                            <p:strVal val="#ppt_x"/>
                                          </p:val>
                                        </p:tav>
                                        <p:tav tm="100000">
                                          <p:val>
                                            <p:strVal val="#ppt_x"/>
                                          </p:val>
                                        </p:tav>
                                      </p:tavLst>
                                    </p:anim>
                                    <p:anim calcmode="lin" valueType="num">
                                      <p:cBhvr additive="base">
                                        <p:cTn id="34" dur="75" fill="hold"/>
                                        <p:tgtEl>
                                          <p:spTgt spid="5279747">
                                            <p:txEl>
                                              <p:pRg st="5" end="5"/>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9747" grpId="0" build="p" autoUpdateAnimBg="0"/>
      <p:bldP spid="52797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314" name="AutoShape 2"/>
          <p:cNvSpPr>
            <a:spLocks noChangeArrowheads="1"/>
          </p:cNvSpPr>
          <p:nvPr/>
        </p:nvSpPr>
        <p:spPr bwMode="auto">
          <a:xfrm>
            <a:off x="3505200" y="838200"/>
            <a:ext cx="6934200" cy="57912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33316" name="Line 4"/>
          <p:cNvSpPr>
            <a:spLocks noChangeShapeType="1"/>
          </p:cNvSpPr>
          <p:nvPr/>
        </p:nvSpPr>
        <p:spPr bwMode="auto">
          <a:xfrm>
            <a:off x="2667000" y="4953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3331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33318"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1" i="0" u="none" strike="noStrike" kern="1200" cap="none" spc="0" normalizeH="0" baseline="0" noProof="0" dirty="0">
                <a:ln>
                  <a:noFill/>
                </a:ln>
                <a:solidFill>
                  <a:srgbClr val="000000"/>
                </a:solidFill>
                <a:effectLst/>
                <a:uLnTx/>
                <a:uFillTx/>
                <a:latin typeface="Times New Roman"/>
                <a:ea typeface="+mn-ea"/>
                <a:cs typeface="+mn-cs"/>
              </a:rPr>
              <a:t>A War Against Spiritual Iconography:</a:t>
            </a:r>
            <a:r>
              <a:rPr kumimoji="0" lang="en-US" sz="3200" b="0" i="0" u="none" strike="noStrike" kern="1200" cap="none" spc="0" normalizeH="0" baseline="0" noProof="0" dirty="0">
                <a:ln>
                  <a:noFill/>
                </a:ln>
                <a:solidFill>
                  <a:srgbClr val="000000"/>
                </a:solidFill>
                <a:effectLst/>
                <a:uLnTx/>
                <a:uFillTx/>
                <a:latin typeface="Times New Roman"/>
                <a:ea typeface="+mn-ea"/>
                <a:cs typeface="+mn-cs"/>
              </a:rPr>
              <a:t> </a:t>
            </a:r>
          </a:p>
        </p:txBody>
      </p:sp>
      <p:sp>
        <p:nvSpPr>
          <p:cNvPr id="5133319" name="Rectangle 7"/>
          <p:cNvSpPr>
            <a:spLocks noChangeArrowheads="1"/>
          </p:cNvSpPr>
          <p:nvPr/>
        </p:nvSpPr>
        <p:spPr bwMode="auto">
          <a:xfrm>
            <a:off x="3581400" y="838200"/>
            <a:ext cx="6705600" cy="1905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Ø"/>
              <a:tabLst/>
              <a:defRPr/>
            </a:pPr>
            <a:r>
              <a:rPr kumimoji="0" lang="en-US" sz="2800" b="1" i="0" u="none" strike="noStrike" kern="1200" cap="none" spc="0" normalizeH="0" baseline="0" noProof="0" dirty="0">
                <a:ln>
                  <a:noFill/>
                </a:ln>
                <a:solidFill>
                  <a:srgbClr val="660033"/>
                </a:solidFill>
                <a:effectLst>
                  <a:outerShdw blurRad="38100" dist="38100" dir="2700000" algn="tl">
                    <a:srgbClr val="C0C0C0"/>
                  </a:outerShdw>
                </a:effectLst>
                <a:uLnTx/>
                <a:uFillTx/>
                <a:latin typeface="Times New Roman"/>
                <a:ea typeface="+mn-ea"/>
                <a:cs typeface="+mn-cs"/>
              </a:rPr>
              <a:t>Those who supported icons(</a:t>
            </a:r>
            <a:r>
              <a:rPr kumimoji="0" lang="en-US" sz="2800" b="1" i="0" u="none" strike="noStrike" kern="1200" cap="none" spc="0" normalizeH="0" baseline="0" noProof="0" dirty="0" err="1">
                <a:ln>
                  <a:noFill/>
                </a:ln>
                <a:solidFill>
                  <a:srgbClr val="660033"/>
                </a:solidFill>
                <a:effectLst>
                  <a:outerShdw blurRad="38100" dist="38100" dir="2700000" algn="tl">
                    <a:srgbClr val="C0C0C0"/>
                  </a:outerShdw>
                </a:effectLst>
                <a:uLnTx/>
                <a:uFillTx/>
                <a:latin typeface="Times New Roman"/>
                <a:ea typeface="+mn-ea"/>
                <a:cs typeface="+mn-cs"/>
              </a:rPr>
              <a:t>iconodules</a:t>
            </a:r>
            <a:r>
              <a:rPr kumimoji="0" lang="en-US" sz="2800" b="1" i="0" u="none" strike="noStrike" kern="1200" cap="none" spc="0" normalizeH="0" baseline="0" noProof="0" dirty="0">
                <a:ln>
                  <a:noFill/>
                </a:ln>
                <a:solidFill>
                  <a:srgbClr val="660033"/>
                </a:solidFill>
                <a:effectLst>
                  <a:outerShdw blurRad="38100" dist="38100" dir="2700000" algn="tl">
                    <a:srgbClr val="C0C0C0"/>
                  </a:outerShdw>
                </a:effectLst>
                <a:uLnTx/>
                <a:uFillTx/>
                <a:latin typeface="Times New Roman"/>
                <a:ea typeface="+mn-ea"/>
                <a:cs typeface="+mn-cs"/>
              </a:rPr>
              <a:t>) believes them to be a traditional part of their faith for over a century;  icons had been around for a very long time,  and those who attacked them were trying to innovate traditions.</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Ø"/>
              <a:tabLst/>
              <a:defRPr/>
            </a:pPr>
            <a:r>
              <a:rPr kumimoji="0" lang="en-US" sz="2800" b="1" i="0" u="none" strike="noStrike" kern="1200" cap="none" spc="0" normalizeH="0" baseline="0" noProof="0" dirty="0">
                <a:ln>
                  <a:noFill/>
                </a:ln>
                <a:solidFill>
                  <a:srgbClr val="660033"/>
                </a:solidFill>
                <a:effectLst>
                  <a:outerShdw blurRad="38100" dist="38100" dir="2700000" algn="tl">
                    <a:srgbClr val="C0C0C0"/>
                  </a:outerShdw>
                </a:effectLst>
                <a:uLnTx/>
                <a:uFillTx/>
                <a:latin typeface="Times New Roman"/>
                <a:ea typeface="+mn-ea"/>
                <a:cs typeface="+mn-cs"/>
              </a:rPr>
              <a:t>Those who attacked icons,  however,  said they were a novel creation and not part of the tradition; people supporting icon worship were the true innovators.</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Ø"/>
              <a:tabLst/>
              <a:defRPr/>
            </a:pPr>
            <a:r>
              <a:rPr kumimoji="0" lang="en-US" sz="2800" b="1" i="0" u="none" strike="noStrike" kern="1200" cap="none" spc="0" normalizeH="0" baseline="0" noProof="0" dirty="0">
                <a:ln>
                  <a:noFill/>
                </a:ln>
                <a:solidFill>
                  <a:srgbClr val="660033"/>
                </a:solidFill>
                <a:effectLst>
                  <a:outerShdw blurRad="38100" dist="38100" dir="2700000" algn="tl">
                    <a:srgbClr val="C0C0C0"/>
                  </a:outerShdw>
                </a:effectLst>
                <a:uLnTx/>
                <a:uFillTx/>
                <a:latin typeface="Times New Roman"/>
                <a:ea typeface="+mn-ea"/>
                <a:cs typeface="+mn-cs"/>
              </a:rPr>
              <a:t>Interestingly,  from the perspective of history,  the critics of iconic adoration had made the better case on that point.   </a:t>
            </a:r>
            <a:endParaRPr kumimoji="0" lang="en-US" sz="2800" b="0" i="0" u="none" strike="noStrike" kern="1200" cap="none" spc="0" normalizeH="0" baseline="0" noProof="0" dirty="0">
              <a:ln>
                <a:noFill/>
              </a:ln>
              <a:solidFill>
                <a:srgbClr val="660033"/>
              </a:solidFill>
              <a:effectLst>
                <a:outerShdw blurRad="38100" dist="38100" dir="2700000" algn="tl">
                  <a:srgbClr val="C0C0C0"/>
                </a:outerShdw>
              </a:effectLst>
              <a:uLnTx/>
              <a:uFillTx/>
              <a:latin typeface="Times New Roman"/>
              <a:ea typeface="+mn-ea"/>
              <a:cs typeface="+mn-cs"/>
            </a:endParaRPr>
          </a:p>
        </p:txBody>
      </p:sp>
      <p:sp>
        <p:nvSpPr>
          <p:cNvPr id="7" name="Text Box 2"/>
          <p:cNvSpPr txBox="1">
            <a:spLocks noChangeArrowheads="1"/>
          </p:cNvSpPr>
          <p:nvPr/>
        </p:nvSpPr>
        <p:spPr bwMode="auto">
          <a:xfrm>
            <a:off x="1524000" y="166689"/>
            <a:ext cx="18288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a:ea typeface="+mn-ea"/>
                <a:cs typeface="+mn-cs"/>
              </a:rPr>
              <a:t>726 ad</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8" name="Picture 7" descr="securedownloadwilly.jpg"/>
          <p:cNvPicPr>
            <a:picLocks noChangeAspect="1"/>
          </p:cNvPicPr>
          <p:nvPr/>
        </p:nvPicPr>
        <p:blipFill>
          <a:blip r:embed="rId4" cstate="print"/>
          <a:stretch>
            <a:fillRect/>
          </a:stretch>
        </p:blipFill>
        <p:spPr>
          <a:xfrm>
            <a:off x="1524000" y="1219200"/>
            <a:ext cx="1981200" cy="4495800"/>
          </a:xfrm>
          <a:prstGeom prst="rect">
            <a:avLst/>
          </a:prstGeom>
        </p:spPr>
      </p:pic>
    </p:spTree>
    <p:extLst>
      <p:ext uri="{BB962C8B-B14F-4D97-AF65-F5344CB8AC3E}">
        <p14:creationId xmlns:p14="http://schemas.microsoft.com/office/powerpoint/2010/main" val="357539902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333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333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333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from="(-#ppt_w/2)" to="(#ppt_x)" calcmode="lin" valueType="num">
                                      <p:cBhvr>
                                        <p:cTn id="19" dur="600" fill="hold">
                                          <p:stCondLst>
                                            <p:cond delay="0"/>
                                          </p:stCondLst>
                                        </p:cTn>
                                        <p:tgtEl>
                                          <p:spTgt spid="8"/>
                                        </p:tgtEl>
                                        <p:attrNameLst>
                                          <p:attrName>ppt_x</p:attrName>
                                        </p:attrNameLst>
                                      </p:cBhvr>
                                    </p:anim>
                                    <p:anim from="0" to="-1.0" calcmode="lin" valueType="num">
                                      <p:cBhvr>
                                        <p:cTn id="20" dur="200" decel="50000" autoRev="1" fill="hold">
                                          <p:stCondLst>
                                            <p:cond delay="600"/>
                                          </p:stCondLst>
                                        </p:cTn>
                                        <p:tgtEl>
                                          <p:spTgt spid="8"/>
                                        </p:tgtEl>
                                        <p:attrNameLst>
                                          <p:attrName>xshear</p:attrName>
                                        </p:attrNameLst>
                                      </p:cBhvr>
                                    </p:anim>
                                    <p:animScale>
                                      <p:cBhvr>
                                        <p:cTn id="21" dur="200" decel="100000" autoRev="1" fill="hold">
                                          <p:stCondLst>
                                            <p:cond delay="600"/>
                                          </p:stCondLst>
                                        </p:cTn>
                                        <p:tgtEl>
                                          <p:spTgt spid="8"/>
                                        </p:tgtEl>
                                      </p:cBhvr>
                                      <p:from x="100000" y="100000"/>
                                      <p:to x="80000" y="100000"/>
                                    </p:animScale>
                                    <p:anim by="(#ppt_h/3+#ppt_w*0.1)" calcmode="lin" valueType="num">
                                      <p:cBhvr additive="sum">
                                        <p:cTn id="22"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319"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82274" name="Rectangle 2"/>
          <p:cNvSpPr>
            <a:spLocks noGrp="1" noChangeArrowheads="1"/>
          </p:cNvSpPr>
          <p:nvPr>
            <p:ph type="title"/>
          </p:nvPr>
        </p:nvSpPr>
        <p:spPr>
          <a:xfrm>
            <a:off x="2819400" y="914400"/>
            <a:ext cx="7620000" cy="1066800"/>
          </a:xfrm>
          <a:solidFill>
            <a:schemeClr val="accent1"/>
          </a:solidFill>
        </p:spPr>
        <p:txBody>
          <a:bodyPr/>
          <a:lstStyle/>
          <a:p>
            <a:r>
              <a:rPr lang="en-US" sz="3200" b="1">
                <a:solidFill>
                  <a:srgbClr val="FFFF00"/>
                </a:solidFill>
              </a:rPr>
              <a:t>From The Modern Scholar Course Guide:</a:t>
            </a:r>
            <a:br>
              <a:rPr lang="en-US" sz="2800">
                <a:solidFill>
                  <a:srgbClr val="FFFF00"/>
                </a:solidFill>
              </a:rPr>
            </a:br>
            <a:r>
              <a:rPr lang="en-US" sz="4000">
                <a:solidFill>
                  <a:srgbClr val="FFFF00"/>
                </a:solidFill>
                <a:effectLst>
                  <a:outerShdw blurRad="38100" dist="38100" dir="2700000" algn="tl">
                    <a:srgbClr val="000000"/>
                  </a:outerShdw>
                </a:effectLst>
              </a:rPr>
              <a:t>“One, Holy, Catholic, &amp; Apostolic”</a:t>
            </a:r>
            <a:r>
              <a:rPr lang="en-US"/>
              <a:t> </a:t>
            </a:r>
          </a:p>
        </p:txBody>
      </p:sp>
      <p:sp>
        <p:nvSpPr>
          <p:cNvPr id="3382275" name="Rectangle 3"/>
          <p:cNvSpPr>
            <a:spLocks noGrp="1" noChangeArrowheads="1"/>
          </p:cNvSpPr>
          <p:nvPr>
            <p:ph type="body" idx="1"/>
          </p:nvPr>
        </p:nvSpPr>
        <p:spPr>
          <a:xfrm>
            <a:off x="2667000" y="2057400"/>
            <a:ext cx="8001000" cy="4800600"/>
          </a:xfrm>
        </p:spPr>
        <p:txBody>
          <a:bodyPr/>
          <a:lstStyle/>
          <a:p>
            <a:pPr>
              <a:lnSpc>
                <a:spcPct val="90000"/>
              </a:lnSpc>
              <a:buClr>
                <a:srgbClr val="FFFF00"/>
              </a:buClr>
              <a:buFont typeface="Wingdings" pitchFamily="2" charset="2"/>
              <a:buChar char="Ø"/>
            </a:pPr>
            <a:r>
              <a:rPr lang="en-US" sz="2800">
                <a:solidFill>
                  <a:srgbClr val="FFFFFF"/>
                </a:solidFill>
                <a:effectLst>
                  <a:outerShdw blurRad="38100" dist="38100" dir="2700000" algn="tl">
                    <a:srgbClr val="C0C0C0"/>
                  </a:outerShdw>
                </a:effectLst>
              </a:rPr>
              <a:t>“Pope Nicholas ridiculed the concept of a Roman emperor who could not even speak Latin and reminded him that the authority of the see of St. Peter existed before Constantinople was founded and would continue long after the emperors were gone.  In 867,  Constantinople’s Patriarch Photius excommunicated the pope on the basis of insertion of the Filioque Clause in the creed, which asserted that the Holy Spirit proceed from both the Father and the Son.  This argument,  that the pope was himself a heretic,  would be used with increased regularity in the East.”</a:t>
            </a:r>
          </a:p>
        </p:txBody>
      </p:sp>
      <p:sp>
        <p:nvSpPr>
          <p:cNvPr id="3382276" name="WordArt 4"/>
          <p:cNvSpPr>
            <a:spLocks noChangeArrowheads="1" noChangeShapeType="1" noTextEdit="1"/>
          </p:cNvSpPr>
          <p:nvPr/>
        </p:nvSpPr>
        <p:spPr bwMode="auto">
          <a:xfrm>
            <a:off x="3048000" y="228600"/>
            <a:ext cx="7162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THE PHOTIAN SCHISM</a:t>
            </a:r>
          </a:p>
        </p:txBody>
      </p:sp>
    </p:spTree>
    <p:extLst>
      <p:ext uri="{BB962C8B-B14F-4D97-AF65-F5344CB8AC3E}">
        <p14:creationId xmlns:p14="http://schemas.microsoft.com/office/powerpoint/2010/main" val="390194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382276"/>
                                        </p:tgtEl>
                                        <p:attrNameLst>
                                          <p:attrName>style.visibility</p:attrName>
                                        </p:attrNameLst>
                                      </p:cBhvr>
                                      <p:to>
                                        <p:strVal val="visible"/>
                                      </p:to>
                                    </p:set>
                                    <p:anim calcmode="lin" valueType="num">
                                      <p:cBhvr>
                                        <p:cTn id="7" dur="500" fill="hold"/>
                                        <p:tgtEl>
                                          <p:spTgt spid="3382276"/>
                                        </p:tgtEl>
                                        <p:attrNameLst>
                                          <p:attrName>ppt_w</p:attrName>
                                        </p:attrNameLst>
                                      </p:cBhvr>
                                      <p:tavLst>
                                        <p:tav tm="0">
                                          <p:val>
                                            <p:strVal val="4/3*#ppt_w"/>
                                          </p:val>
                                        </p:tav>
                                        <p:tav tm="100000">
                                          <p:val>
                                            <p:strVal val="#ppt_w"/>
                                          </p:val>
                                        </p:tav>
                                      </p:tavLst>
                                    </p:anim>
                                    <p:anim calcmode="lin" valueType="num">
                                      <p:cBhvr>
                                        <p:cTn id="8" dur="500" fill="hold"/>
                                        <p:tgtEl>
                                          <p:spTgt spid="33822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382274">
                                            <p:txEl>
                                              <p:pRg st="0" end="0"/>
                                            </p:txEl>
                                          </p:spTgt>
                                        </p:tgtEl>
                                        <p:attrNameLst>
                                          <p:attrName>style.visibility</p:attrName>
                                        </p:attrNameLst>
                                      </p:cBhvr>
                                      <p:to>
                                        <p:strVal val="visible"/>
                                      </p:to>
                                    </p:set>
                                    <p:anim calcmode="lin" valueType="num">
                                      <p:cBhvr additive="base">
                                        <p:cTn id="13" dur="300" fill="hold"/>
                                        <p:tgtEl>
                                          <p:spTgt spid="3382274">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3822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82275">
                                            <p:txEl>
                                              <p:pRg st="0" end="0"/>
                                            </p:txEl>
                                          </p:spTgt>
                                        </p:tgtEl>
                                        <p:attrNameLst>
                                          <p:attrName>style.visibility</p:attrName>
                                        </p:attrNameLst>
                                      </p:cBhvr>
                                      <p:to>
                                        <p:strVal val="visible"/>
                                      </p:to>
                                    </p:set>
                                    <p:animEffect transition="in" filter="wipe(left)">
                                      <p:cBhvr>
                                        <p:cTn id="19" dur="500"/>
                                        <p:tgtEl>
                                          <p:spTgt spid="3382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2274" grpId="0" build="p" autoUpdateAnimBg="0"/>
      <p:bldP spid="3382275" grpId="0" build="p" autoUpdateAnimBg="0" rev="1"/>
      <p:bldP spid="338227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21858" name="Rectangle 2" descr="Purple mesh"/>
          <p:cNvSpPr>
            <a:spLocks noGrp="1" noChangeArrowheads="1"/>
          </p:cNvSpPr>
          <p:nvPr>
            <p:ph type="body" idx="1"/>
          </p:nvPr>
        </p:nvSpPr>
        <p:spPr>
          <a:xfrm>
            <a:off x="2209800" y="1447800"/>
            <a:ext cx="7696200" cy="4572000"/>
          </a:xfrm>
          <a:blipFill dpi="0" rotWithShape="0">
            <a:blip r:embed="rId4" cstate="print"/>
            <a:srcRect/>
            <a:tile tx="0" ty="0" sx="100000" sy="100000" flip="none" algn="tl"/>
          </a:blipFill>
        </p:spPr>
        <p:txBody>
          <a:bodyPr/>
          <a:lstStyle/>
          <a:p>
            <a:pPr>
              <a:buFont typeface="Wingdings" pitchFamily="2" charset="2"/>
              <a:buChar char="v"/>
            </a:pPr>
            <a:endParaRPr lang="en-US" sz="16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3600" b="1">
                <a:solidFill>
                  <a:srgbClr val="FFFF00"/>
                </a:solidFill>
                <a:effectLst>
                  <a:outerShdw blurRad="38100" dist="38100" dir="2700000" algn="tl">
                    <a:srgbClr val="000000"/>
                  </a:outerShdw>
                </a:effectLst>
                <a:latin typeface="Old English Text MT" pitchFamily="66" charset="0"/>
              </a:rPr>
              <a:t> </a:t>
            </a:r>
            <a:r>
              <a:rPr lang="en-US" sz="4000" b="1">
                <a:solidFill>
                  <a:srgbClr val="FFFF00"/>
                </a:solidFill>
                <a:effectLst>
                  <a:outerShdw blurRad="38100" dist="38100" dir="2700000" algn="tl">
                    <a:srgbClr val="000000"/>
                  </a:outerShdw>
                </a:effectLst>
                <a:latin typeface="Old English Text MT" pitchFamily="66" charset="0"/>
              </a:rPr>
              <a:t>“A term used pejoratively of persons or church traditions that see the essence of Christianity as participation in the sacraments rather than as inner transform-      -ation and personal piety.”</a:t>
            </a:r>
            <a:endParaRPr lang="en-US" sz="4000"/>
          </a:p>
        </p:txBody>
      </p:sp>
      <p:sp>
        <p:nvSpPr>
          <p:cNvPr id="3321859" name="WordArt 3"/>
          <p:cNvSpPr>
            <a:spLocks noChangeArrowheads="1" noChangeShapeType="1" noTextEdit="1"/>
          </p:cNvSpPr>
          <p:nvPr/>
        </p:nvSpPr>
        <p:spPr bwMode="auto">
          <a:xfrm>
            <a:off x="2209800" y="152400"/>
            <a:ext cx="76962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SACRAMENTALISM</a:t>
            </a:r>
          </a:p>
        </p:txBody>
      </p:sp>
      <p:sp>
        <p:nvSpPr>
          <p:cNvPr id="332186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81515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21859"/>
                                        </p:tgtEl>
                                        <p:attrNameLst>
                                          <p:attrName>style.visibility</p:attrName>
                                        </p:attrNameLst>
                                      </p:cBhvr>
                                      <p:to>
                                        <p:strVal val="visible"/>
                                      </p:to>
                                    </p:set>
                                    <p:anim calcmode="lin" valueType="num">
                                      <p:cBhvr>
                                        <p:cTn id="7" dur="5000" fill="hold"/>
                                        <p:tgtEl>
                                          <p:spTgt spid="3321859"/>
                                        </p:tgtEl>
                                        <p:attrNameLst>
                                          <p:attrName>ppt_w</p:attrName>
                                        </p:attrNameLst>
                                      </p:cBhvr>
                                      <p:tavLst>
                                        <p:tav tm="0" fmla="#ppt_w*sin(2.5*pi*$)">
                                          <p:val>
                                            <p:fltVal val="0"/>
                                          </p:val>
                                        </p:tav>
                                        <p:tav tm="100000">
                                          <p:val>
                                            <p:fltVal val="1"/>
                                          </p:val>
                                        </p:tav>
                                      </p:tavLst>
                                    </p:anim>
                                    <p:anim calcmode="lin" valueType="num">
                                      <p:cBhvr>
                                        <p:cTn id="8" dur="5000" fill="hold"/>
                                        <p:tgtEl>
                                          <p:spTgt spid="332185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21858">
                                            <p:txEl>
                                              <p:pRg st="1" end="1"/>
                                            </p:txEl>
                                          </p:spTgt>
                                        </p:tgtEl>
                                        <p:attrNameLst>
                                          <p:attrName>style.visibility</p:attrName>
                                        </p:attrNameLst>
                                      </p:cBhvr>
                                      <p:to>
                                        <p:strVal val="visible"/>
                                      </p:to>
                                    </p:set>
                                    <p:animEffect transition="in" filter="wipe(left)">
                                      <p:cBhvr>
                                        <p:cTn id="13" dur="500"/>
                                        <p:tgtEl>
                                          <p:spTgt spid="332185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21860"/>
                                        </p:tgtEl>
                                        <p:attrNameLst>
                                          <p:attrName>style.visibility</p:attrName>
                                        </p:attrNameLst>
                                      </p:cBhvr>
                                      <p:to>
                                        <p:strVal val="visible"/>
                                      </p:to>
                                    </p:set>
                                    <p:anim calcmode="lin" valueType="num">
                                      <p:cBhvr>
                                        <p:cTn id="18" dur="500" fill="hold"/>
                                        <p:tgtEl>
                                          <p:spTgt spid="3321860"/>
                                        </p:tgtEl>
                                        <p:attrNameLst>
                                          <p:attrName>ppt_w</p:attrName>
                                        </p:attrNameLst>
                                      </p:cBhvr>
                                      <p:tavLst>
                                        <p:tav tm="0">
                                          <p:val>
                                            <p:fltVal val="0"/>
                                          </p:val>
                                        </p:tav>
                                        <p:tav tm="100000">
                                          <p:val>
                                            <p:strVal val="#ppt_w"/>
                                          </p:val>
                                        </p:tav>
                                      </p:tavLst>
                                    </p:anim>
                                    <p:anim calcmode="lin" valueType="num">
                                      <p:cBhvr>
                                        <p:cTn id="19" dur="500" fill="hold"/>
                                        <p:tgtEl>
                                          <p:spTgt spid="3321860"/>
                                        </p:tgtEl>
                                        <p:attrNameLst>
                                          <p:attrName>ppt_h</p:attrName>
                                        </p:attrNameLst>
                                      </p:cBhvr>
                                      <p:tavLst>
                                        <p:tav tm="0">
                                          <p:val>
                                            <p:fltVal val="0"/>
                                          </p:val>
                                        </p:tav>
                                        <p:tav tm="100000">
                                          <p:val>
                                            <p:strVal val="#ppt_h"/>
                                          </p:val>
                                        </p:tav>
                                      </p:tavLst>
                                    </p:anim>
                                    <p:anim calcmode="lin" valueType="num">
                                      <p:cBhvr>
                                        <p:cTn id="20" dur="500" fill="hold"/>
                                        <p:tgtEl>
                                          <p:spTgt spid="3321860"/>
                                        </p:tgtEl>
                                        <p:attrNameLst>
                                          <p:attrName>ppt_x</p:attrName>
                                        </p:attrNameLst>
                                      </p:cBhvr>
                                      <p:tavLst>
                                        <p:tav tm="0">
                                          <p:val>
                                            <p:fltVal val="0.5"/>
                                          </p:val>
                                        </p:tav>
                                        <p:tav tm="100000">
                                          <p:val>
                                            <p:strVal val="#ppt_x"/>
                                          </p:val>
                                        </p:tav>
                                      </p:tavLst>
                                    </p:anim>
                                    <p:anim calcmode="lin" valueType="num">
                                      <p:cBhvr>
                                        <p:cTn id="21" dur="500" fill="hold"/>
                                        <p:tgtEl>
                                          <p:spTgt spid="33218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1858" grpId="0" build="p" autoUpdateAnimBg="0" rev="1"/>
      <p:bldP spid="3321859" grpId="0" animBg="1"/>
      <p:bldP spid="332186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210114" name="Rectangle 2" descr="Purple mesh"/>
          <p:cNvSpPr>
            <a:spLocks noGrp="1" noChangeArrowheads="1"/>
          </p:cNvSpPr>
          <p:nvPr>
            <p:ph type="body" idx="1"/>
          </p:nvPr>
        </p:nvSpPr>
        <p:spPr>
          <a:xfrm>
            <a:off x="2209800" y="1447800"/>
            <a:ext cx="7696200" cy="4572000"/>
          </a:xfrm>
          <a:blipFill dpi="0" rotWithShape="0">
            <a:blip r:embed="rId4" cstate="print"/>
            <a:srcRect/>
            <a:tile tx="0" ty="0" sx="100000" sy="100000" flip="none" algn="tl"/>
          </a:blipFill>
        </p:spPr>
        <p:txBody>
          <a:bodyPr/>
          <a:lstStyle/>
          <a:p>
            <a:pPr>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b="1">
                <a:solidFill>
                  <a:srgbClr val="FFFF00"/>
                </a:solidFill>
                <a:effectLst>
                  <a:outerShdw blurRad="38100" dist="38100" dir="2700000" algn="tl">
                    <a:srgbClr val="000000"/>
                  </a:outerShdw>
                </a:effectLst>
                <a:latin typeface="Old English Text MT" pitchFamily="66" charset="0"/>
              </a:rPr>
              <a:t> </a:t>
            </a:r>
            <a:r>
              <a:rPr lang="en-US" sz="4400" b="1">
                <a:solidFill>
                  <a:srgbClr val="FFFF00"/>
                </a:solidFill>
                <a:effectLst>
                  <a:outerShdw blurRad="38100" dist="38100" dir="2700000" algn="tl">
                    <a:srgbClr val="000000"/>
                  </a:outerShdw>
                </a:effectLst>
                <a:latin typeface="Old English Text MT" pitchFamily="66" charset="0"/>
              </a:rPr>
              <a:t>“The emphasis in the Roman Catholic tradition,  especially as proclaimed in the Middle Ages,  on the powers of earthly priests as essential mediators between God and humankind.”</a:t>
            </a:r>
            <a:endParaRPr lang="en-US" sz="4400"/>
          </a:p>
        </p:txBody>
      </p:sp>
      <p:sp>
        <p:nvSpPr>
          <p:cNvPr id="5210115" name="WordArt 3"/>
          <p:cNvSpPr>
            <a:spLocks noChangeArrowheads="1" noChangeShapeType="1" noTextEdit="1"/>
          </p:cNvSpPr>
          <p:nvPr/>
        </p:nvSpPr>
        <p:spPr bwMode="auto">
          <a:xfrm>
            <a:off x="2209800" y="152400"/>
            <a:ext cx="76962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SACERDOTALISM</a:t>
            </a:r>
          </a:p>
        </p:txBody>
      </p:sp>
      <p:sp>
        <p:nvSpPr>
          <p:cNvPr id="5210116"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146263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210115"/>
                                        </p:tgtEl>
                                        <p:attrNameLst>
                                          <p:attrName>style.visibility</p:attrName>
                                        </p:attrNameLst>
                                      </p:cBhvr>
                                      <p:to>
                                        <p:strVal val="visible"/>
                                      </p:to>
                                    </p:set>
                                    <p:anim calcmode="lin" valueType="num">
                                      <p:cBhvr>
                                        <p:cTn id="7" dur="5000" fill="hold"/>
                                        <p:tgtEl>
                                          <p:spTgt spid="5210115"/>
                                        </p:tgtEl>
                                        <p:attrNameLst>
                                          <p:attrName>ppt_w</p:attrName>
                                        </p:attrNameLst>
                                      </p:cBhvr>
                                      <p:tavLst>
                                        <p:tav tm="0" fmla="#ppt_w*sin(2.5*pi*$)">
                                          <p:val>
                                            <p:fltVal val="0"/>
                                          </p:val>
                                        </p:tav>
                                        <p:tav tm="100000">
                                          <p:val>
                                            <p:fltVal val="1"/>
                                          </p:val>
                                        </p:tav>
                                      </p:tavLst>
                                    </p:anim>
                                    <p:anim calcmode="lin" valueType="num">
                                      <p:cBhvr>
                                        <p:cTn id="8" dur="5000" fill="hold"/>
                                        <p:tgtEl>
                                          <p:spTgt spid="52101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210114">
                                            <p:txEl>
                                              <p:pRg st="1" end="1"/>
                                            </p:txEl>
                                          </p:spTgt>
                                        </p:tgtEl>
                                        <p:attrNameLst>
                                          <p:attrName>style.visibility</p:attrName>
                                        </p:attrNameLst>
                                      </p:cBhvr>
                                      <p:to>
                                        <p:strVal val="visible"/>
                                      </p:to>
                                    </p:set>
                                    <p:animEffect transition="in" filter="wipe(left)">
                                      <p:cBhvr>
                                        <p:cTn id="13" dur="500"/>
                                        <p:tgtEl>
                                          <p:spTgt spid="521011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5210116"/>
                                        </p:tgtEl>
                                        <p:attrNameLst>
                                          <p:attrName>style.visibility</p:attrName>
                                        </p:attrNameLst>
                                      </p:cBhvr>
                                      <p:to>
                                        <p:strVal val="visible"/>
                                      </p:to>
                                    </p:set>
                                    <p:anim calcmode="lin" valueType="num">
                                      <p:cBhvr>
                                        <p:cTn id="18" dur="500" fill="hold"/>
                                        <p:tgtEl>
                                          <p:spTgt spid="5210116"/>
                                        </p:tgtEl>
                                        <p:attrNameLst>
                                          <p:attrName>ppt_w</p:attrName>
                                        </p:attrNameLst>
                                      </p:cBhvr>
                                      <p:tavLst>
                                        <p:tav tm="0">
                                          <p:val>
                                            <p:fltVal val="0"/>
                                          </p:val>
                                        </p:tav>
                                        <p:tav tm="100000">
                                          <p:val>
                                            <p:strVal val="#ppt_w"/>
                                          </p:val>
                                        </p:tav>
                                      </p:tavLst>
                                    </p:anim>
                                    <p:anim calcmode="lin" valueType="num">
                                      <p:cBhvr>
                                        <p:cTn id="19" dur="500" fill="hold"/>
                                        <p:tgtEl>
                                          <p:spTgt spid="5210116"/>
                                        </p:tgtEl>
                                        <p:attrNameLst>
                                          <p:attrName>ppt_h</p:attrName>
                                        </p:attrNameLst>
                                      </p:cBhvr>
                                      <p:tavLst>
                                        <p:tav tm="0">
                                          <p:val>
                                            <p:fltVal val="0"/>
                                          </p:val>
                                        </p:tav>
                                        <p:tav tm="100000">
                                          <p:val>
                                            <p:strVal val="#ppt_h"/>
                                          </p:val>
                                        </p:tav>
                                      </p:tavLst>
                                    </p:anim>
                                    <p:anim calcmode="lin" valueType="num">
                                      <p:cBhvr>
                                        <p:cTn id="20" dur="500" fill="hold"/>
                                        <p:tgtEl>
                                          <p:spTgt spid="5210116"/>
                                        </p:tgtEl>
                                        <p:attrNameLst>
                                          <p:attrName>ppt_x</p:attrName>
                                        </p:attrNameLst>
                                      </p:cBhvr>
                                      <p:tavLst>
                                        <p:tav tm="0">
                                          <p:val>
                                            <p:fltVal val="0.5"/>
                                          </p:val>
                                        </p:tav>
                                        <p:tav tm="100000">
                                          <p:val>
                                            <p:strVal val="#ppt_x"/>
                                          </p:val>
                                        </p:tav>
                                      </p:tavLst>
                                    </p:anim>
                                    <p:anim calcmode="lin" valueType="num">
                                      <p:cBhvr>
                                        <p:cTn id="21" dur="500" fill="hold"/>
                                        <p:tgtEl>
                                          <p:spTgt spid="52101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0114" grpId="0" build="p" autoUpdateAnimBg="0" rev="1"/>
      <p:bldP spid="5210115" grpId="0" animBg="1"/>
      <p:bldP spid="52101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6018" name="Picture 2" descr="I:\DEPTCOMM\Zamcomm\Jody\ChartsEPS\98 copy.jpg"/>
          <p:cNvPicPr>
            <a:picLocks noChangeAspect="1" noChangeArrowheads="1"/>
          </p:cNvPicPr>
          <p:nvPr/>
        </p:nvPicPr>
        <p:blipFill>
          <a:blip r:embed="rId3" cstate="print"/>
          <a:srcRect/>
          <a:stretch>
            <a:fillRect/>
          </a:stretch>
        </p:blipFill>
        <p:spPr bwMode="auto">
          <a:xfrm>
            <a:off x="160256" y="-461913"/>
            <a:ext cx="11840066" cy="7843101"/>
          </a:xfrm>
          <a:prstGeom prst="rect">
            <a:avLst/>
          </a:prstGeom>
          <a:noFill/>
        </p:spPr>
      </p:pic>
    </p:spTree>
    <p:extLst>
      <p:ext uri="{BB962C8B-B14F-4D97-AF65-F5344CB8AC3E}">
        <p14:creationId xmlns:p14="http://schemas.microsoft.com/office/powerpoint/2010/main" val="3493403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34146"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4800" b="1">
                <a:solidFill>
                  <a:srgbClr val="FFFF00"/>
                </a:solidFill>
                <a:effectLst>
                  <a:outerShdw blurRad="38100" dist="38100" dir="2700000" algn="tl">
                    <a:srgbClr val="000000"/>
                  </a:outerShdw>
                </a:effectLst>
                <a:latin typeface="Old English Text MT" pitchFamily="66" charset="0"/>
              </a:rPr>
              <a:t>“The attempt to summarize religious truth or the belief system of a religious group through an organized system of thought carried out within a particular cultural and intellectual context.”</a:t>
            </a:r>
            <a:endParaRPr lang="en-US"/>
          </a:p>
        </p:txBody>
      </p:sp>
      <p:sp>
        <p:nvSpPr>
          <p:cNvPr id="3334147" name="WordArt 3"/>
          <p:cNvSpPr>
            <a:spLocks noChangeArrowheads="1" noChangeShapeType="1" noTextEdit="1"/>
          </p:cNvSpPr>
          <p:nvPr/>
        </p:nvSpPr>
        <p:spPr bwMode="auto">
          <a:xfrm>
            <a:off x="1905000" y="228600"/>
            <a:ext cx="8191500" cy="990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Systematic Theology</a:t>
            </a:r>
          </a:p>
        </p:txBody>
      </p:sp>
      <p:sp>
        <p:nvSpPr>
          <p:cNvPr id="333414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42189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34147"/>
                                        </p:tgtEl>
                                        <p:attrNameLst>
                                          <p:attrName>style.visibility</p:attrName>
                                        </p:attrNameLst>
                                      </p:cBhvr>
                                      <p:to>
                                        <p:strVal val="visible"/>
                                      </p:to>
                                    </p:set>
                                    <p:anim calcmode="lin" valueType="num">
                                      <p:cBhvr>
                                        <p:cTn id="7" dur="5000" fill="hold"/>
                                        <p:tgtEl>
                                          <p:spTgt spid="3334147"/>
                                        </p:tgtEl>
                                        <p:attrNameLst>
                                          <p:attrName>ppt_w</p:attrName>
                                        </p:attrNameLst>
                                      </p:cBhvr>
                                      <p:tavLst>
                                        <p:tav tm="0" fmla="#ppt_w*sin(2.5*pi*$)">
                                          <p:val>
                                            <p:fltVal val="0"/>
                                          </p:val>
                                        </p:tav>
                                        <p:tav tm="100000">
                                          <p:val>
                                            <p:fltVal val="1"/>
                                          </p:val>
                                        </p:tav>
                                      </p:tavLst>
                                    </p:anim>
                                    <p:anim calcmode="lin" valueType="num">
                                      <p:cBhvr>
                                        <p:cTn id="8" dur="5000" fill="hold"/>
                                        <p:tgtEl>
                                          <p:spTgt spid="333414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34146">
                                            <p:txEl>
                                              <p:pRg st="0" end="0"/>
                                            </p:txEl>
                                          </p:spTgt>
                                        </p:tgtEl>
                                        <p:attrNameLst>
                                          <p:attrName>style.visibility</p:attrName>
                                        </p:attrNameLst>
                                      </p:cBhvr>
                                      <p:to>
                                        <p:strVal val="visible"/>
                                      </p:to>
                                    </p:set>
                                    <p:animEffect transition="in" filter="wipe(left)">
                                      <p:cBhvr>
                                        <p:cTn id="13" dur="500"/>
                                        <p:tgtEl>
                                          <p:spTgt spid="333414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34148"/>
                                        </p:tgtEl>
                                        <p:attrNameLst>
                                          <p:attrName>style.visibility</p:attrName>
                                        </p:attrNameLst>
                                      </p:cBhvr>
                                      <p:to>
                                        <p:strVal val="visible"/>
                                      </p:to>
                                    </p:set>
                                    <p:anim calcmode="lin" valueType="num">
                                      <p:cBhvr>
                                        <p:cTn id="18" dur="500" fill="hold"/>
                                        <p:tgtEl>
                                          <p:spTgt spid="3334148"/>
                                        </p:tgtEl>
                                        <p:attrNameLst>
                                          <p:attrName>ppt_w</p:attrName>
                                        </p:attrNameLst>
                                      </p:cBhvr>
                                      <p:tavLst>
                                        <p:tav tm="0">
                                          <p:val>
                                            <p:fltVal val="0"/>
                                          </p:val>
                                        </p:tav>
                                        <p:tav tm="100000">
                                          <p:val>
                                            <p:strVal val="#ppt_w"/>
                                          </p:val>
                                        </p:tav>
                                      </p:tavLst>
                                    </p:anim>
                                    <p:anim calcmode="lin" valueType="num">
                                      <p:cBhvr>
                                        <p:cTn id="19" dur="500" fill="hold"/>
                                        <p:tgtEl>
                                          <p:spTgt spid="3334148"/>
                                        </p:tgtEl>
                                        <p:attrNameLst>
                                          <p:attrName>ppt_h</p:attrName>
                                        </p:attrNameLst>
                                      </p:cBhvr>
                                      <p:tavLst>
                                        <p:tav tm="0">
                                          <p:val>
                                            <p:fltVal val="0"/>
                                          </p:val>
                                        </p:tav>
                                        <p:tav tm="100000">
                                          <p:val>
                                            <p:strVal val="#ppt_h"/>
                                          </p:val>
                                        </p:tav>
                                      </p:tavLst>
                                    </p:anim>
                                    <p:anim calcmode="lin" valueType="num">
                                      <p:cBhvr>
                                        <p:cTn id="20" dur="500" fill="hold"/>
                                        <p:tgtEl>
                                          <p:spTgt spid="3334148"/>
                                        </p:tgtEl>
                                        <p:attrNameLst>
                                          <p:attrName>ppt_x</p:attrName>
                                        </p:attrNameLst>
                                      </p:cBhvr>
                                      <p:tavLst>
                                        <p:tav tm="0">
                                          <p:val>
                                            <p:fltVal val="0.5"/>
                                          </p:val>
                                        </p:tav>
                                        <p:tav tm="100000">
                                          <p:val>
                                            <p:strVal val="#ppt_x"/>
                                          </p:val>
                                        </p:tav>
                                      </p:tavLst>
                                    </p:anim>
                                    <p:anim calcmode="lin" valueType="num">
                                      <p:cBhvr>
                                        <p:cTn id="21" dur="500" fill="hold"/>
                                        <p:tgtEl>
                                          <p:spTgt spid="33341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4146" grpId="0" build="p" autoUpdateAnimBg="0" rev="1"/>
      <p:bldP spid="3334147" grpId="0" animBg="1"/>
      <p:bldP spid="333414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38914"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14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800" b="1">
                <a:solidFill>
                  <a:srgbClr val="FFFF00"/>
                </a:solidFill>
                <a:effectLst>
                  <a:outerShdw blurRad="38100" dist="38100" dir="2700000" algn="tl">
                    <a:srgbClr val="000000"/>
                  </a:outerShdw>
                </a:effectLst>
                <a:latin typeface="Old English Text MT" pitchFamily="66" charset="0"/>
              </a:rPr>
              <a:t> “Principle of interpretation that suggests that clearer passages of Scripture should be used to interpret obscure or difficult passages.”</a:t>
            </a:r>
            <a:r>
              <a:rPr lang="en-US" sz="4800">
                <a:solidFill>
                  <a:srgbClr val="FFFF00"/>
                </a:solidFill>
                <a:effectLst>
                  <a:outerShdw blurRad="38100" dist="38100" dir="2700000" algn="tl">
                    <a:srgbClr val="000000"/>
                  </a:outerShdw>
                </a:effectLst>
                <a:latin typeface="Old English Text MT" pitchFamily="66" charset="0"/>
              </a:rPr>
              <a:t>  </a:t>
            </a:r>
            <a:endParaRPr lang="en-US"/>
          </a:p>
        </p:txBody>
      </p:sp>
      <p:sp>
        <p:nvSpPr>
          <p:cNvPr id="3238915" name="WordArt 3"/>
          <p:cNvSpPr>
            <a:spLocks noChangeArrowheads="1" noChangeShapeType="1" noTextEdit="1"/>
          </p:cNvSpPr>
          <p:nvPr/>
        </p:nvSpPr>
        <p:spPr bwMode="auto">
          <a:xfrm>
            <a:off x="2209800" y="228600"/>
            <a:ext cx="7696200"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Analogy Of Faith</a:t>
            </a:r>
          </a:p>
        </p:txBody>
      </p:sp>
      <p:sp>
        <p:nvSpPr>
          <p:cNvPr id="3238916"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183822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38915"/>
                                        </p:tgtEl>
                                        <p:attrNameLst>
                                          <p:attrName>style.visibility</p:attrName>
                                        </p:attrNameLst>
                                      </p:cBhvr>
                                      <p:to>
                                        <p:strVal val="visible"/>
                                      </p:to>
                                    </p:set>
                                    <p:anim calcmode="lin" valueType="num">
                                      <p:cBhvr>
                                        <p:cTn id="7" dur="5000" fill="hold"/>
                                        <p:tgtEl>
                                          <p:spTgt spid="3238915"/>
                                        </p:tgtEl>
                                        <p:attrNameLst>
                                          <p:attrName>ppt_w</p:attrName>
                                        </p:attrNameLst>
                                      </p:cBhvr>
                                      <p:tavLst>
                                        <p:tav tm="0" fmla="#ppt_w*sin(2.5*pi*$)">
                                          <p:val>
                                            <p:fltVal val="0"/>
                                          </p:val>
                                        </p:tav>
                                        <p:tav tm="100000">
                                          <p:val>
                                            <p:fltVal val="1"/>
                                          </p:val>
                                        </p:tav>
                                      </p:tavLst>
                                    </p:anim>
                                    <p:anim calcmode="lin" valueType="num">
                                      <p:cBhvr>
                                        <p:cTn id="8" dur="5000" fill="hold"/>
                                        <p:tgtEl>
                                          <p:spTgt spid="32389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38914">
                                            <p:txEl>
                                              <p:pRg st="1" end="1"/>
                                            </p:txEl>
                                          </p:spTgt>
                                        </p:tgtEl>
                                        <p:attrNameLst>
                                          <p:attrName>style.visibility</p:attrName>
                                        </p:attrNameLst>
                                      </p:cBhvr>
                                      <p:to>
                                        <p:strVal val="visible"/>
                                      </p:to>
                                    </p:set>
                                    <p:animEffect transition="in" filter="wipe(left)">
                                      <p:cBhvr>
                                        <p:cTn id="13" dur="500"/>
                                        <p:tgtEl>
                                          <p:spTgt spid="323891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38916"/>
                                        </p:tgtEl>
                                        <p:attrNameLst>
                                          <p:attrName>style.visibility</p:attrName>
                                        </p:attrNameLst>
                                      </p:cBhvr>
                                      <p:to>
                                        <p:strVal val="visible"/>
                                      </p:to>
                                    </p:set>
                                    <p:anim calcmode="lin" valueType="num">
                                      <p:cBhvr>
                                        <p:cTn id="18" dur="500" fill="hold"/>
                                        <p:tgtEl>
                                          <p:spTgt spid="3238916"/>
                                        </p:tgtEl>
                                        <p:attrNameLst>
                                          <p:attrName>ppt_w</p:attrName>
                                        </p:attrNameLst>
                                      </p:cBhvr>
                                      <p:tavLst>
                                        <p:tav tm="0">
                                          <p:val>
                                            <p:fltVal val="0"/>
                                          </p:val>
                                        </p:tav>
                                        <p:tav tm="100000">
                                          <p:val>
                                            <p:strVal val="#ppt_w"/>
                                          </p:val>
                                        </p:tav>
                                      </p:tavLst>
                                    </p:anim>
                                    <p:anim calcmode="lin" valueType="num">
                                      <p:cBhvr>
                                        <p:cTn id="19" dur="500" fill="hold"/>
                                        <p:tgtEl>
                                          <p:spTgt spid="3238916"/>
                                        </p:tgtEl>
                                        <p:attrNameLst>
                                          <p:attrName>ppt_h</p:attrName>
                                        </p:attrNameLst>
                                      </p:cBhvr>
                                      <p:tavLst>
                                        <p:tav tm="0">
                                          <p:val>
                                            <p:fltVal val="0"/>
                                          </p:val>
                                        </p:tav>
                                        <p:tav tm="100000">
                                          <p:val>
                                            <p:strVal val="#ppt_h"/>
                                          </p:val>
                                        </p:tav>
                                      </p:tavLst>
                                    </p:anim>
                                    <p:anim calcmode="lin" valueType="num">
                                      <p:cBhvr>
                                        <p:cTn id="20" dur="500" fill="hold"/>
                                        <p:tgtEl>
                                          <p:spTgt spid="3238916"/>
                                        </p:tgtEl>
                                        <p:attrNameLst>
                                          <p:attrName>ppt_x</p:attrName>
                                        </p:attrNameLst>
                                      </p:cBhvr>
                                      <p:tavLst>
                                        <p:tav tm="0">
                                          <p:val>
                                            <p:fltVal val="0.5"/>
                                          </p:val>
                                        </p:tav>
                                        <p:tav tm="100000">
                                          <p:val>
                                            <p:strVal val="#ppt_x"/>
                                          </p:val>
                                        </p:tav>
                                      </p:tavLst>
                                    </p:anim>
                                    <p:anim calcmode="lin" valueType="num">
                                      <p:cBhvr>
                                        <p:cTn id="21" dur="500" fill="hold"/>
                                        <p:tgtEl>
                                          <p:spTgt spid="32389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8914" grpId="0" build="p" autoUpdateAnimBg="0" rev="1"/>
      <p:bldP spid="3238915" grpId="0" animBg="1"/>
      <p:bldP spid="323891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39938"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12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400">
                <a:solidFill>
                  <a:srgbClr val="FFFF00"/>
                </a:solidFill>
                <a:effectLst>
                  <a:outerShdw blurRad="38100" dist="38100" dir="2700000" algn="tl">
                    <a:srgbClr val="000000"/>
                  </a:outerShdw>
                </a:effectLst>
                <a:latin typeface="Old English Text MT" pitchFamily="66" charset="0"/>
              </a:rPr>
              <a:t> “For Augustine the analogy  of faith requires that scripture never be interpreted in such a way that it violates the church’s summary of Christian faith  (i.e. the Apostle’s Creed.)”</a:t>
            </a:r>
            <a:endParaRPr lang="en-US" sz="2800"/>
          </a:p>
        </p:txBody>
      </p:sp>
      <p:sp>
        <p:nvSpPr>
          <p:cNvPr id="3239939" name="WordArt 3"/>
          <p:cNvSpPr>
            <a:spLocks noChangeArrowheads="1" noChangeShapeType="1" noTextEdit="1"/>
          </p:cNvSpPr>
          <p:nvPr/>
        </p:nvSpPr>
        <p:spPr bwMode="auto">
          <a:xfrm>
            <a:off x="2209800" y="228600"/>
            <a:ext cx="7696200" cy="990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Analogy Of Faith</a:t>
            </a:r>
          </a:p>
        </p:txBody>
      </p:sp>
      <p:sp>
        <p:nvSpPr>
          <p:cNvPr id="323994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23520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39939"/>
                                        </p:tgtEl>
                                        <p:attrNameLst>
                                          <p:attrName>style.visibility</p:attrName>
                                        </p:attrNameLst>
                                      </p:cBhvr>
                                      <p:to>
                                        <p:strVal val="visible"/>
                                      </p:to>
                                    </p:set>
                                    <p:anim calcmode="lin" valueType="num">
                                      <p:cBhvr>
                                        <p:cTn id="7" dur="5000" fill="hold"/>
                                        <p:tgtEl>
                                          <p:spTgt spid="3239939"/>
                                        </p:tgtEl>
                                        <p:attrNameLst>
                                          <p:attrName>ppt_w</p:attrName>
                                        </p:attrNameLst>
                                      </p:cBhvr>
                                      <p:tavLst>
                                        <p:tav tm="0" fmla="#ppt_w*sin(2.5*pi*$)">
                                          <p:val>
                                            <p:fltVal val="0"/>
                                          </p:val>
                                        </p:tav>
                                        <p:tav tm="100000">
                                          <p:val>
                                            <p:fltVal val="1"/>
                                          </p:val>
                                        </p:tav>
                                      </p:tavLst>
                                    </p:anim>
                                    <p:anim calcmode="lin" valueType="num">
                                      <p:cBhvr>
                                        <p:cTn id="8" dur="5000" fill="hold"/>
                                        <p:tgtEl>
                                          <p:spTgt spid="323993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39938">
                                            <p:txEl>
                                              <p:pRg st="1" end="1"/>
                                            </p:txEl>
                                          </p:spTgt>
                                        </p:tgtEl>
                                        <p:attrNameLst>
                                          <p:attrName>style.visibility</p:attrName>
                                        </p:attrNameLst>
                                      </p:cBhvr>
                                      <p:to>
                                        <p:strVal val="visible"/>
                                      </p:to>
                                    </p:set>
                                    <p:animEffect transition="in" filter="wipe(left)">
                                      <p:cBhvr>
                                        <p:cTn id="13" dur="500"/>
                                        <p:tgtEl>
                                          <p:spTgt spid="323993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39940"/>
                                        </p:tgtEl>
                                        <p:attrNameLst>
                                          <p:attrName>style.visibility</p:attrName>
                                        </p:attrNameLst>
                                      </p:cBhvr>
                                      <p:to>
                                        <p:strVal val="visible"/>
                                      </p:to>
                                    </p:set>
                                    <p:anim calcmode="lin" valueType="num">
                                      <p:cBhvr>
                                        <p:cTn id="18" dur="500" fill="hold"/>
                                        <p:tgtEl>
                                          <p:spTgt spid="3239940"/>
                                        </p:tgtEl>
                                        <p:attrNameLst>
                                          <p:attrName>ppt_w</p:attrName>
                                        </p:attrNameLst>
                                      </p:cBhvr>
                                      <p:tavLst>
                                        <p:tav tm="0">
                                          <p:val>
                                            <p:fltVal val="0"/>
                                          </p:val>
                                        </p:tav>
                                        <p:tav tm="100000">
                                          <p:val>
                                            <p:strVal val="#ppt_w"/>
                                          </p:val>
                                        </p:tav>
                                      </p:tavLst>
                                    </p:anim>
                                    <p:anim calcmode="lin" valueType="num">
                                      <p:cBhvr>
                                        <p:cTn id="19" dur="500" fill="hold"/>
                                        <p:tgtEl>
                                          <p:spTgt spid="3239940"/>
                                        </p:tgtEl>
                                        <p:attrNameLst>
                                          <p:attrName>ppt_h</p:attrName>
                                        </p:attrNameLst>
                                      </p:cBhvr>
                                      <p:tavLst>
                                        <p:tav tm="0">
                                          <p:val>
                                            <p:fltVal val="0"/>
                                          </p:val>
                                        </p:tav>
                                        <p:tav tm="100000">
                                          <p:val>
                                            <p:strVal val="#ppt_h"/>
                                          </p:val>
                                        </p:tav>
                                      </p:tavLst>
                                    </p:anim>
                                    <p:anim calcmode="lin" valueType="num">
                                      <p:cBhvr>
                                        <p:cTn id="20" dur="500" fill="hold"/>
                                        <p:tgtEl>
                                          <p:spTgt spid="3239940"/>
                                        </p:tgtEl>
                                        <p:attrNameLst>
                                          <p:attrName>ppt_x</p:attrName>
                                        </p:attrNameLst>
                                      </p:cBhvr>
                                      <p:tavLst>
                                        <p:tav tm="0">
                                          <p:val>
                                            <p:fltVal val="0.5"/>
                                          </p:val>
                                        </p:tav>
                                        <p:tav tm="100000">
                                          <p:val>
                                            <p:strVal val="#ppt_x"/>
                                          </p:val>
                                        </p:tav>
                                      </p:tavLst>
                                    </p:anim>
                                    <p:anim calcmode="lin" valueType="num">
                                      <p:cBhvr>
                                        <p:cTn id="21" dur="500" fill="hold"/>
                                        <p:tgtEl>
                                          <p:spTgt spid="32399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9938" grpId="0" build="p" autoUpdateAnimBg="0" rev="1"/>
      <p:bldP spid="3239939" grpId="0" animBg="1"/>
      <p:bldP spid="323994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272706" name="Rectangle 2" descr="Purple mesh"/>
          <p:cNvSpPr>
            <a:spLocks noGrp="1" noChangeArrowheads="1"/>
          </p:cNvSpPr>
          <p:nvPr>
            <p:ph type="body" idx="1"/>
          </p:nvPr>
        </p:nvSpPr>
        <p:spPr>
          <a:xfrm>
            <a:off x="1684421" y="1323474"/>
            <a:ext cx="8891337" cy="4704347"/>
          </a:xfrm>
          <a:blipFill dpi="0" rotWithShape="0">
            <a:blip r:embed="rId5"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Apostle Paul’s Convert Clement Is Received As If He Were An Apostle</a:t>
            </a: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Alexandria School Through Origen Defines Trinity Concept Sequential</a:t>
            </a: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Asia Minor School Thru Its </a:t>
            </a:r>
            <a:r>
              <a:rPr lang="en-US" sz="4000" b="1" dirty="0" err="1">
                <a:solidFill>
                  <a:srgbClr val="FFFF00"/>
                </a:solidFill>
                <a:effectLst>
                  <a:outerShdw blurRad="38100" dist="38100" dir="2700000" algn="tl">
                    <a:srgbClr val="000000"/>
                  </a:outerShdw>
                </a:effectLst>
                <a:latin typeface="Old English Text MT" pitchFamily="66" charset="0"/>
              </a:rPr>
              <a:t>Irenaeus</a:t>
            </a:r>
            <a:r>
              <a:rPr lang="en-US" sz="4000" b="1" dirty="0">
                <a:solidFill>
                  <a:srgbClr val="FFFF00"/>
                </a:solidFill>
                <a:effectLst>
                  <a:outerShdw blurRad="38100" dist="38100" dir="2700000" algn="tl">
                    <a:srgbClr val="000000"/>
                  </a:outerShdw>
                </a:effectLst>
                <a:latin typeface="Old English Text MT" pitchFamily="66" charset="0"/>
              </a:rPr>
              <a:t> Explains Mary By Contrasting To Eve</a:t>
            </a:r>
          </a:p>
          <a:p>
            <a:pPr>
              <a:buFont typeface="Wingdings" pitchFamily="2" charset="2"/>
              <a:buChar char="v"/>
            </a:pPr>
            <a:endParaRPr lang="en-US" sz="4000" dirty="0"/>
          </a:p>
          <a:p>
            <a:pPr>
              <a:buFont typeface="Wingdings" pitchFamily="2" charset="2"/>
              <a:buChar char="v"/>
            </a:pPr>
            <a:endParaRPr lang="en-US" sz="4000" dirty="0"/>
          </a:p>
        </p:txBody>
      </p:sp>
      <p:sp>
        <p:nvSpPr>
          <p:cNvPr id="3272707" name="WordArt 3"/>
          <p:cNvSpPr>
            <a:spLocks noChangeArrowheads="1" noChangeShapeType="1" noTextEdit="1"/>
          </p:cNvSpPr>
          <p:nvPr/>
        </p:nvSpPr>
        <p:spPr bwMode="auto">
          <a:xfrm>
            <a:off x="1684421" y="228600"/>
            <a:ext cx="8891337"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Three Trends of Early Errors</a:t>
            </a:r>
          </a:p>
        </p:txBody>
      </p:sp>
      <p:sp>
        <p:nvSpPr>
          <p:cNvPr id="5" name="WordArt 6" descr="Paper bag"/>
          <p:cNvSpPr>
            <a:spLocks noChangeArrowheads="1" noChangeShapeType="1" noTextEdit="1"/>
          </p:cNvSpPr>
          <p:nvPr/>
        </p:nvSpPr>
        <p:spPr bwMode="auto">
          <a:xfrm>
            <a:off x="2009274" y="1708484"/>
            <a:ext cx="9300410" cy="1066801"/>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92D050"/>
                </a:solidFill>
                <a:effectLst/>
                <a:uLnTx/>
                <a:uFillTx/>
                <a:latin typeface="Arial Black"/>
                <a:ea typeface="+mn-ea"/>
                <a:cs typeface="+mn-cs"/>
              </a:rPr>
              <a:t>Organization Pattern</a:t>
            </a:r>
          </a:p>
        </p:txBody>
      </p:sp>
      <p:sp>
        <p:nvSpPr>
          <p:cNvPr id="6" name="WordArt 6" descr="Paper bag"/>
          <p:cNvSpPr>
            <a:spLocks noChangeArrowheads="1" noChangeShapeType="1" noTextEdit="1"/>
          </p:cNvSpPr>
          <p:nvPr/>
        </p:nvSpPr>
        <p:spPr bwMode="auto">
          <a:xfrm>
            <a:off x="2093495" y="3031959"/>
            <a:ext cx="9300410" cy="794083"/>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92D050"/>
                </a:solidFill>
                <a:effectLst/>
                <a:uLnTx/>
                <a:uFillTx/>
                <a:latin typeface="Arial Black"/>
                <a:ea typeface="+mn-ea"/>
                <a:cs typeface="+mn-cs"/>
              </a:rPr>
              <a:t>Doctrinal Pattern</a:t>
            </a:r>
          </a:p>
        </p:txBody>
      </p:sp>
      <p:sp>
        <p:nvSpPr>
          <p:cNvPr id="7" name="WordArt 6" descr="Paper bag"/>
          <p:cNvSpPr>
            <a:spLocks noChangeArrowheads="1" noChangeShapeType="1" noTextEdit="1"/>
          </p:cNvSpPr>
          <p:nvPr/>
        </p:nvSpPr>
        <p:spPr bwMode="auto">
          <a:xfrm>
            <a:off x="2093495" y="4211053"/>
            <a:ext cx="9300410" cy="1122947"/>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92D050"/>
                </a:solidFill>
                <a:effectLst/>
                <a:uLnTx/>
                <a:uFillTx/>
                <a:latin typeface="Arial Black"/>
                <a:ea typeface="+mn-ea"/>
                <a:cs typeface="+mn-cs"/>
              </a:rPr>
              <a:t>Worshiping Pattern</a:t>
            </a:r>
          </a:p>
        </p:txBody>
      </p:sp>
    </p:spTree>
    <p:extLst>
      <p:ext uri="{BB962C8B-B14F-4D97-AF65-F5344CB8AC3E}">
        <p14:creationId xmlns:p14="http://schemas.microsoft.com/office/powerpoint/2010/main" val="21766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3272707"/>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3272706">
                                            <p:txEl>
                                              <p:pRg st="1" end="1"/>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272706">
                                            <p:txEl>
                                              <p:pRg st="2" end="2"/>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3272706">
                                            <p:txEl>
                                              <p:pRg st="3" end="3"/>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2707" grpId="0" animBg="1"/>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40962"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14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800" dirty="0">
                <a:solidFill>
                  <a:srgbClr val="FFFF00"/>
                </a:solidFill>
                <a:effectLst>
                  <a:outerShdw blurRad="38100" dist="38100" dir="2700000" algn="tl">
                    <a:srgbClr val="000000"/>
                  </a:outerShdw>
                </a:effectLst>
                <a:latin typeface="Old English Text MT" pitchFamily="66" charset="0"/>
              </a:rPr>
              <a:t> “For Luther,  Christ is the analogy of faith,  so that scripture needs always to be interpreted as testifying to Christ.”</a:t>
            </a:r>
            <a:endParaRPr lang="en-US" dirty="0"/>
          </a:p>
        </p:txBody>
      </p:sp>
      <p:sp>
        <p:nvSpPr>
          <p:cNvPr id="3240963" name="WordArt 3"/>
          <p:cNvSpPr>
            <a:spLocks noChangeArrowheads="1" noChangeShapeType="1" noTextEdit="1"/>
          </p:cNvSpPr>
          <p:nvPr/>
        </p:nvSpPr>
        <p:spPr bwMode="auto">
          <a:xfrm>
            <a:off x="2209800" y="228600"/>
            <a:ext cx="7696200" cy="990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Analogy Of Faith</a:t>
            </a:r>
          </a:p>
        </p:txBody>
      </p:sp>
      <p:sp>
        <p:nvSpPr>
          <p:cNvPr id="324096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33828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40963"/>
                                        </p:tgtEl>
                                        <p:attrNameLst>
                                          <p:attrName>style.visibility</p:attrName>
                                        </p:attrNameLst>
                                      </p:cBhvr>
                                      <p:to>
                                        <p:strVal val="visible"/>
                                      </p:to>
                                    </p:set>
                                    <p:anim calcmode="lin" valueType="num">
                                      <p:cBhvr>
                                        <p:cTn id="7" dur="5000" fill="hold"/>
                                        <p:tgtEl>
                                          <p:spTgt spid="3240963"/>
                                        </p:tgtEl>
                                        <p:attrNameLst>
                                          <p:attrName>ppt_w</p:attrName>
                                        </p:attrNameLst>
                                      </p:cBhvr>
                                      <p:tavLst>
                                        <p:tav tm="0" fmla="#ppt_w*sin(2.5*pi*$)">
                                          <p:val>
                                            <p:fltVal val="0"/>
                                          </p:val>
                                        </p:tav>
                                        <p:tav tm="100000">
                                          <p:val>
                                            <p:fltVal val="1"/>
                                          </p:val>
                                        </p:tav>
                                      </p:tavLst>
                                    </p:anim>
                                    <p:anim calcmode="lin" valueType="num">
                                      <p:cBhvr>
                                        <p:cTn id="8" dur="5000" fill="hold"/>
                                        <p:tgtEl>
                                          <p:spTgt spid="324096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40962">
                                            <p:txEl>
                                              <p:pRg st="1" end="1"/>
                                            </p:txEl>
                                          </p:spTgt>
                                        </p:tgtEl>
                                        <p:attrNameLst>
                                          <p:attrName>style.visibility</p:attrName>
                                        </p:attrNameLst>
                                      </p:cBhvr>
                                      <p:to>
                                        <p:strVal val="visible"/>
                                      </p:to>
                                    </p:set>
                                    <p:animEffect transition="in" filter="wipe(left)">
                                      <p:cBhvr>
                                        <p:cTn id="13" dur="500"/>
                                        <p:tgtEl>
                                          <p:spTgt spid="324096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40964"/>
                                        </p:tgtEl>
                                        <p:attrNameLst>
                                          <p:attrName>style.visibility</p:attrName>
                                        </p:attrNameLst>
                                      </p:cBhvr>
                                      <p:to>
                                        <p:strVal val="visible"/>
                                      </p:to>
                                    </p:set>
                                    <p:anim calcmode="lin" valueType="num">
                                      <p:cBhvr>
                                        <p:cTn id="18" dur="500" fill="hold"/>
                                        <p:tgtEl>
                                          <p:spTgt spid="3240964"/>
                                        </p:tgtEl>
                                        <p:attrNameLst>
                                          <p:attrName>ppt_w</p:attrName>
                                        </p:attrNameLst>
                                      </p:cBhvr>
                                      <p:tavLst>
                                        <p:tav tm="0">
                                          <p:val>
                                            <p:fltVal val="0"/>
                                          </p:val>
                                        </p:tav>
                                        <p:tav tm="100000">
                                          <p:val>
                                            <p:strVal val="#ppt_w"/>
                                          </p:val>
                                        </p:tav>
                                      </p:tavLst>
                                    </p:anim>
                                    <p:anim calcmode="lin" valueType="num">
                                      <p:cBhvr>
                                        <p:cTn id="19" dur="500" fill="hold"/>
                                        <p:tgtEl>
                                          <p:spTgt spid="3240964"/>
                                        </p:tgtEl>
                                        <p:attrNameLst>
                                          <p:attrName>ppt_h</p:attrName>
                                        </p:attrNameLst>
                                      </p:cBhvr>
                                      <p:tavLst>
                                        <p:tav tm="0">
                                          <p:val>
                                            <p:fltVal val="0"/>
                                          </p:val>
                                        </p:tav>
                                        <p:tav tm="100000">
                                          <p:val>
                                            <p:strVal val="#ppt_h"/>
                                          </p:val>
                                        </p:tav>
                                      </p:tavLst>
                                    </p:anim>
                                    <p:anim calcmode="lin" valueType="num">
                                      <p:cBhvr>
                                        <p:cTn id="20" dur="500" fill="hold"/>
                                        <p:tgtEl>
                                          <p:spTgt spid="3240964"/>
                                        </p:tgtEl>
                                        <p:attrNameLst>
                                          <p:attrName>ppt_x</p:attrName>
                                        </p:attrNameLst>
                                      </p:cBhvr>
                                      <p:tavLst>
                                        <p:tav tm="0">
                                          <p:val>
                                            <p:fltVal val="0.5"/>
                                          </p:val>
                                        </p:tav>
                                        <p:tav tm="100000">
                                          <p:val>
                                            <p:strVal val="#ppt_x"/>
                                          </p:val>
                                        </p:tav>
                                      </p:tavLst>
                                    </p:anim>
                                    <p:anim calcmode="lin" valueType="num">
                                      <p:cBhvr>
                                        <p:cTn id="21" dur="500" fill="hold"/>
                                        <p:tgtEl>
                                          <p:spTgt spid="32409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0962" grpId="0" build="p" autoUpdateAnimBg="0" rev="1"/>
      <p:bldP spid="3240963" grpId="0" animBg="1"/>
      <p:bldP spid="324096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41986"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14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800">
                <a:solidFill>
                  <a:srgbClr val="FFFF00"/>
                </a:solidFill>
                <a:effectLst>
                  <a:outerShdw blurRad="38100" dist="38100" dir="2700000" algn="tl">
                    <a:srgbClr val="000000"/>
                  </a:outerShdw>
                </a:effectLst>
                <a:latin typeface="Old English Text MT" pitchFamily="66" charset="0"/>
              </a:rPr>
              <a:t> “For Calvin,  the analogy of faith assumes because the Spirit oversaw its writing,  Scripture and the Spirit together interpret other parts of Scripture.”</a:t>
            </a:r>
            <a:endParaRPr lang="en-US"/>
          </a:p>
        </p:txBody>
      </p:sp>
      <p:sp>
        <p:nvSpPr>
          <p:cNvPr id="3241987" name="WordArt 3"/>
          <p:cNvSpPr>
            <a:spLocks noChangeArrowheads="1" noChangeShapeType="1" noTextEdit="1"/>
          </p:cNvSpPr>
          <p:nvPr/>
        </p:nvSpPr>
        <p:spPr bwMode="auto">
          <a:xfrm>
            <a:off x="2209800" y="228600"/>
            <a:ext cx="7696200"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Analogy Of Faith</a:t>
            </a:r>
          </a:p>
        </p:txBody>
      </p:sp>
      <p:sp>
        <p:nvSpPr>
          <p:cNvPr id="324198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415086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41987"/>
                                        </p:tgtEl>
                                        <p:attrNameLst>
                                          <p:attrName>style.visibility</p:attrName>
                                        </p:attrNameLst>
                                      </p:cBhvr>
                                      <p:to>
                                        <p:strVal val="visible"/>
                                      </p:to>
                                    </p:set>
                                    <p:anim calcmode="lin" valueType="num">
                                      <p:cBhvr>
                                        <p:cTn id="7" dur="5000" fill="hold"/>
                                        <p:tgtEl>
                                          <p:spTgt spid="3241987"/>
                                        </p:tgtEl>
                                        <p:attrNameLst>
                                          <p:attrName>ppt_w</p:attrName>
                                        </p:attrNameLst>
                                      </p:cBhvr>
                                      <p:tavLst>
                                        <p:tav tm="0" fmla="#ppt_w*sin(2.5*pi*$)">
                                          <p:val>
                                            <p:fltVal val="0"/>
                                          </p:val>
                                        </p:tav>
                                        <p:tav tm="100000">
                                          <p:val>
                                            <p:fltVal val="1"/>
                                          </p:val>
                                        </p:tav>
                                      </p:tavLst>
                                    </p:anim>
                                    <p:anim calcmode="lin" valueType="num">
                                      <p:cBhvr>
                                        <p:cTn id="8" dur="5000" fill="hold"/>
                                        <p:tgtEl>
                                          <p:spTgt spid="324198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41986">
                                            <p:txEl>
                                              <p:pRg st="1" end="1"/>
                                            </p:txEl>
                                          </p:spTgt>
                                        </p:tgtEl>
                                        <p:attrNameLst>
                                          <p:attrName>style.visibility</p:attrName>
                                        </p:attrNameLst>
                                      </p:cBhvr>
                                      <p:to>
                                        <p:strVal val="visible"/>
                                      </p:to>
                                    </p:set>
                                    <p:animEffect transition="in" filter="wipe(left)">
                                      <p:cBhvr>
                                        <p:cTn id="13" dur="500"/>
                                        <p:tgtEl>
                                          <p:spTgt spid="324198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41988"/>
                                        </p:tgtEl>
                                        <p:attrNameLst>
                                          <p:attrName>style.visibility</p:attrName>
                                        </p:attrNameLst>
                                      </p:cBhvr>
                                      <p:to>
                                        <p:strVal val="visible"/>
                                      </p:to>
                                    </p:set>
                                    <p:anim calcmode="lin" valueType="num">
                                      <p:cBhvr>
                                        <p:cTn id="18" dur="500" fill="hold"/>
                                        <p:tgtEl>
                                          <p:spTgt spid="3241988"/>
                                        </p:tgtEl>
                                        <p:attrNameLst>
                                          <p:attrName>ppt_w</p:attrName>
                                        </p:attrNameLst>
                                      </p:cBhvr>
                                      <p:tavLst>
                                        <p:tav tm="0">
                                          <p:val>
                                            <p:fltVal val="0"/>
                                          </p:val>
                                        </p:tav>
                                        <p:tav tm="100000">
                                          <p:val>
                                            <p:strVal val="#ppt_w"/>
                                          </p:val>
                                        </p:tav>
                                      </p:tavLst>
                                    </p:anim>
                                    <p:anim calcmode="lin" valueType="num">
                                      <p:cBhvr>
                                        <p:cTn id="19" dur="500" fill="hold"/>
                                        <p:tgtEl>
                                          <p:spTgt spid="3241988"/>
                                        </p:tgtEl>
                                        <p:attrNameLst>
                                          <p:attrName>ppt_h</p:attrName>
                                        </p:attrNameLst>
                                      </p:cBhvr>
                                      <p:tavLst>
                                        <p:tav tm="0">
                                          <p:val>
                                            <p:fltVal val="0"/>
                                          </p:val>
                                        </p:tav>
                                        <p:tav tm="100000">
                                          <p:val>
                                            <p:strVal val="#ppt_h"/>
                                          </p:val>
                                        </p:tav>
                                      </p:tavLst>
                                    </p:anim>
                                    <p:anim calcmode="lin" valueType="num">
                                      <p:cBhvr>
                                        <p:cTn id="20" dur="500" fill="hold"/>
                                        <p:tgtEl>
                                          <p:spTgt spid="3241988"/>
                                        </p:tgtEl>
                                        <p:attrNameLst>
                                          <p:attrName>ppt_x</p:attrName>
                                        </p:attrNameLst>
                                      </p:cBhvr>
                                      <p:tavLst>
                                        <p:tav tm="0">
                                          <p:val>
                                            <p:fltVal val="0.5"/>
                                          </p:val>
                                        </p:tav>
                                        <p:tav tm="100000">
                                          <p:val>
                                            <p:strVal val="#ppt_x"/>
                                          </p:val>
                                        </p:tav>
                                      </p:tavLst>
                                    </p:anim>
                                    <p:anim calcmode="lin" valueType="num">
                                      <p:cBhvr>
                                        <p:cTn id="21" dur="500" fill="hold"/>
                                        <p:tgtEl>
                                          <p:spTgt spid="324198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1986" grpId="0" build="p" autoUpdateAnimBg="0" rev="1"/>
      <p:bldP spid="3241987" grpId="0" animBg="1"/>
      <p:bldP spid="324198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28002" name="Rectangle 2" descr="Purple mesh"/>
          <p:cNvSpPr>
            <a:spLocks noGrp="1" noChangeArrowheads="1"/>
          </p:cNvSpPr>
          <p:nvPr>
            <p:ph type="body" idx="1"/>
          </p:nvPr>
        </p:nvSpPr>
        <p:spPr>
          <a:xfrm>
            <a:off x="2209800" y="1219200"/>
            <a:ext cx="7696200" cy="50292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3600" b="1">
                <a:solidFill>
                  <a:srgbClr val="FFFF00"/>
                </a:solidFill>
                <a:effectLst>
                  <a:outerShdw blurRad="38100" dist="38100" dir="2700000" algn="tl">
                    <a:srgbClr val="000000"/>
                  </a:outerShdw>
                </a:effectLst>
                <a:latin typeface="Old English Text MT" pitchFamily="66" charset="0"/>
              </a:rPr>
              <a:t> “Literally,  ‘the study of salvation.’</a:t>
            </a:r>
            <a:r>
              <a:rPr lang="en-US" b="1">
                <a:solidFill>
                  <a:srgbClr val="FFFF00"/>
                </a:solidFill>
                <a:effectLst>
                  <a:outerShdw blurRad="38100" dist="38100" dir="2700000" algn="tl">
                    <a:srgbClr val="000000"/>
                  </a:outerShdw>
                </a:effectLst>
                <a:latin typeface="Old English Text MT" pitchFamily="66" charset="0"/>
              </a:rPr>
              <a:t>      This topic within the corpus of systematic theology deals with the work of the triune God in bringing creation,  and especially humans,  to enjoy the divine purpose for existence;  ‘objective’ soteriology speaks     of the life, death, resurrection &amp; exaltation of Christ in relation to human salvation;  ‘subjective’  soteriology deals with the process whereby individuals are brought     to God’s saving goals.”</a:t>
            </a:r>
            <a:endParaRPr lang="en-US"/>
          </a:p>
        </p:txBody>
      </p:sp>
      <p:sp>
        <p:nvSpPr>
          <p:cNvPr id="3328003" name="WordArt 3"/>
          <p:cNvSpPr>
            <a:spLocks noChangeArrowheads="1" noChangeShapeType="1" noTextEdit="1"/>
          </p:cNvSpPr>
          <p:nvPr/>
        </p:nvSpPr>
        <p:spPr bwMode="auto">
          <a:xfrm>
            <a:off x="2133600" y="0"/>
            <a:ext cx="79629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SOTERIOLOGY</a:t>
            </a:r>
          </a:p>
        </p:txBody>
      </p:sp>
      <p:sp>
        <p:nvSpPr>
          <p:cNvPr id="332800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62068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28003"/>
                                        </p:tgtEl>
                                        <p:attrNameLst>
                                          <p:attrName>style.visibility</p:attrName>
                                        </p:attrNameLst>
                                      </p:cBhvr>
                                      <p:to>
                                        <p:strVal val="visible"/>
                                      </p:to>
                                    </p:set>
                                    <p:anim calcmode="lin" valueType="num">
                                      <p:cBhvr>
                                        <p:cTn id="7" dur="5000" fill="hold"/>
                                        <p:tgtEl>
                                          <p:spTgt spid="3328003"/>
                                        </p:tgtEl>
                                        <p:attrNameLst>
                                          <p:attrName>ppt_w</p:attrName>
                                        </p:attrNameLst>
                                      </p:cBhvr>
                                      <p:tavLst>
                                        <p:tav tm="0" fmla="#ppt_w*sin(2.5*pi*$)">
                                          <p:val>
                                            <p:fltVal val="0"/>
                                          </p:val>
                                        </p:tav>
                                        <p:tav tm="100000">
                                          <p:val>
                                            <p:fltVal val="1"/>
                                          </p:val>
                                        </p:tav>
                                      </p:tavLst>
                                    </p:anim>
                                    <p:anim calcmode="lin" valueType="num">
                                      <p:cBhvr>
                                        <p:cTn id="8" dur="5000" fill="hold"/>
                                        <p:tgtEl>
                                          <p:spTgt spid="332800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28002">
                                            <p:txEl>
                                              <p:pRg st="0" end="0"/>
                                            </p:txEl>
                                          </p:spTgt>
                                        </p:tgtEl>
                                        <p:attrNameLst>
                                          <p:attrName>style.visibility</p:attrName>
                                        </p:attrNameLst>
                                      </p:cBhvr>
                                      <p:to>
                                        <p:strVal val="visible"/>
                                      </p:to>
                                    </p:set>
                                    <p:animEffect transition="in" filter="wipe(left)">
                                      <p:cBhvr>
                                        <p:cTn id="13" dur="500"/>
                                        <p:tgtEl>
                                          <p:spTgt spid="332800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28004"/>
                                        </p:tgtEl>
                                        <p:attrNameLst>
                                          <p:attrName>style.visibility</p:attrName>
                                        </p:attrNameLst>
                                      </p:cBhvr>
                                      <p:to>
                                        <p:strVal val="visible"/>
                                      </p:to>
                                    </p:set>
                                    <p:anim calcmode="lin" valueType="num">
                                      <p:cBhvr>
                                        <p:cTn id="18" dur="500" fill="hold"/>
                                        <p:tgtEl>
                                          <p:spTgt spid="3328004"/>
                                        </p:tgtEl>
                                        <p:attrNameLst>
                                          <p:attrName>ppt_w</p:attrName>
                                        </p:attrNameLst>
                                      </p:cBhvr>
                                      <p:tavLst>
                                        <p:tav tm="0">
                                          <p:val>
                                            <p:fltVal val="0"/>
                                          </p:val>
                                        </p:tav>
                                        <p:tav tm="100000">
                                          <p:val>
                                            <p:strVal val="#ppt_w"/>
                                          </p:val>
                                        </p:tav>
                                      </p:tavLst>
                                    </p:anim>
                                    <p:anim calcmode="lin" valueType="num">
                                      <p:cBhvr>
                                        <p:cTn id="19" dur="500" fill="hold"/>
                                        <p:tgtEl>
                                          <p:spTgt spid="3328004"/>
                                        </p:tgtEl>
                                        <p:attrNameLst>
                                          <p:attrName>ppt_h</p:attrName>
                                        </p:attrNameLst>
                                      </p:cBhvr>
                                      <p:tavLst>
                                        <p:tav tm="0">
                                          <p:val>
                                            <p:fltVal val="0"/>
                                          </p:val>
                                        </p:tav>
                                        <p:tav tm="100000">
                                          <p:val>
                                            <p:strVal val="#ppt_h"/>
                                          </p:val>
                                        </p:tav>
                                      </p:tavLst>
                                    </p:anim>
                                    <p:anim calcmode="lin" valueType="num">
                                      <p:cBhvr>
                                        <p:cTn id="20" dur="500" fill="hold"/>
                                        <p:tgtEl>
                                          <p:spTgt spid="3328004"/>
                                        </p:tgtEl>
                                        <p:attrNameLst>
                                          <p:attrName>ppt_x</p:attrName>
                                        </p:attrNameLst>
                                      </p:cBhvr>
                                      <p:tavLst>
                                        <p:tav tm="0">
                                          <p:val>
                                            <p:fltVal val="0.5"/>
                                          </p:val>
                                        </p:tav>
                                        <p:tav tm="100000">
                                          <p:val>
                                            <p:strVal val="#ppt_x"/>
                                          </p:val>
                                        </p:tav>
                                      </p:tavLst>
                                    </p:anim>
                                    <p:anim calcmode="lin" valueType="num">
                                      <p:cBhvr>
                                        <p:cTn id="21" dur="500" fill="hold"/>
                                        <p:tgtEl>
                                          <p:spTgt spid="332800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02" grpId="0" build="p" autoUpdateAnimBg="0" rev="1"/>
      <p:bldP spid="3328003" grpId="0" animBg="1"/>
      <p:bldP spid="332800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09954" name="WordArt 2"/>
          <p:cNvSpPr>
            <a:spLocks noChangeArrowheads="1" noChangeShapeType="1" noTextEdit="1"/>
          </p:cNvSpPr>
          <p:nvPr/>
        </p:nvSpPr>
        <p:spPr bwMode="auto">
          <a:xfrm>
            <a:off x="2286000" y="990600"/>
            <a:ext cx="7924800" cy="28194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993366"/>
                </a:solidFill>
                <a:effectLst/>
                <a:uLnTx/>
                <a:uFillTx/>
                <a:latin typeface="Arial Black"/>
                <a:ea typeface="+mn-ea"/>
                <a:cs typeface="+mn-cs"/>
              </a:rPr>
              <a:t>Religious</a:t>
            </a:r>
          </a:p>
        </p:txBody>
      </p:sp>
      <p:sp>
        <p:nvSpPr>
          <p:cNvPr id="509955" name="WordArt 3"/>
          <p:cNvSpPr>
            <a:spLocks noChangeArrowheads="1" noChangeShapeType="1" noTextEdit="1"/>
          </p:cNvSpPr>
          <p:nvPr/>
        </p:nvSpPr>
        <p:spPr bwMode="auto">
          <a:xfrm>
            <a:off x="1676400" y="4191000"/>
            <a:ext cx="8839200" cy="25146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800000"/>
                </a:solidFill>
                <a:effectLst/>
                <a:uLnTx/>
                <a:uFillTx/>
                <a:latin typeface="Times New Roman"/>
                <a:ea typeface="+mn-ea"/>
                <a:cs typeface="Times New Roman"/>
              </a:rPr>
              <a:t>Divergence</a:t>
            </a:r>
          </a:p>
        </p:txBody>
      </p:sp>
      <p:sp>
        <p:nvSpPr>
          <p:cNvPr id="509956" name="WordArt 4"/>
          <p:cNvSpPr>
            <a:spLocks noChangeArrowheads="1" noChangeShapeType="1" noTextEdit="1"/>
          </p:cNvSpPr>
          <p:nvPr/>
        </p:nvSpPr>
        <p:spPr bwMode="auto">
          <a:xfrm>
            <a:off x="1676400" y="2590800"/>
            <a:ext cx="8839200" cy="2209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Soteriological Exclusivity</a:t>
            </a:r>
          </a:p>
        </p:txBody>
      </p:sp>
    </p:spTree>
    <p:extLst>
      <p:ext uri="{BB962C8B-B14F-4D97-AF65-F5344CB8AC3E}">
        <p14:creationId xmlns:p14="http://schemas.microsoft.com/office/powerpoint/2010/main" val="43859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9956"/>
                                        </p:tgtEl>
                                        <p:attrNameLst>
                                          <p:attrName>style.visibility</p:attrName>
                                        </p:attrNameLst>
                                      </p:cBhvr>
                                      <p:to>
                                        <p:strVal val="visible"/>
                                      </p:to>
                                    </p:set>
                                    <p:anim calcmode="lin" valueType="num">
                                      <p:cBhvr>
                                        <p:cTn id="7" dur="500" fill="hold"/>
                                        <p:tgtEl>
                                          <p:spTgt spid="509956"/>
                                        </p:tgtEl>
                                        <p:attrNameLst>
                                          <p:attrName>ppt_w</p:attrName>
                                        </p:attrNameLst>
                                      </p:cBhvr>
                                      <p:tavLst>
                                        <p:tav tm="0">
                                          <p:val>
                                            <p:fltVal val="0"/>
                                          </p:val>
                                        </p:tav>
                                        <p:tav tm="100000">
                                          <p:val>
                                            <p:strVal val="#ppt_w"/>
                                          </p:val>
                                        </p:tav>
                                      </p:tavLst>
                                    </p:anim>
                                    <p:anim calcmode="lin" valueType="num">
                                      <p:cBhvr>
                                        <p:cTn id="8" dur="500" fill="hold"/>
                                        <p:tgtEl>
                                          <p:spTgt spid="50995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187586" name="Rectangle 2"/>
          <p:cNvSpPr>
            <a:spLocks noGrp="1" noChangeArrowheads="1"/>
          </p:cNvSpPr>
          <p:nvPr>
            <p:ph type="title"/>
          </p:nvPr>
        </p:nvSpPr>
        <p:spPr>
          <a:xfrm>
            <a:off x="2133600" y="838200"/>
            <a:ext cx="7924800" cy="5181600"/>
          </a:xfrm>
          <a:solidFill>
            <a:srgbClr val="FFFFFF"/>
          </a:solidFill>
        </p:spPr>
        <p:txBody>
          <a:bodyPr/>
          <a:lstStyle/>
          <a:p>
            <a:r>
              <a:rPr lang="en-US" sz="5400" b="1" dirty="0">
                <a:latin typeface="Australian Sunrise" pitchFamily="2" charset="0"/>
              </a:rPr>
              <a:t>THE REFORMER IS ALWAYS RIGHT ABOUT WHAT IS WRONG.    HE IS GENERALLY WRONG ABOUT WHAT IS RIGHT!</a:t>
            </a:r>
            <a:endParaRPr lang="en-US" sz="4800" b="1" dirty="0">
              <a:latin typeface="Australian Sunrise" pitchFamily="2" charset="0"/>
            </a:endParaRPr>
          </a:p>
        </p:txBody>
      </p:sp>
      <p:sp>
        <p:nvSpPr>
          <p:cNvPr id="5187587" name="WordArt 3"/>
          <p:cNvSpPr>
            <a:spLocks noChangeArrowheads="1" noChangeShapeType="1" noTextEdit="1"/>
          </p:cNvSpPr>
          <p:nvPr/>
        </p:nvSpPr>
        <p:spPr bwMode="auto">
          <a:xfrm>
            <a:off x="4267201" y="6477000"/>
            <a:ext cx="3700463"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G. K. CHESTERTON</a:t>
            </a:r>
          </a:p>
        </p:txBody>
      </p:sp>
    </p:spTree>
    <p:extLst>
      <p:ext uri="{BB962C8B-B14F-4D97-AF65-F5344CB8AC3E}">
        <p14:creationId xmlns:p14="http://schemas.microsoft.com/office/powerpoint/2010/main" val="64725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5187586"/>
                                        </p:tgtEl>
                                        <p:attrNameLst>
                                          <p:attrName>style.visibility</p:attrName>
                                        </p:attrNameLst>
                                      </p:cBhvr>
                                      <p:to>
                                        <p:strVal val="visible"/>
                                      </p:to>
                                    </p:set>
                                    <p:anim calcmode="lin" valueType="num">
                                      <p:cBhvr>
                                        <p:cTn id="7" dur="300" fill="hold"/>
                                        <p:tgtEl>
                                          <p:spTgt spid="5187586"/>
                                        </p:tgtEl>
                                        <p:attrNameLst>
                                          <p:attrName>ppt_w</p:attrName>
                                        </p:attrNameLst>
                                      </p:cBhvr>
                                      <p:tavLst>
                                        <p:tav tm="0">
                                          <p:val>
                                            <p:fltVal val="0"/>
                                          </p:val>
                                        </p:tav>
                                        <p:tav tm="100000">
                                          <p:val>
                                            <p:strVal val="#ppt_w"/>
                                          </p:val>
                                        </p:tav>
                                      </p:tavLst>
                                    </p:anim>
                                    <p:anim calcmode="lin" valueType="num">
                                      <p:cBhvr>
                                        <p:cTn id="8" dur="300" fill="hold"/>
                                        <p:tgtEl>
                                          <p:spTgt spid="5187586"/>
                                        </p:tgtEl>
                                        <p:attrNameLst>
                                          <p:attrName>ppt_h</p:attrName>
                                        </p:attrNameLst>
                                      </p:cBhvr>
                                      <p:tavLst>
                                        <p:tav tm="0">
                                          <p:val>
                                            <p:fltVal val="0"/>
                                          </p:val>
                                        </p:tav>
                                        <p:tav tm="100000">
                                          <p:val>
                                            <p:strVal val="#ppt_h"/>
                                          </p:val>
                                        </p:tav>
                                      </p:tavLst>
                                    </p:anim>
                                    <p:anim calcmode="lin" valueType="num">
                                      <p:cBhvr>
                                        <p:cTn id="9" dur="300" fill="hold"/>
                                        <p:tgtEl>
                                          <p:spTgt spid="5187586"/>
                                        </p:tgtEl>
                                        <p:attrNameLst>
                                          <p:attrName>ppt_x</p:attrName>
                                        </p:attrNameLst>
                                      </p:cBhvr>
                                      <p:tavLst>
                                        <p:tav tm="0">
                                          <p:val>
                                            <p:fltVal val="0.5"/>
                                          </p:val>
                                        </p:tav>
                                        <p:tav tm="100000">
                                          <p:val>
                                            <p:strVal val="#ppt_x"/>
                                          </p:val>
                                        </p:tav>
                                      </p:tavLst>
                                    </p:anim>
                                    <p:anim calcmode="lin" valueType="num">
                                      <p:cBhvr>
                                        <p:cTn id="10" dur="300" fill="hold"/>
                                        <p:tgtEl>
                                          <p:spTgt spid="5187586"/>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1" nodeType="clickEffect">
                                  <p:stCondLst>
                                    <p:cond delay="0"/>
                                  </p:stCondLst>
                                  <p:iterate type="wd">
                                    <p:tmPct val="10000"/>
                                  </p:iterate>
                                  <p:childTnLst>
                                    <p:set>
                                      <p:cBhvr>
                                        <p:cTn id="14" dur="1" fill="hold">
                                          <p:stCondLst>
                                            <p:cond delay="0"/>
                                          </p:stCondLst>
                                        </p:cTn>
                                        <p:tgtEl>
                                          <p:spTgt spid="5187586"/>
                                        </p:tgtEl>
                                        <p:attrNameLst>
                                          <p:attrName>style.visibility</p:attrName>
                                        </p:attrNameLst>
                                      </p:cBhvr>
                                      <p:to>
                                        <p:strVal val="visible"/>
                                      </p:to>
                                    </p:set>
                                    <p:anim by="(-#ppt_w*2)" calcmode="lin" valueType="num">
                                      <p:cBhvr rctx="PPT">
                                        <p:cTn id="15" dur="500" autoRev="1" fill="hold">
                                          <p:stCondLst>
                                            <p:cond delay="0"/>
                                          </p:stCondLst>
                                        </p:cTn>
                                        <p:tgtEl>
                                          <p:spTgt spid="5187586"/>
                                        </p:tgtEl>
                                        <p:attrNameLst>
                                          <p:attrName>ppt_w</p:attrName>
                                        </p:attrNameLst>
                                      </p:cBhvr>
                                    </p:anim>
                                    <p:anim by="(#ppt_w*0.50)" calcmode="lin" valueType="num">
                                      <p:cBhvr>
                                        <p:cTn id="16" dur="500" decel="50000" autoRev="1" fill="hold">
                                          <p:stCondLst>
                                            <p:cond delay="0"/>
                                          </p:stCondLst>
                                        </p:cTn>
                                        <p:tgtEl>
                                          <p:spTgt spid="5187586"/>
                                        </p:tgtEl>
                                        <p:attrNameLst>
                                          <p:attrName>ppt_x</p:attrName>
                                        </p:attrNameLst>
                                      </p:cBhvr>
                                    </p:anim>
                                    <p:anim from="(-#ppt_h/2)" to="(#ppt_y)" calcmode="lin" valueType="num">
                                      <p:cBhvr>
                                        <p:cTn id="17" dur="1000" fill="hold">
                                          <p:stCondLst>
                                            <p:cond delay="0"/>
                                          </p:stCondLst>
                                        </p:cTn>
                                        <p:tgtEl>
                                          <p:spTgt spid="5187586"/>
                                        </p:tgtEl>
                                        <p:attrNameLst>
                                          <p:attrName>ppt_y</p:attrName>
                                        </p:attrNameLst>
                                      </p:cBhvr>
                                    </p:anim>
                                    <p:animRot by="21600000">
                                      <p:cBhvr>
                                        <p:cTn id="18" dur="1000" fill="hold">
                                          <p:stCondLst>
                                            <p:cond delay="0"/>
                                          </p:stCondLst>
                                        </p:cTn>
                                        <p:tgtEl>
                                          <p:spTgt spid="51875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7586" grpId="0" animBg="1" autoUpdateAnimBg="0"/>
      <p:bldP spid="518758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5346"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4025347" name="Picture 3" descr="titlebar"/>
          <p:cNvPicPr>
            <a:picLocks noChangeAspect="1" noChangeArrowheads="1"/>
          </p:cNvPicPr>
          <p:nvPr/>
        </p:nvPicPr>
        <p:blipFill>
          <a:blip r:embed="rId5" cstate="print"/>
          <a:srcRect/>
          <a:stretch>
            <a:fillRect/>
          </a:stretch>
        </p:blipFill>
        <p:spPr bwMode="auto">
          <a:xfrm>
            <a:off x="1695450" y="0"/>
            <a:ext cx="1504950" cy="6858000"/>
          </a:xfrm>
          <a:prstGeom prst="rect">
            <a:avLst/>
          </a:prstGeom>
          <a:noFill/>
          <a:effectLst/>
        </p:spPr>
      </p:pic>
      <p:pic>
        <p:nvPicPr>
          <p:cNvPr id="4025348" name="Picture 4" descr="RefTitle"/>
          <p:cNvPicPr>
            <a:picLocks noChangeAspect="1" noChangeArrowheads="1"/>
          </p:cNvPicPr>
          <p:nvPr/>
        </p:nvPicPr>
        <p:blipFill>
          <a:blip r:embed="rId6" cstate="print"/>
          <a:srcRect/>
          <a:stretch>
            <a:fillRect/>
          </a:stretch>
        </p:blipFill>
        <p:spPr bwMode="auto">
          <a:xfrm>
            <a:off x="3505200" y="1447801"/>
            <a:ext cx="6477000" cy="3236913"/>
          </a:xfrm>
          <a:prstGeom prst="rect">
            <a:avLst/>
          </a:prstGeom>
          <a:noFill/>
          <a:effectLst/>
        </p:spPr>
      </p:pic>
      <p:pic>
        <p:nvPicPr>
          <p:cNvPr id="4025349" name="Picture 5" descr="orangebar"/>
          <p:cNvPicPr>
            <a:picLocks noChangeAspect="1" noChangeArrowheads="1"/>
          </p:cNvPicPr>
          <p:nvPr/>
        </p:nvPicPr>
        <p:blipFill>
          <a:blip r:embed="rId7" cstate="print"/>
          <a:srcRect t="9825" b="50874"/>
          <a:stretch>
            <a:fillRect/>
          </a:stretch>
        </p:blipFill>
        <p:spPr bwMode="auto">
          <a:xfrm>
            <a:off x="4267200" y="5010151"/>
            <a:ext cx="6019800" cy="290513"/>
          </a:xfrm>
          <a:prstGeom prst="rect">
            <a:avLst/>
          </a:prstGeom>
          <a:noFill/>
          <a:effectLst/>
        </p:spPr>
      </p:pic>
      <p:pic>
        <p:nvPicPr>
          <p:cNvPr id="4025350" name="Picture 6" descr="orangebar"/>
          <p:cNvPicPr>
            <a:picLocks noChangeAspect="1" noChangeArrowheads="1"/>
          </p:cNvPicPr>
          <p:nvPr/>
        </p:nvPicPr>
        <p:blipFill>
          <a:blip r:embed="rId7" cstate="print"/>
          <a:srcRect t="9825" b="50874"/>
          <a:stretch>
            <a:fillRect/>
          </a:stretch>
        </p:blipFill>
        <p:spPr bwMode="auto">
          <a:xfrm>
            <a:off x="3657600" y="1143001"/>
            <a:ext cx="6019800" cy="290513"/>
          </a:xfrm>
          <a:prstGeom prst="rect">
            <a:avLst/>
          </a:prstGeom>
          <a:noFill/>
          <a:effectLst/>
        </p:spPr>
      </p:pic>
      <p:sp>
        <p:nvSpPr>
          <p:cNvPr id="4025351" name="WordArt 7"/>
          <p:cNvSpPr>
            <a:spLocks noChangeArrowheads="1" noChangeShapeType="1" noTextEdit="1"/>
          </p:cNvSpPr>
          <p:nvPr/>
        </p:nvSpPr>
        <p:spPr bwMode="auto">
          <a:xfrm>
            <a:off x="3733800" y="228600"/>
            <a:ext cx="59436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FROM DEBATE</a:t>
            </a:r>
          </a:p>
        </p:txBody>
      </p:sp>
      <p:sp>
        <p:nvSpPr>
          <p:cNvPr id="4025352" name="WordArt 8"/>
          <p:cNvSpPr>
            <a:spLocks noChangeArrowheads="1" noChangeShapeType="1" noTextEdit="1"/>
          </p:cNvSpPr>
          <p:nvPr/>
        </p:nvSpPr>
        <p:spPr bwMode="auto">
          <a:xfrm>
            <a:off x="4191000" y="5486400"/>
            <a:ext cx="60960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UNTO DENOMINATIONS</a:t>
            </a:r>
          </a:p>
        </p:txBody>
      </p:sp>
      <p:sp>
        <p:nvSpPr>
          <p:cNvPr id="4025353" name="Comment 9"/>
          <p:cNvSpPr>
            <a:spLocks noChangeArrowheads="1"/>
          </p:cNvSpPr>
          <p:nvPr/>
        </p:nvSpPr>
        <p:spPr bwMode="auto">
          <a:xfrm>
            <a:off x="1539876" y="-990600"/>
            <a:ext cx="5089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Matters Of Ultimate Truth Taken Very Seriously</a:t>
            </a:r>
          </a:p>
        </p:txBody>
      </p:sp>
      <p:pic>
        <p:nvPicPr>
          <p:cNvPr id="10" name="Picture 9" descr="bc50792.gif"/>
          <p:cNvPicPr>
            <a:picLocks noChangeAspect="1"/>
          </p:cNvPicPr>
          <p:nvPr/>
        </p:nvPicPr>
        <p:blipFill>
          <a:blip r:embed="rId8" cstate="print"/>
          <a:stretch>
            <a:fillRect/>
          </a:stretch>
        </p:blipFill>
        <p:spPr>
          <a:xfrm>
            <a:off x="3581400" y="1143000"/>
            <a:ext cx="6705600" cy="4191000"/>
          </a:xfrm>
          <a:prstGeom prst="rect">
            <a:avLst/>
          </a:prstGeom>
        </p:spPr>
      </p:pic>
      <p:pic>
        <p:nvPicPr>
          <p:cNvPr id="11" name="hole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6096000" y="914400"/>
            <a:ext cx="228600" cy="228600"/>
          </a:xfrm>
          <a:prstGeom prst="rect">
            <a:avLst/>
          </a:prstGeom>
        </p:spPr>
      </p:pic>
    </p:spTree>
    <p:extLst>
      <p:ext uri="{BB962C8B-B14F-4D97-AF65-F5344CB8AC3E}">
        <p14:creationId xmlns:p14="http://schemas.microsoft.com/office/powerpoint/2010/main" val="120184426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025351"/>
                                        </p:tgtEl>
                                        <p:attrNameLst>
                                          <p:attrName>style.visibility</p:attrName>
                                        </p:attrNameLst>
                                      </p:cBhvr>
                                      <p:to>
                                        <p:strVal val="visible"/>
                                      </p:to>
                                    </p:set>
                                    <p:anim calcmode="lin" valueType="num">
                                      <p:cBhvr>
                                        <p:cTn id="7" dur="500" fill="hold"/>
                                        <p:tgtEl>
                                          <p:spTgt spid="4025351"/>
                                        </p:tgtEl>
                                        <p:attrNameLst>
                                          <p:attrName>ppt_w</p:attrName>
                                        </p:attrNameLst>
                                      </p:cBhvr>
                                      <p:tavLst>
                                        <p:tav tm="0">
                                          <p:val>
                                            <p:fltVal val="0"/>
                                          </p:val>
                                        </p:tav>
                                        <p:tav tm="100000">
                                          <p:val>
                                            <p:strVal val="#ppt_w"/>
                                          </p:val>
                                        </p:tav>
                                      </p:tavLst>
                                    </p:anim>
                                    <p:anim calcmode="lin" valueType="num">
                                      <p:cBhvr>
                                        <p:cTn id="8" dur="500" fill="hold"/>
                                        <p:tgtEl>
                                          <p:spTgt spid="4025351"/>
                                        </p:tgtEl>
                                        <p:attrNameLst>
                                          <p:attrName>ppt_h</p:attrName>
                                        </p:attrNameLst>
                                      </p:cBhvr>
                                      <p:tavLst>
                                        <p:tav tm="0">
                                          <p:val>
                                            <p:fltVal val="0"/>
                                          </p:val>
                                        </p:tav>
                                        <p:tav tm="100000">
                                          <p:val>
                                            <p:strVal val="#ppt_h"/>
                                          </p:val>
                                        </p:tav>
                                      </p:tavLst>
                                    </p:anim>
                                    <p:anim calcmode="lin" valueType="num">
                                      <p:cBhvr>
                                        <p:cTn id="9" dur="500" fill="hold"/>
                                        <p:tgtEl>
                                          <p:spTgt spid="4025351"/>
                                        </p:tgtEl>
                                        <p:attrNameLst>
                                          <p:attrName>ppt_x</p:attrName>
                                        </p:attrNameLst>
                                      </p:cBhvr>
                                      <p:tavLst>
                                        <p:tav tm="0">
                                          <p:val>
                                            <p:fltVal val="0.5"/>
                                          </p:val>
                                        </p:tav>
                                        <p:tav tm="100000">
                                          <p:val>
                                            <p:strVal val="#ppt_x"/>
                                          </p:val>
                                        </p:tav>
                                      </p:tavLst>
                                    </p:anim>
                                    <p:anim calcmode="lin" valueType="num">
                                      <p:cBhvr>
                                        <p:cTn id="10" dur="500" fill="hold"/>
                                        <p:tgtEl>
                                          <p:spTgt spid="4025351"/>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025352"/>
                                        </p:tgtEl>
                                        <p:attrNameLst>
                                          <p:attrName>style.visibility</p:attrName>
                                        </p:attrNameLst>
                                      </p:cBhvr>
                                      <p:to>
                                        <p:strVal val="visible"/>
                                      </p:to>
                                    </p:set>
                                    <p:anim calcmode="lin" valueType="num">
                                      <p:cBhvr>
                                        <p:cTn id="15" dur="500" fill="hold"/>
                                        <p:tgtEl>
                                          <p:spTgt spid="4025352"/>
                                        </p:tgtEl>
                                        <p:attrNameLst>
                                          <p:attrName>ppt_w</p:attrName>
                                        </p:attrNameLst>
                                      </p:cBhvr>
                                      <p:tavLst>
                                        <p:tav tm="0">
                                          <p:val>
                                            <p:fltVal val="0"/>
                                          </p:val>
                                        </p:tav>
                                        <p:tav tm="100000">
                                          <p:val>
                                            <p:strVal val="#ppt_w"/>
                                          </p:val>
                                        </p:tav>
                                      </p:tavLst>
                                    </p:anim>
                                    <p:anim calcmode="lin" valueType="num">
                                      <p:cBhvr>
                                        <p:cTn id="16" dur="500" fill="hold"/>
                                        <p:tgtEl>
                                          <p:spTgt spid="4025352"/>
                                        </p:tgtEl>
                                        <p:attrNameLst>
                                          <p:attrName>ppt_h</p:attrName>
                                        </p:attrNameLst>
                                      </p:cBhvr>
                                      <p:tavLst>
                                        <p:tav tm="0">
                                          <p:val>
                                            <p:fltVal val="0"/>
                                          </p:val>
                                        </p:tav>
                                        <p:tav tm="100000">
                                          <p:val>
                                            <p:strVal val="#ppt_h"/>
                                          </p:val>
                                        </p:tav>
                                      </p:tavLst>
                                    </p:anim>
                                    <p:anim calcmode="lin" valueType="num">
                                      <p:cBhvr>
                                        <p:cTn id="17" dur="500" fill="hold"/>
                                        <p:tgtEl>
                                          <p:spTgt spid="4025352"/>
                                        </p:tgtEl>
                                        <p:attrNameLst>
                                          <p:attrName>ppt_x</p:attrName>
                                        </p:attrNameLst>
                                      </p:cBhvr>
                                      <p:tavLst>
                                        <p:tav tm="0">
                                          <p:val>
                                            <p:fltVal val="0.5"/>
                                          </p:val>
                                        </p:tav>
                                        <p:tav tm="100000">
                                          <p:val>
                                            <p:strVal val="#ppt_x"/>
                                          </p:val>
                                        </p:tav>
                                      </p:tavLst>
                                    </p:anim>
                                    <p:anim calcmode="lin" valueType="num">
                                      <p:cBhvr>
                                        <p:cTn id="18" dur="500" fill="hold"/>
                                        <p:tgtEl>
                                          <p:spTgt spid="4025352"/>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strVal val="#ppt_w+.3"/>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Effect transition="in" filter="fade">
                                      <p:cBhvr>
                                        <p:cTn id="25" dur="1000"/>
                                        <p:tgtEl>
                                          <p:spTgt spid="10"/>
                                        </p:tgtEl>
                                      </p:cBhvr>
                                    </p:animEffect>
                                  </p:childTnLst>
                                </p:cTn>
                              </p:par>
                            </p:childTnLst>
                          </p:cTn>
                        </p:par>
                        <p:par>
                          <p:cTn id="26" fill="hold">
                            <p:stCondLst>
                              <p:cond delay="1000"/>
                            </p:stCondLst>
                            <p:childTnLst>
                              <p:par>
                                <p:cTn id="27" presetID="1" presetClass="mediacall" presetSubtype="0" fill="hold" nodeType="afterEffect">
                                  <p:stCondLst>
                                    <p:cond delay="0"/>
                                  </p:stCondLst>
                                  <p:childTnLst>
                                    <p:cmd type="call" cmd="playFrom(0.0)">
                                      <p:cBhvr>
                                        <p:cTn id="28" dur="40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4025351" grpId="0" animBg="1"/>
      <p:bldP spid="402535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9058"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2989059" name="Picture 3" descr="Family-tree"/>
          <p:cNvPicPr>
            <a:picLocks noChangeAspect="1" noChangeArrowheads="1"/>
          </p:cNvPicPr>
          <p:nvPr/>
        </p:nvPicPr>
        <p:blipFill>
          <a:blip r:embed="rId3" cstate="print"/>
          <a:srcRect/>
          <a:stretch>
            <a:fillRect/>
          </a:stretch>
        </p:blipFill>
        <p:spPr bwMode="auto">
          <a:xfrm>
            <a:off x="1524000" y="0"/>
            <a:ext cx="9144000" cy="6838950"/>
          </a:xfrm>
          <a:prstGeom prst="rect">
            <a:avLst/>
          </a:prstGeom>
          <a:noFill/>
        </p:spPr>
      </p:pic>
    </p:spTree>
    <p:extLst>
      <p:ext uri="{BB962C8B-B14F-4D97-AF65-F5344CB8AC3E}">
        <p14:creationId xmlns:p14="http://schemas.microsoft.com/office/powerpoint/2010/main" val="2223176382"/>
      </p:ext>
    </p:extLst>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2997251" name="Picture 3" descr="orangebar"/>
          <p:cNvPicPr>
            <a:picLocks noChangeAspect="1" noChangeArrowheads="1"/>
          </p:cNvPicPr>
          <p:nvPr/>
        </p:nvPicPr>
        <p:blipFill>
          <a:blip r:embed="rId3" cstate="print"/>
          <a:srcRect t="9825" b="50874"/>
          <a:stretch>
            <a:fillRect/>
          </a:stretch>
        </p:blipFill>
        <p:spPr bwMode="auto">
          <a:xfrm>
            <a:off x="1524000" y="6416676"/>
            <a:ext cx="9144000" cy="441325"/>
          </a:xfrm>
          <a:prstGeom prst="rect">
            <a:avLst/>
          </a:prstGeom>
          <a:noFill/>
          <a:effectLst/>
        </p:spPr>
      </p:pic>
      <p:pic>
        <p:nvPicPr>
          <p:cNvPr id="2997252" name="Picture 4" descr="orangebar"/>
          <p:cNvPicPr>
            <a:picLocks noChangeAspect="1" noChangeArrowheads="1"/>
          </p:cNvPicPr>
          <p:nvPr/>
        </p:nvPicPr>
        <p:blipFill>
          <a:blip r:embed="rId3" cstate="print"/>
          <a:srcRect t="9825" b="50874"/>
          <a:stretch>
            <a:fillRect/>
          </a:stretch>
        </p:blipFill>
        <p:spPr bwMode="auto">
          <a:xfrm>
            <a:off x="1524000" y="1"/>
            <a:ext cx="9144000" cy="441325"/>
          </a:xfrm>
          <a:prstGeom prst="rect">
            <a:avLst/>
          </a:prstGeom>
          <a:noFill/>
          <a:effectLst/>
        </p:spPr>
      </p:pic>
      <p:grpSp>
        <p:nvGrpSpPr>
          <p:cNvPr id="2997253" name="Group 5"/>
          <p:cNvGrpSpPr>
            <a:grpSpLocks/>
          </p:cNvGrpSpPr>
          <p:nvPr/>
        </p:nvGrpSpPr>
        <p:grpSpPr bwMode="auto">
          <a:xfrm>
            <a:off x="6634164" y="2057400"/>
            <a:ext cx="4414837" cy="2590800"/>
            <a:chOff x="3219" y="1296"/>
            <a:chExt cx="2781" cy="1632"/>
          </a:xfrm>
        </p:grpSpPr>
        <p:grpSp>
          <p:nvGrpSpPr>
            <p:cNvPr id="2997254" name="Group 6"/>
            <p:cNvGrpSpPr>
              <a:grpSpLocks/>
            </p:cNvGrpSpPr>
            <p:nvPr/>
          </p:nvGrpSpPr>
          <p:grpSpPr bwMode="auto">
            <a:xfrm>
              <a:off x="3219" y="1296"/>
              <a:ext cx="2781" cy="1632"/>
              <a:chOff x="3792" y="3120"/>
              <a:chExt cx="2064" cy="864"/>
            </a:xfrm>
          </p:grpSpPr>
          <p:sp>
            <p:nvSpPr>
              <p:cNvPr id="2997255"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97256"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grpSp>
          <p:nvGrpSpPr>
            <p:cNvPr id="2997257" name="Group 9"/>
            <p:cNvGrpSpPr>
              <a:grpSpLocks/>
            </p:cNvGrpSpPr>
            <p:nvPr/>
          </p:nvGrpSpPr>
          <p:grpSpPr bwMode="auto">
            <a:xfrm rot="1856641">
              <a:off x="3516" y="1887"/>
              <a:ext cx="2338" cy="476"/>
              <a:chOff x="2976" y="1300"/>
              <a:chExt cx="2338" cy="476"/>
            </a:xfrm>
          </p:grpSpPr>
          <p:pic>
            <p:nvPicPr>
              <p:cNvPr id="2997258" name="Picture 10"/>
              <p:cNvPicPr>
                <a:picLocks noChangeAspect="1" noChangeArrowheads="1"/>
              </p:cNvPicPr>
              <p:nvPr/>
            </p:nvPicPr>
            <p:blipFill>
              <a:blip r:embed="rId4" cstate="print"/>
              <a:srcRect l="6813" t="8052" r="4430" b="18790"/>
              <a:stretch>
                <a:fillRect/>
              </a:stretch>
            </p:blipFill>
            <p:spPr bwMode="auto">
              <a:xfrm>
                <a:off x="2976" y="1318"/>
                <a:ext cx="2338" cy="458"/>
              </a:xfrm>
              <a:prstGeom prst="rect">
                <a:avLst/>
              </a:prstGeom>
              <a:noFill/>
            </p:spPr>
          </p:pic>
          <p:sp>
            <p:nvSpPr>
              <p:cNvPr id="2997259" name="Text Box 11"/>
              <p:cNvSpPr txBox="1">
                <a:spLocks noChangeArrowheads="1"/>
              </p:cNvSpPr>
              <p:nvPr/>
            </p:nvSpPr>
            <p:spPr bwMode="auto">
              <a:xfrm>
                <a:off x="3168" y="1300"/>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Anabaptists</a:t>
                </a:r>
              </a:p>
            </p:txBody>
          </p:sp>
        </p:grpSp>
      </p:grpSp>
      <p:grpSp>
        <p:nvGrpSpPr>
          <p:cNvPr id="2997260" name="Group 12"/>
          <p:cNvGrpSpPr>
            <a:grpSpLocks/>
          </p:cNvGrpSpPr>
          <p:nvPr/>
        </p:nvGrpSpPr>
        <p:grpSpPr bwMode="auto">
          <a:xfrm>
            <a:off x="1295400" y="1524000"/>
            <a:ext cx="6248400" cy="3600451"/>
            <a:chOff x="-144" y="960"/>
            <a:chExt cx="3936" cy="2268"/>
          </a:xfrm>
        </p:grpSpPr>
        <p:sp>
          <p:nvSpPr>
            <p:cNvPr id="2997261" name="Line 13"/>
            <p:cNvSpPr>
              <a:spLocks noChangeShapeType="1"/>
            </p:cNvSpPr>
            <p:nvPr/>
          </p:nvSpPr>
          <p:spPr bwMode="auto">
            <a:xfrm>
              <a:off x="2352" y="1302"/>
              <a:ext cx="432"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97262" name="Line 14"/>
            <p:cNvSpPr>
              <a:spLocks noChangeShapeType="1"/>
            </p:cNvSpPr>
            <p:nvPr/>
          </p:nvSpPr>
          <p:spPr bwMode="auto">
            <a:xfrm>
              <a:off x="-144" y="1302"/>
              <a:ext cx="480"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2997263" name="Group 15"/>
            <p:cNvGrpSpPr>
              <a:grpSpLocks/>
            </p:cNvGrpSpPr>
            <p:nvPr/>
          </p:nvGrpSpPr>
          <p:grpSpPr bwMode="auto">
            <a:xfrm>
              <a:off x="192" y="960"/>
              <a:ext cx="2303" cy="2268"/>
              <a:chOff x="192" y="2496"/>
              <a:chExt cx="2303" cy="2268"/>
            </a:xfrm>
          </p:grpSpPr>
          <p:pic>
            <p:nvPicPr>
              <p:cNvPr id="2997264" name="Picture 16"/>
              <p:cNvPicPr>
                <a:picLocks noChangeAspect="1" noChangeArrowheads="1"/>
              </p:cNvPicPr>
              <p:nvPr/>
            </p:nvPicPr>
            <p:blipFill>
              <a:blip r:embed="rId5" cstate="print"/>
              <a:srcRect/>
              <a:stretch>
                <a:fillRect/>
              </a:stretch>
            </p:blipFill>
            <p:spPr bwMode="auto">
              <a:xfrm>
                <a:off x="192" y="2592"/>
                <a:ext cx="2303" cy="493"/>
              </a:xfrm>
              <a:prstGeom prst="rect">
                <a:avLst/>
              </a:prstGeom>
              <a:noFill/>
            </p:spPr>
          </p:pic>
          <p:sp>
            <p:nvSpPr>
              <p:cNvPr id="2997265" name="Text Box 17"/>
              <p:cNvSpPr txBox="1">
                <a:spLocks noChangeArrowheads="1"/>
              </p:cNvSpPr>
              <p:nvPr/>
            </p:nvSpPr>
            <p:spPr bwMode="auto">
              <a:xfrm>
                <a:off x="253" y="2496"/>
                <a:ext cx="2147" cy="2268"/>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GERMAN</a:t>
                </a:r>
              </a:p>
              <a:p>
                <a:pPr marL="0" marR="0" lvl="0" indent="0" algn="ctr" defTabSz="914400" rtl="0" eaLnBrk="0" fontAlgn="base" latinLnBrk="0" hangingPunct="0">
                  <a:lnSpc>
                    <a:spcPct val="120000"/>
                  </a:lnSpc>
                  <a:spcBef>
                    <a:spcPct val="5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a:p>
                <a:pPr marL="0" marR="0" lvl="0" indent="0" algn="ctr" defTabSz="914400" rtl="0" eaLnBrk="0" fontAlgn="base" latinLnBrk="0" hangingPunct="0">
                  <a:lnSpc>
                    <a:spcPct val="120000"/>
                  </a:lnSpc>
                  <a:spcBef>
                    <a:spcPct val="5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a:p>
                <a:pPr marL="0" marR="0" lvl="0" indent="0" algn="ctr" defTabSz="914400" rtl="0" eaLnBrk="0" fontAlgn="base" latinLnBrk="0" hangingPunct="0">
                  <a:lnSpc>
                    <a:spcPct val="120000"/>
                  </a:lnSpc>
                  <a:spcBef>
                    <a:spcPct val="5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p:txBody>
          </p:sp>
        </p:grpSp>
        <p:grpSp>
          <p:nvGrpSpPr>
            <p:cNvPr id="2997266" name="Group 18"/>
            <p:cNvGrpSpPr>
              <a:grpSpLocks/>
            </p:cNvGrpSpPr>
            <p:nvPr/>
          </p:nvGrpSpPr>
          <p:grpSpPr bwMode="auto">
            <a:xfrm>
              <a:off x="2544" y="960"/>
              <a:ext cx="1248" cy="768"/>
              <a:chOff x="3168" y="1008"/>
              <a:chExt cx="1248" cy="768"/>
            </a:xfrm>
          </p:grpSpPr>
          <p:sp>
            <p:nvSpPr>
              <p:cNvPr id="2997267"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97268" name="Text Box 20"/>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AD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 1525</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p:txBody>
          </p:sp>
        </p:grpSp>
      </p:grpSp>
      <p:sp>
        <p:nvSpPr>
          <p:cNvPr id="2997269" name="Rectangle 21"/>
          <p:cNvSpPr>
            <a:spLocks noChangeArrowheads="1"/>
          </p:cNvSpPr>
          <p:nvPr/>
        </p:nvSpPr>
        <p:spPr bwMode="auto">
          <a:xfrm>
            <a:off x="1752600" y="3048000"/>
            <a:ext cx="7086600" cy="2862322"/>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In 1525, Protestants in Zurich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began the practice of baptizing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believers (usually adults) only.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This marked the beginning of the Anabaptist movement.</a:t>
            </a:r>
          </a:p>
        </p:txBody>
      </p:sp>
    </p:spTree>
    <p:extLst>
      <p:ext uri="{BB962C8B-B14F-4D97-AF65-F5344CB8AC3E}">
        <p14:creationId xmlns:p14="http://schemas.microsoft.com/office/powerpoint/2010/main" val="243462526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97260"/>
                                        </p:tgtEl>
                                        <p:attrNameLst>
                                          <p:attrName>style.visibility</p:attrName>
                                        </p:attrNameLst>
                                      </p:cBhvr>
                                      <p:to>
                                        <p:strVal val="visible"/>
                                      </p:to>
                                    </p:set>
                                    <p:animEffect transition="in" filter="wipe(left)">
                                      <p:cBhvr>
                                        <p:cTn id="7" dur="500"/>
                                        <p:tgtEl>
                                          <p:spTgt spid="299726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99726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997269">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97253"/>
                                        </p:tgtEl>
                                        <p:attrNameLst>
                                          <p:attrName>style.visibility</p:attrName>
                                        </p:attrNameLst>
                                      </p:cBhvr>
                                      <p:to>
                                        <p:strVal val="visible"/>
                                      </p:to>
                                    </p:set>
                                    <p:animEffect transition="in" filter="wipe(left)">
                                      <p:cBhvr>
                                        <p:cTn id="20" dur="500"/>
                                        <p:tgtEl>
                                          <p:spTgt spid="2997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7269"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2997251" name="Picture 3" descr="orangebar"/>
          <p:cNvPicPr>
            <a:picLocks noChangeAspect="1" noChangeArrowheads="1"/>
          </p:cNvPicPr>
          <p:nvPr/>
        </p:nvPicPr>
        <p:blipFill>
          <a:blip r:embed="rId3" cstate="print"/>
          <a:srcRect t="9825" b="50874"/>
          <a:stretch>
            <a:fillRect/>
          </a:stretch>
        </p:blipFill>
        <p:spPr bwMode="auto">
          <a:xfrm>
            <a:off x="1524000" y="6416676"/>
            <a:ext cx="9144000" cy="441325"/>
          </a:xfrm>
          <a:prstGeom prst="rect">
            <a:avLst/>
          </a:prstGeom>
          <a:noFill/>
          <a:effectLst/>
        </p:spPr>
      </p:pic>
      <p:pic>
        <p:nvPicPr>
          <p:cNvPr id="2997252" name="Picture 4" descr="orangebar"/>
          <p:cNvPicPr>
            <a:picLocks noChangeAspect="1" noChangeArrowheads="1"/>
          </p:cNvPicPr>
          <p:nvPr/>
        </p:nvPicPr>
        <p:blipFill>
          <a:blip r:embed="rId3" cstate="print"/>
          <a:srcRect t="9825" b="50874"/>
          <a:stretch>
            <a:fillRect/>
          </a:stretch>
        </p:blipFill>
        <p:spPr bwMode="auto">
          <a:xfrm>
            <a:off x="1524000" y="1"/>
            <a:ext cx="9144000" cy="441325"/>
          </a:xfrm>
          <a:prstGeom prst="rect">
            <a:avLst/>
          </a:prstGeom>
          <a:noFill/>
          <a:effectLst/>
        </p:spPr>
      </p:pic>
      <p:grpSp>
        <p:nvGrpSpPr>
          <p:cNvPr id="2" name="Group 5"/>
          <p:cNvGrpSpPr>
            <a:grpSpLocks/>
          </p:cNvGrpSpPr>
          <p:nvPr/>
        </p:nvGrpSpPr>
        <p:grpSpPr bwMode="auto">
          <a:xfrm>
            <a:off x="6634164" y="2057400"/>
            <a:ext cx="4414837" cy="2590800"/>
            <a:chOff x="3219" y="1296"/>
            <a:chExt cx="2781" cy="1632"/>
          </a:xfrm>
        </p:grpSpPr>
        <p:grpSp>
          <p:nvGrpSpPr>
            <p:cNvPr id="3" name="Group 6"/>
            <p:cNvGrpSpPr>
              <a:grpSpLocks/>
            </p:cNvGrpSpPr>
            <p:nvPr/>
          </p:nvGrpSpPr>
          <p:grpSpPr bwMode="auto">
            <a:xfrm>
              <a:off x="3219" y="1296"/>
              <a:ext cx="2781" cy="1632"/>
              <a:chOff x="3792" y="3120"/>
              <a:chExt cx="2064" cy="864"/>
            </a:xfrm>
          </p:grpSpPr>
          <p:sp>
            <p:nvSpPr>
              <p:cNvPr id="2997255"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97256"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grpSp>
          <p:nvGrpSpPr>
            <p:cNvPr id="4" name="Group 9"/>
            <p:cNvGrpSpPr>
              <a:grpSpLocks/>
            </p:cNvGrpSpPr>
            <p:nvPr/>
          </p:nvGrpSpPr>
          <p:grpSpPr bwMode="auto">
            <a:xfrm rot="1856641">
              <a:off x="3515" y="1887"/>
              <a:ext cx="2338" cy="476"/>
              <a:chOff x="2976" y="1300"/>
              <a:chExt cx="2338" cy="476"/>
            </a:xfrm>
          </p:grpSpPr>
          <p:pic>
            <p:nvPicPr>
              <p:cNvPr id="2997258" name="Picture 10"/>
              <p:cNvPicPr>
                <a:picLocks noChangeAspect="1" noChangeArrowheads="1"/>
              </p:cNvPicPr>
              <p:nvPr/>
            </p:nvPicPr>
            <p:blipFill>
              <a:blip r:embed="rId4" cstate="print"/>
              <a:srcRect l="6813" t="8052" r="4430" b="18790"/>
              <a:stretch>
                <a:fillRect/>
              </a:stretch>
            </p:blipFill>
            <p:spPr bwMode="auto">
              <a:xfrm>
                <a:off x="2976" y="1318"/>
                <a:ext cx="2338" cy="458"/>
              </a:xfrm>
              <a:prstGeom prst="rect">
                <a:avLst/>
              </a:prstGeom>
              <a:noFill/>
            </p:spPr>
          </p:pic>
          <p:sp>
            <p:nvSpPr>
              <p:cNvPr id="2997259" name="Text Box 11"/>
              <p:cNvSpPr txBox="1">
                <a:spLocks noChangeArrowheads="1"/>
              </p:cNvSpPr>
              <p:nvPr/>
            </p:nvSpPr>
            <p:spPr bwMode="auto">
              <a:xfrm>
                <a:off x="3168" y="1300"/>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LITURGICAL</a:t>
                </a:r>
              </a:p>
            </p:txBody>
          </p:sp>
        </p:grpSp>
      </p:grpSp>
      <p:grpSp>
        <p:nvGrpSpPr>
          <p:cNvPr id="5" name="Group 12"/>
          <p:cNvGrpSpPr>
            <a:grpSpLocks/>
          </p:cNvGrpSpPr>
          <p:nvPr/>
        </p:nvGrpSpPr>
        <p:grpSpPr bwMode="auto">
          <a:xfrm>
            <a:off x="1295400" y="1524000"/>
            <a:ext cx="6248400" cy="1219200"/>
            <a:chOff x="-144" y="960"/>
            <a:chExt cx="3936" cy="768"/>
          </a:xfrm>
        </p:grpSpPr>
        <p:sp>
          <p:nvSpPr>
            <p:cNvPr id="2997261" name="Line 13"/>
            <p:cNvSpPr>
              <a:spLocks noChangeShapeType="1"/>
            </p:cNvSpPr>
            <p:nvPr/>
          </p:nvSpPr>
          <p:spPr bwMode="auto">
            <a:xfrm>
              <a:off x="2352" y="1302"/>
              <a:ext cx="432"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97262" name="Line 14"/>
            <p:cNvSpPr>
              <a:spLocks noChangeShapeType="1"/>
            </p:cNvSpPr>
            <p:nvPr/>
          </p:nvSpPr>
          <p:spPr bwMode="auto">
            <a:xfrm>
              <a:off x="-144" y="1302"/>
              <a:ext cx="480"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6" name="Group 15"/>
            <p:cNvGrpSpPr>
              <a:grpSpLocks/>
            </p:cNvGrpSpPr>
            <p:nvPr/>
          </p:nvGrpSpPr>
          <p:grpSpPr bwMode="auto">
            <a:xfrm>
              <a:off x="192" y="1056"/>
              <a:ext cx="2303" cy="493"/>
              <a:chOff x="192" y="2592"/>
              <a:chExt cx="2303" cy="493"/>
            </a:xfrm>
          </p:grpSpPr>
          <p:pic>
            <p:nvPicPr>
              <p:cNvPr id="2997264" name="Picture 16"/>
              <p:cNvPicPr>
                <a:picLocks noChangeAspect="1" noChangeArrowheads="1"/>
              </p:cNvPicPr>
              <p:nvPr/>
            </p:nvPicPr>
            <p:blipFill>
              <a:blip r:embed="rId5" cstate="print"/>
              <a:srcRect/>
              <a:stretch>
                <a:fillRect/>
              </a:stretch>
            </p:blipFill>
            <p:spPr bwMode="auto">
              <a:xfrm>
                <a:off x="192" y="2592"/>
                <a:ext cx="2303" cy="493"/>
              </a:xfrm>
              <a:prstGeom prst="rect">
                <a:avLst/>
              </a:prstGeom>
              <a:noFill/>
            </p:spPr>
          </p:pic>
          <p:sp>
            <p:nvSpPr>
              <p:cNvPr id="2997265" name="Text Box 17"/>
              <p:cNvSpPr txBox="1">
                <a:spLocks noChangeArrowheads="1"/>
              </p:cNvSpPr>
              <p:nvPr/>
            </p:nvSpPr>
            <p:spPr bwMode="auto">
              <a:xfrm>
                <a:off x="336" y="2598"/>
                <a:ext cx="2064" cy="384"/>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SACRAMENTAL</a:t>
                </a:r>
              </a:p>
            </p:txBody>
          </p:sp>
        </p:grpSp>
        <p:grpSp>
          <p:nvGrpSpPr>
            <p:cNvPr id="7" name="Group 18"/>
            <p:cNvGrpSpPr>
              <a:grpSpLocks/>
            </p:cNvGrpSpPr>
            <p:nvPr/>
          </p:nvGrpSpPr>
          <p:grpSpPr bwMode="auto">
            <a:xfrm>
              <a:off x="2544" y="960"/>
              <a:ext cx="1248" cy="768"/>
              <a:chOff x="3168" y="1008"/>
              <a:chExt cx="1248" cy="768"/>
            </a:xfrm>
          </p:grpSpPr>
          <p:sp>
            <p:nvSpPr>
              <p:cNvPr id="2997267"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97268" name="Text Box 20"/>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AD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 1525</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p:txBody>
          </p:sp>
        </p:grpSp>
      </p:grpSp>
      <p:sp>
        <p:nvSpPr>
          <p:cNvPr id="2997269" name="Rectangle 21"/>
          <p:cNvSpPr>
            <a:spLocks noChangeArrowheads="1"/>
          </p:cNvSpPr>
          <p:nvPr/>
        </p:nvSpPr>
        <p:spPr bwMode="auto">
          <a:xfrm>
            <a:off x="1752600" y="3048001"/>
            <a:ext cx="7086600" cy="1877437"/>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In 1525, Protestants in Zurich </a:t>
            </a:r>
            <a:b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began the practice of baptizing </a:t>
            </a:r>
            <a:b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believers (usually adults) only</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3091983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99726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7269"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1346"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3001347" name="Picture 3" descr="orangebar"/>
          <p:cNvPicPr>
            <a:picLocks noChangeAspect="1" noChangeArrowheads="1"/>
          </p:cNvPicPr>
          <p:nvPr/>
        </p:nvPicPr>
        <p:blipFill>
          <a:blip r:embed="rId3" cstate="print"/>
          <a:srcRect t="9825" b="50874"/>
          <a:stretch>
            <a:fillRect/>
          </a:stretch>
        </p:blipFill>
        <p:spPr bwMode="auto">
          <a:xfrm>
            <a:off x="1524000" y="6416676"/>
            <a:ext cx="9144000" cy="441325"/>
          </a:xfrm>
          <a:prstGeom prst="rect">
            <a:avLst/>
          </a:prstGeom>
          <a:noFill/>
          <a:effectLst/>
        </p:spPr>
      </p:pic>
      <p:pic>
        <p:nvPicPr>
          <p:cNvPr id="3001348" name="Picture 4" descr="orangebar"/>
          <p:cNvPicPr>
            <a:picLocks noChangeAspect="1" noChangeArrowheads="1"/>
          </p:cNvPicPr>
          <p:nvPr/>
        </p:nvPicPr>
        <p:blipFill>
          <a:blip r:embed="rId3" cstate="print"/>
          <a:srcRect t="9825" b="50874"/>
          <a:stretch>
            <a:fillRect/>
          </a:stretch>
        </p:blipFill>
        <p:spPr bwMode="auto">
          <a:xfrm>
            <a:off x="1524000" y="1"/>
            <a:ext cx="9144000" cy="441325"/>
          </a:xfrm>
          <a:prstGeom prst="rect">
            <a:avLst/>
          </a:prstGeom>
          <a:noFill/>
          <a:effectLst/>
        </p:spPr>
      </p:pic>
      <p:sp>
        <p:nvSpPr>
          <p:cNvPr id="3001349" name="Rectangle 5"/>
          <p:cNvSpPr>
            <a:spLocks noChangeArrowheads="1"/>
          </p:cNvSpPr>
          <p:nvPr/>
        </p:nvSpPr>
        <p:spPr bwMode="auto">
          <a:xfrm>
            <a:off x="1752600" y="3048000"/>
            <a:ext cx="8382000" cy="236988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In 1536, John Calvin wrote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1" u="none" strike="noStrike" kern="1200" cap="none" spc="0" normalizeH="0" baseline="0" noProof="0">
                <a:ln>
                  <a:noFill/>
                </a:ln>
                <a:solidFill>
                  <a:srgbClr val="000000"/>
                </a:solidFill>
                <a:effectLst/>
                <a:uLnTx/>
                <a:uFillTx/>
                <a:latin typeface="Times New Roman" pitchFamily="18" charset="0"/>
                <a:ea typeface="+mn-ea"/>
                <a:cs typeface="+mn-cs"/>
              </a:rPr>
              <a:t>Institutes of the Christian Religion. </a:t>
            </a:r>
            <a:br>
              <a:rPr kumimoji="0" lang="en-US" sz="3200" b="0" i="1" u="none" strike="noStrike" kern="1200" cap="none" spc="0" normalizeH="0" baseline="0" noProof="0">
                <a:ln>
                  <a:noFill/>
                </a:ln>
                <a:solidFill>
                  <a:srgbClr val="000000"/>
                </a:solidFill>
                <a:effectLst/>
                <a:uLnTx/>
                <a:uFillTx/>
                <a:latin typeface="Times New Roman" pitchFamily="18" charset="0"/>
                <a:ea typeface="+mn-ea"/>
                <a:cs typeface="+mn-cs"/>
              </a:rPr>
            </a:br>
            <a:endParaRPr kumimoji="0" lang="en-US" sz="2000" b="0" i="1"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This marked the beginning of the Calvinist (Presbyterian/Reformed) movement.</a:t>
            </a:r>
            <a:endParaRPr kumimoji="0" lang="en-US" sz="32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3001350" name="Group 6"/>
          <p:cNvGrpSpPr>
            <a:grpSpLocks/>
          </p:cNvGrpSpPr>
          <p:nvPr/>
        </p:nvGrpSpPr>
        <p:grpSpPr bwMode="auto">
          <a:xfrm>
            <a:off x="6781800" y="2133600"/>
            <a:ext cx="4343400" cy="2362200"/>
            <a:chOff x="3312" y="1344"/>
            <a:chExt cx="2736" cy="1488"/>
          </a:xfrm>
        </p:grpSpPr>
        <p:grpSp>
          <p:nvGrpSpPr>
            <p:cNvPr id="3001351" name="Group 7"/>
            <p:cNvGrpSpPr>
              <a:grpSpLocks/>
            </p:cNvGrpSpPr>
            <p:nvPr/>
          </p:nvGrpSpPr>
          <p:grpSpPr bwMode="auto">
            <a:xfrm>
              <a:off x="3312" y="1344"/>
              <a:ext cx="2736" cy="1488"/>
              <a:chOff x="3792" y="3120"/>
              <a:chExt cx="2064" cy="864"/>
            </a:xfrm>
          </p:grpSpPr>
          <p:sp>
            <p:nvSpPr>
              <p:cNvPr id="3001352" name="Line 8"/>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01353" name="Line 9"/>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grpSp>
          <p:nvGrpSpPr>
            <p:cNvPr id="3001354" name="Group 10"/>
            <p:cNvGrpSpPr>
              <a:grpSpLocks/>
            </p:cNvGrpSpPr>
            <p:nvPr/>
          </p:nvGrpSpPr>
          <p:grpSpPr bwMode="auto">
            <a:xfrm rot="1747604">
              <a:off x="3558" y="1887"/>
              <a:ext cx="2298" cy="476"/>
              <a:chOff x="6" y="2980"/>
              <a:chExt cx="2298" cy="476"/>
            </a:xfrm>
          </p:grpSpPr>
          <p:pic>
            <p:nvPicPr>
              <p:cNvPr id="3001355" name="Picture 11"/>
              <p:cNvPicPr>
                <a:picLocks noChangeAspect="1" noChangeArrowheads="1"/>
              </p:cNvPicPr>
              <p:nvPr/>
            </p:nvPicPr>
            <p:blipFill>
              <a:blip r:embed="rId4" cstate="print"/>
              <a:srcRect/>
              <a:stretch>
                <a:fillRect/>
              </a:stretch>
            </p:blipFill>
            <p:spPr bwMode="auto">
              <a:xfrm>
                <a:off x="6" y="2996"/>
                <a:ext cx="2298" cy="460"/>
              </a:xfrm>
              <a:prstGeom prst="rect">
                <a:avLst/>
              </a:prstGeom>
              <a:noFill/>
            </p:spPr>
          </p:pic>
          <p:sp>
            <p:nvSpPr>
              <p:cNvPr id="3001356" name="Text Box 12"/>
              <p:cNvSpPr txBox="1">
                <a:spLocks noChangeArrowheads="1"/>
              </p:cNvSpPr>
              <p:nvPr/>
            </p:nvSpPr>
            <p:spPr bwMode="auto">
              <a:xfrm>
                <a:off x="144" y="2980"/>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Presbyterians</a:t>
                </a:r>
              </a:p>
            </p:txBody>
          </p:sp>
        </p:grpSp>
      </p:grpSp>
      <p:grpSp>
        <p:nvGrpSpPr>
          <p:cNvPr id="3001357" name="Group 13"/>
          <p:cNvGrpSpPr>
            <a:grpSpLocks/>
          </p:cNvGrpSpPr>
          <p:nvPr/>
        </p:nvGrpSpPr>
        <p:grpSpPr bwMode="auto">
          <a:xfrm>
            <a:off x="1295400" y="1600200"/>
            <a:ext cx="6324600" cy="1219200"/>
            <a:chOff x="-144" y="1008"/>
            <a:chExt cx="3984" cy="768"/>
          </a:xfrm>
        </p:grpSpPr>
        <p:sp>
          <p:nvSpPr>
            <p:cNvPr id="3001358" name="Line 14"/>
            <p:cNvSpPr>
              <a:spLocks noChangeShapeType="1"/>
            </p:cNvSpPr>
            <p:nvPr/>
          </p:nvSpPr>
          <p:spPr bwMode="auto">
            <a:xfrm>
              <a:off x="2352" y="1350"/>
              <a:ext cx="38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01359" name="Line 15"/>
            <p:cNvSpPr>
              <a:spLocks noChangeShapeType="1"/>
            </p:cNvSpPr>
            <p:nvPr/>
          </p:nvSpPr>
          <p:spPr bwMode="auto">
            <a:xfrm>
              <a:off x="-144" y="1350"/>
              <a:ext cx="480"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3001360" name="Group 16"/>
            <p:cNvGrpSpPr>
              <a:grpSpLocks/>
            </p:cNvGrpSpPr>
            <p:nvPr/>
          </p:nvGrpSpPr>
          <p:grpSpPr bwMode="auto">
            <a:xfrm>
              <a:off x="192" y="1104"/>
              <a:ext cx="2303" cy="493"/>
              <a:chOff x="192" y="2592"/>
              <a:chExt cx="2303" cy="493"/>
            </a:xfrm>
          </p:grpSpPr>
          <p:pic>
            <p:nvPicPr>
              <p:cNvPr id="3001361" name="Picture 17"/>
              <p:cNvPicPr>
                <a:picLocks noChangeAspect="1" noChangeArrowheads="1"/>
              </p:cNvPicPr>
              <p:nvPr/>
            </p:nvPicPr>
            <p:blipFill>
              <a:blip r:embed="rId5" cstate="print"/>
              <a:srcRect/>
              <a:stretch>
                <a:fillRect/>
              </a:stretch>
            </p:blipFill>
            <p:spPr bwMode="auto">
              <a:xfrm>
                <a:off x="192" y="2592"/>
                <a:ext cx="2303" cy="493"/>
              </a:xfrm>
              <a:prstGeom prst="rect">
                <a:avLst/>
              </a:prstGeom>
              <a:noFill/>
            </p:spPr>
          </p:pic>
          <p:sp>
            <p:nvSpPr>
              <p:cNvPr id="3001362" name="Text Box 18"/>
              <p:cNvSpPr txBox="1">
                <a:spLocks noChangeArrowheads="1"/>
              </p:cNvSpPr>
              <p:nvPr/>
            </p:nvSpPr>
            <p:spPr bwMode="auto">
              <a:xfrm>
                <a:off x="259" y="2598"/>
                <a:ext cx="2141" cy="430"/>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SWISS REFORM</a:t>
                </a:r>
              </a:p>
            </p:txBody>
          </p:sp>
        </p:grpSp>
        <p:grpSp>
          <p:nvGrpSpPr>
            <p:cNvPr id="3001363" name="Group 19"/>
            <p:cNvGrpSpPr>
              <a:grpSpLocks/>
            </p:cNvGrpSpPr>
            <p:nvPr/>
          </p:nvGrpSpPr>
          <p:grpSpPr bwMode="auto">
            <a:xfrm>
              <a:off x="2592" y="1008"/>
              <a:ext cx="1248" cy="768"/>
              <a:chOff x="3168" y="1008"/>
              <a:chExt cx="1248" cy="768"/>
            </a:xfrm>
          </p:grpSpPr>
          <p:sp>
            <p:nvSpPr>
              <p:cNvPr id="3001364" name="AutoShape 20"/>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01365" name="Text Box 21"/>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AD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 1536</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p:txBody>
          </p:sp>
        </p:grpSp>
      </p:grpSp>
    </p:spTree>
    <p:extLst>
      <p:ext uri="{BB962C8B-B14F-4D97-AF65-F5344CB8AC3E}">
        <p14:creationId xmlns:p14="http://schemas.microsoft.com/office/powerpoint/2010/main" val="97264821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01357"/>
                                        </p:tgtEl>
                                        <p:attrNameLst>
                                          <p:attrName>style.visibility</p:attrName>
                                        </p:attrNameLst>
                                      </p:cBhvr>
                                      <p:to>
                                        <p:strVal val="visible"/>
                                      </p:to>
                                    </p:set>
                                    <p:animEffect transition="in" filter="wipe(left)">
                                      <p:cBhvr>
                                        <p:cTn id="7" dur="500"/>
                                        <p:tgtEl>
                                          <p:spTgt spid="30013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00134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300134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01350"/>
                                        </p:tgtEl>
                                        <p:attrNameLst>
                                          <p:attrName>style.visibility</p:attrName>
                                        </p:attrNameLst>
                                      </p:cBhvr>
                                      <p:to>
                                        <p:strVal val="visible"/>
                                      </p:to>
                                    </p:set>
                                    <p:animEffect transition="in" filter="wipe(left)">
                                      <p:cBhvr>
                                        <p:cTn id="20" dur="500"/>
                                        <p:tgtEl>
                                          <p:spTgt spid="3001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134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272706" name="Rectangle 2" descr="Purple mesh"/>
          <p:cNvSpPr>
            <a:spLocks noGrp="1" noChangeArrowheads="1"/>
          </p:cNvSpPr>
          <p:nvPr>
            <p:ph type="body" idx="1"/>
          </p:nvPr>
        </p:nvSpPr>
        <p:spPr>
          <a:xfrm>
            <a:off x="2133600" y="1219200"/>
            <a:ext cx="8001000" cy="53340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3600" dirty="0">
                <a:solidFill>
                  <a:srgbClr val="FFFF00"/>
                </a:solidFill>
                <a:effectLst>
                  <a:outerShdw blurRad="38100" dist="38100" dir="2700000" algn="tl">
                    <a:srgbClr val="000000"/>
                  </a:outerShdw>
                </a:effectLst>
                <a:latin typeface="Old English Text MT" pitchFamily="66" charset="0"/>
              </a:rPr>
              <a:t>Creeds – Catechisms – Confessions</a:t>
            </a:r>
          </a:p>
          <a:p>
            <a:pPr>
              <a:buFont typeface="Wingdings" pitchFamily="2" charset="2"/>
              <a:buChar char="v"/>
            </a:pPr>
            <a:r>
              <a:rPr lang="en-US" sz="3600" dirty="0">
                <a:solidFill>
                  <a:srgbClr val="FFFF00"/>
                </a:solidFill>
                <a:effectLst>
                  <a:outerShdw blurRad="38100" dist="38100" dir="2700000" algn="tl">
                    <a:srgbClr val="000000"/>
                  </a:outerShdw>
                </a:effectLst>
                <a:latin typeface="Old English Text MT" pitchFamily="66" charset="0"/>
              </a:rPr>
              <a:t> Rules Of Faith &amp; Council Decrees</a:t>
            </a: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3600" dirty="0">
                <a:solidFill>
                  <a:srgbClr val="FFFF00"/>
                </a:solidFill>
                <a:effectLst>
                  <a:outerShdw blurRad="38100" dist="38100" dir="2700000" algn="tl">
                    <a:srgbClr val="000000"/>
                  </a:outerShdw>
                </a:effectLst>
                <a:latin typeface="Old English Text MT" pitchFamily="66" charset="0"/>
              </a:rPr>
              <a:t>Circulated Letters &amp; Early Exegesis</a:t>
            </a: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Late Commentary &amp; Interpretation</a:t>
            </a:r>
          </a:p>
          <a:p>
            <a:pPr>
              <a:buFont typeface="Wingdings" pitchFamily="2" charset="2"/>
              <a:buChar char="v"/>
            </a:pPr>
            <a:endParaRPr lang="en-US" sz="4000" dirty="0"/>
          </a:p>
          <a:p>
            <a:pPr>
              <a:buFont typeface="Wingdings" pitchFamily="2" charset="2"/>
              <a:buChar char="v"/>
            </a:pPr>
            <a:endParaRPr lang="en-US" sz="4000" dirty="0"/>
          </a:p>
        </p:txBody>
      </p:sp>
      <p:sp>
        <p:nvSpPr>
          <p:cNvPr id="3272707"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Historical Theology</a:t>
            </a:r>
          </a:p>
        </p:txBody>
      </p:sp>
      <p:pic>
        <p:nvPicPr>
          <p:cNvPr id="4" name="Picture 3" descr="trojan_horse_wide.jpg"/>
          <p:cNvPicPr>
            <a:picLocks noChangeAspect="1"/>
          </p:cNvPicPr>
          <p:nvPr/>
        </p:nvPicPr>
        <p:blipFill>
          <a:blip r:embed="rId5" cstate="print"/>
          <a:stretch>
            <a:fillRect/>
          </a:stretch>
        </p:blipFill>
        <p:spPr>
          <a:xfrm>
            <a:off x="2133600" y="4267200"/>
            <a:ext cx="8001000" cy="2286000"/>
          </a:xfrm>
          <a:prstGeom prst="rect">
            <a:avLst/>
          </a:prstGeom>
        </p:spPr>
      </p:pic>
    </p:spTree>
    <p:extLst>
      <p:ext uri="{BB962C8B-B14F-4D97-AF65-F5344CB8AC3E}">
        <p14:creationId xmlns:p14="http://schemas.microsoft.com/office/powerpoint/2010/main" val="19924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272706">
                                            <p:txEl>
                                              <p:pRg st="1" end="1"/>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272706">
                                            <p:txEl>
                                              <p:pRg st="2" end="2"/>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272706">
                                            <p:txEl>
                                              <p:pRg st="3" end="3"/>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272706">
                                            <p:txEl>
                                              <p:pRg st="4" end="4"/>
                                            </p:txEl>
                                          </p:spTgt>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272707"/>
                                        </p:tgtEl>
                                        <p:attrNameLst>
                                          <p:attrName>style.visibility</p:attrName>
                                        </p:attrNameLst>
                                      </p:cBhvr>
                                      <p:to>
                                        <p:strVal val="visible"/>
                                      </p:to>
                                    </p:set>
                                    <p:animEffect transition="in" filter="diamond(in)">
                                      <p:cBhvr>
                                        <p:cTn id="17" dur="2000"/>
                                        <p:tgtEl>
                                          <p:spTgt spid="3272707"/>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ppt_w*0.70"/>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270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5442"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3005443" name="Picture 3" descr="orangebar"/>
          <p:cNvPicPr>
            <a:picLocks noChangeAspect="1" noChangeArrowheads="1"/>
          </p:cNvPicPr>
          <p:nvPr/>
        </p:nvPicPr>
        <p:blipFill>
          <a:blip r:embed="rId4" cstate="print"/>
          <a:srcRect t="9825" b="50874"/>
          <a:stretch>
            <a:fillRect/>
          </a:stretch>
        </p:blipFill>
        <p:spPr bwMode="auto">
          <a:xfrm>
            <a:off x="1524000" y="6416676"/>
            <a:ext cx="9144000" cy="441325"/>
          </a:xfrm>
          <a:prstGeom prst="rect">
            <a:avLst/>
          </a:prstGeom>
          <a:noFill/>
          <a:effectLst/>
        </p:spPr>
      </p:pic>
      <p:pic>
        <p:nvPicPr>
          <p:cNvPr id="3005444" name="Picture 4" descr="orangebar"/>
          <p:cNvPicPr>
            <a:picLocks noChangeAspect="1" noChangeArrowheads="1"/>
          </p:cNvPicPr>
          <p:nvPr/>
        </p:nvPicPr>
        <p:blipFill>
          <a:blip r:embed="rId4" cstate="print"/>
          <a:srcRect t="9825" b="50874"/>
          <a:stretch>
            <a:fillRect/>
          </a:stretch>
        </p:blipFill>
        <p:spPr bwMode="auto">
          <a:xfrm>
            <a:off x="1524000" y="1"/>
            <a:ext cx="9144000" cy="441325"/>
          </a:xfrm>
          <a:prstGeom prst="rect">
            <a:avLst/>
          </a:prstGeom>
          <a:noFill/>
          <a:effectLst/>
        </p:spPr>
      </p:pic>
      <p:grpSp>
        <p:nvGrpSpPr>
          <p:cNvPr id="2" name="Group 5"/>
          <p:cNvGrpSpPr>
            <a:grpSpLocks/>
          </p:cNvGrpSpPr>
          <p:nvPr/>
        </p:nvGrpSpPr>
        <p:grpSpPr bwMode="auto">
          <a:xfrm>
            <a:off x="6705600" y="2286000"/>
            <a:ext cx="4343400" cy="2514600"/>
            <a:chOff x="3264" y="1440"/>
            <a:chExt cx="2736" cy="1584"/>
          </a:xfrm>
        </p:grpSpPr>
        <p:grpSp>
          <p:nvGrpSpPr>
            <p:cNvPr id="3" name="Group 6"/>
            <p:cNvGrpSpPr>
              <a:grpSpLocks/>
            </p:cNvGrpSpPr>
            <p:nvPr/>
          </p:nvGrpSpPr>
          <p:grpSpPr bwMode="auto">
            <a:xfrm>
              <a:off x="3264" y="1440"/>
              <a:ext cx="2736" cy="1584"/>
              <a:chOff x="3792" y="3120"/>
              <a:chExt cx="2064" cy="864"/>
            </a:xfrm>
          </p:grpSpPr>
          <p:sp>
            <p:nvSpPr>
              <p:cNvPr id="3005447"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05448"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grpSp>
          <p:nvGrpSpPr>
            <p:cNvPr id="4" name="Group 9"/>
            <p:cNvGrpSpPr>
              <a:grpSpLocks/>
            </p:cNvGrpSpPr>
            <p:nvPr/>
          </p:nvGrpSpPr>
          <p:grpSpPr bwMode="auto">
            <a:xfrm rot="1756434">
              <a:off x="3482" y="2018"/>
              <a:ext cx="2352" cy="482"/>
              <a:chOff x="768" y="2542"/>
              <a:chExt cx="2511" cy="482"/>
            </a:xfrm>
          </p:grpSpPr>
          <p:pic>
            <p:nvPicPr>
              <p:cNvPr id="3005450" name="Picture 10"/>
              <p:cNvPicPr>
                <a:picLocks noChangeAspect="1" noChangeArrowheads="1"/>
              </p:cNvPicPr>
              <p:nvPr/>
            </p:nvPicPr>
            <p:blipFill>
              <a:blip r:embed="rId5" cstate="print"/>
              <a:srcRect t="8720" b="18314"/>
              <a:stretch>
                <a:fillRect/>
              </a:stretch>
            </p:blipFill>
            <p:spPr bwMode="auto">
              <a:xfrm>
                <a:off x="768" y="2560"/>
                <a:ext cx="2511" cy="464"/>
              </a:xfrm>
              <a:prstGeom prst="rect">
                <a:avLst/>
              </a:prstGeom>
              <a:noFill/>
            </p:spPr>
          </p:pic>
          <p:sp>
            <p:nvSpPr>
              <p:cNvPr id="3005451" name="Text Box 11"/>
              <p:cNvSpPr txBox="1">
                <a:spLocks noChangeArrowheads="1"/>
              </p:cNvSpPr>
              <p:nvPr/>
            </p:nvSpPr>
            <p:spPr bwMode="auto">
              <a:xfrm>
                <a:off x="960" y="2542"/>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Baptists</a:t>
                </a:r>
              </a:p>
            </p:txBody>
          </p:sp>
        </p:grpSp>
      </p:grpSp>
      <p:grpSp>
        <p:nvGrpSpPr>
          <p:cNvPr id="5" name="Group 12"/>
          <p:cNvGrpSpPr>
            <a:grpSpLocks/>
          </p:cNvGrpSpPr>
          <p:nvPr/>
        </p:nvGrpSpPr>
        <p:grpSpPr bwMode="auto">
          <a:xfrm>
            <a:off x="990600" y="1752600"/>
            <a:ext cx="6324600" cy="1219200"/>
            <a:chOff x="-336" y="1104"/>
            <a:chExt cx="3984" cy="768"/>
          </a:xfrm>
        </p:grpSpPr>
        <p:sp>
          <p:nvSpPr>
            <p:cNvPr id="3005453" name="Line 13"/>
            <p:cNvSpPr>
              <a:spLocks noChangeShapeType="1"/>
            </p:cNvSpPr>
            <p:nvPr/>
          </p:nvSpPr>
          <p:spPr bwMode="auto">
            <a:xfrm>
              <a:off x="2160" y="1446"/>
              <a:ext cx="432"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05454" name="Line 14"/>
            <p:cNvSpPr>
              <a:spLocks noChangeShapeType="1"/>
            </p:cNvSpPr>
            <p:nvPr/>
          </p:nvSpPr>
          <p:spPr bwMode="auto">
            <a:xfrm>
              <a:off x="-336" y="1446"/>
              <a:ext cx="480"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6" name="Group 15"/>
            <p:cNvGrpSpPr>
              <a:grpSpLocks/>
            </p:cNvGrpSpPr>
            <p:nvPr/>
          </p:nvGrpSpPr>
          <p:grpSpPr bwMode="auto">
            <a:xfrm>
              <a:off x="6" y="1206"/>
              <a:ext cx="2298" cy="474"/>
              <a:chOff x="6" y="2982"/>
              <a:chExt cx="2298" cy="474"/>
            </a:xfrm>
          </p:grpSpPr>
          <p:pic>
            <p:nvPicPr>
              <p:cNvPr id="3005456" name="Picture 16"/>
              <p:cNvPicPr>
                <a:picLocks noChangeAspect="1" noChangeArrowheads="1"/>
              </p:cNvPicPr>
              <p:nvPr/>
            </p:nvPicPr>
            <p:blipFill>
              <a:blip r:embed="rId6" cstate="print"/>
              <a:srcRect/>
              <a:stretch>
                <a:fillRect/>
              </a:stretch>
            </p:blipFill>
            <p:spPr bwMode="auto">
              <a:xfrm>
                <a:off x="6" y="2996"/>
                <a:ext cx="2298" cy="460"/>
              </a:xfrm>
              <a:prstGeom prst="rect">
                <a:avLst/>
              </a:prstGeom>
              <a:noFill/>
            </p:spPr>
          </p:pic>
          <p:sp>
            <p:nvSpPr>
              <p:cNvPr id="3005457" name="Text Box 17"/>
              <p:cNvSpPr txBox="1">
                <a:spLocks noChangeArrowheads="1"/>
              </p:cNvSpPr>
              <p:nvPr/>
            </p:nvSpPr>
            <p:spPr bwMode="auto">
              <a:xfrm>
                <a:off x="144" y="2982"/>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Presbyterians</a:t>
                </a:r>
              </a:p>
            </p:txBody>
          </p:sp>
        </p:grpSp>
        <p:grpSp>
          <p:nvGrpSpPr>
            <p:cNvPr id="7" name="Group 18"/>
            <p:cNvGrpSpPr>
              <a:grpSpLocks/>
            </p:cNvGrpSpPr>
            <p:nvPr/>
          </p:nvGrpSpPr>
          <p:grpSpPr bwMode="auto">
            <a:xfrm>
              <a:off x="2400" y="1104"/>
              <a:ext cx="1248" cy="768"/>
              <a:chOff x="3168" y="1008"/>
              <a:chExt cx="1248" cy="768"/>
            </a:xfrm>
          </p:grpSpPr>
          <p:sp>
            <p:nvSpPr>
              <p:cNvPr id="3005459"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05460" name="Text Box 20"/>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AD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 1612</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endParaRPr>
              </a:p>
            </p:txBody>
          </p:sp>
        </p:grpSp>
      </p:grpSp>
      <p:sp>
        <p:nvSpPr>
          <p:cNvPr id="3005461" name="Rectangle 21"/>
          <p:cNvSpPr>
            <a:spLocks noChangeArrowheads="1"/>
          </p:cNvSpPr>
          <p:nvPr/>
        </p:nvSpPr>
        <p:spPr bwMode="auto">
          <a:xfrm>
            <a:off x="1752600" y="2667000"/>
            <a:ext cx="6324600" cy="3785652"/>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a:ea typeface="+mn-ea"/>
                <a:cs typeface="+mn-cs"/>
              </a:rPr>
              <a:t>In 1612, John Smyth </a:t>
            </a:r>
            <a:br>
              <a:rPr kumimoji="0" lang="en-US" sz="3200" b="0" i="0" u="none" strike="noStrike" kern="1200" cap="none" spc="0" normalizeH="0" baseline="0" noProof="0" dirty="0">
                <a:ln>
                  <a:noFill/>
                </a:ln>
                <a:solidFill>
                  <a:srgbClr val="000000"/>
                </a:solidFill>
                <a:effectLst/>
                <a:uLnTx/>
                <a:uFillTx/>
                <a:latin typeface="Times New Roman"/>
                <a:ea typeface="+mn-ea"/>
                <a:cs typeface="+mn-cs"/>
              </a:rPr>
            </a:br>
            <a:r>
              <a:rPr kumimoji="0" lang="en-US" sz="3200" b="0" i="0" u="none" strike="noStrike" kern="1200" cap="none" spc="0" normalizeH="0" baseline="0" noProof="0" dirty="0">
                <a:ln>
                  <a:noFill/>
                </a:ln>
                <a:solidFill>
                  <a:srgbClr val="000000"/>
                </a:solidFill>
                <a:effectLst/>
                <a:uLnTx/>
                <a:uFillTx/>
                <a:latin typeface="Times New Roman"/>
                <a:ea typeface="+mn-ea"/>
                <a:cs typeface="+mn-cs"/>
              </a:rPr>
              <a:t>and other English Puritans </a:t>
            </a:r>
            <a:br>
              <a:rPr kumimoji="0" lang="en-US" sz="3200" b="0" i="0" u="none" strike="noStrike" kern="1200" cap="none" spc="0" normalizeH="0" baseline="0" noProof="0" dirty="0">
                <a:ln>
                  <a:noFill/>
                </a:ln>
                <a:solidFill>
                  <a:srgbClr val="000000"/>
                </a:solidFill>
                <a:effectLst/>
                <a:uLnTx/>
                <a:uFillTx/>
                <a:latin typeface="Times New Roman"/>
                <a:ea typeface="+mn-ea"/>
                <a:cs typeface="+mn-cs"/>
              </a:rPr>
            </a:br>
            <a:r>
              <a:rPr kumimoji="0" lang="en-US" sz="3200" b="0" i="0" u="none" strike="noStrike" kern="1200" cap="none" spc="0" normalizeH="0" baseline="0" noProof="0" dirty="0">
                <a:ln>
                  <a:noFill/>
                </a:ln>
                <a:solidFill>
                  <a:srgbClr val="000000"/>
                </a:solidFill>
                <a:effectLst/>
                <a:uLnTx/>
                <a:uFillTx/>
                <a:latin typeface="Times New Roman"/>
                <a:ea typeface="+mn-ea"/>
                <a:cs typeface="+mn-cs"/>
              </a:rPr>
              <a:t>formed the Baptist Church.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a:ea typeface="+mn-ea"/>
                <a:cs typeface="+mn-cs"/>
              </a:rPr>
              <a:t>In his 1607 </a:t>
            </a:r>
            <a:r>
              <a:rPr kumimoji="0" lang="en-US" sz="3200" b="0" i="1" u="none" strike="noStrike" kern="1200" cap="none" spc="0" normalizeH="0" baseline="0" noProof="0" dirty="0">
                <a:ln>
                  <a:noFill/>
                </a:ln>
                <a:solidFill>
                  <a:srgbClr val="000000"/>
                </a:solidFill>
                <a:effectLst/>
                <a:uLnTx/>
                <a:uFillTx/>
                <a:latin typeface="Times New Roman"/>
                <a:ea typeface="+mn-ea"/>
                <a:cs typeface="+mn-cs"/>
              </a:rPr>
              <a:t>Principles &amp; Inferences Concerning The Visible Church  </a:t>
            </a:r>
            <a:r>
              <a:rPr kumimoji="0" lang="en-US" sz="3200" b="0" i="0" u="none" strike="noStrike" kern="1200" cap="none" spc="0" normalizeH="0" baseline="0" noProof="0" dirty="0">
                <a:ln>
                  <a:noFill/>
                </a:ln>
                <a:solidFill>
                  <a:srgbClr val="000000"/>
                </a:solidFill>
                <a:effectLst/>
                <a:uLnTx/>
                <a:uFillTx/>
                <a:latin typeface="Times New Roman"/>
                <a:ea typeface="+mn-ea"/>
                <a:cs typeface="+mn-cs"/>
              </a:rPr>
              <a:t>he wrote that there was no hierarchy &amp; all officers were subject to the laity.</a:t>
            </a:r>
          </a:p>
        </p:txBody>
      </p:sp>
      <p:sp>
        <p:nvSpPr>
          <p:cNvPr id="22" name="WordArt 22" descr="Paper bag"/>
          <p:cNvSpPr>
            <a:spLocks noChangeArrowheads="1" noChangeShapeType="1" noTextEdit="1"/>
          </p:cNvSpPr>
          <p:nvPr/>
        </p:nvSpPr>
        <p:spPr bwMode="auto">
          <a:xfrm>
            <a:off x="1752600" y="685800"/>
            <a:ext cx="4305300" cy="992188"/>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blipFill dpi="0" rotWithShape="0">
                  <a:blip r:embed="rId7"/>
                  <a:srcRect/>
                  <a:tile tx="0" ty="0" sx="100000" sy="100000" flip="none" algn="tl"/>
                </a:blipFill>
                <a:effectLst/>
                <a:uLnTx/>
                <a:uFillTx/>
                <a:latin typeface="Arial Black"/>
                <a:ea typeface="+mn-ea"/>
                <a:cs typeface="+mn-cs"/>
              </a:rPr>
              <a:t>BELIEF SYSTEM:</a:t>
            </a:r>
          </a:p>
        </p:txBody>
      </p:sp>
      <p:sp>
        <p:nvSpPr>
          <p:cNvPr id="23" name="WordArt 23" descr="Paper bag"/>
          <p:cNvSpPr>
            <a:spLocks noChangeArrowheads="1" noChangeShapeType="1" noTextEdit="1"/>
          </p:cNvSpPr>
          <p:nvPr/>
        </p:nvSpPr>
        <p:spPr bwMode="auto">
          <a:xfrm>
            <a:off x="6019800" y="990600"/>
            <a:ext cx="3962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solidFill>
                  <a:srgbClr val="008000"/>
                </a:solidFill>
                <a:round/>
                <a:headEnd/>
                <a:tailEnd/>
              </a:ln>
              <a:blipFill dpi="0" rotWithShape="0">
                <a:blip r:embed="rId7"/>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endParaRPr>
          </a:p>
        </p:txBody>
      </p:sp>
      <p:sp>
        <p:nvSpPr>
          <p:cNvPr id="24" name="WordArt 23" descr="Paper bag"/>
          <p:cNvSpPr>
            <a:spLocks noChangeArrowheads="1" noChangeShapeType="1" noTextEdit="1"/>
          </p:cNvSpPr>
          <p:nvPr/>
        </p:nvSpPr>
        <p:spPr bwMode="auto">
          <a:xfrm>
            <a:off x="6172200" y="990600"/>
            <a:ext cx="37338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7"/>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EQUAL &amp; LOCAL</a:t>
            </a:r>
          </a:p>
        </p:txBody>
      </p:sp>
    </p:spTree>
    <p:extLst>
      <p:ext uri="{BB962C8B-B14F-4D97-AF65-F5344CB8AC3E}">
        <p14:creationId xmlns:p14="http://schemas.microsoft.com/office/powerpoint/2010/main" val="43792423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00546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3005461">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3" presetClass="entr" presetSubtype="32" fill="hold" grpId="0" nodeType="clickEffect" nodePh="1">
                                  <p:stCondLst>
                                    <p:cond delay="0"/>
                                  </p:stCondLst>
                                  <p:endCondLst>
                                    <p:cond evt="begin" delay="0">
                                      <p:tn val="29"/>
                                    </p:cond>
                                  </p:end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strVal val="4*#ppt_w"/>
                                          </p:val>
                                        </p:tav>
                                        <p:tav tm="100000">
                                          <p:val>
                                            <p:strVal val="#ppt_w"/>
                                          </p:val>
                                        </p:tav>
                                      </p:tavLst>
                                    </p:anim>
                                    <p:anim calcmode="lin" valueType="num">
                                      <p:cBhvr>
                                        <p:cTn id="32" dur="500" fill="hold"/>
                                        <p:tgtEl>
                                          <p:spTgt spid="23"/>
                                        </p:tgtEl>
                                        <p:attrNameLst>
                                          <p:attrName>ppt_h</p:attrName>
                                        </p:attrNameLst>
                                      </p:cBhvr>
                                      <p:tavLst>
                                        <p:tav tm="0">
                                          <p:val>
                                            <p:strVal val="4*#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32"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strVal val="4*#ppt_w"/>
                                          </p:val>
                                        </p:tav>
                                        <p:tav tm="100000">
                                          <p:val>
                                            <p:strVal val="#ppt_w"/>
                                          </p:val>
                                        </p:tav>
                                      </p:tavLst>
                                    </p:anim>
                                    <p:anim calcmode="lin" valueType="num">
                                      <p:cBhvr>
                                        <p:cTn id="38" dur="500" fill="hold"/>
                                        <p:tgtEl>
                                          <p:spTgt spid="2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5461" grpId="0" build="p" autoUpdateAnimBg="0"/>
      <p:bldP spid="22"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7490"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3007491" name="Picture 3" descr="orangebar"/>
          <p:cNvPicPr>
            <a:picLocks noChangeAspect="1" noChangeArrowheads="1"/>
          </p:cNvPicPr>
          <p:nvPr/>
        </p:nvPicPr>
        <p:blipFill>
          <a:blip r:embed="rId4" cstate="print"/>
          <a:srcRect t="9825" b="50874"/>
          <a:stretch>
            <a:fillRect/>
          </a:stretch>
        </p:blipFill>
        <p:spPr bwMode="auto">
          <a:xfrm>
            <a:off x="1524000" y="6416676"/>
            <a:ext cx="9144000" cy="441325"/>
          </a:xfrm>
          <a:prstGeom prst="rect">
            <a:avLst/>
          </a:prstGeom>
          <a:noFill/>
          <a:effectLst/>
        </p:spPr>
      </p:pic>
      <p:pic>
        <p:nvPicPr>
          <p:cNvPr id="3007492" name="Picture 4" descr="orangebar"/>
          <p:cNvPicPr>
            <a:picLocks noChangeAspect="1" noChangeArrowheads="1"/>
          </p:cNvPicPr>
          <p:nvPr/>
        </p:nvPicPr>
        <p:blipFill>
          <a:blip r:embed="rId4" cstate="print"/>
          <a:srcRect t="9825" b="50874"/>
          <a:stretch>
            <a:fillRect/>
          </a:stretch>
        </p:blipFill>
        <p:spPr bwMode="auto">
          <a:xfrm>
            <a:off x="1524000" y="1"/>
            <a:ext cx="9144000" cy="441325"/>
          </a:xfrm>
          <a:prstGeom prst="rect">
            <a:avLst/>
          </a:prstGeom>
          <a:noFill/>
          <a:effectLst/>
        </p:spPr>
      </p:pic>
      <p:grpSp>
        <p:nvGrpSpPr>
          <p:cNvPr id="2" name="Group 5"/>
          <p:cNvGrpSpPr>
            <a:grpSpLocks/>
          </p:cNvGrpSpPr>
          <p:nvPr/>
        </p:nvGrpSpPr>
        <p:grpSpPr bwMode="auto">
          <a:xfrm>
            <a:off x="6553200" y="2133600"/>
            <a:ext cx="4419600" cy="2514600"/>
            <a:chOff x="3168" y="1344"/>
            <a:chExt cx="2784" cy="1584"/>
          </a:xfrm>
        </p:grpSpPr>
        <p:grpSp>
          <p:nvGrpSpPr>
            <p:cNvPr id="3" name="Group 6"/>
            <p:cNvGrpSpPr>
              <a:grpSpLocks/>
            </p:cNvGrpSpPr>
            <p:nvPr/>
          </p:nvGrpSpPr>
          <p:grpSpPr bwMode="auto">
            <a:xfrm>
              <a:off x="3168" y="1344"/>
              <a:ext cx="2784" cy="1584"/>
              <a:chOff x="3792" y="3120"/>
              <a:chExt cx="2064" cy="864"/>
            </a:xfrm>
          </p:grpSpPr>
          <p:sp>
            <p:nvSpPr>
              <p:cNvPr id="3007495"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007496"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grpSp>
          <p:nvGrpSpPr>
            <p:cNvPr id="4" name="Group 9"/>
            <p:cNvGrpSpPr>
              <a:grpSpLocks/>
            </p:cNvGrpSpPr>
            <p:nvPr/>
          </p:nvGrpSpPr>
          <p:grpSpPr bwMode="auto">
            <a:xfrm rot="1843463">
              <a:off x="3492" y="1955"/>
              <a:ext cx="2269" cy="482"/>
              <a:chOff x="912" y="2494"/>
              <a:chExt cx="2269" cy="482"/>
            </a:xfrm>
          </p:grpSpPr>
          <p:pic>
            <p:nvPicPr>
              <p:cNvPr id="3007498" name="Picture 10"/>
              <p:cNvPicPr>
                <a:picLocks noChangeAspect="1" noChangeArrowheads="1"/>
              </p:cNvPicPr>
              <p:nvPr/>
            </p:nvPicPr>
            <p:blipFill>
              <a:blip r:embed="rId5" cstate="print"/>
              <a:srcRect/>
              <a:stretch>
                <a:fillRect/>
              </a:stretch>
            </p:blipFill>
            <p:spPr bwMode="auto">
              <a:xfrm>
                <a:off x="912" y="2517"/>
                <a:ext cx="2269" cy="459"/>
              </a:xfrm>
              <a:prstGeom prst="rect">
                <a:avLst/>
              </a:prstGeom>
              <a:noFill/>
            </p:spPr>
          </p:pic>
          <p:sp>
            <p:nvSpPr>
              <p:cNvPr id="3007499" name="Text Box 11"/>
              <p:cNvSpPr txBox="1">
                <a:spLocks noChangeArrowheads="1"/>
              </p:cNvSpPr>
              <p:nvPr/>
            </p:nvSpPr>
            <p:spPr bwMode="auto">
              <a:xfrm>
                <a:off x="1008" y="2494"/>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Methodists</a:t>
                </a:r>
              </a:p>
            </p:txBody>
          </p:sp>
        </p:grpSp>
      </p:grpSp>
      <p:sp>
        <p:nvSpPr>
          <p:cNvPr id="3007500" name="Text Box 12"/>
          <p:cNvSpPr txBox="1">
            <a:spLocks noChangeArrowheads="1"/>
          </p:cNvSpPr>
          <p:nvPr/>
        </p:nvSpPr>
        <p:spPr bwMode="auto">
          <a:xfrm>
            <a:off x="1752600" y="1582738"/>
            <a:ext cx="25146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5" name="Group 13"/>
          <p:cNvGrpSpPr>
            <a:grpSpLocks/>
          </p:cNvGrpSpPr>
          <p:nvPr/>
        </p:nvGrpSpPr>
        <p:grpSpPr bwMode="auto">
          <a:xfrm>
            <a:off x="1295400" y="1600200"/>
            <a:ext cx="6019800" cy="1219200"/>
            <a:chOff x="-144" y="1008"/>
            <a:chExt cx="3792" cy="768"/>
          </a:xfrm>
        </p:grpSpPr>
        <p:sp>
          <p:nvSpPr>
            <p:cNvPr id="3007502" name="Line 14"/>
            <p:cNvSpPr>
              <a:spLocks noChangeShapeType="1"/>
            </p:cNvSpPr>
            <p:nvPr/>
          </p:nvSpPr>
          <p:spPr bwMode="auto">
            <a:xfrm>
              <a:off x="2160" y="1337"/>
              <a:ext cx="480"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007503" name="Line 15"/>
            <p:cNvSpPr>
              <a:spLocks noChangeShapeType="1"/>
            </p:cNvSpPr>
            <p:nvPr/>
          </p:nvSpPr>
          <p:spPr bwMode="auto">
            <a:xfrm>
              <a:off x="-144" y="1337"/>
              <a:ext cx="1200"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nvGrpSpPr>
            <p:cNvPr id="6" name="Group 16"/>
            <p:cNvGrpSpPr>
              <a:grpSpLocks/>
            </p:cNvGrpSpPr>
            <p:nvPr/>
          </p:nvGrpSpPr>
          <p:grpSpPr bwMode="auto">
            <a:xfrm>
              <a:off x="131" y="1097"/>
              <a:ext cx="2269" cy="466"/>
              <a:chOff x="899" y="1721"/>
              <a:chExt cx="2269" cy="466"/>
            </a:xfrm>
          </p:grpSpPr>
          <p:pic>
            <p:nvPicPr>
              <p:cNvPr id="3007505" name="Picture 17"/>
              <p:cNvPicPr>
                <a:picLocks noChangeAspect="1" noChangeArrowheads="1"/>
              </p:cNvPicPr>
              <p:nvPr/>
            </p:nvPicPr>
            <p:blipFill>
              <a:blip r:embed="rId6" cstate="print"/>
              <a:srcRect/>
              <a:stretch>
                <a:fillRect/>
              </a:stretch>
            </p:blipFill>
            <p:spPr bwMode="auto">
              <a:xfrm>
                <a:off x="899" y="1728"/>
                <a:ext cx="2269" cy="459"/>
              </a:xfrm>
              <a:prstGeom prst="rect">
                <a:avLst/>
              </a:prstGeom>
              <a:noFill/>
            </p:spPr>
          </p:pic>
          <p:sp>
            <p:nvSpPr>
              <p:cNvPr id="3007506" name="Text Box 18"/>
              <p:cNvSpPr txBox="1">
                <a:spLocks noChangeArrowheads="1"/>
              </p:cNvSpPr>
              <p:nvPr/>
            </p:nvSpPr>
            <p:spPr bwMode="auto">
              <a:xfrm>
                <a:off x="1009" y="1721"/>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Anglicans</a:t>
                </a:r>
              </a:p>
            </p:txBody>
          </p:sp>
        </p:grpSp>
        <p:grpSp>
          <p:nvGrpSpPr>
            <p:cNvPr id="7" name="Group 19"/>
            <p:cNvGrpSpPr>
              <a:grpSpLocks/>
            </p:cNvGrpSpPr>
            <p:nvPr/>
          </p:nvGrpSpPr>
          <p:grpSpPr bwMode="auto">
            <a:xfrm>
              <a:off x="2400" y="1008"/>
              <a:ext cx="1248" cy="768"/>
              <a:chOff x="3168" y="1008"/>
              <a:chExt cx="1248" cy="768"/>
            </a:xfrm>
          </p:grpSpPr>
          <p:sp>
            <p:nvSpPr>
              <p:cNvPr id="3007508" name="AutoShape 20"/>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007509" name="Text Box 21"/>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AD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 1738</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endParaRPr>
              </a:p>
            </p:txBody>
          </p:sp>
        </p:grpSp>
      </p:grpSp>
      <p:sp>
        <p:nvSpPr>
          <p:cNvPr id="3007510" name="Rectangle 22"/>
          <p:cNvSpPr>
            <a:spLocks noChangeArrowheads="1"/>
          </p:cNvSpPr>
          <p:nvPr/>
        </p:nvSpPr>
        <p:spPr bwMode="auto">
          <a:xfrm>
            <a:off x="1728494" y="3060701"/>
            <a:ext cx="6953493" cy="3293209"/>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In 1738, the conversion of John and Charles Wesley, already devout Anglican ministers, sparked the “Great Awakening,” a revival in  England.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This marked the beginning of the Methodist Church and what has been labeled the second phase English Arminian Reformation.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Charles Westley himself remained in the Church of England Episcopal Church &amp; Anglican Communion.</a:t>
            </a:r>
          </a:p>
        </p:txBody>
      </p:sp>
      <p:sp>
        <p:nvSpPr>
          <p:cNvPr id="24" name="WordArt 22" descr="Paper bag"/>
          <p:cNvSpPr>
            <a:spLocks noChangeArrowheads="1" noChangeShapeType="1" noTextEdit="1"/>
          </p:cNvSpPr>
          <p:nvPr/>
        </p:nvSpPr>
        <p:spPr bwMode="auto">
          <a:xfrm>
            <a:off x="1752600" y="685800"/>
            <a:ext cx="4305300" cy="992188"/>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blipFill dpi="0" rotWithShape="0">
                  <a:blip r:embed="rId7"/>
                  <a:srcRect/>
                  <a:tile tx="0" ty="0" sx="100000" sy="100000" flip="none" algn="tl"/>
                </a:blipFill>
                <a:effectLst/>
                <a:uLnTx/>
                <a:uFillTx/>
                <a:latin typeface="Arial Black"/>
                <a:ea typeface="+mn-ea"/>
                <a:cs typeface="+mn-cs"/>
              </a:rPr>
              <a:t>BELIEF SYSTEM:</a:t>
            </a:r>
          </a:p>
        </p:txBody>
      </p:sp>
      <p:sp>
        <p:nvSpPr>
          <p:cNvPr id="25" name="WordArt 23" descr="Paper bag"/>
          <p:cNvSpPr>
            <a:spLocks noChangeArrowheads="1" noChangeShapeType="1" noTextEdit="1"/>
          </p:cNvSpPr>
          <p:nvPr/>
        </p:nvSpPr>
        <p:spPr bwMode="auto">
          <a:xfrm>
            <a:off x="6019800" y="990600"/>
            <a:ext cx="3962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7"/>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Lay Ministry</a:t>
            </a:r>
          </a:p>
        </p:txBody>
      </p:sp>
      <p:sp>
        <p:nvSpPr>
          <p:cNvPr id="26" name="WordArt 22" descr="Paper bag">
            <a:extLst>
              <a:ext uri="{FF2B5EF4-FFF2-40B4-BE49-F238E27FC236}">
                <a16:creationId xmlns:a16="http://schemas.microsoft.com/office/drawing/2014/main" id="{76A26AC4-550E-4C1F-8D73-30868EA15883}"/>
              </a:ext>
            </a:extLst>
          </p:cNvPr>
          <p:cNvSpPr>
            <a:spLocks noChangeArrowheads="1" noChangeShapeType="1" noTextEdit="1"/>
          </p:cNvSpPr>
          <p:nvPr/>
        </p:nvSpPr>
        <p:spPr bwMode="auto">
          <a:xfrm>
            <a:off x="834886" y="1981198"/>
            <a:ext cx="13477462" cy="3630614"/>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FF0000"/>
                </a:solidFill>
                <a:effectLst/>
                <a:uLnTx/>
                <a:uFillTx/>
                <a:latin typeface="Arial Black"/>
                <a:ea typeface="+mn-ea"/>
                <a:cs typeface="+mn-cs"/>
              </a:rPr>
              <a:t>The 2</a:t>
            </a:r>
            <a:r>
              <a:rPr kumimoji="0" lang="en-US" sz="3600" b="0" i="0" u="none" strike="noStrike" kern="10" cap="none" spc="0" normalizeH="0" baseline="30000" noProof="0" dirty="0">
                <a:ln w="9525">
                  <a:round/>
                  <a:headEnd/>
                  <a:tailEnd/>
                </a:ln>
                <a:solidFill>
                  <a:srgbClr val="FF0000"/>
                </a:solidFill>
                <a:effectLst/>
                <a:uLnTx/>
                <a:uFillTx/>
                <a:latin typeface="Arial Black"/>
                <a:ea typeface="+mn-ea"/>
                <a:cs typeface="+mn-cs"/>
              </a:rPr>
              <a:t>nd</a:t>
            </a:r>
            <a:r>
              <a:rPr kumimoji="0" lang="en-US" sz="3600" b="0" i="0" u="none" strike="noStrike" kern="10" cap="none" spc="0" normalizeH="0" baseline="0" noProof="0" dirty="0">
                <a:ln w="9525">
                  <a:round/>
                  <a:headEnd/>
                  <a:tailEnd/>
                </a:ln>
                <a:solidFill>
                  <a:srgbClr val="FF0000"/>
                </a:solidFill>
                <a:effectLst/>
                <a:uLnTx/>
                <a:uFillTx/>
                <a:latin typeface="Arial Black"/>
                <a:ea typeface="+mn-ea"/>
                <a:cs typeface="+mn-cs"/>
              </a:rPr>
              <a:t> Reformation! </a:t>
            </a:r>
          </a:p>
        </p:txBody>
      </p:sp>
    </p:spTree>
    <p:extLst>
      <p:ext uri="{BB962C8B-B14F-4D97-AF65-F5344CB8AC3E}">
        <p14:creationId xmlns:p14="http://schemas.microsoft.com/office/powerpoint/2010/main" val="189127242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0075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30075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007510">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3007510">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0-#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whoosh.wav"/>
                                        </p:tgtEl>
                                      </p:cMediaNode>
                                    </p:audio>
                                  </p:subTnLst>
                                </p:cTn>
                              </p:par>
                            </p:childTnLst>
                          </p:cTn>
                        </p:par>
                      </p:childTnLst>
                    </p:cTn>
                  </p:par>
                  <p:par>
                    <p:cTn id="35" fill="hold">
                      <p:stCondLst>
                        <p:cond delay="indefinite"/>
                      </p:stCondLst>
                      <p:childTnLst>
                        <p:par>
                          <p:cTn id="36" fill="hold">
                            <p:stCondLst>
                              <p:cond delay="0"/>
                            </p:stCondLst>
                            <p:childTnLst>
                              <p:par>
                                <p:cTn id="37" presetID="23" presetClass="entr" presetSubtype="32"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strVal val="4*#ppt_w"/>
                                          </p:val>
                                        </p:tav>
                                        <p:tav tm="100000">
                                          <p:val>
                                            <p:strVal val="#ppt_w"/>
                                          </p:val>
                                        </p:tav>
                                      </p:tavLst>
                                    </p:anim>
                                    <p:anim calcmode="lin" valueType="num">
                                      <p:cBhvr>
                                        <p:cTn id="40" dur="500" fill="hold"/>
                                        <p:tgtEl>
                                          <p:spTgt spid="25"/>
                                        </p:tgtEl>
                                        <p:attrNameLst>
                                          <p:attrName>ppt_h</p:attrName>
                                        </p:attrNameLst>
                                      </p:cBhvr>
                                      <p:tavLst>
                                        <p:tav tm="0">
                                          <p:val>
                                            <p:strVal val="4*#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0-#ppt_w/2"/>
                                          </p:val>
                                        </p:tav>
                                        <p:tav tm="100000">
                                          <p:val>
                                            <p:strVal val="#ppt_x"/>
                                          </p:val>
                                        </p:tav>
                                      </p:tavLst>
                                    </p:anim>
                                    <p:anim calcmode="lin" valueType="num">
                                      <p:cBhvr additive="base">
                                        <p:cTn id="46"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7510" grpId="0" build="p" autoUpdateAnimBg="0"/>
      <p:bldP spid="24" grpId="0" animBg="1"/>
      <p:bldP spid="25"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42"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4618243" name="Picture 3" descr="orangebar"/>
          <p:cNvPicPr>
            <a:picLocks noChangeAspect="1" noChangeArrowheads="1"/>
          </p:cNvPicPr>
          <p:nvPr/>
        </p:nvPicPr>
        <p:blipFill>
          <a:blip r:embed="rId4" cstate="print"/>
          <a:srcRect t="9825" b="50874"/>
          <a:stretch>
            <a:fillRect/>
          </a:stretch>
        </p:blipFill>
        <p:spPr bwMode="auto">
          <a:xfrm>
            <a:off x="1524000" y="6416676"/>
            <a:ext cx="9144000" cy="441325"/>
          </a:xfrm>
          <a:prstGeom prst="rect">
            <a:avLst/>
          </a:prstGeom>
          <a:noFill/>
          <a:effectLst/>
        </p:spPr>
      </p:pic>
      <p:pic>
        <p:nvPicPr>
          <p:cNvPr id="4618244" name="Picture 4" descr="orangebar"/>
          <p:cNvPicPr>
            <a:picLocks noChangeAspect="1" noChangeArrowheads="1"/>
          </p:cNvPicPr>
          <p:nvPr/>
        </p:nvPicPr>
        <p:blipFill>
          <a:blip r:embed="rId4" cstate="print"/>
          <a:srcRect t="9825" b="50874"/>
          <a:stretch>
            <a:fillRect/>
          </a:stretch>
        </p:blipFill>
        <p:spPr bwMode="auto">
          <a:xfrm>
            <a:off x="1524000" y="1"/>
            <a:ext cx="9144000" cy="441325"/>
          </a:xfrm>
          <a:prstGeom prst="rect">
            <a:avLst/>
          </a:prstGeom>
          <a:noFill/>
          <a:effectLst/>
        </p:spPr>
      </p:pic>
      <p:grpSp>
        <p:nvGrpSpPr>
          <p:cNvPr id="2" name="Group 5"/>
          <p:cNvGrpSpPr>
            <a:grpSpLocks/>
          </p:cNvGrpSpPr>
          <p:nvPr/>
        </p:nvGrpSpPr>
        <p:grpSpPr bwMode="auto">
          <a:xfrm>
            <a:off x="6324600" y="2286000"/>
            <a:ext cx="4876800" cy="2667000"/>
            <a:chOff x="3024" y="1440"/>
            <a:chExt cx="3072" cy="1680"/>
          </a:xfrm>
        </p:grpSpPr>
        <p:grpSp>
          <p:nvGrpSpPr>
            <p:cNvPr id="3" name="Group 6"/>
            <p:cNvGrpSpPr>
              <a:grpSpLocks/>
            </p:cNvGrpSpPr>
            <p:nvPr/>
          </p:nvGrpSpPr>
          <p:grpSpPr bwMode="auto">
            <a:xfrm>
              <a:off x="3024" y="1440"/>
              <a:ext cx="3072" cy="1680"/>
              <a:chOff x="3792" y="3120"/>
              <a:chExt cx="2064" cy="864"/>
            </a:xfrm>
          </p:grpSpPr>
          <p:sp>
            <p:nvSpPr>
              <p:cNvPr id="4618247"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618248"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grpSp>
          <p:nvGrpSpPr>
            <p:cNvPr id="4" name="Group 9"/>
            <p:cNvGrpSpPr>
              <a:grpSpLocks/>
            </p:cNvGrpSpPr>
            <p:nvPr/>
          </p:nvGrpSpPr>
          <p:grpSpPr bwMode="auto">
            <a:xfrm rot="1760020">
              <a:off x="3408" y="1979"/>
              <a:ext cx="2352" cy="653"/>
              <a:chOff x="864" y="2064"/>
              <a:chExt cx="2352" cy="653"/>
            </a:xfrm>
          </p:grpSpPr>
          <p:pic>
            <p:nvPicPr>
              <p:cNvPr id="4618250" name="Picture 10"/>
              <p:cNvPicPr>
                <a:picLocks noChangeAspect="1" noChangeArrowheads="1"/>
              </p:cNvPicPr>
              <p:nvPr/>
            </p:nvPicPr>
            <p:blipFill>
              <a:blip r:embed="rId5" cstate="print"/>
              <a:srcRect/>
              <a:stretch>
                <a:fillRect/>
              </a:stretch>
            </p:blipFill>
            <p:spPr bwMode="auto">
              <a:xfrm>
                <a:off x="864" y="2064"/>
                <a:ext cx="2352" cy="653"/>
              </a:xfrm>
              <a:prstGeom prst="rect">
                <a:avLst/>
              </a:prstGeom>
              <a:noFill/>
            </p:spPr>
          </p:pic>
          <p:sp>
            <p:nvSpPr>
              <p:cNvPr id="4618251" name="Text Box 11"/>
              <p:cNvSpPr txBox="1">
                <a:spLocks noChangeArrowheads="1"/>
              </p:cNvSpPr>
              <p:nvPr/>
            </p:nvSpPr>
            <p:spPr bwMode="auto">
              <a:xfrm>
                <a:off x="912" y="2147"/>
                <a:ext cx="2208" cy="384"/>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Charismatic Religion</a:t>
                </a:r>
              </a:p>
            </p:txBody>
          </p:sp>
        </p:grpSp>
      </p:grpSp>
      <p:grpSp>
        <p:nvGrpSpPr>
          <p:cNvPr id="5" name="Group 12"/>
          <p:cNvGrpSpPr>
            <a:grpSpLocks/>
          </p:cNvGrpSpPr>
          <p:nvPr/>
        </p:nvGrpSpPr>
        <p:grpSpPr bwMode="auto">
          <a:xfrm>
            <a:off x="990600" y="1752600"/>
            <a:ext cx="6248400" cy="1219200"/>
            <a:chOff x="-336" y="1104"/>
            <a:chExt cx="3936" cy="768"/>
          </a:xfrm>
        </p:grpSpPr>
        <p:sp>
          <p:nvSpPr>
            <p:cNvPr id="4618253" name="Line 13"/>
            <p:cNvSpPr>
              <a:spLocks noChangeShapeType="1"/>
            </p:cNvSpPr>
            <p:nvPr/>
          </p:nvSpPr>
          <p:spPr bwMode="auto">
            <a:xfrm>
              <a:off x="2160" y="1446"/>
              <a:ext cx="432"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618254" name="Line 14"/>
            <p:cNvSpPr>
              <a:spLocks noChangeShapeType="1"/>
            </p:cNvSpPr>
            <p:nvPr/>
          </p:nvSpPr>
          <p:spPr bwMode="auto">
            <a:xfrm>
              <a:off x="-336" y="1446"/>
              <a:ext cx="480"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nvGrpSpPr>
            <p:cNvPr id="6" name="Group 15"/>
            <p:cNvGrpSpPr>
              <a:grpSpLocks/>
            </p:cNvGrpSpPr>
            <p:nvPr/>
          </p:nvGrpSpPr>
          <p:grpSpPr bwMode="auto">
            <a:xfrm>
              <a:off x="6" y="1206"/>
              <a:ext cx="2298" cy="474"/>
              <a:chOff x="6" y="2982"/>
              <a:chExt cx="2298" cy="474"/>
            </a:xfrm>
          </p:grpSpPr>
          <p:pic>
            <p:nvPicPr>
              <p:cNvPr id="4618256" name="Picture 16"/>
              <p:cNvPicPr>
                <a:picLocks noChangeAspect="1" noChangeArrowheads="1"/>
              </p:cNvPicPr>
              <p:nvPr/>
            </p:nvPicPr>
            <p:blipFill>
              <a:blip r:embed="rId6" cstate="print"/>
              <a:srcRect/>
              <a:stretch>
                <a:fillRect/>
              </a:stretch>
            </p:blipFill>
            <p:spPr bwMode="auto">
              <a:xfrm>
                <a:off x="6" y="2996"/>
                <a:ext cx="2298" cy="460"/>
              </a:xfrm>
              <a:prstGeom prst="rect">
                <a:avLst/>
              </a:prstGeom>
              <a:noFill/>
            </p:spPr>
          </p:pic>
          <p:sp>
            <p:nvSpPr>
              <p:cNvPr id="4618257" name="Text Box 17"/>
              <p:cNvSpPr txBox="1">
                <a:spLocks noChangeArrowheads="1"/>
              </p:cNvSpPr>
              <p:nvPr/>
            </p:nvSpPr>
            <p:spPr bwMode="auto">
              <a:xfrm>
                <a:off x="144" y="2982"/>
                <a:ext cx="2064" cy="33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Sacramental Religion</a:t>
                </a:r>
              </a:p>
            </p:txBody>
          </p:sp>
        </p:grpSp>
        <p:grpSp>
          <p:nvGrpSpPr>
            <p:cNvPr id="7" name="Group 18"/>
            <p:cNvGrpSpPr>
              <a:grpSpLocks/>
            </p:cNvGrpSpPr>
            <p:nvPr/>
          </p:nvGrpSpPr>
          <p:grpSpPr bwMode="auto">
            <a:xfrm>
              <a:off x="2352" y="1104"/>
              <a:ext cx="1248" cy="768"/>
              <a:chOff x="3168" y="1008"/>
              <a:chExt cx="1248" cy="768"/>
            </a:xfrm>
          </p:grpSpPr>
          <p:sp>
            <p:nvSpPr>
              <p:cNvPr id="4618259"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618260" name="Text Box 20"/>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AD</a:t>
                </a: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1801</a:t>
                </a:r>
                <a:endPar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endParaRPr>
              </a:p>
            </p:txBody>
          </p:sp>
        </p:grpSp>
      </p:grpSp>
      <p:sp>
        <p:nvSpPr>
          <p:cNvPr id="4618261" name="Rectangle 21"/>
          <p:cNvSpPr>
            <a:spLocks noChangeArrowheads="1"/>
          </p:cNvSpPr>
          <p:nvPr/>
        </p:nvSpPr>
        <p:spPr bwMode="auto">
          <a:xfrm>
            <a:off x="1752600" y="3657600"/>
            <a:ext cx="5334000" cy="1569660"/>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gradFill>
                    <a:gsLst>
                      <a:gs pos="0">
                        <a:srgbClr val="00CC99">
                          <a:tint val="66000"/>
                          <a:satMod val="160000"/>
                        </a:srgbClr>
                      </a:gs>
                      <a:gs pos="50000">
                        <a:srgbClr val="00CC99">
                          <a:tint val="44500"/>
                          <a:satMod val="160000"/>
                        </a:srgbClr>
                      </a:gs>
                      <a:gs pos="100000">
                        <a:srgbClr val="00CC99">
                          <a:tint val="23500"/>
                          <a:satMod val="160000"/>
                        </a:srgbClr>
                      </a:gs>
                    </a:gsLst>
                    <a:lin ang="5400000" scaled="0"/>
                  </a:gradFill>
                </a:ln>
                <a:solidFill>
                  <a:srgbClr val="C00000"/>
                </a:solidFill>
                <a:effectLst/>
                <a:uLnTx/>
                <a:uFillTx/>
                <a:latin typeface="Times New Roman"/>
                <a:ea typeface="+mn-ea"/>
                <a:cs typeface="+mn-cs"/>
              </a:rPr>
              <a:t>Institutional  Development FROM THE 2ND GREAT AMERICAN AWAKENING</a:t>
            </a:r>
          </a:p>
        </p:txBody>
      </p:sp>
      <p:sp>
        <p:nvSpPr>
          <p:cNvPr id="4618262" name="WordArt 22" descr="Paper bag"/>
          <p:cNvSpPr>
            <a:spLocks noChangeArrowheads="1" noChangeShapeType="1" noTextEdit="1"/>
          </p:cNvSpPr>
          <p:nvPr/>
        </p:nvSpPr>
        <p:spPr bwMode="auto">
          <a:xfrm>
            <a:off x="1752600" y="838200"/>
            <a:ext cx="4305300" cy="1066800"/>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blipFill dpi="0" rotWithShape="0">
                  <a:blip r:embed="rId7"/>
                  <a:srcRect/>
                  <a:tile tx="0" ty="0" sx="100000" sy="100000" flip="none" algn="tl"/>
                </a:blipFill>
                <a:effectLst/>
                <a:uLnTx/>
                <a:uFillTx/>
                <a:latin typeface="Arial Black"/>
                <a:ea typeface="+mn-ea"/>
                <a:cs typeface="+mn-cs"/>
              </a:rPr>
              <a:t>First Awakening:</a:t>
            </a:r>
          </a:p>
        </p:txBody>
      </p:sp>
      <p:sp>
        <p:nvSpPr>
          <p:cNvPr id="4618263" name="WordArt 23" descr="Paper bag"/>
          <p:cNvSpPr>
            <a:spLocks noChangeArrowheads="1" noChangeShapeType="1" noTextEdit="1"/>
          </p:cNvSpPr>
          <p:nvPr/>
        </p:nvSpPr>
        <p:spPr bwMode="auto">
          <a:xfrm>
            <a:off x="6019800" y="990600"/>
            <a:ext cx="3962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7"/>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LEVELED CLERGY</a:t>
            </a:r>
          </a:p>
        </p:txBody>
      </p:sp>
    </p:spTree>
    <p:extLst>
      <p:ext uri="{BB962C8B-B14F-4D97-AF65-F5344CB8AC3E}">
        <p14:creationId xmlns:p14="http://schemas.microsoft.com/office/powerpoint/2010/main" val="230257867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18262"/>
                                        </p:tgtEl>
                                        <p:attrNameLst>
                                          <p:attrName>style.visibility</p:attrName>
                                        </p:attrNameLst>
                                      </p:cBhvr>
                                      <p:to>
                                        <p:strVal val="visible"/>
                                      </p:to>
                                    </p:set>
                                    <p:anim calcmode="lin" valueType="num">
                                      <p:cBhvr additive="base">
                                        <p:cTn id="7" dur="500" fill="hold"/>
                                        <p:tgtEl>
                                          <p:spTgt spid="4618262"/>
                                        </p:tgtEl>
                                        <p:attrNameLst>
                                          <p:attrName>ppt_x</p:attrName>
                                        </p:attrNameLst>
                                      </p:cBhvr>
                                      <p:tavLst>
                                        <p:tav tm="0">
                                          <p:val>
                                            <p:strVal val="0-#ppt_w/2"/>
                                          </p:val>
                                        </p:tav>
                                        <p:tav tm="100000">
                                          <p:val>
                                            <p:strVal val="#ppt_x"/>
                                          </p:val>
                                        </p:tav>
                                      </p:tavLst>
                                    </p:anim>
                                    <p:anim calcmode="lin" valueType="num">
                                      <p:cBhvr additive="base">
                                        <p:cTn id="8" dur="500" fill="hold"/>
                                        <p:tgtEl>
                                          <p:spTgt spid="461826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4618263"/>
                                        </p:tgtEl>
                                        <p:attrNameLst>
                                          <p:attrName>style.visibility</p:attrName>
                                        </p:attrNameLst>
                                      </p:cBhvr>
                                      <p:to>
                                        <p:strVal val="visible"/>
                                      </p:to>
                                    </p:set>
                                    <p:anim calcmode="lin" valueType="num">
                                      <p:cBhvr>
                                        <p:cTn id="13" dur="500" fill="hold"/>
                                        <p:tgtEl>
                                          <p:spTgt spid="4618263"/>
                                        </p:tgtEl>
                                        <p:attrNameLst>
                                          <p:attrName>ppt_w</p:attrName>
                                        </p:attrNameLst>
                                      </p:cBhvr>
                                      <p:tavLst>
                                        <p:tav tm="0">
                                          <p:val>
                                            <p:strVal val="4*#ppt_w"/>
                                          </p:val>
                                        </p:tav>
                                        <p:tav tm="100000">
                                          <p:val>
                                            <p:strVal val="#ppt_w"/>
                                          </p:val>
                                        </p:tav>
                                      </p:tavLst>
                                    </p:anim>
                                    <p:anim calcmode="lin" valueType="num">
                                      <p:cBhvr>
                                        <p:cTn id="14" dur="500" fill="hold"/>
                                        <p:tgtEl>
                                          <p:spTgt spid="4618263"/>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4618261">
                                            <p:txEl>
                                              <p:pRg st="0" end="0"/>
                                            </p:txEl>
                                          </p:spTgt>
                                        </p:tgtEl>
                                        <p:attrNameLst>
                                          <p:attrName>style.visibility</p:attrName>
                                        </p:attrNameLst>
                                      </p:cBhvr>
                                      <p:to>
                                        <p:strVal val="visible"/>
                                      </p:to>
                                    </p:set>
                                    <p:animEffect transition="in" filter="diamond(in)">
                                      <p:cBhvr>
                                        <p:cTn id="19" dur="2000"/>
                                        <p:tgtEl>
                                          <p:spTgt spid="4618261">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61" grpId="0" build="p" autoUpdateAnimBg="0"/>
      <p:bldP spid="4618262" grpId="0" animBg="1"/>
      <p:bldP spid="461826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7090"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4057091" name="Picture 3" descr="orangebar"/>
          <p:cNvPicPr>
            <a:picLocks noChangeAspect="1" noChangeArrowheads="1"/>
          </p:cNvPicPr>
          <p:nvPr/>
        </p:nvPicPr>
        <p:blipFill>
          <a:blip r:embed="rId3" cstate="print"/>
          <a:srcRect t="9825" b="50874"/>
          <a:stretch>
            <a:fillRect/>
          </a:stretch>
        </p:blipFill>
        <p:spPr bwMode="auto">
          <a:xfrm>
            <a:off x="1524000" y="6416676"/>
            <a:ext cx="9144000" cy="441325"/>
          </a:xfrm>
          <a:prstGeom prst="rect">
            <a:avLst/>
          </a:prstGeom>
          <a:noFill/>
          <a:effectLst/>
        </p:spPr>
      </p:pic>
      <p:pic>
        <p:nvPicPr>
          <p:cNvPr id="4057092" name="Picture 4" descr="orangebar"/>
          <p:cNvPicPr>
            <a:picLocks noChangeAspect="1" noChangeArrowheads="1"/>
          </p:cNvPicPr>
          <p:nvPr/>
        </p:nvPicPr>
        <p:blipFill>
          <a:blip r:embed="rId3" cstate="print"/>
          <a:srcRect t="9825" b="50874"/>
          <a:stretch>
            <a:fillRect/>
          </a:stretch>
        </p:blipFill>
        <p:spPr bwMode="auto">
          <a:xfrm>
            <a:off x="1524000" y="1"/>
            <a:ext cx="9144000" cy="441325"/>
          </a:xfrm>
          <a:prstGeom prst="rect">
            <a:avLst/>
          </a:prstGeom>
          <a:noFill/>
          <a:effectLst/>
        </p:spPr>
      </p:pic>
      <p:grpSp>
        <p:nvGrpSpPr>
          <p:cNvPr id="4057093" name="Group 5"/>
          <p:cNvGrpSpPr>
            <a:grpSpLocks/>
          </p:cNvGrpSpPr>
          <p:nvPr/>
        </p:nvGrpSpPr>
        <p:grpSpPr bwMode="auto">
          <a:xfrm>
            <a:off x="5334000" y="2209800"/>
            <a:ext cx="5638800" cy="2590800"/>
            <a:chOff x="2400" y="1392"/>
            <a:chExt cx="3552" cy="1632"/>
          </a:xfrm>
        </p:grpSpPr>
        <p:grpSp>
          <p:nvGrpSpPr>
            <p:cNvPr id="4057094" name="Group 6"/>
            <p:cNvGrpSpPr>
              <a:grpSpLocks/>
            </p:cNvGrpSpPr>
            <p:nvPr/>
          </p:nvGrpSpPr>
          <p:grpSpPr bwMode="auto">
            <a:xfrm>
              <a:off x="2400" y="1392"/>
              <a:ext cx="3552" cy="1632"/>
              <a:chOff x="3792" y="3120"/>
              <a:chExt cx="2064" cy="864"/>
            </a:xfrm>
          </p:grpSpPr>
          <p:sp>
            <p:nvSpPr>
              <p:cNvPr id="4057095"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57096"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grpSp>
          <p:nvGrpSpPr>
            <p:cNvPr id="4057097" name="Group 9"/>
            <p:cNvGrpSpPr>
              <a:grpSpLocks/>
            </p:cNvGrpSpPr>
            <p:nvPr/>
          </p:nvGrpSpPr>
          <p:grpSpPr bwMode="auto">
            <a:xfrm rot="1503402">
              <a:off x="3024" y="2005"/>
              <a:ext cx="2352" cy="466"/>
              <a:chOff x="864" y="2606"/>
              <a:chExt cx="2352" cy="466"/>
            </a:xfrm>
          </p:grpSpPr>
          <p:pic>
            <p:nvPicPr>
              <p:cNvPr id="4057098" name="Picture 10"/>
              <p:cNvPicPr>
                <a:picLocks noChangeAspect="1" noChangeArrowheads="1"/>
              </p:cNvPicPr>
              <p:nvPr/>
            </p:nvPicPr>
            <p:blipFill>
              <a:blip r:embed="rId4" cstate="print"/>
              <a:srcRect l="2881" t="16304" r="1080" b="21196"/>
              <a:stretch>
                <a:fillRect/>
              </a:stretch>
            </p:blipFill>
            <p:spPr bwMode="auto">
              <a:xfrm>
                <a:off x="864" y="2611"/>
                <a:ext cx="2352" cy="461"/>
              </a:xfrm>
              <a:prstGeom prst="rect">
                <a:avLst/>
              </a:prstGeom>
              <a:noFill/>
            </p:spPr>
          </p:pic>
          <p:sp>
            <p:nvSpPr>
              <p:cNvPr id="4057099" name="Text Box 11"/>
              <p:cNvSpPr txBox="1">
                <a:spLocks noChangeArrowheads="1"/>
              </p:cNvSpPr>
              <p:nvPr/>
            </p:nvSpPr>
            <p:spPr bwMode="auto">
              <a:xfrm>
                <a:off x="912" y="2606"/>
                <a:ext cx="2208" cy="404"/>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Churches of Christ</a:t>
                </a:r>
              </a:p>
            </p:txBody>
          </p:sp>
        </p:grpSp>
      </p:grpSp>
      <p:grpSp>
        <p:nvGrpSpPr>
          <p:cNvPr id="4057100" name="Group 12"/>
          <p:cNvGrpSpPr>
            <a:grpSpLocks/>
          </p:cNvGrpSpPr>
          <p:nvPr/>
        </p:nvGrpSpPr>
        <p:grpSpPr bwMode="auto">
          <a:xfrm>
            <a:off x="1295400" y="1676400"/>
            <a:ext cx="5105400" cy="1219200"/>
            <a:chOff x="-144" y="1056"/>
            <a:chExt cx="3216" cy="768"/>
          </a:xfrm>
        </p:grpSpPr>
        <p:sp>
          <p:nvSpPr>
            <p:cNvPr id="4057101" name="Line 13"/>
            <p:cNvSpPr>
              <a:spLocks noChangeShapeType="1"/>
            </p:cNvSpPr>
            <p:nvPr/>
          </p:nvSpPr>
          <p:spPr bwMode="auto">
            <a:xfrm>
              <a:off x="1296" y="1392"/>
              <a:ext cx="62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57102" name="Line 14"/>
            <p:cNvSpPr>
              <a:spLocks noChangeShapeType="1"/>
            </p:cNvSpPr>
            <p:nvPr/>
          </p:nvSpPr>
          <p:spPr bwMode="auto">
            <a:xfrm>
              <a:off x="-144" y="1392"/>
              <a:ext cx="288"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nvGrpSpPr>
            <p:cNvPr id="4057103" name="Group 15"/>
            <p:cNvGrpSpPr>
              <a:grpSpLocks/>
            </p:cNvGrpSpPr>
            <p:nvPr/>
          </p:nvGrpSpPr>
          <p:grpSpPr bwMode="auto">
            <a:xfrm>
              <a:off x="0" y="1152"/>
              <a:ext cx="1488" cy="480"/>
              <a:chOff x="768" y="2544"/>
              <a:chExt cx="2511" cy="480"/>
            </a:xfrm>
          </p:grpSpPr>
          <p:pic>
            <p:nvPicPr>
              <p:cNvPr id="4057104" name="Picture 16"/>
              <p:cNvPicPr>
                <a:picLocks noChangeAspect="1" noChangeArrowheads="1"/>
              </p:cNvPicPr>
              <p:nvPr/>
            </p:nvPicPr>
            <p:blipFill>
              <a:blip r:embed="rId5" cstate="print"/>
              <a:srcRect t="8720" b="18314"/>
              <a:stretch>
                <a:fillRect/>
              </a:stretch>
            </p:blipFill>
            <p:spPr bwMode="auto">
              <a:xfrm>
                <a:off x="768" y="2560"/>
                <a:ext cx="2511" cy="464"/>
              </a:xfrm>
              <a:prstGeom prst="rect">
                <a:avLst/>
              </a:prstGeom>
              <a:noFill/>
            </p:spPr>
          </p:pic>
          <p:sp>
            <p:nvSpPr>
              <p:cNvPr id="4057105" name="Text Box 17"/>
              <p:cNvSpPr txBox="1">
                <a:spLocks noChangeArrowheads="1"/>
              </p:cNvSpPr>
              <p:nvPr/>
            </p:nvSpPr>
            <p:spPr bwMode="auto">
              <a:xfrm>
                <a:off x="960" y="2544"/>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Baptists</a:t>
                </a:r>
              </a:p>
            </p:txBody>
          </p:sp>
        </p:grpSp>
        <p:grpSp>
          <p:nvGrpSpPr>
            <p:cNvPr id="4057106" name="Group 18"/>
            <p:cNvGrpSpPr>
              <a:grpSpLocks/>
            </p:cNvGrpSpPr>
            <p:nvPr/>
          </p:nvGrpSpPr>
          <p:grpSpPr bwMode="auto">
            <a:xfrm>
              <a:off x="1728" y="1056"/>
              <a:ext cx="1344" cy="768"/>
              <a:chOff x="3168" y="1008"/>
              <a:chExt cx="1248" cy="768"/>
            </a:xfrm>
          </p:grpSpPr>
          <p:sp>
            <p:nvSpPr>
              <p:cNvPr id="4057107"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57108" name="Text Box 20"/>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AD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 1830</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endParaRPr>
              </a:p>
            </p:txBody>
          </p:sp>
        </p:grpSp>
      </p:grpSp>
      <p:sp>
        <p:nvSpPr>
          <p:cNvPr id="4057109" name="Rectangle 21"/>
          <p:cNvSpPr>
            <a:spLocks noChangeArrowheads="1"/>
          </p:cNvSpPr>
          <p:nvPr/>
        </p:nvSpPr>
        <p:spPr bwMode="auto">
          <a:xfrm>
            <a:off x="1752600" y="3048000"/>
            <a:ext cx="8915400" cy="22558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a:ea typeface="+mn-ea"/>
                <a:cs typeface="+mn-cs"/>
              </a:rPr>
              <a:t>Mahoning Association Expels                                       Thomas &amp; Alexander Campbell.</a:t>
            </a:r>
            <a:r>
              <a:rPr kumimoji="0" lang="en-US" sz="3200" b="0" i="0" u="none" strike="noStrike" kern="1200" cap="none" spc="0" normalizeH="0" baseline="0" noProof="0">
                <a:ln>
                  <a:noFill/>
                </a:ln>
                <a:solidFill>
                  <a:srgbClr val="000000"/>
                </a:solidFill>
                <a:effectLst/>
                <a:uLnTx/>
                <a:uFillTx/>
                <a:latin typeface="Times New Roman"/>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a:ea typeface="+mn-ea"/>
                <a:cs typeface="+mn-cs"/>
              </a:rPr>
              <a:t>This was one of two historical marks that           began the American Churches of Christ.</a:t>
            </a:r>
          </a:p>
        </p:txBody>
      </p:sp>
      <p:sp>
        <p:nvSpPr>
          <p:cNvPr id="4057110" name="WordArt 22"/>
          <p:cNvSpPr>
            <a:spLocks noChangeArrowheads="1" noChangeShapeType="1" noTextEdit="1"/>
          </p:cNvSpPr>
          <p:nvPr/>
        </p:nvSpPr>
        <p:spPr bwMode="auto">
          <a:xfrm>
            <a:off x="1741489" y="609600"/>
            <a:ext cx="8709025"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Presbyterian Seceders Intermediate Affliation </a:t>
            </a:r>
          </a:p>
        </p:txBody>
      </p:sp>
    </p:spTree>
    <p:extLst>
      <p:ext uri="{BB962C8B-B14F-4D97-AF65-F5344CB8AC3E}">
        <p14:creationId xmlns:p14="http://schemas.microsoft.com/office/powerpoint/2010/main" val="276586841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057110"/>
                                        </p:tgtEl>
                                        <p:attrNameLst>
                                          <p:attrName>style.visibility</p:attrName>
                                        </p:attrNameLst>
                                      </p:cBhvr>
                                      <p:to>
                                        <p:strVal val="visible"/>
                                      </p:to>
                                    </p:set>
                                    <p:anim calcmode="lin" valueType="num">
                                      <p:cBhvr>
                                        <p:cTn id="7" dur="500" fill="hold"/>
                                        <p:tgtEl>
                                          <p:spTgt spid="4057110"/>
                                        </p:tgtEl>
                                        <p:attrNameLst>
                                          <p:attrName>ppt_w</p:attrName>
                                        </p:attrNameLst>
                                      </p:cBhvr>
                                      <p:tavLst>
                                        <p:tav tm="0">
                                          <p:val>
                                            <p:strVal val="4*#ppt_w"/>
                                          </p:val>
                                        </p:tav>
                                        <p:tav tm="100000">
                                          <p:val>
                                            <p:strVal val="#ppt_w"/>
                                          </p:val>
                                        </p:tav>
                                      </p:tavLst>
                                    </p:anim>
                                    <p:anim calcmode="lin" valueType="num">
                                      <p:cBhvr>
                                        <p:cTn id="8" dur="500" fill="hold"/>
                                        <p:tgtEl>
                                          <p:spTgt spid="4057110"/>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057100"/>
                                        </p:tgtEl>
                                        <p:attrNameLst>
                                          <p:attrName>style.visibility</p:attrName>
                                        </p:attrNameLst>
                                      </p:cBhvr>
                                      <p:to>
                                        <p:strVal val="visible"/>
                                      </p:to>
                                    </p:set>
                                    <p:animEffect transition="in" filter="wipe(left)">
                                      <p:cBhvr>
                                        <p:cTn id="12" dur="500"/>
                                        <p:tgtEl>
                                          <p:spTgt spid="405710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05710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05710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057093"/>
                                        </p:tgtEl>
                                        <p:attrNameLst>
                                          <p:attrName>style.visibility</p:attrName>
                                        </p:attrNameLst>
                                      </p:cBhvr>
                                      <p:to>
                                        <p:strVal val="visible"/>
                                      </p:to>
                                    </p:set>
                                    <p:animEffect transition="in" filter="wipe(left)">
                                      <p:cBhvr>
                                        <p:cTn id="25" dur="500"/>
                                        <p:tgtEl>
                                          <p:spTgt spid="4057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7109" grpId="0" build="p" autoUpdateAnimBg="0"/>
      <p:bldP spid="40571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3634"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3013635" name="Picture 3" descr="orangebar"/>
          <p:cNvPicPr>
            <a:picLocks noChangeAspect="1" noChangeArrowheads="1"/>
          </p:cNvPicPr>
          <p:nvPr/>
        </p:nvPicPr>
        <p:blipFill>
          <a:blip r:embed="rId3" cstate="print"/>
          <a:srcRect t="9825" b="50874"/>
          <a:stretch>
            <a:fillRect/>
          </a:stretch>
        </p:blipFill>
        <p:spPr bwMode="auto">
          <a:xfrm>
            <a:off x="1524000" y="6416676"/>
            <a:ext cx="9144000" cy="441325"/>
          </a:xfrm>
          <a:prstGeom prst="rect">
            <a:avLst/>
          </a:prstGeom>
          <a:noFill/>
          <a:effectLst/>
        </p:spPr>
      </p:pic>
      <p:pic>
        <p:nvPicPr>
          <p:cNvPr id="3013636" name="Picture 4" descr="orangebar"/>
          <p:cNvPicPr>
            <a:picLocks noChangeAspect="1" noChangeArrowheads="1"/>
          </p:cNvPicPr>
          <p:nvPr/>
        </p:nvPicPr>
        <p:blipFill>
          <a:blip r:embed="rId3" cstate="print"/>
          <a:srcRect t="9825" b="50874"/>
          <a:stretch>
            <a:fillRect/>
          </a:stretch>
        </p:blipFill>
        <p:spPr bwMode="auto">
          <a:xfrm>
            <a:off x="1524000" y="1"/>
            <a:ext cx="9144000" cy="441325"/>
          </a:xfrm>
          <a:prstGeom prst="rect">
            <a:avLst/>
          </a:prstGeom>
          <a:noFill/>
          <a:effectLst/>
        </p:spPr>
      </p:pic>
      <p:grpSp>
        <p:nvGrpSpPr>
          <p:cNvPr id="3013637" name="Group 5"/>
          <p:cNvGrpSpPr>
            <a:grpSpLocks/>
          </p:cNvGrpSpPr>
          <p:nvPr/>
        </p:nvGrpSpPr>
        <p:grpSpPr bwMode="auto">
          <a:xfrm>
            <a:off x="6324600" y="2209800"/>
            <a:ext cx="4724400" cy="2743200"/>
            <a:chOff x="3024" y="1392"/>
            <a:chExt cx="2976" cy="1728"/>
          </a:xfrm>
        </p:grpSpPr>
        <p:grpSp>
          <p:nvGrpSpPr>
            <p:cNvPr id="3013638" name="Group 6"/>
            <p:cNvGrpSpPr>
              <a:grpSpLocks/>
            </p:cNvGrpSpPr>
            <p:nvPr/>
          </p:nvGrpSpPr>
          <p:grpSpPr bwMode="auto">
            <a:xfrm>
              <a:off x="3024" y="1392"/>
              <a:ext cx="2976" cy="1728"/>
              <a:chOff x="3792" y="3120"/>
              <a:chExt cx="2064" cy="864"/>
            </a:xfrm>
          </p:grpSpPr>
          <p:sp>
            <p:nvSpPr>
              <p:cNvPr id="3013639"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13640"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grpSp>
          <p:nvGrpSpPr>
            <p:cNvPr id="3013641" name="Group 9"/>
            <p:cNvGrpSpPr>
              <a:grpSpLocks/>
            </p:cNvGrpSpPr>
            <p:nvPr/>
          </p:nvGrpSpPr>
          <p:grpSpPr bwMode="auto">
            <a:xfrm rot="1840146">
              <a:off x="3408" y="2016"/>
              <a:ext cx="2304" cy="528"/>
              <a:chOff x="3120" y="3504"/>
              <a:chExt cx="2304" cy="528"/>
            </a:xfrm>
          </p:grpSpPr>
          <p:pic>
            <p:nvPicPr>
              <p:cNvPr id="3013642" name="Picture 10"/>
              <p:cNvPicPr>
                <a:picLocks noChangeAspect="1" noChangeArrowheads="1"/>
              </p:cNvPicPr>
              <p:nvPr/>
            </p:nvPicPr>
            <p:blipFill>
              <a:blip r:embed="rId4" cstate="print"/>
              <a:srcRect/>
              <a:stretch>
                <a:fillRect/>
              </a:stretch>
            </p:blipFill>
            <p:spPr bwMode="auto">
              <a:xfrm>
                <a:off x="3120" y="3504"/>
                <a:ext cx="2304" cy="528"/>
              </a:xfrm>
              <a:prstGeom prst="rect">
                <a:avLst/>
              </a:prstGeom>
              <a:noFill/>
            </p:spPr>
          </p:pic>
          <p:sp>
            <p:nvSpPr>
              <p:cNvPr id="3013643" name="Text Box 11"/>
              <p:cNvSpPr txBox="1">
                <a:spLocks noChangeArrowheads="1"/>
              </p:cNvSpPr>
              <p:nvPr/>
            </p:nvSpPr>
            <p:spPr bwMode="auto">
              <a:xfrm>
                <a:off x="3264" y="3508"/>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Pentecostals</a:t>
                </a:r>
              </a:p>
            </p:txBody>
          </p:sp>
        </p:grpSp>
      </p:grpSp>
      <p:grpSp>
        <p:nvGrpSpPr>
          <p:cNvPr id="3013644" name="Group 12"/>
          <p:cNvGrpSpPr>
            <a:grpSpLocks/>
          </p:cNvGrpSpPr>
          <p:nvPr/>
        </p:nvGrpSpPr>
        <p:grpSpPr bwMode="auto">
          <a:xfrm>
            <a:off x="1371600" y="1676400"/>
            <a:ext cx="5867400" cy="1219200"/>
            <a:chOff x="-96" y="1056"/>
            <a:chExt cx="3696" cy="768"/>
          </a:xfrm>
        </p:grpSpPr>
        <p:sp>
          <p:nvSpPr>
            <p:cNvPr id="3013645" name="Line 13"/>
            <p:cNvSpPr>
              <a:spLocks noChangeShapeType="1"/>
            </p:cNvSpPr>
            <p:nvPr/>
          </p:nvSpPr>
          <p:spPr bwMode="auto">
            <a:xfrm>
              <a:off x="1920" y="1392"/>
              <a:ext cx="528"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13646" name="Line 14"/>
            <p:cNvSpPr>
              <a:spLocks noChangeShapeType="1"/>
            </p:cNvSpPr>
            <p:nvPr/>
          </p:nvSpPr>
          <p:spPr bwMode="auto">
            <a:xfrm>
              <a:off x="-96" y="1392"/>
              <a:ext cx="528"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3013647" name="Group 15"/>
            <p:cNvGrpSpPr>
              <a:grpSpLocks/>
            </p:cNvGrpSpPr>
            <p:nvPr/>
          </p:nvGrpSpPr>
          <p:grpSpPr bwMode="auto">
            <a:xfrm>
              <a:off x="227" y="1152"/>
              <a:ext cx="1981" cy="480"/>
              <a:chOff x="912" y="2496"/>
              <a:chExt cx="2269" cy="480"/>
            </a:xfrm>
          </p:grpSpPr>
          <p:pic>
            <p:nvPicPr>
              <p:cNvPr id="3013648" name="Picture 16"/>
              <p:cNvPicPr>
                <a:picLocks noChangeAspect="1" noChangeArrowheads="1"/>
              </p:cNvPicPr>
              <p:nvPr/>
            </p:nvPicPr>
            <p:blipFill>
              <a:blip r:embed="rId5" cstate="print"/>
              <a:srcRect/>
              <a:stretch>
                <a:fillRect/>
              </a:stretch>
            </p:blipFill>
            <p:spPr bwMode="auto">
              <a:xfrm>
                <a:off x="912" y="2517"/>
                <a:ext cx="2269" cy="459"/>
              </a:xfrm>
              <a:prstGeom prst="rect">
                <a:avLst/>
              </a:prstGeom>
              <a:noFill/>
            </p:spPr>
          </p:pic>
          <p:sp>
            <p:nvSpPr>
              <p:cNvPr id="3013649" name="Text Box 17"/>
              <p:cNvSpPr txBox="1">
                <a:spLocks noChangeArrowheads="1"/>
              </p:cNvSpPr>
              <p:nvPr/>
            </p:nvSpPr>
            <p:spPr bwMode="auto">
              <a:xfrm>
                <a:off x="1008" y="2496"/>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Methodists</a:t>
                </a:r>
              </a:p>
            </p:txBody>
          </p:sp>
        </p:grpSp>
        <p:grpSp>
          <p:nvGrpSpPr>
            <p:cNvPr id="3013650" name="Group 18"/>
            <p:cNvGrpSpPr>
              <a:grpSpLocks/>
            </p:cNvGrpSpPr>
            <p:nvPr/>
          </p:nvGrpSpPr>
          <p:grpSpPr bwMode="auto">
            <a:xfrm>
              <a:off x="2256" y="1056"/>
              <a:ext cx="1344" cy="768"/>
              <a:chOff x="3168" y="1008"/>
              <a:chExt cx="1248" cy="768"/>
            </a:xfrm>
          </p:grpSpPr>
          <p:sp>
            <p:nvSpPr>
              <p:cNvPr id="3013651"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13652" name="Text Box 20"/>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AD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 1901</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p:txBody>
          </p:sp>
        </p:grpSp>
      </p:grpSp>
      <p:sp>
        <p:nvSpPr>
          <p:cNvPr id="3013653" name="Rectangle 21"/>
          <p:cNvSpPr>
            <a:spLocks noChangeArrowheads="1"/>
          </p:cNvSpPr>
          <p:nvPr/>
        </p:nvSpPr>
        <p:spPr bwMode="auto">
          <a:xfrm>
            <a:off x="1752600" y="3073401"/>
            <a:ext cx="8915400" cy="265271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In 1901, Charles Fox Parham’s </a:t>
            </a:r>
            <a:b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Kansas Bethel Bible College </a:t>
            </a:r>
            <a:b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students spoke in tongues.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This marked the beginning of the </a:t>
            </a:r>
            <a:b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Pentecostal movement.</a:t>
            </a:r>
          </a:p>
        </p:txBody>
      </p:sp>
    </p:spTree>
    <p:extLst>
      <p:ext uri="{BB962C8B-B14F-4D97-AF65-F5344CB8AC3E}">
        <p14:creationId xmlns:p14="http://schemas.microsoft.com/office/powerpoint/2010/main" val="14170960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13644"/>
                                        </p:tgtEl>
                                        <p:attrNameLst>
                                          <p:attrName>style.visibility</p:attrName>
                                        </p:attrNameLst>
                                      </p:cBhvr>
                                      <p:to>
                                        <p:strVal val="visible"/>
                                      </p:to>
                                    </p:set>
                                    <p:animEffect transition="in" filter="wipe(left)">
                                      <p:cBhvr>
                                        <p:cTn id="7" dur="500"/>
                                        <p:tgtEl>
                                          <p:spTgt spid="30136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01365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301365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13637"/>
                                        </p:tgtEl>
                                        <p:attrNameLst>
                                          <p:attrName>style.visibility</p:attrName>
                                        </p:attrNameLst>
                                      </p:cBhvr>
                                      <p:to>
                                        <p:strVal val="visible"/>
                                      </p:to>
                                    </p:set>
                                    <p:animEffect transition="in" filter="wipe(left)">
                                      <p:cBhvr>
                                        <p:cTn id="20" dur="500"/>
                                        <p:tgtEl>
                                          <p:spTgt spid="3013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3653"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3634"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3013635" name="Picture 3" descr="orangebar"/>
          <p:cNvPicPr>
            <a:picLocks noChangeAspect="1" noChangeArrowheads="1"/>
          </p:cNvPicPr>
          <p:nvPr/>
        </p:nvPicPr>
        <p:blipFill>
          <a:blip r:embed="rId3" cstate="print"/>
          <a:srcRect t="9825" b="50874"/>
          <a:stretch>
            <a:fillRect/>
          </a:stretch>
        </p:blipFill>
        <p:spPr bwMode="auto">
          <a:xfrm>
            <a:off x="1524000" y="6416676"/>
            <a:ext cx="9144000" cy="441325"/>
          </a:xfrm>
          <a:prstGeom prst="rect">
            <a:avLst/>
          </a:prstGeom>
          <a:noFill/>
          <a:effectLst/>
        </p:spPr>
      </p:pic>
      <p:pic>
        <p:nvPicPr>
          <p:cNvPr id="3013636" name="Picture 4" descr="orangebar"/>
          <p:cNvPicPr>
            <a:picLocks noChangeAspect="1" noChangeArrowheads="1"/>
          </p:cNvPicPr>
          <p:nvPr/>
        </p:nvPicPr>
        <p:blipFill>
          <a:blip r:embed="rId3" cstate="print"/>
          <a:srcRect t="9825" b="50874"/>
          <a:stretch>
            <a:fillRect/>
          </a:stretch>
        </p:blipFill>
        <p:spPr bwMode="auto">
          <a:xfrm>
            <a:off x="1524000" y="1"/>
            <a:ext cx="9144000" cy="441325"/>
          </a:xfrm>
          <a:prstGeom prst="rect">
            <a:avLst/>
          </a:prstGeom>
          <a:noFill/>
          <a:effectLst/>
        </p:spPr>
      </p:pic>
      <p:grpSp>
        <p:nvGrpSpPr>
          <p:cNvPr id="3013637" name="Group 5"/>
          <p:cNvGrpSpPr>
            <a:grpSpLocks/>
          </p:cNvGrpSpPr>
          <p:nvPr/>
        </p:nvGrpSpPr>
        <p:grpSpPr bwMode="auto">
          <a:xfrm>
            <a:off x="6324600" y="2209800"/>
            <a:ext cx="4724400" cy="2743200"/>
            <a:chOff x="3024" y="1392"/>
            <a:chExt cx="2976" cy="1728"/>
          </a:xfrm>
        </p:grpSpPr>
        <p:grpSp>
          <p:nvGrpSpPr>
            <p:cNvPr id="3013638" name="Group 6"/>
            <p:cNvGrpSpPr>
              <a:grpSpLocks/>
            </p:cNvGrpSpPr>
            <p:nvPr/>
          </p:nvGrpSpPr>
          <p:grpSpPr bwMode="auto">
            <a:xfrm>
              <a:off x="3024" y="1392"/>
              <a:ext cx="2976" cy="1728"/>
              <a:chOff x="3792" y="3120"/>
              <a:chExt cx="2064" cy="864"/>
            </a:xfrm>
          </p:grpSpPr>
          <p:sp>
            <p:nvSpPr>
              <p:cNvPr id="3013639"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13640"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grpSp>
          <p:nvGrpSpPr>
            <p:cNvPr id="3013641" name="Group 9"/>
            <p:cNvGrpSpPr>
              <a:grpSpLocks/>
            </p:cNvGrpSpPr>
            <p:nvPr/>
          </p:nvGrpSpPr>
          <p:grpSpPr bwMode="auto">
            <a:xfrm rot="1840146">
              <a:off x="3408" y="2016"/>
              <a:ext cx="2304" cy="528"/>
              <a:chOff x="3120" y="3504"/>
              <a:chExt cx="2304" cy="528"/>
            </a:xfrm>
          </p:grpSpPr>
          <p:pic>
            <p:nvPicPr>
              <p:cNvPr id="3013642" name="Picture 10"/>
              <p:cNvPicPr>
                <a:picLocks noChangeAspect="1" noChangeArrowheads="1"/>
              </p:cNvPicPr>
              <p:nvPr/>
            </p:nvPicPr>
            <p:blipFill>
              <a:blip r:embed="rId4" cstate="print"/>
              <a:srcRect/>
              <a:stretch>
                <a:fillRect/>
              </a:stretch>
            </p:blipFill>
            <p:spPr bwMode="auto">
              <a:xfrm>
                <a:off x="3120" y="3504"/>
                <a:ext cx="2304" cy="528"/>
              </a:xfrm>
              <a:prstGeom prst="rect">
                <a:avLst/>
              </a:prstGeom>
              <a:noFill/>
            </p:spPr>
          </p:pic>
          <p:sp>
            <p:nvSpPr>
              <p:cNvPr id="3013643" name="Text Box 11"/>
              <p:cNvSpPr txBox="1">
                <a:spLocks noChangeArrowheads="1"/>
              </p:cNvSpPr>
              <p:nvPr/>
            </p:nvSpPr>
            <p:spPr bwMode="auto">
              <a:xfrm>
                <a:off x="3264" y="3524"/>
                <a:ext cx="2064" cy="398"/>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Health &amp; Wealth</a:t>
                </a:r>
              </a:p>
            </p:txBody>
          </p:sp>
        </p:grpSp>
      </p:grpSp>
      <p:grpSp>
        <p:nvGrpSpPr>
          <p:cNvPr id="3013644" name="Group 12"/>
          <p:cNvGrpSpPr>
            <a:grpSpLocks/>
          </p:cNvGrpSpPr>
          <p:nvPr/>
        </p:nvGrpSpPr>
        <p:grpSpPr bwMode="auto">
          <a:xfrm>
            <a:off x="1371600" y="1676400"/>
            <a:ext cx="5867400" cy="1219200"/>
            <a:chOff x="-96" y="1056"/>
            <a:chExt cx="3696" cy="768"/>
          </a:xfrm>
        </p:grpSpPr>
        <p:sp>
          <p:nvSpPr>
            <p:cNvPr id="3013645" name="Line 13"/>
            <p:cNvSpPr>
              <a:spLocks noChangeShapeType="1"/>
            </p:cNvSpPr>
            <p:nvPr/>
          </p:nvSpPr>
          <p:spPr bwMode="auto">
            <a:xfrm>
              <a:off x="1920" y="1392"/>
              <a:ext cx="528"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13646" name="Line 14"/>
            <p:cNvSpPr>
              <a:spLocks noChangeShapeType="1"/>
            </p:cNvSpPr>
            <p:nvPr/>
          </p:nvSpPr>
          <p:spPr bwMode="auto">
            <a:xfrm>
              <a:off x="-96" y="1392"/>
              <a:ext cx="528"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3013647" name="Group 15"/>
            <p:cNvGrpSpPr>
              <a:grpSpLocks/>
            </p:cNvGrpSpPr>
            <p:nvPr/>
          </p:nvGrpSpPr>
          <p:grpSpPr bwMode="auto">
            <a:xfrm>
              <a:off x="227" y="1152"/>
              <a:ext cx="1981" cy="480"/>
              <a:chOff x="912" y="2496"/>
              <a:chExt cx="2269" cy="480"/>
            </a:xfrm>
          </p:grpSpPr>
          <p:pic>
            <p:nvPicPr>
              <p:cNvPr id="3013648" name="Picture 16"/>
              <p:cNvPicPr>
                <a:picLocks noChangeAspect="1" noChangeArrowheads="1"/>
              </p:cNvPicPr>
              <p:nvPr/>
            </p:nvPicPr>
            <p:blipFill>
              <a:blip r:embed="rId5" cstate="print"/>
              <a:srcRect/>
              <a:stretch>
                <a:fillRect/>
              </a:stretch>
            </p:blipFill>
            <p:spPr bwMode="auto">
              <a:xfrm>
                <a:off x="912" y="2517"/>
                <a:ext cx="2269" cy="459"/>
              </a:xfrm>
              <a:prstGeom prst="rect">
                <a:avLst/>
              </a:prstGeom>
              <a:noFill/>
            </p:spPr>
          </p:pic>
          <p:sp>
            <p:nvSpPr>
              <p:cNvPr id="3013649" name="Text Box 17"/>
              <p:cNvSpPr txBox="1">
                <a:spLocks noChangeArrowheads="1"/>
              </p:cNvSpPr>
              <p:nvPr/>
            </p:nvSpPr>
            <p:spPr bwMode="auto">
              <a:xfrm>
                <a:off x="1008" y="2496"/>
                <a:ext cx="2064" cy="398"/>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Pentecostals</a:t>
                </a:r>
              </a:p>
            </p:txBody>
          </p:sp>
        </p:grpSp>
        <p:grpSp>
          <p:nvGrpSpPr>
            <p:cNvPr id="3013650" name="Group 18"/>
            <p:cNvGrpSpPr>
              <a:grpSpLocks/>
            </p:cNvGrpSpPr>
            <p:nvPr/>
          </p:nvGrpSpPr>
          <p:grpSpPr bwMode="auto">
            <a:xfrm>
              <a:off x="2256" y="1056"/>
              <a:ext cx="1344" cy="768"/>
              <a:chOff x="3168" y="1008"/>
              <a:chExt cx="1248" cy="768"/>
            </a:xfrm>
          </p:grpSpPr>
          <p:sp>
            <p:nvSpPr>
              <p:cNvPr id="3013651"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13652" name="Text Box 20"/>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AD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 1901</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p:txBody>
          </p:sp>
        </p:grpSp>
      </p:grpSp>
      <p:sp>
        <p:nvSpPr>
          <p:cNvPr id="3013653" name="Rectangle 21"/>
          <p:cNvSpPr>
            <a:spLocks noChangeArrowheads="1"/>
          </p:cNvSpPr>
          <p:nvPr/>
        </p:nvSpPr>
        <p:spPr bwMode="auto">
          <a:xfrm>
            <a:off x="1752600" y="3073401"/>
            <a:ext cx="8915400" cy="265271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In 1901, Charles Fox Parham’s </a:t>
            </a:r>
            <a:b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Kansas Bethel Bible College </a:t>
            </a:r>
            <a:b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students spoke in tongues.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This marked the beginning of the </a:t>
            </a:r>
            <a:b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Pentecostal movement.</a:t>
            </a:r>
          </a:p>
        </p:txBody>
      </p:sp>
    </p:spTree>
    <p:extLst>
      <p:ext uri="{BB962C8B-B14F-4D97-AF65-F5344CB8AC3E}">
        <p14:creationId xmlns:p14="http://schemas.microsoft.com/office/powerpoint/2010/main" val="136486738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13644"/>
                                        </p:tgtEl>
                                        <p:attrNameLst>
                                          <p:attrName>style.visibility</p:attrName>
                                        </p:attrNameLst>
                                      </p:cBhvr>
                                      <p:to>
                                        <p:strVal val="visible"/>
                                      </p:to>
                                    </p:set>
                                    <p:animEffect transition="in" filter="wipe(left)">
                                      <p:cBhvr>
                                        <p:cTn id="7" dur="500"/>
                                        <p:tgtEl>
                                          <p:spTgt spid="30136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01365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301365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13637"/>
                                        </p:tgtEl>
                                        <p:attrNameLst>
                                          <p:attrName>style.visibility</p:attrName>
                                        </p:attrNameLst>
                                      </p:cBhvr>
                                      <p:to>
                                        <p:strVal val="visible"/>
                                      </p:to>
                                    </p:set>
                                    <p:animEffect transition="in" filter="wipe(left)">
                                      <p:cBhvr>
                                        <p:cTn id="20" dur="500"/>
                                        <p:tgtEl>
                                          <p:spTgt spid="3013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3653"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95625" name="Picture 9" descr="Azusa Street"/>
          <p:cNvPicPr>
            <a:picLocks noChangeAspect="1" noChangeArrowheads="1"/>
          </p:cNvPicPr>
          <p:nvPr/>
        </p:nvPicPr>
        <p:blipFill>
          <a:blip r:embed="rId4" cstate="print"/>
          <a:srcRect/>
          <a:stretch>
            <a:fillRect/>
          </a:stretch>
        </p:blipFill>
        <p:spPr bwMode="auto">
          <a:xfrm>
            <a:off x="6477000" y="3722688"/>
            <a:ext cx="3733800" cy="2794000"/>
          </a:xfrm>
          <a:prstGeom prst="rect">
            <a:avLst/>
          </a:prstGeom>
          <a:noFill/>
          <a:ln w="19050">
            <a:solidFill>
              <a:schemeClr val="bg2"/>
            </a:solidFill>
            <a:miter lim="800000"/>
            <a:headEnd/>
            <a:tailEnd/>
          </a:ln>
          <a:effectLst>
            <a:outerShdw dist="35921" dir="2700000" algn="ctr" rotWithShape="0">
              <a:srgbClr val="808080"/>
            </a:outerShdw>
          </a:effectLst>
        </p:spPr>
      </p:pic>
      <p:sp>
        <p:nvSpPr>
          <p:cNvPr id="495626" name="Rectangle 10"/>
          <p:cNvSpPr>
            <a:spLocks noGrp="1" noChangeArrowheads="1"/>
          </p:cNvSpPr>
          <p:nvPr>
            <p:ph type="title"/>
          </p:nvPr>
        </p:nvSpPr>
        <p:spPr/>
        <p:txBody>
          <a:bodyPr/>
          <a:lstStyle/>
          <a:p>
            <a:r>
              <a:rPr lang="en-US"/>
              <a:t>The Pentecostals</a:t>
            </a:r>
          </a:p>
        </p:txBody>
      </p:sp>
      <p:sp>
        <p:nvSpPr>
          <p:cNvPr id="495627" name="Rectangle 11"/>
          <p:cNvSpPr>
            <a:spLocks noGrp="1" noChangeArrowheads="1"/>
          </p:cNvSpPr>
          <p:nvPr>
            <p:ph type="body" idx="1"/>
          </p:nvPr>
        </p:nvSpPr>
        <p:spPr/>
        <p:txBody>
          <a:bodyPr/>
          <a:lstStyle/>
          <a:p>
            <a:r>
              <a:rPr lang="en-US" dirty="0"/>
              <a:t>The Pentecostal movement spread, soon reaching the Azusa Street Apostolic Gospel Faith Mission in Los Angeles.</a:t>
            </a:r>
          </a:p>
          <a:p>
            <a:r>
              <a:rPr lang="en-US" dirty="0"/>
              <a:t>In 1914, several Pentecostal groups </a:t>
            </a:r>
            <a:br>
              <a:rPr lang="en-US" dirty="0"/>
            </a:br>
            <a:r>
              <a:rPr lang="en-US" dirty="0"/>
              <a:t>merged to form </a:t>
            </a:r>
            <a:br>
              <a:rPr lang="en-US" dirty="0"/>
            </a:br>
            <a:r>
              <a:rPr lang="en-US" dirty="0"/>
              <a:t>the </a:t>
            </a:r>
            <a:r>
              <a:rPr lang="en-US" i="1" dirty="0"/>
              <a:t>Assemblies </a:t>
            </a:r>
            <a:br>
              <a:rPr lang="en-US" i="1" dirty="0"/>
            </a:br>
            <a:r>
              <a:rPr lang="en-US" i="1" dirty="0"/>
              <a:t>of God.</a:t>
            </a:r>
            <a:endParaRPr lang="en-US" dirty="0"/>
          </a:p>
        </p:txBody>
      </p:sp>
      <p:sp>
        <p:nvSpPr>
          <p:cNvPr id="495621" name="Rectangle 5"/>
          <p:cNvSpPr>
            <a:spLocks noChangeArrowheads="1"/>
          </p:cNvSpPr>
          <p:nvPr/>
        </p:nvSpPr>
        <p:spPr bwMode="auto">
          <a:xfrm>
            <a:off x="6573076" y="6553200"/>
            <a:ext cx="3733801" cy="52322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rial" charset="0"/>
                <a:ea typeface="ＭＳ Ｐゴシック"/>
                <a:cs typeface="Arial" charset="0"/>
              </a:rPr>
              <a:t>Azusa Street Mission</a:t>
            </a:r>
          </a:p>
        </p:txBody>
      </p:sp>
      <p:sp>
        <p:nvSpPr>
          <p:cNvPr id="2" name="Rectangle 1">
            <a:extLst>
              <a:ext uri="{FF2B5EF4-FFF2-40B4-BE49-F238E27FC236}">
                <a16:creationId xmlns:a16="http://schemas.microsoft.com/office/drawing/2014/main" id="{C9D01DE6-0058-4923-90DF-47B066B29EE7}"/>
              </a:ext>
            </a:extLst>
          </p:cNvPr>
          <p:cNvSpPr/>
          <p:nvPr/>
        </p:nvSpPr>
        <p:spPr>
          <a:xfrm>
            <a:off x="1422400" y="4562061"/>
            <a:ext cx="4789557"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ＭＳ Ｐゴシック"/>
                <a:cs typeface="+mn-cs"/>
              </a:rPr>
              <a:t>* </a:t>
            </a:r>
            <a:r>
              <a:rPr kumimoji="0" lang="en-US" sz="3200" b="1" i="0" u="none" strike="noStrike" kern="1200" cap="none" spc="0" normalizeH="0" baseline="0" noProof="0" dirty="0">
                <a:ln w="12700">
                  <a:solidFill>
                    <a:srgbClr val="000000">
                      <a:lumMod val="75000"/>
                    </a:srgbClr>
                  </a:solidFill>
                  <a:prstDash val="solid"/>
                </a:ln>
                <a:solidFill>
                  <a:srgbClr val="FFFF00"/>
                </a:solidFill>
                <a:effectLst>
                  <a:outerShdw dist="38100" dir="2640000" algn="bl" rotWithShape="0">
                    <a:srgbClr val="000000">
                      <a:lumMod val="75000"/>
                    </a:srgbClr>
                  </a:outerShdw>
                </a:effectLst>
                <a:uLnTx/>
                <a:uFillTx/>
                <a:latin typeface="Arial"/>
                <a:ea typeface="ＭＳ Ｐゴシック"/>
                <a:cs typeface="+mn-cs"/>
              </a:rPr>
              <a:t>Period Coincides with churches of Christ Congregational Level Boll’s Disfellowship  </a:t>
            </a:r>
          </a:p>
        </p:txBody>
      </p:sp>
    </p:spTree>
    <p:extLst>
      <p:ext uri="{BB962C8B-B14F-4D97-AF65-F5344CB8AC3E}">
        <p14:creationId xmlns:p14="http://schemas.microsoft.com/office/powerpoint/2010/main" val="176147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5625"/>
                                        </p:tgtEl>
                                        <p:attrNameLst>
                                          <p:attrName>style.visibility</p:attrName>
                                        </p:attrNameLst>
                                      </p:cBhvr>
                                      <p:to>
                                        <p:strVal val="visible"/>
                                      </p:to>
                                    </p:set>
                                    <p:animEffect transition="in" filter="fade">
                                      <p:cBhvr>
                                        <p:cTn id="7" dur="1000"/>
                                        <p:tgtEl>
                                          <p:spTgt spid="49562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
                                            <p:txEl>
                                              <p:pRg st="0" end="0"/>
                                            </p:txEl>
                                          </p:spTgt>
                                        </p:tgtEl>
                                      </p:cBhvr>
                                    </p:animEffect>
                                    <p:animScale>
                                      <p:cBhvr>
                                        <p:cTn id="12" dur="250" autoRev="1" fill="hold"/>
                                        <p:tgtEl>
                                          <p:spTgt spid="2">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3522" name="Rectangle 2"/>
          <p:cNvSpPr>
            <a:spLocks noGrp="1" noChangeArrowheads="1"/>
          </p:cNvSpPr>
          <p:nvPr>
            <p:ph type="title"/>
          </p:nvPr>
        </p:nvSpPr>
        <p:spPr>
          <a:xfrm>
            <a:off x="1524000" y="0"/>
            <a:ext cx="9144000" cy="609600"/>
          </a:xfrm>
          <a:solidFill>
            <a:srgbClr val="FFFF00"/>
          </a:solidFill>
        </p:spPr>
        <p:txBody>
          <a:bodyPr/>
          <a:lstStyle/>
          <a:p>
            <a:r>
              <a:rPr lang="en-US" b="1">
                <a:solidFill>
                  <a:schemeClr val="accent1"/>
                </a:solidFill>
                <a:effectLst>
                  <a:outerShdw blurRad="38100" dist="38100" dir="2700000" algn="tl">
                    <a:srgbClr val="000000"/>
                  </a:outerShdw>
                </a:effectLst>
              </a:rPr>
              <a:t>Multiple Branches Of One Vine?</a:t>
            </a:r>
          </a:p>
        </p:txBody>
      </p:sp>
    </p:spTree>
    <p:extLst>
      <p:ext uri="{BB962C8B-B14F-4D97-AF65-F5344CB8AC3E}">
        <p14:creationId xmlns:p14="http://schemas.microsoft.com/office/powerpoint/2010/main" val="272125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283522">
                                            <p:txEl>
                                              <p:pRg st="0" end="0"/>
                                            </p:txEl>
                                          </p:spTgt>
                                        </p:tgtEl>
                                        <p:attrNameLst>
                                          <p:attrName>style.visibility</p:attrName>
                                        </p:attrNameLst>
                                      </p:cBhvr>
                                      <p:to>
                                        <p:strVal val="visible"/>
                                      </p:to>
                                    </p:set>
                                    <p:anim calcmode="lin" valueType="num">
                                      <p:cBhvr additive="base">
                                        <p:cTn id="7" dur="300" fill="hold"/>
                                        <p:tgtEl>
                                          <p:spTgt spid="228352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28352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22"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555B8-5586-4FB5-84E8-5B3BB78BB20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820455B-1E2F-4642-B69E-F00203D87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8445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99874" name="Rectangle 2"/>
          <p:cNvSpPr>
            <a:spLocks noGrp="1" noChangeArrowheads="1"/>
          </p:cNvSpPr>
          <p:nvPr>
            <p:ph type="title"/>
          </p:nvPr>
        </p:nvSpPr>
        <p:spPr/>
        <p:txBody>
          <a:bodyPr/>
          <a:lstStyle/>
          <a:p>
            <a:endParaRPr lang="en-US"/>
          </a:p>
        </p:txBody>
      </p:sp>
      <p:sp>
        <p:nvSpPr>
          <p:cNvPr id="1999875" name="WordArt 3"/>
          <p:cNvSpPr>
            <a:spLocks noChangeArrowheads="1" noChangeShapeType="1" noTextEdit="1"/>
          </p:cNvSpPr>
          <p:nvPr/>
        </p:nvSpPr>
        <p:spPr bwMode="auto">
          <a:xfrm>
            <a:off x="1905000" y="0"/>
            <a:ext cx="83820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No Denominations At Lystra!</a:t>
            </a:r>
          </a:p>
        </p:txBody>
      </p:sp>
      <p:sp>
        <p:nvSpPr>
          <p:cNvPr id="1999876" name="WordArt 4"/>
          <p:cNvSpPr>
            <a:spLocks noChangeArrowheads="1" noChangeShapeType="1" noTextEdit="1"/>
          </p:cNvSpPr>
          <p:nvPr/>
        </p:nvSpPr>
        <p:spPr bwMode="auto">
          <a:xfrm>
            <a:off x="1905000" y="6019800"/>
            <a:ext cx="83820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No Denominations At Corinth!</a:t>
            </a:r>
          </a:p>
        </p:txBody>
      </p:sp>
    </p:spTree>
    <p:extLst>
      <p:ext uri="{BB962C8B-B14F-4D97-AF65-F5344CB8AC3E}">
        <p14:creationId xmlns:p14="http://schemas.microsoft.com/office/powerpoint/2010/main" val="224417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99875"/>
                                        </p:tgtEl>
                                        <p:attrNameLst>
                                          <p:attrName>style.visibility</p:attrName>
                                        </p:attrNameLst>
                                      </p:cBhvr>
                                      <p:to>
                                        <p:strVal val="visible"/>
                                      </p:to>
                                    </p:set>
                                    <p:anim calcmode="lin" valueType="num">
                                      <p:cBhvr additive="base">
                                        <p:cTn id="7" dur="500" fill="hold"/>
                                        <p:tgtEl>
                                          <p:spTgt spid="1999875"/>
                                        </p:tgtEl>
                                        <p:attrNameLst>
                                          <p:attrName>ppt_x</p:attrName>
                                        </p:attrNameLst>
                                      </p:cBhvr>
                                      <p:tavLst>
                                        <p:tav tm="0">
                                          <p:val>
                                            <p:strVal val="#ppt_x"/>
                                          </p:val>
                                        </p:tav>
                                        <p:tav tm="100000">
                                          <p:val>
                                            <p:strVal val="#ppt_x"/>
                                          </p:val>
                                        </p:tav>
                                      </p:tavLst>
                                    </p:anim>
                                    <p:anim calcmode="lin" valueType="num">
                                      <p:cBhvr additive="base">
                                        <p:cTn id="8" dur="500" fill="hold"/>
                                        <p:tgtEl>
                                          <p:spTgt spid="19998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99876"/>
                                        </p:tgtEl>
                                        <p:attrNameLst>
                                          <p:attrName>style.visibility</p:attrName>
                                        </p:attrNameLst>
                                      </p:cBhvr>
                                      <p:to>
                                        <p:strVal val="visible"/>
                                      </p:to>
                                    </p:set>
                                    <p:anim calcmode="lin" valueType="num">
                                      <p:cBhvr additive="base">
                                        <p:cTn id="13" dur="500" fill="hold"/>
                                        <p:tgtEl>
                                          <p:spTgt spid="1999876"/>
                                        </p:tgtEl>
                                        <p:attrNameLst>
                                          <p:attrName>ppt_x</p:attrName>
                                        </p:attrNameLst>
                                      </p:cBhvr>
                                      <p:tavLst>
                                        <p:tav tm="0">
                                          <p:val>
                                            <p:strVal val="#ppt_x"/>
                                          </p:val>
                                        </p:tav>
                                        <p:tav tm="100000">
                                          <p:val>
                                            <p:strVal val="#ppt_x"/>
                                          </p:val>
                                        </p:tav>
                                      </p:tavLst>
                                    </p:anim>
                                    <p:anim calcmode="lin" valueType="num">
                                      <p:cBhvr additive="base">
                                        <p:cTn id="14" dur="500" fill="hold"/>
                                        <p:tgtEl>
                                          <p:spTgt spid="19998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9875" grpId="0" animBg="1"/>
      <p:bldP spid="199987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272706" name="Rectangle 2" descr="Purple mesh"/>
          <p:cNvSpPr>
            <a:spLocks noGrp="1" noChangeArrowheads="1"/>
          </p:cNvSpPr>
          <p:nvPr>
            <p:ph type="body" idx="1"/>
          </p:nvPr>
        </p:nvSpPr>
        <p:spPr>
          <a:xfrm>
            <a:off x="1905001" y="1371600"/>
            <a:ext cx="8297778" cy="4800600"/>
          </a:xfrm>
          <a:blipFill dpi="0" rotWithShape="0">
            <a:blip r:embed="rId4" cstate="print"/>
            <a:srcRect/>
            <a:tile tx="0" ty="0" sx="100000" sy="100000" flip="none" algn="tl"/>
          </a:blipFill>
        </p:spPr>
        <p:txBody>
          <a:bodyPr/>
          <a:lstStyle/>
          <a:p>
            <a:pPr>
              <a:buNone/>
            </a:pPr>
            <a:endParaRPr lang="en-US" sz="800" dirty="0">
              <a:solidFill>
                <a:srgbClr val="FFFF00"/>
              </a:solidFill>
              <a:effectLst>
                <a:outerShdw blurRad="38100" dist="38100" dir="2700000" algn="tl">
                  <a:srgbClr val="000000"/>
                </a:outerShdw>
              </a:effectLst>
              <a:latin typeface="Old English Text MT" pitchFamily="66" charset="0"/>
            </a:endParaRPr>
          </a:p>
          <a:p>
            <a:pPr>
              <a:buNone/>
            </a:pPr>
            <a:r>
              <a:rPr lang="en-US" sz="4800" dirty="0">
                <a:solidFill>
                  <a:srgbClr val="FFFF00"/>
                </a:solidFill>
                <a:effectLst>
                  <a:outerShdw blurRad="38100" dist="38100" dir="2700000" algn="tl">
                    <a:srgbClr val="000000"/>
                  </a:outerShdw>
                </a:effectLst>
                <a:latin typeface="Old English Text MT" pitchFamily="66" charset="0"/>
              </a:rPr>
              <a:t>Commentaries &amp; Interpretation</a:t>
            </a:r>
          </a:p>
          <a:p>
            <a:pPr>
              <a:buNone/>
            </a:pPr>
            <a:endParaRPr lang="en-US" sz="1400"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i="1" dirty="0">
                <a:solidFill>
                  <a:srgbClr val="FFFF00"/>
                </a:solidFill>
                <a:effectLst>
                  <a:outerShdw blurRad="38100" dist="38100" dir="2700000" algn="tl">
                    <a:srgbClr val="000000"/>
                  </a:outerShdw>
                </a:effectLst>
                <a:latin typeface="Old English Text MT" pitchFamily="66" charset="0"/>
              </a:rPr>
              <a:t> </a:t>
            </a:r>
            <a:r>
              <a:rPr lang="en-US" sz="4000" i="1" dirty="0" err="1">
                <a:solidFill>
                  <a:srgbClr val="FFFF00"/>
                </a:solidFill>
                <a:effectLst>
                  <a:outerShdw blurRad="38100" dist="38100" dir="2700000" algn="tl">
                    <a:srgbClr val="000000"/>
                  </a:outerShdw>
                </a:effectLst>
                <a:latin typeface="Old English Text MT" pitchFamily="66" charset="0"/>
              </a:rPr>
              <a:t>Literaliter</a:t>
            </a:r>
            <a:r>
              <a:rPr lang="en-US" sz="4000" i="1" dirty="0">
                <a:solidFill>
                  <a:srgbClr val="FFFF00"/>
                </a:solidFill>
                <a:effectLst>
                  <a:outerShdw blurRad="38100" dist="38100" dir="2700000" algn="tl">
                    <a:srgbClr val="000000"/>
                  </a:outerShdw>
                </a:effectLst>
                <a:latin typeface="Old English Text MT" pitchFamily="66" charset="0"/>
              </a:rPr>
              <a:t> </a:t>
            </a:r>
            <a:r>
              <a:rPr lang="en-US" sz="4000" dirty="0">
                <a:solidFill>
                  <a:srgbClr val="FFFF00"/>
                </a:solidFill>
                <a:effectLst>
                  <a:outerShdw blurRad="38100" dist="38100" dir="2700000" algn="tl">
                    <a:srgbClr val="000000"/>
                  </a:outerShdw>
                </a:effectLst>
                <a:latin typeface="Old English Text MT" pitchFamily="66" charset="0"/>
              </a:rPr>
              <a:t>– historically meaningful.</a:t>
            </a: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i="1" dirty="0" err="1">
                <a:solidFill>
                  <a:srgbClr val="FFFF00"/>
                </a:solidFill>
                <a:effectLst>
                  <a:outerShdw blurRad="38100" dist="38100" dir="2700000" algn="tl">
                    <a:srgbClr val="000000"/>
                  </a:outerShdw>
                </a:effectLst>
                <a:latin typeface="Old English Text MT" pitchFamily="66" charset="0"/>
              </a:rPr>
              <a:t>Allegorice</a:t>
            </a:r>
            <a:r>
              <a:rPr lang="en-US" sz="4000" dirty="0">
                <a:solidFill>
                  <a:srgbClr val="FFFF00"/>
                </a:solidFill>
                <a:effectLst>
                  <a:outerShdw blurRad="38100" dist="38100" dir="2700000" algn="tl">
                    <a:srgbClr val="000000"/>
                  </a:outerShdw>
                </a:effectLst>
                <a:latin typeface="Old English Text MT" pitchFamily="66" charset="0"/>
              </a:rPr>
              <a:t> – events cautionary tale. </a:t>
            </a: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i="1" dirty="0" err="1">
                <a:solidFill>
                  <a:srgbClr val="FFFF00"/>
                </a:solidFill>
                <a:effectLst>
                  <a:outerShdw blurRad="38100" dist="38100" dir="2700000" algn="tl">
                    <a:srgbClr val="000000"/>
                  </a:outerShdw>
                </a:effectLst>
                <a:latin typeface="Old English Text MT" pitchFamily="66" charset="0"/>
              </a:rPr>
              <a:t>Tropologice</a:t>
            </a:r>
            <a:r>
              <a:rPr lang="en-US" sz="4000" dirty="0">
                <a:solidFill>
                  <a:srgbClr val="FFFF00"/>
                </a:solidFill>
                <a:effectLst>
                  <a:outerShdw blurRad="38100" dist="38100" dir="2700000" algn="tl">
                    <a:srgbClr val="000000"/>
                  </a:outerShdw>
                </a:effectLst>
                <a:latin typeface="Old English Text MT" pitchFamily="66" charset="0"/>
              </a:rPr>
              <a:t> – more &amp; moral figure.</a:t>
            </a: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i="1" dirty="0" err="1">
                <a:solidFill>
                  <a:srgbClr val="FFFF00"/>
                </a:solidFill>
                <a:effectLst>
                  <a:outerShdw blurRad="38100" dist="38100" dir="2700000" algn="tl">
                    <a:srgbClr val="000000"/>
                  </a:outerShdw>
                </a:effectLst>
                <a:latin typeface="Old English Text MT" pitchFamily="66" charset="0"/>
              </a:rPr>
              <a:t>Anagogice</a:t>
            </a:r>
            <a:r>
              <a:rPr lang="en-US" sz="4000" dirty="0">
                <a:solidFill>
                  <a:srgbClr val="FFFF00"/>
                </a:solidFill>
                <a:effectLst>
                  <a:outerShdw blurRad="38100" dist="38100" dir="2700000" algn="tl">
                    <a:srgbClr val="000000"/>
                  </a:outerShdw>
                </a:effectLst>
                <a:latin typeface="Old English Text MT" pitchFamily="66" charset="0"/>
              </a:rPr>
              <a:t> – hereafter expressions. </a:t>
            </a:r>
          </a:p>
          <a:p>
            <a:pPr>
              <a:buFont typeface="Wingdings" pitchFamily="2" charset="2"/>
              <a:buChar char="v"/>
            </a:pPr>
            <a:endParaRPr lang="en-US" sz="4000" dirty="0"/>
          </a:p>
          <a:p>
            <a:pPr>
              <a:buFont typeface="Wingdings" pitchFamily="2" charset="2"/>
              <a:buChar char="v"/>
            </a:pPr>
            <a:endParaRPr lang="en-US" sz="4000" dirty="0"/>
          </a:p>
        </p:txBody>
      </p:sp>
      <p:sp>
        <p:nvSpPr>
          <p:cNvPr id="3272707"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Historical Theology</a:t>
            </a:r>
          </a:p>
        </p:txBody>
      </p:sp>
      <p:sp>
        <p:nvSpPr>
          <p:cNvPr id="4" name="Rectangle 3"/>
          <p:cNvSpPr/>
          <p:nvPr/>
        </p:nvSpPr>
        <p:spPr>
          <a:xfrm>
            <a:off x="1578543" y="6324601"/>
            <a:ext cx="8784657" cy="52322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8000">
                  <a:solidFill>
                    <a:srgbClr val="3333CC">
                      <a:satMod val="140000"/>
                    </a:srgbClr>
                  </a:solidFill>
                  <a:prstDash val="solid"/>
                  <a:miter lim="800000"/>
                </a:ln>
                <a:solidFill>
                  <a:srgbClr val="7030A0"/>
                </a:solidFill>
                <a:effectLst>
                  <a:outerShdw blurRad="25500" dist="23000" dir="7020000" algn="tl">
                    <a:srgbClr val="000000">
                      <a:alpha val="50000"/>
                    </a:srgbClr>
                  </a:outerShdw>
                </a:effectLst>
                <a:uLnTx/>
                <a:uFillTx/>
                <a:latin typeface="Calligrapher" pitchFamily="2" charset="0"/>
                <a:ea typeface="+mn-ea"/>
                <a:cs typeface="+mn-cs"/>
              </a:rPr>
              <a:t>* 12</a:t>
            </a:r>
            <a:r>
              <a:rPr kumimoji="0" lang="en-US" sz="2800" b="1" i="0" u="none" strike="noStrike" kern="1200" cap="none" spc="0" normalizeH="0" baseline="30000" noProof="0" dirty="0">
                <a:ln w="18000">
                  <a:solidFill>
                    <a:srgbClr val="3333CC">
                      <a:satMod val="140000"/>
                    </a:srgbClr>
                  </a:solidFill>
                  <a:prstDash val="solid"/>
                  <a:miter lim="800000"/>
                </a:ln>
                <a:solidFill>
                  <a:srgbClr val="7030A0"/>
                </a:solidFill>
                <a:effectLst>
                  <a:outerShdw blurRad="25500" dist="23000" dir="7020000" algn="tl">
                    <a:srgbClr val="000000">
                      <a:alpha val="50000"/>
                    </a:srgbClr>
                  </a:outerShdw>
                </a:effectLst>
                <a:uLnTx/>
                <a:uFillTx/>
                <a:latin typeface="Calligrapher" pitchFamily="2" charset="0"/>
                <a:ea typeface="+mn-ea"/>
                <a:cs typeface="+mn-cs"/>
              </a:rPr>
              <a:t>th</a:t>
            </a:r>
            <a:r>
              <a:rPr kumimoji="0" lang="en-US" sz="2800" b="1" i="0" u="none" strike="noStrike" kern="1200" cap="none" spc="0" normalizeH="0" baseline="0" noProof="0" dirty="0">
                <a:ln w="18000">
                  <a:solidFill>
                    <a:srgbClr val="3333CC">
                      <a:satMod val="140000"/>
                    </a:srgbClr>
                  </a:solidFill>
                  <a:prstDash val="solid"/>
                  <a:miter lim="800000"/>
                </a:ln>
                <a:solidFill>
                  <a:srgbClr val="7030A0"/>
                </a:solidFill>
                <a:effectLst>
                  <a:outerShdw blurRad="25500" dist="23000" dir="7020000" algn="tl">
                    <a:srgbClr val="000000">
                      <a:alpha val="50000"/>
                    </a:srgbClr>
                  </a:outerShdw>
                </a:effectLst>
                <a:uLnTx/>
                <a:uFillTx/>
                <a:latin typeface="Calligrapher" pitchFamily="2" charset="0"/>
                <a:ea typeface="+mn-ea"/>
                <a:cs typeface="+mn-cs"/>
              </a:rPr>
              <a:t> Century - First Bible Commentary – </a:t>
            </a:r>
            <a:r>
              <a:rPr kumimoji="0" lang="en-US" sz="2800" b="1" i="0" u="none" strike="noStrike" kern="1200" cap="none" spc="0" normalizeH="0" baseline="0" noProof="0" dirty="0" err="1">
                <a:ln w="18000">
                  <a:solidFill>
                    <a:srgbClr val="3333CC">
                      <a:satMod val="140000"/>
                    </a:srgbClr>
                  </a:solidFill>
                  <a:prstDash val="solid"/>
                  <a:miter lim="800000"/>
                </a:ln>
                <a:solidFill>
                  <a:srgbClr val="7030A0"/>
                </a:solidFill>
                <a:effectLst>
                  <a:outerShdw blurRad="25500" dist="23000" dir="7020000" algn="tl">
                    <a:srgbClr val="000000">
                      <a:alpha val="50000"/>
                    </a:srgbClr>
                  </a:outerShdw>
                </a:effectLst>
                <a:uLnTx/>
                <a:uFillTx/>
                <a:latin typeface="Calligrapher" pitchFamily="2" charset="0"/>
                <a:ea typeface="+mn-ea"/>
                <a:cs typeface="+mn-cs"/>
              </a:rPr>
              <a:t>Glossa</a:t>
            </a:r>
            <a:r>
              <a:rPr kumimoji="0" lang="en-US" sz="2800" b="1" i="0" u="none" strike="noStrike" kern="1200" cap="none" spc="0" normalizeH="0" baseline="0" noProof="0" dirty="0">
                <a:ln w="18000">
                  <a:solidFill>
                    <a:srgbClr val="3333CC">
                      <a:satMod val="140000"/>
                    </a:srgbClr>
                  </a:solidFill>
                  <a:prstDash val="solid"/>
                  <a:miter lim="800000"/>
                </a:ln>
                <a:solidFill>
                  <a:srgbClr val="7030A0"/>
                </a:solidFill>
                <a:effectLst>
                  <a:outerShdw blurRad="25500" dist="23000" dir="7020000" algn="tl">
                    <a:srgbClr val="000000">
                      <a:alpha val="50000"/>
                    </a:srgbClr>
                  </a:outerShdw>
                </a:effectLst>
                <a:uLnTx/>
                <a:uFillTx/>
                <a:latin typeface="Calligrapher" pitchFamily="2" charset="0"/>
                <a:ea typeface="+mn-ea"/>
                <a:cs typeface="+mn-cs"/>
              </a:rPr>
              <a:t> </a:t>
            </a:r>
            <a:r>
              <a:rPr kumimoji="0" lang="en-US" sz="2800" b="1" i="0" u="none" strike="noStrike" kern="1200" cap="none" spc="0" normalizeH="0" baseline="0" noProof="0" dirty="0" err="1">
                <a:ln w="18000">
                  <a:solidFill>
                    <a:srgbClr val="3333CC">
                      <a:satMod val="140000"/>
                    </a:srgbClr>
                  </a:solidFill>
                  <a:prstDash val="solid"/>
                  <a:miter lim="800000"/>
                </a:ln>
                <a:solidFill>
                  <a:srgbClr val="7030A0"/>
                </a:solidFill>
                <a:effectLst>
                  <a:outerShdw blurRad="25500" dist="23000" dir="7020000" algn="tl">
                    <a:srgbClr val="000000">
                      <a:alpha val="50000"/>
                    </a:srgbClr>
                  </a:outerShdw>
                </a:effectLst>
                <a:uLnTx/>
                <a:uFillTx/>
                <a:latin typeface="Calligrapher" pitchFamily="2" charset="0"/>
                <a:ea typeface="+mn-ea"/>
                <a:cs typeface="+mn-cs"/>
              </a:rPr>
              <a:t>Ordinaria</a:t>
            </a:r>
            <a:r>
              <a:rPr kumimoji="0" lang="en-US" sz="2800" b="1" i="0" u="none" strike="noStrike" kern="1200" cap="none" spc="0" normalizeH="0" baseline="0" noProof="0" dirty="0">
                <a:ln w="18000">
                  <a:solidFill>
                    <a:srgbClr val="3333CC">
                      <a:satMod val="140000"/>
                    </a:srgbClr>
                  </a:solidFill>
                  <a:prstDash val="solid"/>
                  <a:miter lim="800000"/>
                </a:ln>
                <a:solidFill>
                  <a:srgbClr val="7030A0"/>
                </a:solidFill>
                <a:effectLst>
                  <a:outerShdw blurRad="25500" dist="23000" dir="7020000" algn="tl">
                    <a:srgbClr val="000000">
                      <a:alpha val="50000"/>
                    </a:srgbClr>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167770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272707"/>
                                        </p:tgtEl>
                                        <p:attrNameLst>
                                          <p:attrName>style.visibility</p:attrName>
                                        </p:attrNameLst>
                                      </p:cBhvr>
                                      <p:to>
                                        <p:strVal val="visible"/>
                                      </p:to>
                                    </p:set>
                                    <p:animEffect transition="in" filter="diamond(in)">
                                      <p:cBhvr>
                                        <p:cTn id="7" dur="2000"/>
                                        <p:tgtEl>
                                          <p:spTgt spid="3272707"/>
                                        </p:tgtEl>
                                      </p:cBhvr>
                                    </p:animEffect>
                                  </p:childTnLst>
                                </p:cTn>
                              </p:par>
                              <p:par>
                                <p:cTn id="8" presetID="8" presetClass="emph" presetSubtype="0" fill="hold" nodeType="withEffect">
                                  <p:stCondLst>
                                    <p:cond delay="0"/>
                                  </p:stCondLst>
                                  <p:iterate type="lt">
                                    <p:tmPct val="0"/>
                                  </p:iterate>
                                  <p:childTnLst>
                                    <p:animRot by="21600000">
                                      <p:cBhvr>
                                        <p:cTn id="9" dur="2000" fill="hold"/>
                                        <p:tgtEl>
                                          <p:spTgt spid="3272706">
                                            <p:txEl>
                                              <p:pRg st="1" end="1"/>
                                            </p:txEl>
                                          </p:spTgt>
                                        </p:tgtEl>
                                        <p:attrNameLst>
                                          <p:attrName>r</p:attrName>
                                        </p:attrNameLst>
                                      </p:cBhvr>
                                    </p:animRot>
                                  </p:childTnLst>
                                </p:cTn>
                              </p:par>
                              <p:par>
                                <p:cTn id="10" presetID="8" presetClass="emph" presetSubtype="0" fill="hold" nodeType="withEffect">
                                  <p:stCondLst>
                                    <p:cond delay="0"/>
                                  </p:stCondLst>
                                  <p:childTnLst>
                                    <p:animRot by="21600000">
                                      <p:cBhvr>
                                        <p:cTn id="11" dur="2000" fill="hold"/>
                                        <p:tgtEl>
                                          <p:spTgt spid="3272706">
                                            <p:txEl>
                                              <p:pRg st="3" end="3"/>
                                            </p:txEl>
                                          </p:spTgt>
                                        </p:tgtEl>
                                        <p:attrNameLst>
                                          <p:attrName>r</p:attrName>
                                        </p:attrNameLst>
                                      </p:cBhvr>
                                    </p:animRot>
                                  </p:childTnLst>
                                </p:cTn>
                              </p:par>
                              <p:par>
                                <p:cTn id="12" presetID="8" presetClass="emph" presetSubtype="0" fill="hold" nodeType="withEffect">
                                  <p:stCondLst>
                                    <p:cond delay="0"/>
                                  </p:stCondLst>
                                  <p:childTnLst>
                                    <p:animRot by="21600000">
                                      <p:cBhvr>
                                        <p:cTn id="13" dur="2000" fill="hold"/>
                                        <p:tgtEl>
                                          <p:spTgt spid="3272706">
                                            <p:txEl>
                                              <p:pRg st="4" end="4"/>
                                            </p:txEl>
                                          </p:spTgt>
                                        </p:tgtEl>
                                        <p:attrNameLst>
                                          <p:attrName>r</p:attrName>
                                        </p:attrNameLst>
                                      </p:cBhvr>
                                    </p:animRot>
                                  </p:childTnLst>
                                </p:cTn>
                              </p:par>
                              <p:par>
                                <p:cTn id="14" presetID="8" presetClass="emph" presetSubtype="0" fill="hold" nodeType="withEffect">
                                  <p:stCondLst>
                                    <p:cond delay="0"/>
                                  </p:stCondLst>
                                  <p:childTnLst>
                                    <p:animRot by="21600000">
                                      <p:cBhvr>
                                        <p:cTn id="15" dur="2000" fill="hold"/>
                                        <p:tgtEl>
                                          <p:spTgt spid="3272706">
                                            <p:txEl>
                                              <p:pRg st="5" end="5"/>
                                            </p:txEl>
                                          </p:spTgt>
                                        </p:tgtEl>
                                        <p:attrNameLst>
                                          <p:attrName>r</p:attrName>
                                        </p:attrNameLst>
                                      </p:cBhvr>
                                    </p:animRot>
                                  </p:childTnLst>
                                </p:cTn>
                              </p:par>
                              <p:par>
                                <p:cTn id="16" presetID="8" presetClass="emph" presetSubtype="0" fill="hold" nodeType="withEffect">
                                  <p:stCondLst>
                                    <p:cond delay="0"/>
                                  </p:stCondLst>
                                  <p:childTnLst>
                                    <p:animRot by="21600000">
                                      <p:cBhvr>
                                        <p:cTn id="17" dur="2000" fill="hold"/>
                                        <p:tgtEl>
                                          <p:spTgt spid="3272706">
                                            <p:txEl>
                                              <p:pRg st="6" end="6"/>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8" presetClass="emph" presetSubtype="0" fill="hold" nodeType="clickEffect">
                                  <p:stCondLst>
                                    <p:cond delay="0"/>
                                  </p:stCondLst>
                                  <p:iterate type="lt">
                                    <p:tmPct val="4000"/>
                                  </p:iterate>
                                  <p:childTnLst>
                                    <p:set>
                                      <p:cBhvr override="childStyle">
                                        <p:cTn id="21" dur="500" fill="hold"/>
                                        <p:tgtEl>
                                          <p:spTgt spid="3272706">
                                            <p:txEl>
                                              <p:pRg st="1" end="1"/>
                                            </p:txEl>
                                          </p:spTgt>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strVal val="#ppt_w+.3"/>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2707"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08227" name="Rectangle 3"/>
          <p:cNvSpPr>
            <a:spLocks noGrp="1" noChangeArrowheads="1"/>
          </p:cNvSpPr>
          <p:nvPr>
            <p:ph type="body" idx="1"/>
          </p:nvPr>
        </p:nvSpPr>
        <p:spPr>
          <a:xfrm>
            <a:off x="2209800" y="1828800"/>
            <a:ext cx="7772400" cy="4038600"/>
          </a:xfrm>
        </p:spPr>
        <p:txBody>
          <a:bodyPr/>
          <a:lstStyle/>
          <a:p>
            <a:pPr>
              <a:buClr>
                <a:srgbClr val="FFFF00"/>
              </a:buClr>
              <a:buFont typeface="Wingdings" pitchFamily="2" charset="2"/>
              <a:buChar char="v"/>
            </a:pPr>
            <a:r>
              <a:rPr lang="en-US" sz="2800">
                <a:solidFill>
                  <a:srgbClr val="FFFFCC"/>
                </a:solidFill>
                <a:effectLst>
                  <a:outerShdw blurRad="38100" dist="38100" dir="2700000" algn="tl">
                    <a:srgbClr val="C0C0C0"/>
                  </a:outerShdw>
                </a:effectLst>
              </a:rPr>
              <a:t> “Just as there are as many ‘faiths’ or acceptable systems of belief through which a person living today can be saved as there are Gods – and there  is </a:t>
            </a:r>
            <a:r>
              <a:rPr lang="en-US" sz="2800" b="1">
                <a:solidFill>
                  <a:srgbClr val="FFFF99"/>
                </a:solidFill>
                <a:effectLst>
                  <a:outerShdw blurRad="38100" dist="38100" dir="2700000" algn="tl">
                    <a:srgbClr val="C0C0C0"/>
                  </a:outerShdw>
                </a:effectLst>
              </a:rPr>
              <a:t>only one</a:t>
            </a:r>
            <a:r>
              <a:rPr lang="en-US" sz="2800">
                <a:solidFill>
                  <a:srgbClr val="FFFF99"/>
                </a:solidFill>
                <a:effectLst>
                  <a:outerShdw blurRad="38100" dist="38100" dir="2700000" algn="tl">
                    <a:srgbClr val="C0C0C0"/>
                  </a:outerShdw>
                </a:effectLst>
              </a:rPr>
              <a:t>:</a:t>
            </a:r>
            <a:r>
              <a:rPr lang="en-US" sz="2800">
                <a:solidFill>
                  <a:srgbClr val="FFFFCC"/>
                </a:solidFill>
                <a:effectLst>
                  <a:outerShdw blurRad="38100" dist="38100" dir="2700000" algn="tl">
                    <a:srgbClr val="C0C0C0"/>
                  </a:outerShdw>
                </a:effectLst>
              </a:rPr>
              <a:t>  “One God and Father of all,  who is above all,  and through all,  and in you all”  (Eph. 4: 4).  -  just as there are as many bodies of saved people or churches as there are Gods in heaven.  There is one and only one.  The reason is because the same text affirms,  ‘There is one body.’”</a:t>
            </a:r>
            <a:r>
              <a:rPr lang="en-US" sz="2800">
                <a:solidFill>
                  <a:srgbClr val="FFFFFF"/>
                </a:solidFill>
              </a:rPr>
              <a:t> </a:t>
            </a:r>
          </a:p>
        </p:txBody>
      </p:sp>
      <p:sp>
        <p:nvSpPr>
          <p:cNvPr id="3508228" name="WordArt 4"/>
          <p:cNvSpPr>
            <a:spLocks noChangeArrowheads="1" noChangeShapeType="1" noTextEdit="1"/>
          </p:cNvSpPr>
          <p:nvPr/>
        </p:nvSpPr>
        <p:spPr bwMode="auto">
          <a:xfrm>
            <a:off x="2895600" y="609600"/>
            <a:ext cx="64008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EXCLUSIVITY</a:t>
            </a:r>
          </a:p>
        </p:txBody>
      </p:sp>
      <p:sp>
        <p:nvSpPr>
          <p:cNvPr id="3508229" name="WordArt 5"/>
          <p:cNvSpPr>
            <a:spLocks noChangeArrowheads="1" noChangeShapeType="1" noTextEdit="1"/>
          </p:cNvSpPr>
          <p:nvPr/>
        </p:nvSpPr>
        <p:spPr bwMode="auto">
          <a:xfrm>
            <a:off x="9220201" y="5410200"/>
            <a:ext cx="276225"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a:t>
            </a:r>
          </a:p>
        </p:txBody>
      </p:sp>
      <p:sp>
        <p:nvSpPr>
          <p:cNvPr id="3508230" name="WordArt 6"/>
          <p:cNvSpPr>
            <a:spLocks noChangeArrowheads="1" noChangeShapeType="1" noTextEdit="1"/>
          </p:cNvSpPr>
          <p:nvPr/>
        </p:nvSpPr>
        <p:spPr bwMode="auto">
          <a:xfrm>
            <a:off x="2667000" y="5943600"/>
            <a:ext cx="6019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Getwell Church Of Christ Bulletin  4-16-07</a:t>
            </a:r>
          </a:p>
        </p:txBody>
      </p:sp>
    </p:spTree>
    <p:extLst>
      <p:ext uri="{BB962C8B-B14F-4D97-AF65-F5344CB8AC3E}">
        <p14:creationId xmlns:p14="http://schemas.microsoft.com/office/powerpoint/2010/main" val="83891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08228"/>
                                        </p:tgtEl>
                                        <p:attrNameLst>
                                          <p:attrName>style.visibility</p:attrName>
                                        </p:attrNameLst>
                                      </p:cBhvr>
                                      <p:to>
                                        <p:strVal val="visible"/>
                                      </p:to>
                                    </p:set>
                                    <p:animEffect transition="in" filter="randombar(horizontal)">
                                      <p:cBhvr>
                                        <p:cTn id="7" dur="500"/>
                                        <p:tgtEl>
                                          <p:spTgt spid="350822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iterate type="wd">
                                    <p:tmPct val="100000"/>
                                  </p:iterate>
                                  <p:childTnLst>
                                    <p:set>
                                      <p:cBhvr>
                                        <p:cTn id="11" dur="1" fill="hold">
                                          <p:stCondLst>
                                            <p:cond delay="0"/>
                                          </p:stCondLst>
                                        </p:cTn>
                                        <p:tgtEl>
                                          <p:spTgt spid="3508227">
                                            <p:txEl>
                                              <p:pRg st="0" end="0"/>
                                            </p:txEl>
                                          </p:spTgt>
                                        </p:tgtEl>
                                        <p:attrNameLst>
                                          <p:attrName>style.visibility</p:attrName>
                                        </p:attrNameLst>
                                      </p:cBhvr>
                                      <p:to>
                                        <p:strVal val="visible"/>
                                      </p:to>
                                    </p:set>
                                    <p:anim calcmode="lin" valueType="num">
                                      <p:cBhvr>
                                        <p:cTn id="12" dur="300" fill="hold"/>
                                        <p:tgtEl>
                                          <p:spTgt spid="350822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350822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350822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350822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3508230"/>
                                        </p:tgtEl>
                                        <p:attrNameLst>
                                          <p:attrName>style.visibility</p:attrName>
                                        </p:attrNameLst>
                                      </p:cBhvr>
                                      <p:to>
                                        <p:strVal val="visible"/>
                                      </p:to>
                                    </p:set>
                                    <p:anim calcmode="lin" valueType="num">
                                      <p:cBhvr>
                                        <p:cTn id="20" dur="1000" fill="hold"/>
                                        <p:tgtEl>
                                          <p:spTgt spid="3508230"/>
                                        </p:tgtEl>
                                        <p:attrNameLst>
                                          <p:attrName>ppt_w</p:attrName>
                                        </p:attrNameLst>
                                      </p:cBhvr>
                                      <p:tavLst>
                                        <p:tav tm="0">
                                          <p:val>
                                            <p:fltVal val="0"/>
                                          </p:val>
                                        </p:tav>
                                        <p:tav tm="100000">
                                          <p:val>
                                            <p:strVal val="#ppt_w"/>
                                          </p:val>
                                        </p:tav>
                                      </p:tavLst>
                                    </p:anim>
                                    <p:anim calcmode="lin" valueType="num">
                                      <p:cBhvr>
                                        <p:cTn id="21" dur="1000" fill="hold"/>
                                        <p:tgtEl>
                                          <p:spTgt spid="3508230"/>
                                        </p:tgtEl>
                                        <p:attrNameLst>
                                          <p:attrName>ppt_h</p:attrName>
                                        </p:attrNameLst>
                                      </p:cBhvr>
                                      <p:tavLst>
                                        <p:tav tm="0">
                                          <p:val>
                                            <p:fltVal val="0"/>
                                          </p:val>
                                        </p:tav>
                                        <p:tav tm="100000">
                                          <p:val>
                                            <p:strVal val="#ppt_h"/>
                                          </p:val>
                                        </p:tav>
                                      </p:tavLst>
                                    </p:anim>
                                    <p:anim calcmode="lin" valueType="num">
                                      <p:cBhvr>
                                        <p:cTn id="22" dur="1000" fill="hold"/>
                                        <p:tgtEl>
                                          <p:spTgt spid="350823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5082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8227" grpId="0" build="p" autoUpdateAnimBg="0"/>
      <p:bldP spid="3508228" grpId="0" animBg="1"/>
      <p:bldP spid="35082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12706" name="Rectangle 2"/>
          <p:cNvSpPr>
            <a:spLocks noChangeArrowheads="1"/>
          </p:cNvSpPr>
          <p:nvPr/>
        </p:nvSpPr>
        <p:spPr bwMode="auto">
          <a:xfrm>
            <a:off x="6057900" y="1057276"/>
            <a:ext cx="4457700" cy="944563"/>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Matthew 16: 18</a:t>
            </a:r>
          </a:p>
        </p:txBody>
      </p:sp>
      <p:sp>
        <p:nvSpPr>
          <p:cNvPr id="3912707"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“My Church”</a:t>
            </a:r>
          </a:p>
        </p:txBody>
      </p:sp>
      <p:sp>
        <p:nvSpPr>
          <p:cNvPr id="3912708" name="Rectangle 4"/>
          <p:cNvSpPr>
            <a:spLocks noChangeArrowheads="1"/>
          </p:cNvSpPr>
          <p:nvPr/>
        </p:nvSpPr>
        <p:spPr bwMode="auto">
          <a:xfrm>
            <a:off x="6057900" y="5811838"/>
            <a:ext cx="4457700" cy="944562"/>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1</a:t>
            </a:r>
            <a:r>
              <a:rPr kumimoji="0" lang="en-US" sz="3600" b="1" i="0" u="none" strike="noStrike" kern="1200" cap="none" spc="0" normalizeH="0" baseline="30000" noProof="0">
                <a:ln>
                  <a:noFill/>
                </a:ln>
                <a:solidFill>
                  <a:srgbClr val="000000"/>
                </a:solidFill>
                <a:effectLst/>
                <a:uLnTx/>
                <a:uFillTx/>
                <a:latin typeface="Comic Sans MS" pitchFamily="66" charset="0"/>
                <a:ea typeface="+mn-ea"/>
                <a:cs typeface="+mn-cs"/>
              </a:rPr>
              <a:t>st</a:t>
            </a: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 Cor. 1: 10 </a:t>
            </a:r>
          </a:p>
        </p:txBody>
      </p:sp>
      <p:sp>
        <p:nvSpPr>
          <p:cNvPr id="3912709"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“No Divisions”</a:t>
            </a:r>
            <a:endPar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912710" name="Rectangle 6"/>
          <p:cNvSpPr>
            <a:spLocks noChangeArrowheads="1"/>
          </p:cNvSpPr>
          <p:nvPr/>
        </p:nvSpPr>
        <p:spPr bwMode="auto">
          <a:xfrm>
            <a:off x="6057900" y="4906964"/>
            <a:ext cx="4457700" cy="904875"/>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1</a:t>
            </a:r>
            <a:r>
              <a:rPr kumimoji="0" lang="en-US" sz="3600" b="1" i="0" u="none" strike="noStrike" kern="1200" cap="none" spc="0" normalizeH="0" baseline="30000" noProof="0">
                <a:ln>
                  <a:noFill/>
                </a:ln>
                <a:solidFill>
                  <a:srgbClr val="000000"/>
                </a:solidFill>
                <a:effectLst/>
                <a:uLnTx/>
                <a:uFillTx/>
                <a:latin typeface="Comic Sans MS" pitchFamily="66" charset="0"/>
                <a:ea typeface="+mn-ea"/>
                <a:cs typeface="+mn-cs"/>
              </a:rPr>
              <a:t>st</a:t>
            </a: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 Timothy 3: 15</a:t>
            </a:r>
          </a:p>
        </p:txBody>
      </p:sp>
      <p:sp>
        <p:nvSpPr>
          <p:cNvPr id="3912711"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“One Family”</a:t>
            </a:r>
          </a:p>
        </p:txBody>
      </p:sp>
      <p:sp>
        <p:nvSpPr>
          <p:cNvPr id="3912712" name="Rectangle 8"/>
          <p:cNvSpPr>
            <a:spLocks noChangeArrowheads="1"/>
          </p:cNvSpPr>
          <p:nvPr/>
        </p:nvSpPr>
        <p:spPr bwMode="auto">
          <a:xfrm>
            <a:off x="6057900" y="3984625"/>
            <a:ext cx="4457700" cy="922338"/>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John 10: 16</a:t>
            </a: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912713"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“One Fold”</a:t>
            </a:r>
          </a:p>
        </p:txBody>
      </p:sp>
      <p:sp>
        <p:nvSpPr>
          <p:cNvPr id="3912714" name="Rectangle 10"/>
          <p:cNvSpPr>
            <a:spLocks noChangeArrowheads="1"/>
          </p:cNvSpPr>
          <p:nvPr/>
        </p:nvSpPr>
        <p:spPr bwMode="auto">
          <a:xfrm>
            <a:off x="6057900" y="3078163"/>
            <a:ext cx="4457700" cy="906462"/>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Ephesians 4: 4</a:t>
            </a:r>
          </a:p>
        </p:txBody>
      </p:sp>
      <p:sp>
        <p:nvSpPr>
          <p:cNvPr id="3912715"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“One Body”</a:t>
            </a:r>
          </a:p>
        </p:txBody>
      </p:sp>
      <p:sp>
        <p:nvSpPr>
          <p:cNvPr id="3912716" name="Rectangle 12"/>
          <p:cNvSpPr>
            <a:spLocks noChangeArrowheads="1"/>
          </p:cNvSpPr>
          <p:nvPr/>
        </p:nvSpPr>
        <p:spPr bwMode="auto">
          <a:xfrm>
            <a:off x="6057900" y="2001839"/>
            <a:ext cx="4457700" cy="1076325"/>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Ephesians 1: 22</a:t>
            </a:r>
          </a:p>
        </p:txBody>
      </p:sp>
      <p:sp>
        <p:nvSpPr>
          <p:cNvPr id="3912717"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“The Church”</a:t>
            </a:r>
          </a:p>
        </p:txBody>
      </p:sp>
      <p:sp>
        <p:nvSpPr>
          <p:cNvPr id="3912718" name="Rectangle 14"/>
          <p:cNvSpPr>
            <a:spLocks noChangeArrowheads="1"/>
          </p:cNvSpPr>
          <p:nvPr/>
        </p:nvSpPr>
        <p:spPr bwMode="auto">
          <a:xfrm>
            <a:off x="6057900" y="152401"/>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SCRIPTURE REFERENCE</a:t>
            </a:r>
          </a:p>
        </p:txBody>
      </p:sp>
      <p:sp>
        <p:nvSpPr>
          <p:cNvPr id="3912719"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ONENESS LESSON</a:t>
            </a:r>
          </a:p>
        </p:txBody>
      </p:sp>
      <p:sp>
        <p:nvSpPr>
          <p:cNvPr id="3912720"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1"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2"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3"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4"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5"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6"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7"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8"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9"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30"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37607606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912707"/>
                                        </p:tgtEl>
                                        <p:attrNameLst>
                                          <p:attrName>style.visibility</p:attrName>
                                        </p:attrNameLst>
                                      </p:cBhvr>
                                      <p:to>
                                        <p:strVal val="visible"/>
                                      </p:to>
                                    </p:set>
                                    <p:anim calcmode="lin" valueType="num">
                                      <p:cBhvr>
                                        <p:cTn id="7" dur="1000" fill="hold"/>
                                        <p:tgtEl>
                                          <p:spTgt spid="3912707"/>
                                        </p:tgtEl>
                                        <p:attrNameLst>
                                          <p:attrName>ppt_w</p:attrName>
                                        </p:attrNameLst>
                                      </p:cBhvr>
                                      <p:tavLst>
                                        <p:tav tm="0">
                                          <p:val>
                                            <p:fltVal val="0"/>
                                          </p:val>
                                        </p:tav>
                                        <p:tav tm="100000">
                                          <p:val>
                                            <p:strVal val="#ppt_w"/>
                                          </p:val>
                                        </p:tav>
                                      </p:tavLst>
                                    </p:anim>
                                    <p:anim calcmode="lin" valueType="num">
                                      <p:cBhvr>
                                        <p:cTn id="8" dur="1000" fill="hold"/>
                                        <p:tgtEl>
                                          <p:spTgt spid="3912707"/>
                                        </p:tgtEl>
                                        <p:attrNameLst>
                                          <p:attrName>ppt_h</p:attrName>
                                        </p:attrNameLst>
                                      </p:cBhvr>
                                      <p:tavLst>
                                        <p:tav tm="0">
                                          <p:val>
                                            <p:fltVal val="0"/>
                                          </p:val>
                                        </p:tav>
                                        <p:tav tm="100000">
                                          <p:val>
                                            <p:strVal val="#ppt_h"/>
                                          </p:val>
                                        </p:tav>
                                      </p:tavLst>
                                    </p:anim>
                                    <p:anim calcmode="lin" valueType="num">
                                      <p:cBhvr>
                                        <p:cTn id="9" dur="1000" fill="hold"/>
                                        <p:tgtEl>
                                          <p:spTgt spid="39127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127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912706"/>
                                        </p:tgtEl>
                                        <p:attrNameLst>
                                          <p:attrName>style.visibility</p:attrName>
                                        </p:attrNameLst>
                                      </p:cBhvr>
                                      <p:to>
                                        <p:strVal val="visible"/>
                                      </p:to>
                                    </p:set>
                                    <p:anim calcmode="lin" valueType="num">
                                      <p:cBhvr>
                                        <p:cTn id="15" dur="1000" fill="hold"/>
                                        <p:tgtEl>
                                          <p:spTgt spid="3912706"/>
                                        </p:tgtEl>
                                        <p:attrNameLst>
                                          <p:attrName>ppt_w</p:attrName>
                                        </p:attrNameLst>
                                      </p:cBhvr>
                                      <p:tavLst>
                                        <p:tav tm="0">
                                          <p:val>
                                            <p:fltVal val="0"/>
                                          </p:val>
                                        </p:tav>
                                        <p:tav tm="100000">
                                          <p:val>
                                            <p:strVal val="#ppt_w"/>
                                          </p:val>
                                        </p:tav>
                                      </p:tavLst>
                                    </p:anim>
                                    <p:anim calcmode="lin" valueType="num">
                                      <p:cBhvr>
                                        <p:cTn id="16" dur="1000" fill="hold"/>
                                        <p:tgtEl>
                                          <p:spTgt spid="3912706"/>
                                        </p:tgtEl>
                                        <p:attrNameLst>
                                          <p:attrName>ppt_h</p:attrName>
                                        </p:attrNameLst>
                                      </p:cBhvr>
                                      <p:tavLst>
                                        <p:tav tm="0">
                                          <p:val>
                                            <p:fltVal val="0"/>
                                          </p:val>
                                        </p:tav>
                                        <p:tav tm="100000">
                                          <p:val>
                                            <p:strVal val="#ppt_h"/>
                                          </p:val>
                                        </p:tav>
                                      </p:tavLst>
                                    </p:anim>
                                    <p:anim calcmode="lin" valueType="num">
                                      <p:cBhvr>
                                        <p:cTn id="17" dur="1000" fill="hold"/>
                                        <p:tgtEl>
                                          <p:spTgt spid="391270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127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912717"/>
                                        </p:tgtEl>
                                        <p:attrNameLst>
                                          <p:attrName>style.visibility</p:attrName>
                                        </p:attrNameLst>
                                      </p:cBhvr>
                                      <p:to>
                                        <p:strVal val="visible"/>
                                      </p:to>
                                    </p:set>
                                    <p:anim calcmode="lin" valueType="num">
                                      <p:cBhvr>
                                        <p:cTn id="23" dur="1000" fill="hold"/>
                                        <p:tgtEl>
                                          <p:spTgt spid="3912717"/>
                                        </p:tgtEl>
                                        <p:attrNameLst>
                                          <p:attrName>ppt_w</p:attrName>
                                        </p:attrNameLst>
                                      </p:cBhvr>
                                      <p:tavLst>
                                        <p:tav tm="0">
                                          <p:val>
                                            <p:fltVal val="0"/>
                                          </p:val>
                                        </p:tav>
                                        <p:tav tm="100000">
                                          <p:val>
                                            <p:strVal val="#ppt_w"/>
                                          </p:val>
                                        </p:tav>
                                      </p:tavLst>
                                    </p:anim>
                                    <p:anim calcmode="lin" valueType="num">
                                      <p:cBhvr>
                                        <p:cTn id="24" dur="1000" fill="hold"/>
                                        <p:tgtEl>
                                          <p:spTgt spid="3912717"/>
                                        </p:tgtEl>
                                        <p:attrNameLst>
                                          <p:attrName>ppt_h</p:attrName>
                                        </p:attrNameLst>
                                      </p:cBhvr>
                                      <p:tavLst>
                                        <p:tav tm="0">
                                          <p:val>
                                            <p:fltVal val="0"/>
                                          </p:val>
                                        </p:tav>
                                        <p:tav tm="100000">
                                          <p:val>
                                            <p:strVal val="#ppt_h"/>
                                          </p:val>
                                        </p:tav>
                                      </p:tavLst>
                                    </p:anim>
                                    <p:anim calcmode="lin" valueType="num">
                                      <p:cBhvr>
                                        <p:cTn id="25" dur="1000" fill="hold"/>
                                        <p:tgtEl>
                                          <p:spTgt spid="391271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127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912716"/>
                                        </p:tgtEl>
                                        <p:attrNameLst>
                                          <p:attrName>style.visibility</p:attrName>
                                        </p:attrNameLst>
                                      </p:cBhvr>
                                      <p:to>
                                        <p:strVal val="visible"/>
                                      </p:to>
                                    </p:set>
                                    <p:anim calcmode="lin" valueType="num">
                                      <p:cBhvr>
                                        <p:cTn id="31" dur="1000" fill="hold"/>
                                        <p:tgtEl>
                                          <p:spTgt spid="3912716"/>
                                        </p:tgtEl>
                                        <p:attrNameLst>
                                          <p:attrName>ppt_w</p:attrName>
                                        </p:attrNameLst>
                                      </p:cBhvr>
                                      <p:tavLst>
                                        <p:tav tm="0">
                                          <p:val>
                                            <p:fltVal val="0"/>
                                          </p:val>
                                        </p:tav>
                                        <p:tav tm="100000">
                                          <p:val>
                                            <p:strVal val="#ppt_w"/>
                                          </p:val>
                                        </p:tav>
                                      </p:tavLst>
                                    </p:anim>
                                    <p:anim calcmode="lin" valueType="num">
                                      <p:cBhvr>
                                        <p:cTn id="32" dur="1000" fill="hold"/>
                                        <p:tgtEl>
                                          <p:spTgt spid="3912716"/>
                                        </p:tgtEl>
                                        <p:attrNameLst>
                                          <p:attrName>ppt_h</p:attrName>
                                        </p:attrNameLst>
                                      </p:cBhvr>
                                      <p:tavLst>
                                        <p:tav tm="0">
                                          <p:val>
                                            <p:fltVal val="0"/>
                                          </p:val>
                                        </p:tav>
                                        <p:tav tm="100000">
                                          <p:val>
                                            <p:strVal val="#ppt_h"/>
                                          </p:val>
                                        </p:tav>
                                      </p:tavLst>
                                    </p:anim>
                                    <p:anim calcmode="lin" valueType="num">
                                      <p:cBhvr>
                                        <p:cTn id="33" dur="1000" fill="hold"/>
                                        <p:tgtEl>
                                          <p:spTgt spid="391271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127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912715"/>
                                        </p:tgtEl>
                                        <p:attrNameLst>
                                          <p:attrName>style.visibility</p:attrName>
                                        </p:attrNameLst>
                                      </p:cBhvr>
                                      <p:to>
                                        <p:strVal val="visible"/>
                                      </p:to>
                                    </p:set>
                                    <p:anim calcmode="lin" valueType="num">
                                      <p:cBhvr>
                                        <p:cTn id="39" dur="1000" fill="hold"/>
                                        <p:tgtEl>
                                          <p:spTgt spid="3912715"/>
                                        </p:tgtEl>
                                        <p:attrNameLst>
                                          <p:attrName>ppt_w</p:attrName>
                                        </p:attrNameLst>
                                      </p:cBhvr>
                                      <p:tavLst>
                                        <p:tav tm="0">
                                          <p:val>
                                            <p:fltVal val="0"/>
                                          </p:val>
                                        </p:tav>
                                        <p:tav tm="100000">
                                          <p:val>
                                            <p:strVal val="#ppt_w"/>
                                          </p:val>
                                        </p:tav>
                                      </p:tavLst>
                                    </p:anim>
                                    <p:anim calcmode="lin" valueType="num">
                                      <p:cBhvr>
                                        <p:cTn id="40" dur="1000" fill="hold"/>
                                        <p:tgtEl>
                                          <p:spTgt spid="3912715"/>
                                        </p:tgtEl>
                                        <p:attrNameLst>
                                          <p:attrName>ppt_h</p:attrName>
                                        </p:attrNameLst>
                                      </p:cBhvr>
                                      <p:tavLst>
                                        <p:tav tm="0">
                                          <p:val>
                                            <p:fltVal val="0"/>
                                          </p:val>
                                        </p:tav>
                                        <p:tav tm="100000">
                                          <p:val>
                                            <p:strVal val="#ppt_h"/>
                                          </p:val>
                                        </p:tav>
                                      </p:tavLst>
                                    </p:anim>
                                    <p:anim calcmode="lin" valueType="num">
                                      <p:cBhvr>
                                        <p:cTn id="41" dur="1000" fill="hold"/>
                                        <p:tgtEl>
                                          <p:spTgt spid="391271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127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912714"/>
                                        </p:tgtEl>
                                        <p:attrNameLst>
                                          <p:attrName>style.visibility</p:attrName>
                                        </p:attrNameLst>
                                      </p:cBhvr>
                                      <p:to>
                                        <p:strVal val="visible"/>
                                      </p:to>
                                    </p:set>
                                    <p:anim calcmode="lin" valueType="num">
                                      <p:cBhvr>
                                        <p:cTn id="47" dur="1000" fill="hold"/>
                                        <p:tgtEl>
                                          <p:spTgt spid="3912714"/>
                                        </p:tgtEl>
                                        <p:attrNameLst>
                                          <p:attrName>ppt_w</p:attrName>
                                        </p:attrNameLst>
                                      </p:cBhvr>
                                      <p:tavLst>
                                        <p:tav tm="0">
                                          <p:val>
                                            <p:fltVal val="0"/>
                                          </p:val>
                                        </p:tav>
                                        <p:tav tm="100000">
                                          <p:val>
                                            <p:strVal val="#ppt_w"/>
                                          </p:val>
                                        </p:tav>
                                      </p:tavLst>
                                    </p:anim>
                                    <p:anim calcmode="lin" valueType="num">
                                      <p:cBhvr>
                                        <p:cTn id="48" dur="1000" fill="hold"/>
                                        <p:tgtEl>
                                          <p:spTgt spid="3912714"/>
                                        </p:tgtEl>
                                        <p:attrNameLst>
                                          <p:attrName>ppt_h</p:attrName>
                                        </p:attrNameLst>
                                      </p:cBhvr>
                                      <p:tavLst>
                                        <p:tav tm="0">
                                          <p:val>
                                            <p:fltVal val="0"/>
                                          </p:val>
                                        </p:tav>
                                        <p:tav tm="100000">
                                          <p:val>
                                            <p:strVal val="#ppt_h"/>
                                          </p:val>
                                        </p:tav>
                                      </p:tavLst>
                                    </p:anim>
                                    <p:anim calcmode="lin" valueType="num">
                                      <p:cBhvr>
                                        <p:cTn id="49" dur="1000" fill="hold"/>
                                        <p:tgtEl>
                                          <p:spTgt spid="391271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9127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912713"/>
                                        </p:tgtEl>
                                        <p:attrNameLst>
                                          <p:attrName>style.visibility</p:attrName>
                                        </p:attrNameLst>
                                      </p:cBhvr>
                                      <p:to>
                                        <p:strVal val="visible"/>
                                      </p:to>
                                    </p:set>
                                    <p:anim calcmode="lin" valueType="num">
                                      <p:cBhvr>
                                        <p:cTn id="55" dur="1000" fill="hold"/>
                                        <p:tgtEl>
                                          <p:spTgt spid="3912713"/>
                                        </p:tgtEl>
                                        <p:attrNameLst>
                                          <p:attrName>ppt_w</p:attrName>
                                        </p:attrNameLst>
                                      </p:cBhvr>
                                      <p:tavLst>
                                        <p:tav tm="0">
                                          <p:val>
                                            <p:fltVal val="0"/>
                                          </p:val>
                                        </p:tav>
                                        <p:tav tm="100000">
                                          <p:val>
                                            <p:strVal val="#ppt_w"/>
                                          </p:val>
                                        </p:tav>
                                      </p:tavLst>
                                    </p:anim>
                                    <p:anim calcmode="lin" valueType="num">
                                      <p:cBhvr>
                                        <p:cTn id="56" dur="1000" fill="hold"/>
                                        <p:tgtEl>
                                          <p:spTgt spid="3912713"/>
                                        </p:tgtEl>
                                        <p:attrNameLst>
                                          <p:attrName>ppt_h</p:attrName>
                                        </p:attrNameLst>
                                      </p:cBhvr>
                                      <p:tavLst>
                                        <p:tav tm="0">
                                          <p:val>
                                            <p:fltVal val="0"/>
                                          </p:val>
                                        </p:tav>
                                        <p:tav tm="100000">
                                          <p:val>
                                            <p:strVal val="#ppt_h"/>
                                          </p:val>
                                        </p:tav>
                                      </p:tavLst>
                                    </p:anim>
                                    <p:anim calcmode="lin" valueType="num">
                                      <p:cBhvr>
                                        <p:cTn id="57" dur="1000" fill="hold"/>
                                        <p:tgtEl>
                                          <p:spTgt spid="391271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9127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912712"/>
                                        </p:tgtEl>
                                        <p:attrNameLst>
                                          <p:attrName>style.visibility</p:attrName>
                                        </p:attrNameLst>
                                      </p:cBhvr>
                                      <p:to>
                                        <p:strVal val="visible"/>
                                      </p:to>
                                    </p:set>
                                    <p:anim calcmode="lin" valueType="num">
                                      <p:cBhvr>
                                        <p:cTn id="63" dur="1000" fill="hold"/>
                                        <p:tgtEl>
                                          <p:spTgt spid="3912712"/>
                                        </p:tgtEl>
                                        <p:attrNameLst>
                                          <p:attrName>ppt_w</p:attrName>
                                        </p:attrNameLst>
                                      </p:cBhvr>
                                      <p:tavLst>
                                        <p:tav tm="0">
                                          <p:val>
                                            <p:fltVal val="0"/>
                                          </p:val>
                                        </p:tav>
                                        <p:tav tm="100000">
                                          <p:val>
                                            <p:strVal val="#ppt_w"/>
                                          </p:val>
                                        </p:tav>
                                      </p:tavLst>
                                    </p:anim>
                                    <p:anim calcmode="lin" valueType="num">
                                      <p:cBhvr>
                                        <p:cTn id="64" dur="1000" fill="hold"/>
                                        <p:tgtEl>
                                          <p:spTgt spid="3912712"/>
                                        </p:tgtEl>
                                        <p:attrNameLst>
                                          <p:attrName>ppt_h</p:attrName>
                                        </p:attrNameLst>
                                      </p:cBhvr>
                                      <p:tavLst>
                                        <p:tav tm="0">
                                          <p:val>
                                            <p:fltVal val="0"/>
                                          </p:val>
                                        </p:tav>
                                        <p:tav tm="100000">
                                          <p:val>
                                            <p:strVal val="#ppt_h"/>
                                          </p:val>
                                        </p:tav>
                                      </p:tavLst>
                                    </p:anim>
                                    <p:anim calcmode="lin" valueType="num">
                                      <p:cBhvr>
                                        <p:cTn id="65" dur="1000" fill="hold"/>
                                        <p:tgtEl>
                                          <p:spTgt spid="391271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9127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912711"/>
                                        </p:tgtEl>
                                        <p:attrNameLst>
                                          <p:attrName>style.visibility</p:attrName>
                                        </p:attrNameLst>
                                      </p:cBhvr>
                                      <p:to>
                                        <p:strVal val="visible"/>
                                      </p:to>
                                    </p:set>
                                    <p:anim calcmode="lin" valueType="num">
                                      <p:cBhvr>
                                        <p:cTn id="71" dur="1000" fill="hold"/>
                                        <p:tgtEl>
                                          <p:spTgt spid="3912711"/>
                                        </p:tgtEl>
                                        <p:attrNameLst>
                                          <p:attrName>ppt_w</p:attrName>
                                        </p:attrNameLst>
                                      </p:cBhvr>
                                      <p:tavLst>
                                        <p:tav tm="0">
                                          <p:val>
                                            <p:fltVal val="0"/>
                                          </p:val>
                                        </p:tav>
                                        <p:tav tm="100000">
                                          <p:val>
                                            <p:strVal val="#ppt_w"/>
                                          </p:val>
                                        </p:tav>
                                      </p:tavLst>
                                    </p:anim>
                                    <p:anim calcmode="lin" valueType="num">
                                      <p:cBhvr>
                                        <p:cTn id="72" dur="1000" fill="hold"/>
                                        <p:tgtEl>
                                          <p:spTgt spid="3912711"/>
                                        </p:tgtEl>
                                        <p:attrNameLst>
                                          <p:attrName>ppt_h</p:attrName>
                                        </p:attrNameLst>
                                      </p:cBhvr>
                                      <p:tavLst>
                                        <p:tav tm="0">
                                          <p:val>
                                            <p:fltVal val="0"/>
                                          </p:val>
                                        </p:tav>
                                        <p:tav tm="100000">
                                          <p:val>
                                            <p:strVal val="#ppt_h"/>
                                          </p:val>
                                        </p:tav>
                                      </p:tavLst>
                                    </p:anim>
                                    <p:anim calcmode="lin" valueType="num">
                                      <p:cBhvr>
                                        <p:cTn id="73" dur="1000" fill="hold"/>
                                        <p:tgtEl>
                                          <p:spTgt spid="391271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9127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912710"/>
                                        </p:tgtEl>
                                        <p:attrNameLst>
                                          <p:attrName>style.visibility</p:attrName>
                                        </p:attrNameLst>
                                      </p:cBhvr>
                                      <p:to>
                                        <p:strVal val="visible"/>
                                      </p:to>
                                    </p:set>
                                    <p:anim calcmode="lin" valueType="num">
                                      <p:cBhvr>
                                        <p:cTn id="79" dur="1000" fill="hold"/>
                                        <p:tgtEl>
                                          <p:spTgt spid="3912710"/>
                                        </p:tgtEl>
                                        <p:attrNameLst>
                                          <p:attrName>ppt_w</p:attrName>
                                        </p:attrNameLst>
                                      </p:cBhvr>
                                      <p:tavLst>
                                        <p:tav tm="0">
                                          <p:val>
                                            <p:fltVal val="0"/>
                                          </p:val>
                                        </p:tav>
                                        <p:tav tm="100000">
                                          <p:val>
                                            <p:strVal val="#ppt_w"/>
                                          </p:val>
                                        </p:tav>
                                      </p:tavLst>
                                    </p:anim>
                                    <p:anim calcmode="lin" valueType="num">
                                      <p:cBhvr>
                                        <p:cTn id="80" dur="1000" fill="hold"/>
                                        <p:tgtEl>
                                          <p:spTgt spid="3912710"/>
                                        </p:tgtEl>
                                        <p:attrNameLst>
                                          <p:attrName>ppt_h</p:attrName>
                                        </p:attrNameLst>
                                      </p:cBhvr>
                                      <p:tavLst>
                                        <p:tav tm="0">
                                          <p:val>
                                            <p:fltVal val="0"/>
                                          </p:val>
                                        </p:tav>
                                        <p:tav tm="100000">
                                          <p:val>
                                            <p:strVal val="#ppt_h"/>
                                          </p:val>
                                        </p:tav>
                                      </p:tavLst>
                                    </p:anim>
                                    <p:anim calcmode="lin" valueType="num">
                                      <p:cBhvr>
                                        <p:cTn id="81" dur="1000" fill="hold"/>
                                        <p:tgtEl>
                                          <p:spTgt spid="391271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9127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912709"/>
                                        </p:tgtEl>
                                        <p:attrNameLst>
                                          <p:attrName>style.visibility</p:attrName>
                                        </p:attrNameLst>
                                      </p:cBhvr>
                                      <p:to>
                                        <p:strVal val="visible"/>
                                      </p:to>
                                    </p:set>
                                    <p:anim calcmode="lin" valueType="num">
                                      <p:cBhvr>
                                        <p:cTn id="87" dur="1000" fill="hold"/>
                                        <p:tgtEl>
                                          <p:spTgt spid="3912709"/>
                                        </p:tgtEl>
                                        <p:attrNameLst>
                                          <p:attrName>ppt_w</p:attrName>
                                        </p:attrNameLst>
                                      </p:cBhvr>
                                      <p:tavLst>
                                        <p:tav tm="0">
                                          <p:val>
                                            <p:fltVal val="0"/>
                                          </p:val>
                                        </p:tav>
                                        <p:tav tm="100000">
                                          <p:val>
                                            <p:strVal val="#ppt_w"/>
                                          </p:val>
                                        </p:tav>
                                      </p:tavLst>
                                    </p:anim>
                                    <p:anim calcmode="lin" valueType="num">
                                      <p:cBhvr>
                                        <p:cTn id="88" dur="1000" fill="hold"/>
                                        <p:tgtEl>
                                          <p:spTgt spid="3912709"/>
                                        </p:tgtEl>
                                        <p:attrNameLst>
                                          <p:attrName>ppt_h</p:attrName>
                                        </p:attrNameLst>
                                      </p:cBhvr>
                                      <p:tavLst>
                                        <p:tav tm="0">
                                          <p:val>
                                            <p:fltVal val="0"/>
                                          </p:val>
                                        </p:tav>
                                        <p:tav tm="100000">
                                          <p:val>
                                            <p:strVal val="#ppt_h"/>
                                          </p:val>
                                        </p:tav>
                                      </p:tavLst>
                                    </p:anim>
                                    <p:anim calcmode="lin" valueType="num">
                                      <p:cBhvr>
                                        <p:cTn id="89" dur="1000" fill="hold"/>
                                        <p:tgtEl>
                                          <p:spTgt spid="3912709"/>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9127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912708"/>
                                        </p:tgtEl>
                                        <p:attrNameLst>
                                          <p:attrName>style.visibility</p:attrName>
                                        </p:attrNameLst>
                                      </p:cBhvr>
                                      <p:to>
                                        <p:strVal val="visible"/>
                                      </p:to>
                                    </p:set>
                                    <p:anim calcmode="lin" valueType="num">
                                      <p:cBhvr>
                                        <p:cTn id="95" dur="1000" fill="hold"/>
                                        <p:tgtEl>
                                          <p:spTgt spid="3912708"/>
                                        </p:tgtEl>
                                        <p:attrNameLst>
                                          <p:attrName>ppt_w</p:attrName>
                                        </p:attrNameLst>
                                      </p:cBhvr>
                                      <p:tavLst>
                                        <p:tav tm="0">
                                          <p:val>
                                            <p:fltVal val="0"/>
                                          </p:val>
                                        </p:tav>
                                        <p:tav tm="100000">
                                          <p:val>
                                            <p:strVal val="#ppt_w"/>
                                          </p:val>
                                        </p:tav>
                                      </p:tavLst>
                                    </p:anim>
                                    <p:anim calcmode="lin" valueType="num">
                                      <p:cBhvr>
                                        <p:cTn id="96" dur="1000" fill="hold"/>
                                        <p:tgtEl>
                                          <p:spTgt spid="3912708"/>
                                        </p:tgtEl>
                                        <p:attrNameLst>
                                          <p:attrName>ppt_h</p:attrName>
                                        </p:attrNameLst>
                                      </p:cBhvr>
                                      <p:tavLst>
                                        <p:tav tm="0">
                                          <p:val>
                                            <p:fltVal val="0"/>
                                          </p:val>
                                        </p:tav>
                                        <p:tav tm="100000">
                                          <p:val>
                                            <p:strVal val="#ppt_h"/>
                                          </p:val>
                                        </p:tav>
                                      </p:tavLst>
                                    </p:anim>
                                    <p:anim calcmode="lin" valueType="num">
                                      <p:cBhvr>
                                        <p:cTn id="97" dur="1000" fill="hold"/>
                                        <p:tgtEl>
                                          <p:spTgt spid="391270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9127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2706" grpId="0" animBg="1" autoUpdateAnimBg="0"/>
      <p:bldP spid="3912707" grpId="0" animBg="1" autoUpdateAnimBg="0"/>
      <p:bldP spid="3912708" grpId="0" animBg="1" autoUpdateAnimBg="0"/>
      <p:bldP spid="3912709" grpId="0" animBg="1" autoUpdateAnimBg="0"/>
      <p:bldP spid="3912710" grpId="0" animBg="1" autoUpdateAnimBg="0"/>
      <p:bldP spid="3912711" grpId="0" animBg="1" autoUpdateAnimBg="0"/>
      <p:bldP spid="3912712" grpId="0" animBg="1" autoUpdateAnimBg="0"/>
      <p:bldP spid="3912713" grpId="0" animBg="1" autoUpdateAnimBg="0"/>
      <p:bldP spid="3912714" grpId="0" animBg="1" autoUpdateAnimBg="0"/>
      <p:bldP spid="3912715" grpId="0" animBg="1" autoUpdateAnimBg="0"/>
      <p:bldP spid="3912716" grpId="0" animBg="1" autoUpdateAnimBg="0"/>
      <p:bldP spid="3912717"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97346C-58C3-40FD-9154-FCB9A5CBE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815771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D86DE-312A-436F-8F8A-EB9FA8CC2DB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D4EFF50-637D-441C-919A-605F9BAE3B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282786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rgbClr val="FFFF00"/>
        </a:solidFill>
        <a:effectLst/>
      </p:bgPr>
    </p:bg>
    <p:spTree>
      <p:nvGrpSpPr>
        <p:cNvPr id="1" name=""/>
        <p:cNvGrpSpPr/>
        <p:nvPr/>
      </p:nvGrpSpPr>
      <p:grpSpPr>
        <a:xfrm>
          <a:off x="0" y="0"/>
          <a:ext cx="0" cy="0"/>
          <a:chOff x="0" y="0"/>
          <a:chExt cx="0" cy="0"/>
        </a:xfrm>
      </p:grpSpPr>
      <p:sp>
        <p:nvSpPr>
          <p:cNvPr id="3919874" name="Rectangle 2"/>
          <p:cNvSpPr>
            <a:spLocks noGrp="1" noChangeArrowheads="1"/>
          </p:cNvSpPr>
          <p:nvPr>
            <p:ph type="title"/>
          </p:nvPr>
        </p:nvSpPr>
        <p:spPr>
          <a:xfrm>
            <a:off x="1524000" y="0"/>
            <a:ext cx="9144000" cy="762000"/>
          </a:xfrm>
          <a:solidFill>
            <a:srgbClr val="FFFFCC"/>
          </a:solidFill>
        </p:spPr>
        <p:txBody>
          <a:bodyPr/>
          <a:lstStyle/>
          <a:p>
            <a:r>
              <a:rPr lang="en-US" sz="5400" b="1">
                <a:solidFill>
                  <a:srgbClr val="993366"/>
                </a:solidFill>
                <a:effectLst>
                  <a:outerShdw blurRad="38100" dist="38100" dir="2700000" algn="tl">
                    <a:srgbClr val="000000"/>
                  </a:outerShdw>
                </a:effectLst>
              </a:rPr>
              <a:t>CHRIST &amp; THE CHURCH</a:t>
            </a:r>
          </a:p>
        </p:txBody>
      </p:sp>
      <p:sp>
        <p:nvSpPr>
          <p:cNvPr id="3919875" name="Oval 3"/>
          <p:cNvSpPr>
            <a:spLocks noChangeArrowheads="1"/>
          </p:cNvSpPr>
          <p:nvPr/>
        </p:nvSpPr>
        <p:spPr bwMode="auto">
          <a:xfrm>
            <a:off x="4648200" y="2362200"/>
            <a:ext cx="2819400" cy="27432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KINGDOM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HOUSEHOLD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BODY-CHRIST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endParaRPr>
          </a:p>
        </p:txBody>
      </p:sp>
      <p:sp>
        <p:nvSpPr>
          <p:cNvPr id="3919876" name="Oval 4"/>
          <p:cNvSpPr>
            <a:spLocks noChangeArrowheads="1"/>
          </p:cNvSpPr>
          <p:nvPr/>
        </p:nvSpPr>
        <p:spPr bwMode="auto">
          <a:xfrm>
            <a:off x="1752600" y="914400"/>
            <a:ext cx="1371600" cy="11430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KINGDOM</a:t>
            </a:r>
          </a:p>
        </p:txBody>
      </p:sp>
      <p:sp>
        <p:nvSpPr>
          <p:cNvPr id="3919877" name="Oval 5"/>
          <p:cNvSpPr>
            <a:spLocks noChangeArrowheads="1"/>
          </p:cNvSpPr>
          <p:nvPr/>
        </p:nvSpPr>
        <p:spPr bwMode="auto">
          <a:xfrm>
            <a:off x="1752600" y="5486400"/>
            <a:ext cx="1371600" cy="11430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HOUSEHOLD</a:t>
            </a:r>
          </a:p>
        </p:txBody>
      </p:sp>
      <p:sp>
        <p:nvSpPr>
          <p:cNvPr id="3919878" name="Oval 6"/>
          <p:cNvSpPr>
            <a:spLocks noChangeArrowheads="1"/>
          </p:cNvSpPr>
          <p:nvPr/>
        </p:nvSpPr>
        <p:spPr bwMode="auto">
          <a:xfrm>
            <a:off x="8991600" y="914400"/>
            <a:ext cx="1447800" cy="11430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BODY</a:t>
            </a:r>
          </a:p>
        </p:txBody>
      </p:sp>
      <p:sp>
        <p:nvSpPr>
          <p:cNvPr id="3919879" name="Oval 7"/>
          <p:cNvSpPr>
            <a:spLocks noChangeArrowheads="1"/>
          </p:cNvSpPr>
          <p:nvPr/>
        </p:nvSpPr>
        <p:spPr bwMode="auto">
          <a:xfrm>
            <a:off x="8991600" y="5486400"/>
            <a:ext cx="1447800" cy="11430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CHRIST</a:t>
            </a:r>
          </a:p>
        </p:txBody>
      </p:sp>
      <p:sp>
        <p:nvSpPr>
          <p:cNvPr id="3919880" name="Line 8"/>
          <p:cNvSpPr>
            <a:spLocks noChangeShapeType="1"/>
          </p:cNvSpPr>
          <p:nvPr/>
        </p:nvSpPr>
        <p:spPr bwMode="auto">
          <a:xfrm>
            <a:off x="3124200" y="1600200"/>
            <a:ext cx="1828800" cy="1371600"/>
          </a:xfrm>
          <a:prstGeom prst="line">
            <a:avLst/>
          </a:prstGeom>
          <a:noFill/>
          <a:ln w="9525">
            <a:solidFill>
              <a:srgbClr val="FF0066"/>
            </a:solidFill>
            <a:round/>
            <a:headEnd type="triangle" w="med" len="me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81" name="Line 9"/>
          <p:cNvSpPr>
            <a:spLocks noChangeShapeType="1"/>
          </p:cNvSpPr>
          <p:nvPr/>
        </p:nvSpPr>
        <p:spPr bwMode="auto">
          <a:xfrm flipV="1">
            <a:off x="3124200" y="4572000"/>
            <a:ext cx="1828800" cy="1371600"/>
          </a:xfrm>
          <a:prstGeom prst="line">
            <a:avLst/>
          </a:prstGeom>
          <a:noFill/>
          <a:ln w="9525">
            <a:solidFill>
              <a:srgbClr val="FF0066"/>
            </a:solidFill>
            <a:round/>
            <a:headEnd type="triangle" w="med" len="me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82" name="Line 10"/>
          <p:cNvSpPr>
            <a:spLocks noChangeShapeType="1"/>
          </p:cNvSpPr>
          <p:nvPr/>
        </p:nvSpPr>
        <p:spPr bwMode="auto">
          <a:xfrm flipH="1">
            <a:off x="7162800" y="1676400"/>
            <a:ext cx="1905000" cy="1295400"/>
          </a:xfrm>
          <a:prstGeom prst="line">
            <a:avLst/>
          </a:prstGeom>
          <a:noFill/>
          <a:ln w="9525">
            <a:solidFill>
              <a:srgbClr val="FF0066"/>
            </a:solidFill>
            <a:round/>
            <a:headEnd type="triangle" w="med" len="me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83" name="Line 11"/>
          <p:cNvSpPr>
            <a:spLocks noChangeShapeType="1"/>
          </p:cNvSpPr>
          <p:nvPr/>
        </p:nvSpPr>
        <p:spPr bwMode="auto">
          <a:xfrm flipH="1" flipV="1">
            <a:off x="7162800" y="4495800"/>
            <a:ext cx="1905000" cy="1371600"/>
          </a:xfrm>
          <a:prstGeom prst="line">
            <a:avLst/>
          </a:prstGeom>
          <a:noFill/>
          <a:ln w="9525">
            <a:solidFill>
              <a:srgbClr val="FF0066"/>
            </a:solidFill>
            <a:round/>
            <a:headEnd type="triangle" w="med" len="me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84" name="Text Box 12"/>
          <p:cNvSpPr txBox="1">
            <a:spLocks noChangeArrowheads="1"/>
          </p:cNvSpPr>
          <p:nvPr/>
        </p:nvSpPr>
        <p:spPr bwMode="auto">
          <a:xfrm rot="2190505">
            <a:off x="3171826" y="1971676"/>
            <a:ext cx="1831975"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Government </a:t>
            </a:r>
          </a:p>
        </p:txBody>
      </p:sp>
      <p:sp>
        <p:nvSpPr>
          <p:cNvPr id="3919885" name="Text Box 13"/>
          <p:cNvSpPr txBox="1">
            <a:spLocks noChangeArrowheads="1"/>
          </p:cNvSpPr>
          <p:nvPr/>
        </p:nvSpPr>
        <p:spPr bwMode="auto">
          <a:xfrm rot="-2276624">
            <a:off x="3189289" y="4994276"/>
            <a:ext cx="1292225"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Family</a:t>
            </a:r>
          </a:p>
        </p:txBody>
      </p:sp>
      <p:sp>
        <p:nvSpPr>
          <p:cNvPr id="3919886" name="Text Box 14"/>
          <p:cNvSpPr txBox="1">
            <a:spLocks noChangeArrowheads="1"/>
          </p:cNvSpPr>
          <p:nvPr/>
        </p:nvSpPr>
        <p:spPr bwMode="auto">
          <a:xfrm rot="-2042596">
            <a:off x="7248525" y="2039939"/>
            <a:ext cx="1506538"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Unity</a:t>
            </a:r>
          </a:p>
        </p:txBody>
      </p:sp>
      <p:sp>
        <p:nvSpPr>
          <p:cNvPr id="3919887" name="Text Box 15"/>
          <p:cNvSpPr txBox="1">
            <a:spLocks noChangeArrowheads="1"/>
          </p:cNvSpPr>
          <p:nvPr/>
        </p:nvSpPr>
        <p:spPr bwMode="auto">
          <a:xfrm rot="2051711">
            <a:off x="7162800" y="4876801"/>
            <a:ext cx="2065338"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Ownership</a:t>
            </a:r>
          </a:p>
        </p:txBody>
      </p:sp>
    </p:spTree>
    <p:extLst>
      <p:ext uri="{BB962C8B-B14F-4D97-AF65-F5344CB8AC3E}">
        <p14:creationId xmlns:p14="http://schemas.microsoft.com/office/powerpoint/2010/main" val="31322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19874">
                                            <p:txEl>
                                              <p:pRg st="0" end="0"/>
                                            </p:txEl>
                                          </p:spTgt>
                                        </p:tgtEl>
                                        <p:attrNameLst>
                                          <p:attrName>style.visibility</p:attrName>
                                        </p:attrNameLst>
                                      </p:cBhvr>
                                      <p:to>
                                        <p:strVal val="visible"/>
                                      </p:to>
                                    </p:set>
                                    <p:anim calcmode="lin" valueType="num">
                                      <p:cBhvr additive="base">
                                        <p:cTn id="7" dur="300" fill="hold"/>
                                        <p:tgtEl>
                                          <p:spTgt spid="391987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198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3919885">
                                            <p:txEl>
                                              <p:pRg st="0" end="0"/>
                                            </p:txEl>
                                          </p:spTgt>
                                        </p:tgtEl>
                                        <p:attrNameLst>
                                          <p:attrName>style.visibility</p:attrName>
                                        </p:attrNameLst>
                                      </p:cBhvr>
                                      <p:to>
                                        <p:strVal val="visible"/>
                                      </p:to>
                                    </p:set>
                                    <p:anim calcmode="lin" valueType="num">
                                      <p:cBhvr additive="base">
                                        <p:cTn id="13" dur="75" fill="hold"/>
                                        <p:tgtEl>
                                          <p:spTgt spid="3919885">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391988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3919884">
                                            <p:txEl>
                                              <p:pRg st="0" end="0"/>
                                            </p:txEl>
                                          </p:spTgt>
                                        </p:tgtEl>
                                        <p:attrNameLst>
                                          <p:attrName>style.visibility</p:attrName>
                                        </p:attrNameLst>
                                      </p:cBhvr>
                                      <p:to>
                                        <p:strVal val="visible"/>
                                      </p:to>
                                    </p:set>
                                    <p:anim calcmode="lin" valueType="num">
                                      <p:cBhvr additive="base">
                                        <p:cTn id="19" dur="75" fill="hold"/>
                                        <p:tgtEl>
                                          <p:spTgt spid="3919884">
                                            <p:txEl>
                                              <p:pRg st="0" end="0"/>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391988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3919886">
                                            <p:txEl>
                                              <p:pRg st="0" end="0"/>
                                            </p:txEl>
                                          </p:spTgt>
                                        </p:tgtEl>
                                        <p:attrNameLst>
                                          <p:attrName>style.visibility</p:attrName>
                                        </p:attrNameLst>
                                      </p:cBhvr>
                                      <p:to>
                                        <p:strVal val="visible"/>
                                      </p:to>
                                    </p:set>
                                    <p:anim calcmode="lin" valueType="num">
                                      <p:cBhvr additive="base">
                                        <p:cTn id="25" dur="75" fill="hold"/>
                                        <p:tgtEl>
                                          <p:spTgt spid="3919886">
                                            <p:txEl>
                                              <p:pRg st="0" end="0"/>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391988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iterate type="lt">
                                    <p:tmPct val="100000"/>
                                  </p:iterate>
                                  <p:childTnLst>
                                    <p:set>
                                      <p:cBhvr>
                                        <p:cTn id="30" dur="1" fill="hold">
                                          <p:stCondLst>
                                            <p:cond delay="0"/>
                                          </p:stCondLst>
                                        </p:cTn>
                                        <p:tgtEl>
                                          <p:spTgt spid="3919887">
                                            <p:txEl>
                                              <p:pRg st="0" end="0"/>
                                            </p:txEl>
                                          </p:spTgt>
                                        </p:tgtEl>
                                        <p:attrNameLst>
                                          <p:attrName>style.visibility</p:attrName>
                                        </p:attrNameLst>
                                      </p:cBhvr>
                                      <p:to>
                                        <p:strVal val="visible"/>
                                      </p:to>
                                    </p:set>
                                    <p:anim calcmode="lin" valueType="num">
                                      <p:cBhvr additive="base">
                                        <p:cTn id="31" dur="75" fill="hold"/>
                                        <p:tgtEl>
                                          <p:spTgt spid="3919887">
                                            <p:txEl>
                                              <p:pRg st="0" end="0"/>
                                            </p:txEl>
                                          </p:spTgt>
                                        </p:tgtEl>
                                        <p:attrNameLst>
                                          <p:attrName>ppt_x</p:attrName>
                                        </p:attrNameLst>
                                      </p:cBhvr>
                                      <p:tavLst>
                                        <p:tav tm="0">
                                          <p:val>
                                            <p:strVal val="1+#ppt_w/2"/>
                                          </p:val>
                                        </p:tav>
                                        <p:tav tm="100000">
                                          <p:val>
                                            <p:strVal val="#ppt_x"/>
                                          </p:val>
                                        </p:tav>
                                      </p:tavLst>
                                    </p:anim>
                                    <p:anim calcmode="lin" valueType="num">
                                      <p:cBhvr additive="base">
                                        <p:cTn id="32" dur="75" fill="hold"/>
                                        <p:tgtEl>
                                          <p:spTgt spid="391988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iterate type="wd">
                                    <p:tmPct val="100000"/>
                                  </p:iterate>
                                  <p:childTnLst>
                                    <p:set>
                                      <p:cBhvr>
                                        <p:cTn id="36" dur="1" fill="hold">
                                          <p:stCondLst>
                                            <p:cond delay="0"/>
                                          </p:stCondLst>
                                        </p:cTn>
                                        <p:tgtEl>
                                          <p:spTgt spid="3919875">
                                            <p:txEl>
                                              <p:pRg st="0" end="0"/>
                                            </p:txEl>
                                          </p:spTgt>
                                        </p:tgtEl>
                                        <p:attrNameLst>
                                          <p:attrName>style.visibility</p:attrName>
                                        </p:attrNameLst>
                                      </p:cBhvr>
                                      <p:to>
                                        <p:strVal val="visible"/>
                                      </p:to>
                                    </p:set>
                                    <p:anim calcmode="lin" valueType="num">
                                      <p:cBhvr additive="base">
                                        <p:cTn id="37" dur="300" fill="hold"/>
                                        <p:tgtEl>
                                          <p:spTgt spid="3919875">
                                            <p:txEl>
                                              <p:pRg st="0" end="0"/>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391987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iterate type="wd">
                                    <p:tmPct val="100000"/>
                                  </p:iterate>
                                  <p:childTnLst>
                                    <p:set>
                                      <p:cBhvr>
                                        <p:cTn id="42" dur="1" fill="hold">
                                          <p:stCondLst>
                                            <p:cond delay="0"/>
                                          </p:stCondLst>
                                        </p:cTn>
                                        <p:tgtEl>
                                          <p:spTgt spid="3919875">
                                            <p:txEl>
                                              <p:pRg st="1" end="1"/>
                                            </p:txEl>
                                          </p:spTgt>
                                        </p:tgtEl>
                                        <p:attrNameLst>
                                          <p:attrName>style.visibility</p:attrName>
                                        </p:attrNameLst>
                                      </p:cBhvr>
                                      <p:to>
                                        <p:strVal val="visible"/>
                                      </p:to>
                                    </p:set>
                                    <p:anim calcmode="lin" valueType="num">
                                      <p:cBhvr additive="base">
                                        <p:cTn id="43" dur="300" fill="hold"/>
                                        <p:tgtEl>
                                          <p:spTgt spid="3919875">
                                            <p:txEl>
                                              <p:pRg st="1" end="1"/>
                                            </p:txEl>
                                          </p:spTgt>
                                        </p:tgtEl>
                                        <p:attrNameLst>
                                          <p:attrName>ppt_x</p:attrName>
                                        </p:attrNameLst>
                                      </p:cBhvr>
                                      <p:tavLst>
                                        <p:tav tm="0">
                                          <p:val>
                                            <p:strVal val="#ppt_x"/>
                                          </p:val>
                                        </p:tav>
                                        <p:tav tm="100000">
                                          <p:val>
                                            <p:strVal val="#ppt_x"/>
                                          </p:val>
                                        </p:tav>
                                      </p:tavLst>
                                    </p:anim>
                                    <p:anim calcmode="lin" valueType="num">
                                      <p:cBhvr additive="base">
                                        <p:cTn id="44" dur="300" fill="hold"/>
                                        <p:tgtEl>
                                          <p:spTgt spid="391987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iterate type="wd">
                                    <p:tmPct val="100000"/>
                                  </p:iterate>
                                  <p:childTnLst>
                                    <p:set>
                                      <p:cBhvr>
                                        <p:cTn id="48" dur="1" fill="hold">
                                          <p:stCondLst>
                                            <p:cond delay="0"/>
                                          </p:stCondLst>
                                        </p:cTn>
                                        <p:tgtEl>
                                          <p:spTgt spid="3919875">
                                            <p:txEl>
                                              <p:pRg st="2" end="2"/>
                                            </p:txEl>
                                          </p:spTgt>
                                        </p:tgtEl>
                                        <p:attrNameLst>
                                          <p:attrName>style.visibility</p:attrName>
                                        </p:attrNameLst>
                                      </p:cBhvr>
                                      <p:to>
                                        <p:strVal val="visible"/>
                                      </p:to>
                                    </p:set>
                                    <p:anim calcmode="lin" valueType="num">
                                      <p:cBhvr additive="base">
                                        <p:cTn id="49" dur="300" fill="hold"/>
                                        <p:tgtEl>
                                          <p:spTgt spid="3919875">
                                            <p:txEl>
                                              <p:pRg st="2" end="2"/>
                                            </p:txEl>
                                          </p:spTgt>
                                        </p:tgtEl>
                                        <p:attrNameLst>
                                          <p:attrName>ppt_x</p:attrName>
                                        </p:attrNameLst>
                                      </p:cBhvr>
                                      <p:tavLst>
                                        <p:tav tm="0">
                                          <p:val>
                                            <p:strVal val="#ppt_x"/>
                                          </p:val>
                                        </p:tav>
                                        <p:tav tm="100000">
                                          <p:val>
                                            <p:strVal val="#ppt_x"/>
                                          </p:val>
                                        </p:tav>
                                      </p:tavLst>
                                    </p:anim>
                                    <p:anim calcmode="lin" valueType="num">
                                      <p:cBhvr additive="base">
                                        <p:cTn id="50" dur="300" fill="hold"/>
                                        <p:tgtEl>
                                          <p:spTgt spid="391987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iterate type="wd">
                                    <p:tmPct val="100000"/>
                                  </p:iterate>
                                  <p:childTnLst>
                                    <p:set>
                                      <p:cBhvr>
                                        <p:cTn id="54" dur="1" fill="hold">
                                          <p:stCondLst>
                                            <p:cond delay="0"/>
                                          </p:stCondLst>
                                        </p:cTn>
                                        <p:tgtEl>
                                          <p:spTgt spid="3919875">
                                            <p:txEl>
                                              <p:pRg st="3" end="3"/>
                                            </p:txEl>
                                          </p:spTgt>
                                        </p:tgtEl>
                                        <p:attrNameLst>
                                          <p:attrName>style.visibility</p:attrName>
                                        </p:attrNameLst>
                                      </p:cBhvr>
                                      <p:to>
                                        <p:strVal val="visible"/>
                                      </p:to>
                                    </p:set>
                                    <p:anim calcmode="lin" valueType="num">
                                      <p:cBhvr additive="base">
                                        <p:cTn id="55" dur="300" fill="hold"/>
                                        <p:tgtEl>
                                          <p:spTgt spid="3919875">
                                            <p:txEl>
                                              <p:pRg st="3" end="3"/>
                                            </p:txEl>
                                          </p:spTgt>
                                        </p:tgtEl>
                                        <p:attrNameLst>
                                          <p:attrName>ppt_x</p:attrName>
                                        </p:attrNameLst>
                                      </p:cBhvr>
                                      <p:tavLst>
                                        <p:tav tm="0">
                                          <p:val>
                                            <p:strVal val="#ppt_x"/>
                                          </p:val>
                                        </p:tav>
                                        <p:tav tm="100000">
                                          <p:val>
                                            <p:strVal val="#ppt_x"/>
                                          </p:val>
                                        </p:tav>
                                      </p:tavLst>
                                    </p:anim>
                                    <p:anim calcmode="lin" valueType="num">
                                      <p:cBhvr additive="base">
                                        <p:cTn id="56" dur="300" fill="hold"/>
                                        <p:tgtEl>
                                          <p:spTgt spid="391987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9874" grpId="0" build="p" autoUpdateAnimBg="0"/>
      <p:bldP spid="3919875" grpId="0" build="p" autoUpdateAnimBg="0"/>
      <p:bldP spid="3919884" grpId="0" build="p" autoUpdateAnimBg="0"/>
      <p:bldP spid="3919885" grpId="0" build="p" autoUpdateAnimBg="0"/>
      <p:bldP spid="3919886" grpId="0" build="p" autoUpdateAnimBg="0"/>
      <p:bldP spid="3919887"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6387-03E0-4FF9-A291-5C4823C0450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38B87E0-1EDA-41BD-AC57-1F835CE02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6542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08227" name="Rectangle 3"/>
          <p:cNvSpPr>
            <a:spLocks noGrp="1" noChangeArrowheads="1"/>
          </p:cNvSpPr>
          <p:nvPr>
            <p:ph type="body" idx="1"/>
          </p:nvPr>
        </p:nvSpPr>
        <p:spPr>
          <a:xfrm>
            <a:off x="2286000" y="1600200"/>
            <a:ext cx="7543800" cy="4191000"/>
          </a:xfrm>
        </p:spPr>
        <p:txBody>
          <a:bodyPr/>
          <a:lstStyle/>
          <a:p>
            <a:pPr>
              <a:buClr>
                <a:srgbClr val="FFFF00"/>
              </a:buClr>
              <a:buFont typeface="Wingdings" pitchFamily="2" charset="2"/>
              <a:buChar char="v"/>
            </a:pPr>
            <a:r>
              <a:rPr lang="en-US" sz="2800" dirty="0">
                <a:solidFill>
                  <a:srgbClr val="FFFFCC"/>
                </a:solidFill>
                <a:effectLst>
                  <a:outerShdw blurRad="38100" dist="38100" dir="2700000" algn="tl">
                    <a:srgbClr val="C0C0C0"/>
                  </a:outerShdw>
                </a:effectLst>
              </a:rPr>
              <a:t> </a:t>
            </a:r>
            <a:r>
              <a:rPr lang="en-US" sz="2400" dirty="0">
                <a:solidFill>
                  <a:srgbClr val="FFFFCC"/>
                </a:solidFill>
                <a:effectLst>
                  <a:outerShdw blurRad="38100" dist="38100" dir="2700000" algn="tl">
                    <a:srgbClr val="C0C0C0"/>
                  </a:outerShdw>
                </a:effectLst>
              </a:rPr>
              <a:t>“Since the words  </a:t>
            </a:r>
            <a:r>
              <a:rPr lang="en-US" sz="2400" i="1" dirty="0">
                <a:solidFill>
                  <a:srgbClr val="FFFFCC"/>
                </a:solidFill>
                <a:effectLst>
                  <a:outerShdw blurRad="38100" dist="38100" dir="2700000" algn="tl">
                    <a:srgbClr val="C0C0C0"/>
                  </a:outerShdw>
                </a:effectLst>
              </a:rPr>
              <a:t>denomination</a:t>
            </a:r>
            <a:r>
              <a:rPr lang="en-US" sz="2400" dirty="0">
                <a:solidFill>
                  <a:srgbClr val="FFFFCC"/>
                </a:solidFill>
                <a:effectLst>
                  <a:outerShdw blurRad="38100" dist="38100" dir="2700000" algn="tl">
                    <a:srgbClr val="C0C0C0"/>
                  </a:outerShdw>
                </a:effectLst>
              </a:rPr>
              <a:t> &amp; </a:t>
            </a:r>
            <a:r>
              <a:rPr lang="en-US" sz="2400" i="1" dirty="0">
                <a:solidFill>
                  <a:srgbClr val="FFFFCC"/>
                </a:solidFill>
                <a:effectLst>
                  <a:outerShdw blurRad="38100" dist="38100" dir="2700000" algn="tl">
                    <a:srgbClr val="C0C0C0"/>
                  </a:outerShdw>
                </a:effectLst>
              </a:rPr>
              <a:t>denominationalism</a:t>
            </a:r>
            <a:r>
              <a:rPr lang="en-US" sz="2400" dirty="0">
                <a:solidFill>
                  <a:srgbClr val="FFFFCC"/>
                </a:solidFill>
                <a:effectLst>
                  <a:outerShdw blurRad="38100" dist="38100" dir="2700000" algn="tl">
                    <a:srgbClr val="C0C0C0"/>
                  </a:outerShdw>
                </a:effectLst>
              </a:rPr>
              <a:t> are not found in the Bible, they must be defined from other sources.   A denominational body is defined as      </a:t>
            </a:r>
            <a:r>
              <a:rPr lang="en-US" sz="2400" i="1" dirty="0">
                <a:solidFill>
                  <a:srgbClr val="FFFFCC"/>
                </a:solidFill>
                <a:effectLst>
                  <a:outerShdw blurRad="38100" dist="38100" dir="2700000" algn="tl">
                    <a:srgbClr val="C0C0C0"/>
                  </a:outerShdw>
                </a:effectLst>
              </a:rPr>
              <a:t>‘a part of a whole or one of a series of units.’        </a:t>
            </a:r>
            <a:r>
              <a:rPr lang="en-US" sz="2400" dirty="0">
                <a:solidFill>
                  <a:srgbClr val="FFFFCC"/>
                </a:solidFill>
                <a:effectLst>
                  <a:outerShdw blurRad="38100" dist="38100" dir="2700000" algn="tl">
                    <a:srgbClr val="C0C0C0"/>
                  </a:outerShdw>
                </a:effectLst>
              </a:rPr>
              <a:t>Webster defines denominationalism as:   </a:t>
            </a:r>
            <a:r>
              <a:rPr lang="en-US" sz="2400" i="1" dirty="0">
                <a:solidFill>
                  <a:srgbClr val="FFFFCC"/>
                </a:solidFill>
                <a:effectLst>
                  <a:outerShdw blurRad="38100" dist="38100" dir="2700000" algn="tl">
                    <a:srgbClr val="C0C0C0"/>
                  </a:outerShdw>
                </a:effectLst>
              </a:rPr>
              <a:t>‘devotion to denominational principles/interests.  The emphasizing    of denominational differences to the point of being narrowly exclusive.’  ‘An act of denominating,  a value  or size of a series of values or sizes (as of money),  a religious organization whose congregations are united   in their adherence to its beliefs and practices.’ ”</a:t>
            </a:r>
            <a:r>
              <a:rPr lang="en-US" sz="2400" i="1" dirty="0">
                <a:solidFill>
                  <a:srgbClr val="FFFFFF"/>
                </a:solidFill>
              </a:rPr>
              <a:t> </a:t>
            </a:r>
          </a:p>
        </p:txBody>
      </p:sp>
      <p:sp>
        <p:nvSpPr>
          <p:cNvPr id="3508228" name="WordArt 4"/>
          <p:cNvSpPr>
            <a:spLocks noChangeArrowheads="1" noChangeShapeType="1" noTextEdit="1"/>
          </p:cNvSpPr>
          <p:nvPr/>
        </p:nvSpPr>
        <p:spPr bwMode="auto">
          <a:xfrm>
            <a:off x="2895600" y="533400"/>
            <a:ext cx="6477000" cy="1143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“Denominations Are Sinful”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by – Garland M. Robinson </a:t>
            </a:r>
          </a:p>
        </p:txBody>
      </p:sp>
      <p:sp>
        <p:nvSpPr>
          <p:cNvPr id="3508229" name="WordArt 5"/>
          <p:cNvSpPr>
            <a:spLocks noChangeArrowheads="1" noChangeShapeType="1" noTextEdit="1"/>
          </p:cNvSpPr>
          <p:nvPr/>
        </p:nvSpPr>
        <p:spPr bwMode="auto">
          <a:xfrm>
            <a:off x="8991601" y="5410200"/>
            <a:ext cx="304801"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a:t>
            </a:r>
          </a:p>
        </p:txBody>
      </p:sp>
      <p:sp>
        <p:nvSpPr>
          <p:cNvPr id="3508230" name="WordArt 6"/>
          <p:cNvSpPr>
            <a:spLocks noChangeArrowheads="1" noChangeShapeType="1" noTextEdit="1"/>
          </p:cNvSpPr>
          <p:nvPr/>
        </p:nvSpPr>
        <p:spPr bwMode="auto">
          <a:xfrm>
            <a:off x="2667000" y="5943600"/>
            <a:ext cx="6019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“Seek The Old Paths”  Newsletter   April,  2009</a:t>
            </a:r>
          </a:p>
        </p:txBody>
      </p:sp>
    </p:spTree>
    <p:extLst>
      <p:ext uri="{BB962C8B-B14F-4D97-AF65-F5344CB8AC3E}">
        <p14:creationId xmlns:p14="http://schemas.microsoft.com/office/powerpoint/2010/main" val="20886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08228"/>
                                        </p:tgtEl>
                                        <p:attrNameLst>
                                          <p:attrName>style.visibility</p:attrName>
                                        </p:attrNameLst>
                                      </p:cBhvr>
                                      <p:to>
                                        <p:strVal val="visible"/>
                                      </p:to>
                                    </p:set>
                                    <p:animEffect transition="in" filter="randombar(horizontal)">
                                      <p:cBhvr>
                                        <p:cTn id="7" dur="500"/>
                                        <p:tgtEl>
                                          <p:spTgt spid="350822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iterate type="wd">
                                    <p:tmPct val="100000"/>
                                  </p:iterate>
                                  <p:childTnLst>
                                    <p:set>
                                      <p:cBhvr>
                                        <p:cTn id="11" dur="1" fill="hold">
                                          <p:stCondLst>
                                            <p:cond delay="0"/>
                                          </p:stCondLst>
                                        </p:cTn>
                                        <p:tgtEl>
                                          <p:spTgt spid="3508227">
                                            <p:txEl>
                                              <p:pRg st="0" end="0"/>
                                            </p:txEl>
                                          </p:spTgt>
                                        </p:tgtEl>
                                        <p:attrNameLst>
                                          <p:attrName>style.visibility</p:attrName>
                                        </p:attrNameLst>
                                      </p:cBhvr>
                                      <p:to>
                                        <p:strVal val="visible"/>
                                      </p:to>
                                    </p:set>
                                    <p:anim calcmode="lin" valueType="num">
                                      <p:cBhvr>
                                        <p:cTn id="12" dur="300" fill="hold"/>
                                        <p:tgtEl>
                                          <p:spTgt spid="350822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350822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350822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350822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3508230"/>
                                        </p:tgtEl>
                                        <p:attrNameLst>
                                          <p:attrName>style.visibility</p:attrName>
                                        </p:attrNameLst>
                                      </p:cBhvr>
                                      <p:to>
                                        <p:strVal val="visible"/>
                                      </p:to>
                                    </p:set>
                                    <p:anim calcmode="lin" valueType="num">
                                      <p:cBhvr>
                                        <p:cTn id="20" dur="1000" fill="hold"/>
                                        <p:tgtEl>
                                          <p:spTgt spid="3508230"/>
                                        </p:tgtEl>
                                        <p:attrNameLst>
                                          <p:attrName>ppt_w</p:attrName>
                                        </p:attrNameLst>
                                      </p:cBhvr>
                                      <p:tavLst>
                                        <p:tav tm="0">
                                          <p:val>
                                            <p:fltVal val="0"/>
                                          </p:val>
                                        </p:tav>
                                        <p:tav tm="100000">
                                          <p:val>
                                            <p:strVal val="#ppt_w"/>
                                          </p:val>
                                        </p:tav>
                                      </p:tavLst>
                                    </p:anim>
                                    <p:anim calcmode="lin" valueType="num">
                                      <p:cBhvr>
                                        <p:cTn id="21" dur="1000" fill="hold"/>
                                        <p:tgtEl>
                                          <p:spTgt spid="3508230"/>
                                        </p:tgtEl>
                                        <p:attrNameLst>
                                          <p:attrName>ppt_h</p:attrName>
                                        </p:attrNameLst>
                                      </p:cBhvr>
                                      <p:tavLst>
                                        <p:tav tm="0">
                                          <p:val>
                                            <p:fltVal val="0"/>
                                          </p:val>
                                        </p:tav>
                                        <p:tav tm="100000">
                                          <p:val>
                                            <p:strVal val="#ppt_h"/>
                                          </p:val>
                                        </p:tav>
                                      </p:tavLst>
                                    </p:anim>
                                    <p:anim calcmode="lin" valueType="num">
                                      <p:cBhvr>
                                        <p:cTn id="22" dur="1000" fill="hold"/>
                                        <p:tgtEl>
                                          <p:spTgt spid="350823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5082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8227" grpId="0" build="p" autoUpdateAnimBg="0"/>
      <p:bldP spid="3508228" grpId="0" animBg="1"/>
      <p:bldP spid="3508230"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08227" name="Rectangle 3"/>
          <p:cNvSpPr>
            <a:spLocks noGrp="1" noChangeArrowheads="1"/>
          </p:cNvSpPr>
          <p:nvPr>
            <p:ph type="body" idx="1"/>
          </p:nvPr>
        </p:nvSpPr>
        <p:spPr>
          <a:xfrm>
            <a:off x="2133600" y="1752600"/>
            <a:ext cx="7924800" cy="4038600"/>
          </a:xfrm>
        </p:spPr>
        <p:txBody>
          <a:bodyPr/>
          <a:lstStyle/>
          <a:p>
            <a:pPr>
              <a:buClr>
                <a:srgbClr val="FFFF00"/>
              </a:buClr>
              <a:buFont typeface="Wingdings" pitchFamily="2" charset="2"/>
              <a:buChar char="v"/>
            </a:pPr>
            <a:r>
              <a:rPr lang="en-US" sz="2800" dirty="0">
                <a:solidFill>
                  <a:srgbClr val="FFFFCC"/>
                </a:solidFill>
                <a:effectLst>
                  <a:outerShdw blurRad="38100" dist="38100" dir="2700000" algn="tl">
                    <a:srgbClr val="C0C0C0"/>
                  </a:outerShdw>
                </a:effectLst>
              </a:rPr>
              <a:t> </a:t>
            </a:r>
            <a:r>
              <a:rPr lang="en-US" sz="2400" dirty="0">
                <a:solidFill>
                  <a:srgbClr val="FFFFCC"/>
                </a:solidFill>
                <a:effectLst>
                  <a:outerShdw blurRad="38100" dist="38100" dir="2700000" algn="tl">
                    <a:srgbClr val="C0C0C0"/>
                  </a:outerShdw>
                </a:effectLst>
              </a:rPr>
              <a:t>“A quarter is a denomination (a part ) of a dollar,  but not the whole dollar. Each denominational church claims to be  a part of the whole, but not the whole church. Many sincere and devoted people are involved in denominationalism.  They are trying to go to Heaven and expect to get there in and through a denominational church.”</a:t>
            </a:r>
          </a:p>
          <a:p>
            <a:pPr>
              <a:buClr>
                <a:srgbClr val="FFFF00"/>
              </a:buClr>
              <a:buFont typeface="Wingdings" pitchFamily="2" charset="2"/>
              <a:buChar char="v"/>
            </a:pPr>
            <a:r>
              <a:rPr lang="en-US" sz="2400" dirty="0">
                <a:solidFill>
                  <a:srgbClr val="FFFFCC"/>
                </a:solidFill>
                <a:effectLst>
                  <a:outerShdw blurRad="38100" dist="38100" dir="2700000" algn="tl">
                    <a:srgbClr val="C0C0C0"/>
                  </a:outerShdw>
                </a:effectLst>
              </a:rPr>
              <a:t>“A most appropriate question to ask  is: are denominational churches just different ways of going to Heaven?  </a:t>
            </a:r>
            <a:r>
              <a:rPr lang="en-US" sz="2400" b="1" dirty="0">
                <a:solidFill>
                  <a:srgbClr val="FFFFCC"/>
                </a:solidFill>
                <a:effectLst>
                  <a:outerShdw blurRad="38100" dist="38100" dir="2700000" algn="tl">
                    <a:srgbClr val="C0C0C0"/>
                  </a:outerShdw>
                </a:effectLst>
              </a:rPr>
              <a:t>No they are not. </a:t>
            </a:r>
            <a:r>
              <a:rPr lang="en-US" sz="2400" dirty="0">
                <a:solidFill>
                  <a:srgbClr val="FFFFCC"/>
                </a:solidFill>
                <a:effectLst>
                  <a:outerShdw blurRad="38100" dist="38100" dir="2700000" algn="tl">
                    <a:srgbClr val="C0C0C0"/>
                  </a:outerShdw>
                </a:effectLst>
              </a:rPr>
              <a:t>The Bible teaches that denominationalism is wrong and sinful.  God’s  word condemns denominationalism,  which is division.”</a:t>
            </a:r>
            <a:endParaRPr lang="en-US" sz="2400" i="1" dirty="0">
              <a:solidFill>
                <a:srgbClr val="FFFFFF"/>
              </a:solidFill>
            </a:endParaRPr>
          </a:p>
        </p:txBody>
      </p:sp>
      <p:sp>
        <p:nvSpPr>
          <p:cNvPr id="3508228" name="WordArt 4"/>
          <p:cNvSpPr>
            <a:spLocks noChangeArrowheads="1" noChangeShapeType="1" noTextEdit="1"/>
          </p:cNvSpPr>
          <p:nvPr/>
        </p:nvSpPr>
        <p:spPr bwMode="auto">
          <a:xfrm>
            <a:off x="2895600" y="533400"/>
            <a:ext cx="6477000" cy="1143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“Denominations Are Sinful”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by – Garland M. Robinson </a:t>
            </a:r>
          </a:p>
        </p:txBody>
      </p:sp>
      <p:sp>
        <p:nvSpPr>
          <p:cNvPr id="3508229" name="WordArt 5"/>
          <p:cNvSpPr>
            <a:spLocks noChangeArrowheads="1" noChangeShapeType="1" noTextEdit="1"/>
          </p:cNvSpPr>
          <p:nvPr/>
        </p:nvSpPr>
        <p:spPr bwMode="auto">
          <a:xfrm flipH="1">
            <a:off x="4953000" y="5638800"/>
            <a:ext cx="6096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a:t>
            </a:r>
          </a:p>
        </p:txBody>
      </p:sp>
      <p:sp>
        <p:nvSpPr>
          <p:cNvPr id="3508230" name="WordArt 6"/>
          <p:cNvSpPr>
            <a:spLocks noChangeArrowheads="1" noChangeShapeType="1" noTextEdit="1"/>
          </p:cNvSpPr>
          <p:nvPr/>
        </p:nvSpPr>
        <p:spPr bwMode="auto">
          <a:xfrm>
            <a:off x="2667000" y="6019800"/>
            <a:ext cx="6019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“Seek The Old Paths”  Newsletter   April,  2009</a:t>
            </a:r>
          </a:p>
        </p:txBody>
      </p:sp>
    </p:spTree>
    <p:extLst>
      <p:ext uri="{BB962C8B-B14F-4D97-AF65-F5344CB8AC3E}">
        <p14:creationId xmlns:p14="http://schemas.microsoft.com/office/powerpoint/2010/main" val="228179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08228"/>
                                        </p:tgtEl>
                                        <p:attrNameLst>
                                          <p:attrName>style.visibility</p:attrName>
                                        </p:attrNameLst>
                                      </p:cBhvr>
                                      <p:to>
                                        <p:strVal val="visible"/>
                                      </p:to>
                                    </p:set>
                                    <p:animEffect transition="in" filter="randombar(horizontal)">
                                      <p:cBhvr>
                                        <p:cTn id="7" dur="500"/>
                                        <p:tgtEl>
                                          <p:spTgt spid="350822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iterate type="wd">
                                    <p:tmPct val="100000"/>
                                  </p:iterate>
                                  <p:childTnLst>
                                    <p:set>
                                      <p:cBhvr>
                                        <p:cTn id="11" dur="1" fill="hold">
                                          <p:stCondLst>
                                            <p:cond delay="0"/>
                                          </p:stCondLst>
                                        </p:cTn>
                                        <p:tgtEl>
                                          <p:spTgt spid="3508227">
                                            <p:txEl>
                                              <p:pRg st="0" end="0"/>
                                            </p:txEl>
                                          </p:spTgt>
                                        </p:tgtEl>
                                        <p:attrNameLst>
                                          <p:attrName>style.visibility</p:attrName>
                                        </p:attrNameLst>
                                      </p:cBhvr>
                                      <p:to>
                                        <p:strVal val="visible"/>
                                      </p:to>
                                    </p:set>
                                    <p:anim calcmode="lin" valueType="num">
                                      <p:cBhvr>
                                        <p:cTn id="12" dur="300" fill="hold"/>
                                        <p:tgtEl>
                                          <p:spTgt spid="350822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350822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350822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350822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528" fill="hold" grpId="0" nodeType="clickEffect">
                                  <p:stCondLst>
                                    <p:cond delay="0"/>
                                  </p:stCondLst>
                                  <p:iterate type="wd">
                                    <p:tmPct val="100000"/>
                                  </p:iterate>
                                  <p:childTnLst>
                                    <p:set>
                                      <p:cBhvr>
                                        <p:cTn id="19" dur="1" fill="hold">
                                          <p:stCondLst>
                                            <p:cond delay="0"/>
                                          </p:stCondLst>
                                        </p:cTn>
                                        <p:tgtEl>
                                          <p:spTgt spid="3508227">
                                            <p:txEl>
                                              <p:pRg st="1" end="1"/>
                                            </p:txEl>
                                          </p:spTgt>
                                        </p:tgtEl>
                                        <p:attrNameLst>
                                          <p:attrName>style.visibility</p:attrName>
                                        </p:attrNameLst>
                                      </p:cBhvr>
                                      <p:to>
                                        <p:strVal val="visible"/>
                                      </p:to>
                                    </p:set>
                                    <p:anim calcmode="lin" valueType="num">
                                      <p:cBhvr>
                                        <p:cTn id="20" dur="300" fill="hold"/>
                                        <p:tgtEl>
                                          <p:spTgt spid="3508227">
                                            <p:txEl>
                                              <p:pRg st="1" end="1"/>
                                            </p:txEl>
                                          </p:spTgt>
                                        </p:tgtEl>
                                        <p:attrNameLst>
                                          <p:attrName>ppt_w</p:attrName>
                                        </p:attrNameLst>
                                      </p:cBhvr>
                                      <p:tavLst>
                                        <p:tav tm="0">
                                          <p:val>
                                            <p:fltVal val="0"/>
                                          </p:val>
                                        </p:tav>
                                        <p:tav tm="100000">
                                          <p:val>
                                            <p:strVal val="#ppt_w"/>
                                          </p:val>
                                        </p:tav>
                                      </p:tavLst>
                                    </p:anim>
                                    <p:anim calcmode="lin" valueType="num">
                                      <p:cBhvr>
                                        <p:cTn id="21" dur="300" fill="hold"/>
                                        <p:tgtEl>
                                          <p:spTgt spid="3508227">
                                            <p:txEl>
                                              <p:pRg st="1" end="1"/>
                                            </p:txEl>
                                          </p:spTgt>
                                        </p:tgtEl>
                                        <p:attrNameLst>
                                          <p:attrName>ppt_h</p:attrName>
                                        </p:attrNameLst>
                                      </p:cBhvr>
                                      <p:tavLst>
                                        <p:tav tm="0">
                                          <p:val>
                                            <p:fltVal val="0"/>
                                          </p:val>
                                        </p:tav>
                                        <p:tav tm="100000">
                                          <p:val>
                                            <p:strVal val="#ppt_h"/>
                                          </p:val>
                                        </p:tav>
                                      </p:tavLst>
                                    </p:anim>
                                    <p:anim calcmode="lin" valueType="num">
                                      <p:cBhvr>
                                        <p:cTn id="22" dur="300" fill="hold"/>
                                        <p:tgtEl>
                                          <p:spTgt spid="3508227">
                                            <p:txEl>
                                              <p:pRg st="1" end="1"/>
                                            </p:txEl>
                                          </p:spTgt>
                                        </p:tgtEl>
                                        <p:attrNameLst>
                                          <p:attrName>ppt_x</p:attrName>
                                        </p:attrNameLst>
                                      </p:cBhvr>
                                      <p:tavLst>
                                        <p:tav tm="0">
                                          <p:val>
                                            <p:fltVal val="0.5"/>
                                          </p:val>
                                        </p:tav>
                                        <p:tav tm="100000">
                                          <p:val>
                                            <p:strVal val="#ppt_x"/>
                                          </p:val>
                                        </p:tav>
                                      </p:tavLst>
                                    </p:anim>
                                    <p:anim calcmode="lin" valueType="num">
                                      <p:cBhvr>
                                        <p:cTn id="23" dur="300" fill="hold"/>
                                        <p:tgtEl>
                                          <p:spTgt spid="3508227">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3508230"/>
                                        </p:tgtEl>
                                        <p:attrNameLst>
                                          <p:attrName>style.visibility</p:attrName>
                                        </p:attrNameLst>
                                      </p:cBhvr>
                                      <p:to>
                                        <p:strVal val="visible"/>
                                      </p:to>
                                    </p:set>
                                    <p:anim calcmode="lin" valueType="num">
                                      <p:cBhvr>
                                        <p:cTn id="28" dur="1000" fill="hold"/>
                                        <p:tgtEl>
                                          <p:spTgt spid="3508230"/>
                                        </p:tgtEl>
                                        <p:attrNameLst>
                                          <p:attrName>ppt_w</p:attrName>
                                        </p:attrNameLst>
                                      </p:cBhvr>
                                      <p:tavLst>
                                        <p:tav tm="0">
                                          <p:val>
                                            <p:fltVal val="0"/>
                                          </p:val>
                                        </p:tav>
                                        <p:tav tm="100000">
                                          <p:val>
                                            <p:strVal val="#ppt_w"/>
                                          </p:val>
                                        </p:tav>
                                      </p:tavLst>
                                    </p:anim>
                                    <p:anim calcmode="lin" valueType="num">
                                      <p:cBhvr>
                                        <p:cTn id="29" dur="1000" fill="hold"/>
                                        <p:tgtEl>
                                          <p:spTgt spid="3508230"/>
                                        </p:tgtEl>
                                        <p:attrNameLst>
                                          <p:attrName>ppt_h</p:attrName>
                                        </p:attrNameLst>
                                      </p:cBhvr>
                                      <p:tavLst>
                                        <p:tav tm="0">
                                          <p:val>
                                            <p:fltVal val="0"/>
                                          </p:val>
                                        </p:tav>
                                        <p:tav tm="100000">
                                          <p:val>
                                            <p:strVal val="#ppt_h"/>
                                          </p:val>
                                        </p:tav>
                                      </p:tavLst>
                                    </p:anim>
                                    <p:anim calcmode="lin" valueType="num">
                                      <p:cBhvr>
                                        <p:cTn id="30" dur="1000" fill="hold"/>
                                        <p:tgtEl>
                                          <p:spTgt spid="350823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5082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8227" grpId="0" build="p" autoUpdateAnimBg="0"/>
      <p:bldP spid="3508228" grpId="0" animBg="1"/>
      <p:bldP spid="3508230"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08227" name="Rectangle 3"/>
          <p:cNvSpPr>
            <a:spLocks noGrp="1" noChangeArrowheads="1"/>
          </p:cNvSpPr>
          <p:nvPr>
            <p:ph type="body" idx="1"/>
          </p:nvPr>
        </p:nvSpPr>
        <p:spPr>
          <a:xfrm>
            <a:off x="2286000" y="1600200"/>
            <a:ext cx="7543800" cy="4191000"/>
          </a:xfrm>
        </p:spPr>
        <p:txBody>
          <a:bodyPr/>
          <a:lstStyle/>
          <a:p>
            <a:pPr>
              <a:buClr>
                <a:srgbClr val="FFFF00"/>
              </a:buClr>
              <a:buFont typeface="Wingdings" pitchFamily="2" charset="2"/>
              <a:buChar char="v"/>
            </a:pPr>
            <a:r>
              <a:rPr lang="en-US" sz="2800" dirty="0">
                <a:solidFill>
                  <a:srgbClr val="FFFFCC"/>
                </a:solidFill>
                <a:effectLst>
                  <a:outerShdw blurRad="38100" dist="38100" dir="2700000" algn="tl">
                    <a:srgbClr val="C0C0C0"/>
                  </a:outerShdw>
                </a:effectLst>
              </a:rPr>
              <a:t> </a:t>
            </a:r>
            <a:r>
              <a:rPr lang="en-US" sz="2400" dirty="0">
                <a:solidFill>
                  <a:srgbClr val="FFFFCC"/>
                </a:solidFill>
                <a:effectLst>
                  <a:outerShdw blurRad="38100" dist="38100" dir="2700000" algn="tl">
                    <a:srgbClr val="C0C0C0"/>
                  </a:outerShdw>
                </a:effectLst>
              </a:rPr>
              <a:t>“Denominationalism contradicts  and condemns the Lord’s Prayer for unity.  On the night in which Jesus  was betrayed,  He prayed for His apostles,  saying…        ‘ Neither pray I for these alone, but for them also which shall believe on me through their word;   That they all may be </a:t>
            </a:r>
            <a:r>
              <a:rPr lang="en-US" sz="2400" b="1" dirty="0">
                <a:solidFill>
                  <a:srgbClr val="FFFF00"/>
                </a:solidFill>
                <a:effectLst>
                  <a:outerShdw blurRad="38100" dist="38100" dir="2700000" algn="tl">
                    <a:srgbClr val="C0C0C0"/>
                  </a:outerShdw>
                </a:effectLst>
              </a:rPr>
              <a:t>one</a:t>
            </a:r>
            <a:r>
              <a:rPr lang="en-US" sz="2400" dirty="0">
                <a:solidFill>
                  <a:srgbClr val="FFFFCC"/>
                </a:solidFill>
                <a:effectLst>
                  <a:outerShdw blurRad="38100" dist="38100" dir="2700000" algn="tl">
                    <a:srgbClr val="C0C0C0"/>
                  </a:outerShdw>
                </a:effectLst>
              </a:rPr>
              <a:t>;  as thou,  Father,  art in me,  and I in thee,  that they also may be </a:t>
            </a:r>
            <a:r>
              <a:rPr lang="en-US" sz="2400" b="1" dirty="0">
                <a:solidFill>
                  <a:srgbClr val="FFFF00"/>
                </a:solidFill>
                <a:effectLst>
                  <a:outerShdw blurRad="38100" dist="38100" dir="2700000" algn="tl">
                    <a:srgbClr val="C0C0C0"/>
                  </a:outerShdw>
                </a:effectLst>
              </a:rPr>
              <a:t>one</a:t>
            </a:r>
            <a:r>
              <a:rPr lang="en-US" sz="2400" dirty="0">
                <a:solidFill>
                  <a:srgbClr val="FFFFCC"/>
                </a:solidFill>
                <a:effectLst>
                  <a:outerShdw blurRad="38100" dist="38100" dir="2700000" algn="tl">
                    <a:srgbClr val="C0C0C0"/>
                  </a:outerShdw>
                </a:effectLst>
              </a:rPr>
              <a:t> in us:  that the world may believe that thou hast sent me.  And the glory which  thou </a:t>
            </a:r>
            <a:r>
              <a:rPr lang="en-US" sz="2400" dirty="0" err="1">
                <a:solidFill>
                  <a:srgbClr val="FFFFCC"/>
                </a:solidFill>
                <a:effectLst>
                  <a:outerShdw blurRad="38100" dist="38100" dir="2700000" algn="tl">
                    <a:srgbClr val="C0C0C0"/>
                  </a:outerShdw>
                </a:effectLst>
              </a:rPr>
              <a:t>gavest</a:t>
            </a:r>
            <a:r>
              <a:rPr lang="en-US" sz="2400" dirty="0">
                <a:solidFill>
                  <a:srgbClr val="FFFFCC"/>
                </a:solidFill>
                <a:effectLst>
                  <a:outerShdw blurRad="38100" dist="38100" dir="2700000" algn="tl">
                    <a:srgbClr val="C0C0C0"/>
                  </a:outerShdw>
                </a:effectLst>
              </a:rPr>
              <a:t> me I have given them; that they may be </a:t>
            </a:r>
            <a:r>
              <a:rPr lang="en-US" sz="2400" b="1" dirty="0">
                <a:solidFill>
                  <a:srgbClr val="FFFF00"/>
                </a:solidFill>
                <a:effectLst>
                  <a:outerShdw blurRad="38100" dist="38100" dir="2700000" algn="tl">
                    <a:srgbClr val="C0C0C0"/>
                  </a:outerShdw>
                </a:effectLst>
              </a:rPr>
              <a:t>one</a:t>
            </a:r>
            <a:r>
              <a:rPr lang="en-US" sz="2400" dirty="0">
                <a:solidFill>
                  <a:srgbClr val="FFFFCC"/>
                </a:solidFill>
                <a:effectLst>
                  <a:outerShdw blurRad="38100" dist="38100" dir="2700000" algn="tl">
                    <a:srgbClr val="C0C0C0"/>
                  </a:outerShdw>
                </a:effectLst>
              </a:rPr>
              <a:t>,  even as we are </a:t>
            </a:r>
            <a:r>
              <a:rPr lang="en-US" sz="2400" b="1" dirty="0">
                <a:solidFill>
                  <a:srgbClr val="FFFF00"/>
                </a:solidFill>
                <a:effectLst>
                  <a:outerShdw blurRad="38100" dist="38100" dir="2700000" algn="tl">
                    <a:srgbClr val="C0C0C0"/>
                  </a:outerShdw>
                </a:effectLst>
              </a:rPr>
              <a:t>one</a:t>
            </a:r>
            <a:r>
              <a:rPr lang="en-US" sz="2400" dirty="0">
                <a:solidFill>
                  <a:srgbClr val="FFFFCC"/>
                </a:solidFill>
                <a:effectLst>
                  <a:outerShdw blurRad="38100" dist="38100" dir="2700000" algn="tl">
                    <a:srgbClr val="C0C0C0"/>
                  </a:outerShdw>
                </a:effectLst>
              </a:rPr>
              <a:t>:  I in them, and thou in me, that they may be made perfect in </a:t>
            </a:r>
            <a:r>
              <a:rPr lang="en-US" sz="2400" b="1" dirty="0">
                <a:solidFill>
                  <a:srgbClr val="FFFF00"/>
                </a:solidFill>
                <a:effectLst>
                  <a:outerShdw blurRad="38100" dist="38100" dir="2700000" algn="tl">
                    <a:srgbClr val="C0C0C0"/>
                  </a:outerShdw>
                </a:effectLst>
              </a:rPr>
              <a:t>one</a:t>
            </a:r>
            <a:r>
              <a:rPr lang="en-US" sz="2400" dirty="0">
                <a:solidFill>
                  <a:srgbClr val="FFFFCC"/>
                </a:solidFill>
                <a:effectLst>
                  <a:outerShdw blurRad="38100" dist="38100" dir="2700000" algn="tl">
                    <a:srgbClr val="C0C0C0"/>
                  </a:outerShdw>
                </a:effectLst>
              </a:rPr>
              <a:t>.” {JOHN 17:  20 – 23}</a:t>
            </a:r>
            <a:endParaRPr lang="en-US" sz="2400" i="1" dirty="0">
              <a:solidFill>
                <a:srgbClr val="FFFFFF"/>
              </a:solidFill>
            </a:endParaRPr>
          </a:p>
        </p:txBody>
      </p:sp>
      <p:sp>
        <p:nvSpPr>
          <p:cNvPr id="3508228" name="WordArt 4"/>
          <p:cNvSpPr>
            <a:spLocks noChangeArrowheads="1" noChangeShapeType="1" noTextEdit="1"/>
          </p:cNvSpPr>
          <p:nvPr/>
        </p:nvSpPr>
        <p:spPr bwMode="auto">
          <a:xfrm>
            <a:off x="2895600" y="533400"/>
            <a:ext cx="6477000" cy="1143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“Denominations Are Sinful”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by – Garland M. Robinson </a:t>
            </a:r>
          </a:p>
        </p:txBody>
      </p:sp>
      <p:sp>
        <p:nvSpPr>
          <p:cNvPr id="3508229" name="WordArt 5"/>
          <p:cNvSpPr>
            <a:spLocks noChangeArrowheads="1" noChangeShapeType="1" noTextEdit="1"/>
          </p:cNvSpPr>
          <p:nvPr/>
        </p:nvSpPr>
        <p:spPr bwMode="auto">
          <a:xfrm>
            <a:off x="8991601" y="5410200"/>
            <a:ext cx="304801"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a:t>
            </a:r>
          </a:p>
        </p:txBody>
      </p:sp>
      <p:sp>
        <p:nvSpPr>
          <p:cNvPr id="3508230" name="WordArt 6"/>
          <p:cNvSpPr>
            <a:spLocks noChangeArrowheads="1" noChangeShapeType="1" noTextEdit="1"/>
          </p:cNvSpPr>
          <p:nvPr/>
        </p:nvSpPr>
        <p:spPr bwMode="auto">
          <a:xfrm>
            <a:off x="2667000" y="5867400"/>
            <a:ext cx="6248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“Seek The Old Paths”  Newsletter   April,  2009</a:t>
            </a:r>
          </a:p>
        </p:txBody>
      </p:sp>
    </p:spTree>
    <p:extLst>
      <p:ext uri="{BB962C8B-B14F-4D97-AF65-F5344CB8AC3E}">
        <p14:creationId xmlns:p14="http://schemas.microsoft.com/office/powerpoint/2010/main" val="139586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08228"/>
                                        </p:tgtEl>
                                        <p:attrNameLst>
                                          <p:attrName>style.visibility</p:attrName>
                                        </p:attrNameLst>
                                      </p:cBhvr>
                                      <p:to>
                                        <p:strVal val="visible"/>
                                      </p:to>
                                    </p:set>
                                    <p:animEffect transition="in" filter="randombar(horizontal)">
                                      <p:cBhvr>
                                        <p:cTn id="7" dur="500"/>
                                        <p:tgtEl>
                                          <p:spTgt spid="350822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iterate type="wd">
                                    <p:tmPct val="100000"/>
                                  </p:iterate>
                                  <p:childTnLst>
                                    <p:set>
                                      <p:cBhvr>
                                        <p:cTn id="11" dur="1" fill="hold">
                                          <p:stCondLst>
                                            <p:cond delay="0"/>
                                          </p:stCondLst>
                                        </p:cTn>
                                        <p:tgtEl>
                                          <p:spTgt spid="3508227">
                                            <p:txEl>
                                              <p:pRg st="0" end="0"/>
                                            </p:txEl>
                                          </p:spTgt>
                                        </p:tgtEl>
                                        <p:attrNameLst>
                                          <p:attrName>style.visibility</p:attrName>
                                        </p:attrNameLst>
                                      </p:cBhvr>
                                      <p:to>
                                        <p:strVal val="visible"/>
                                      </p:to>
                                    </p:set>
                                    <p:anim calcmode="lin" valueType="num">
                                      <p:cBhvr>
                                        <p:cTn id="12" dur="300" fill="hold"/>
                                        <p:tgtEl>
                                          <p:spTgt spid="350822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350822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350822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350822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3508230"/>
                                        </p:tgtEl>
                                        <p:attrNameLst>
                                          <p:attrName>style.visibility</p:attrName>
                                        </p:attrNameLst>
                                      </p:cBhvr>
                                      <p:to>
                                        <p:strVal val="visible"/>
                                      </p:to>
                                    </p:set>
                                    <p:anim calcmode="lin" valueType="num">
                                      <p:cBhvr>
                                        <p:cTn id="20" dur="1000" fill="hold"/>
                                        <p:tgtEl>
                                          <p:spTgt spid="3508230"/>
                                        </p:tgtEl>
                                        <p:attrNameLst>
                                          <p:attrName>ppt_w</p:attrName>
                                        </p:attrNameLst>
                                      </p:cBhvr>
                                      <p:tavLst>
                                        <p:tav tm="0">
                                          <p:val>
                                            <p:fltVal val="0"/>
                                          </p:val>
                                        </p:tav>
                                        <p:tav tm="100000">
                                          <p:val>
                                            <p:strVal val="#ppt_w"/>
                                          </p:val>
                                        </p:tav>
                                      </p:tavLst>
                                    </p:anim>
                                    <p:anim calcmode="lin" valueType="num">
                                      <p:cBhvr>
                                        <p:cTn id="21" dur="1000" fill="hold"/>
                                        <p:tgtEl>
                                          <p:spTgt spid="3508230"/>
                                        </p:tgtEl>
                                        <p:attrNameLst>
                                          <p:attrName>ppt_h</p:attrName>
                                        </p:attrNameLst>
                                      </p:cBhvr>
                                      <p:tavLst>
                                        <p:tav tm="0">
                                          <p:val>
                                            <p:fltVal val="0"/>
                                          </p:val>
                                        </p:tav>
                                        <p:tav tm="100000">
                                          <p:val>
                                            <p:strVal val="#ppt_h"/>
                                          </p:val>
                                        </p:tav>
                                      </p:tavLst>
                                    </p:anim>
                                    <p:anim calcmode="lin" valueType="num">
                                      <p:cBhvr>
                                        <p:cTn id="22" dur="1000" fill="hold"/>
                                        <p:tgtEl>
                                          <p:spTgt spid="350823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5082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8227" grpId="0" build="p" autoUpdateAnimBg="0"/>
      <p:bldP spid="3508228" grpId="0" animBg="1"/>
      <p:bldP spid="350823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42402" name="Rectangle 2">
            <a:extLst>
              <a:ext uri="{FF2B5EF4-FFF2-40B4-BE49-F238E27FC236}">
                <a16:creationId xmlns:a16="http://schemas.microsoft.com/office/drawing/2014/main" id="{D8EF6620-F376-4538-9833-75AD89AE89F8}"/>
              </a:ext>
            </a:extLst>
          </p:cNvPr>
          <p:cNvSpPr>
            <a:spLocks noGrp="1" noChangeArrowheads="1"/>
          </p:cNvSpPr>
          <p:nvPr>
            <p:ph type="title"/>
          </p:nvPr>
        </p:nvSpPr>
        <p:spPr>
          <a:xfrm>
            <a:off x="1905000" y="533400"/>
            <a:ext cx="8305800" cy="609600"/>
          </a:xfrm>
        </p:spPr>
        <p:txBody>
          <a:bodyPr/>
          <a:lstStyle/>
          <a:p>
            <a:pPr eaLnBrk="1" hangingPunct="1">
              <a:defRPr/>
            </a:pPr>
            <a:r>
              <a:rPr lang="en-US" sz="3600" u="sng" dirty="0">
                <a:solidFill>
                  <a:schemeClr val="accent1"/>
                </a:solidFill>
                <a:effectLst>
                  <a:outerShdw blurRad="38100" dist="38100" dir="2700000" algn="tl">
                    <a:srgbClr val="C0C0C0"/>
                  </a:outerShdw>
                </a:effectLst>
                <a:latin typeface="Calligrapher" pitchFamily="2" charset="0"/>
              </a:rPr>
              <a:t>BELIEFS RECEIVED &amp; LEARNED RELIGION: </a:t>
            </a:r>
          </a:p>
        </p:txBody>
      </p:sp>
      <p:sp>
        <p:nvSpPr>
          <p:cNvPr id="3942403" name="Rectangle 3">
            <a:extLst>
              <a:ext uri="{FF2B5EF4-FFF2-40B4-BE49-F238E27FC236}">
                <a16:creationId xmlns:a16="http://schemas.microsoft.com/office/drawing/2014/main" id="{D92BCC54-C360-4A9C-8372-EC15D04788D4}"/>
              </a:ext>
            </a:extLst>
          </p:cNvPr>
          <p:cNvSpPr>
            <a:spLocks noGrp="1" noChangeArrowheads="1"/>
          </p:cNvSpPr>
          <p:nvPr>
            <p:ph type="body" idx="1"/>
          </p:nvPr>
        </p:nvSpPr>
        <p:spPr>
          <a:xfrm>
            <a:off x="2057400" y="1143000"/>
            <a:ext cx="8153400" cy="5334000"/>
          </a:xfrm>
        </p:spPr>
        <p:txBody>
          <a:bodyPr/>
          <a:lstStyle/>
          <a:p>
            <a:pPr eaLnBrk="1" hangingPunct="1">
              <a:lnSpc>
                <a:spcPct val="90000"/>
              </a:lnSpc>
              <a:buFontTx/>
              <a:buBlip>
                <a:blip r:embed="rId4"/>
              </a:buBlip>
              <a:defRPr/>
            </a:pPr>
            <a:r>
              <a:rPr lang="en-US" sz="2800" b="1" dirty="0">
                <a:solidFill>
                  <a:srgbClr val="FFFF99"/>
                </a:solidFill>
                <a:effectLst>
                  <a:outerShdw blurRad="38100" dist="38100" dir="2700000" algn="tl">
                    <a:srgbClr val="C0C0C0"/>
                  </a:outerShdw>
                </a:effectLst>
              </a:rPr>
              <a:t> “If the source of our learning is corrupt,  our learning will be no better!  It’s not enough to be taught.  We must concern ourselves with where and by whom we were taught – 2 Tim. 1:5.  In order for one’s religion to be learned, there must be a process of teaching, learning,  and knowing.  Concerning Christianity – we are taught of God   &amp; learned of the Father – John 6: 44, 45.  As Christians ,  we should ask ourselves why we believe as we do.  Where did we learn it?  We should be able to go to the scriptures and say, ‘Here is why I believe as I do.  I learned it from  the Bible!’”    - -   Marlin Kilpatrick</a:t>
            </a:r>
            <a:endParaRPr lang="en-US" b="1" dirty="0">
              <a:solidFill>
                <a:srgbClr val="FFFF99"/>
              </a:solidFill>
              <a:effectLst>
                <a:outerShdw blurRad="38100" dist="38100" dir="2700000" algn="tl">
                  <a:srgbClr val="C0C0C0"/>
                </a:outerShdw>
              </a:effectLst>
            </a:endParaRPr>
          </a:p>
          <a:p>
            <a:pPr eaLnBrk="1" hangingPunct="1">
              <a:lnSpc>
                <a:spcPct val="90000"/>
              </a:lnSpc>
              <a:buFontTx/>
              <a:buNone/>
              <a:defRPr/>
            </a:pPr>
            <a:r>
              <a:rPr lang="en-US" b="1" dirty="0">
                <a:solidFill>
                  <a:srgbClr val="FFFF99"/>
                </a:solidFill>
                <a:effectLst>
                  <a:outerShdw blurRad="38100" dist="38100" dir="2700000" algn="tl">
                    <a:srgbClr val="C0C0C0"/>
                  </a:outerShdw>
                </a:effectLst>
              </a:rPr>
              <a:t> </a:t>
            </a:r>
            <a:endParaRPr lang="en-US" sz="4000" dirty="0"/>
          </a:p>
        </p:txBody>
      </p:sp>
    </p:spTree>
    <p:extLst>
      <p:ext uri="{BB962C8B-B14F-4D97-AF65-F5344CB8AC3E}">
        <p14:creationId xmlns:p14="http://schemas.microsoft.com/office/powerpoint/2010/main" val="2443169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42402">
                                            <p:txEl>
                                              <p:pRg st="0" end="0"/>
                                            </p:txEl>
                                          </p:spTgt>
                                        </p:tgtEl>
                                        <p:attrNameLst>
                                          <p:attrName>style.visibility</p:attrName>
                                        </p:attrNameLst>
                                      </p:cBhvr>
                                      <p:to>
                                        <p:strVal val="visible"/>
                                      </p:to>
                                    </p:set>
                                    <p:anim calcmode="lin" valueType="num">
                                      <p:cBhvr additive="base">
                                        <p:cTn id="7" dur="300" fill="hold"/>
                                        <p:tgtEl>
                                          <p:spTgt spid="39424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424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3942403">
                                            <p:txEl>
                                              <p:pRg st="0" end="0"/>
                                            </p:txEl>
                                          </p:spTgt>
                                        </p:tgtEl>
                                        <p:attrNameLst>
                                          <p:attrName>style.visibility</p:attrName>
                                        </p:attrNameLst>
                                      </p:cBhvr>
                                      <p:to>
                                        <p:strVal val="visible"/>
                                      </p:to>
                                    </p:set>
                                    <p:anim calcmode="lin" valueType="num">
                                      <p:cBhvr>
                                        <p:cTn id="13" dur="300" fill="hold"/>
                                        <p:tgtEl>
                                          <p:spTgt spid="394240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39424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iterate type="wd">
                                    <p:tmPct val="100000"/>
                                  </p:iterate>
                                  <p:childTnLst>
                                    <p:set>
                                      <p:cBhvr>
                                        <p:cTn id="18" dur="1" fill="hold">
                                          <p:stCondLst>
                                            <p:cond delay="0"/>
                                          </p:stCondLst>
                                        </p:cTn>
                                        <p:tgtEl>
                                          <p:spTgt spid="3942403">
                                            <p:txEl>
                                              <p:pRg st="1" end="1"/>
                                            </p:txEl>
                                          </p:spTgt>
                                        </p:tgtEl>
                                        <p:attrNameLst>
                                          <p:attrName>style.visibility</p:attrName>
                                        </p:attrNameLst>
                                      </p:cBhvr>
                                      <p:to>
                                        <p:strVal val="visible"/>
                                      </p:to>
                                    </p:set>
                                    <p:anim calcmode="lin" valueType="num">
                                      <p:cBhvr>
                                        <p:cTn id="19" dur="300" fill="hold"/>
                                        <p:tgtEl>
                                          <p:spTgt spid="3942403">
                                            <p:txEl>
                                              <p:pRg st="1" end="1"/>
                                            </p:txEl>
                                          </p:spTgt>
                                        </p:tgtEl>
                                        <p:attrNameLst>
                                          <p:attrName>ppt_w</p:attrName>
                                        </p:attrNameLst>
                                      </p:cBhvr>
                                      <p:tavLst>
                                        <p:tav tm="0">
                                          <p:val>
                                            <p:fltVal val="0"/>
                                          </p:val>
                                        </p:tav>
                                        <p:tav tm="100000">
                                          <p:val>
                                            <p:strVal val="#ppt_w"/>
                                          </p:val>
                                        </p:tav>
                                      </p:tavLst>
                                    </p:anim>
                                    <p:anim calcmode="lin" valueType="num">
                                      <p:cBhvr>
                                        <p:cTn id="20" dur="300" fill="hold"/>
                                        <p:tgtEl>
                                          <p:spTgt spid="394240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02" grpId="0" build="p" autoUpdateAnimBg="0"/>
      <p:bldP spid="3942403"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87042"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1200">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a:solidFill>
                  <a:srgbClr val="FFFF00"/>
                </a:solidFill>
                <a:effectLst>
                  <a:outerShdw blurRad="38100" dist="38100" dir="2700000" algn="tl">
                    <a:srgbClr val="000000"/>
                  </a:outerShdw>
                </a:effectLst>
                <a:latin typeface="Old English Text MT" pitchFamily="66" charset="0"/>
              </a:rPr>
              <a:t> “Magisterium is used in a more limited sense to refer to the authoritative teaching body within the Roman Catholic Church,  consisting of the bishops under the authority of the pope.  The bishops fulfill ‘ordinary’ magisterium in an ongoing manner.  The ‘extraordinary’ magisterium  emerges when the bishops are assembled into a council or the pope proclaims new dogma(ex cathedra).”</a:t>
            </a:r>
          </a:p>
          <a:p>
            <a:pPr>
              <a:lnSpc>
                <a:spcPct val="90000"/>
              </a:lnSpc>
              <a:buFont typeface="Wingdings" pitchFamily="2" charset="2"/>
              <a:buNone/>
            </a:pPr>
            <a:r>
              <a:rPr lang="en-US">
                <a:solidFill>
                  <a:srgbClr val="FFFF00"/>
                </a:solidFill>
                <a:effectLst>
                  <a:outerShdw blurRad="38100" dist="38100" dir="2700000" algn="tl">
                    <a:srgbClr val="000000"/>
                  </a:outerShdw>
                </a:effectLst>
                <a:latin typeface="Old English Text MT" pitchFamily="66" charset="0"/>
              </a:rPr>
              <a:t> </a:t>
            </a:r>
            <a:endParaRPr lang="en-US"/>
          </a:p>
        </p:txBody>
      </p:sp>
      <p:sp>
        <p:nvSpPr>
          <p:cNvPr id="3287043" name="WordArt 3"/>
          <p:cNvSpPr>
            <a:spLocks noChangeArrowheads="1" noChangeShapeType="1" noTextEdit="1"/>
          </p:cNvSpPr>
          <p:nvPr/>
        </p:nvSpPr>
        <p:spPr bwMode="auto">
          <a:xfrm>
            <a:off x="2209800" y="228600"/>
            <a:ext cx="7620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MAGISTERIUM</a:t>
            </a:r>
          </a:p>
        </p:txBody>
      </p:sp>
      <p:sp>
        <p:nvSpPr>
          <p:cNvPr id="328704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35864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87043"/>
                                        </p:tgtEl>
                                        <p:attrNameLst>
                                          <p:attrName>style.visibility</p:attrName>
                                        </p:attrNameLst>
                                      </p:cBhvr>
                                      <p:to>
                                        <p:strVal val="visible"/>
                                      </p:to>
                                    </p:set>
                                    <p:anim calcmode="lin" valueType="num">
                                      <p:cBhvr>
                                        <p:cTn id="7" dur="5000" fill="hold"/>
                                        <p:tgtEl>
                                          <p:spTgt spid="3287043"/>
                                        </p:tgtEl>
                                        <p:attrNameLst>
                                          <p:attrName>ppt_w</p:attrName>
                                        </p:attrNameLst>
                                      </p:cBhvr>
                                      <p:tavLst>
                                        <p:tav tm="0" fmla="#ppt_w*sin(2.5*pi*$)">
                                          <p:val>
                                            <p:fltVal val="0"/>
                                          </p:val>
                                        </p:tav>
                                        <p:tav tm="100000">
                                          <p:val>
                                            <p:fltVal val="1"/>
                                          </p:val>
                                        </p:tav>
                                      </p:tavLst>
                                    </p:anim>
                                    <p:anim calcmode="lin" valueType="num">
                                      <p:cBhvr>
                                        <p:cTn id="8" dur="5000" fill="hold"/>
                                        <p:tgtEl>
                                          <p:spTgt spid="328704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87042">
                                            <p:txEl>
                                              <p:pRg st="2" end="2"/>
                                            </p:txEl>
                                          </p:spTgt>
                                        </p:tgtEl>
                                        <p:attrNameLst>
                                          <p:attrName>style.visibility</p:attrName>
                                        </p:attrNameLst>
                                      </p:cBhvr>
                                      <p:to>
                                        <p:strVal val="visible"/>
                                      </p:to>
                                    </p:set>
                                    <p:animEffect transition="in" filter="wipe(left)">
                                      <p:cBhvr>
                                        <p:cTn id="13" dur="500"/>
                                        <p:tgtEl>
                                          <p:spTgt spid="328704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287042">
                                            <p:txEl>
                                              <p:pRg st="1" end="1"/>
                                            </p:txEl>
                                          </p:spTgt>
                                        </p:tgtEl>
                                        <p:attrNameLst>
                                          <p:attrName>style.visibility</p:attrName>
                                        </p:attrNameLst>
                                      </p:cBhvr>
                                      <p:to>
                                        <p:strVal val="visible"/>
                                      </p:to>
                                    </p:set>
                                    <p:animEffect transition="in" filter="wipe(left)">
                                      <p:cBhvr>
                                        <p:cTn id="18" dur="500"/>
                                        <p:tgtEl>
                                          <p:spTgt spid="328704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3287044"/>
                                        </p:tgtEl>
                                        <p:attrNameLst>
                                          <p:attrName>style.visibility</p:attrName>
                                        </p:attrNameLst>
                                      </p:cBhvr>
                                      <p:to>
                                        <p:strVal val="visible"/>
                                      </p:to>
                                    </p:set>
                                    <p:anim calcmode="lin" valueType="num">
                                      <p:cBhvr>
                                        <p:cTn id="23" dur="500" fill="hold"/>
                                        <p:tgtEl>
                                          <p:spTgt spid="3287044"/>
                                        </p:tgtEl>
                                        <p:attrNameLst>
                                          <p:attrName>ppt_w</p:attrName>
                                        </p:attrNameLst>
                                      </p:cBhvr>
                                      <p:tavLst>
                                        <p:tav tm="0">
                                          <p:val>
                                            <p:fltVal val="0"/>
                                          </p:val>
                                        </p:tav>
                                        <p:tav tm="100000">
                                          <p:val>
                                            <p:strVal val="#ppt_w"/>
                                          </p:val>
                                        </p:tav>
                                      </p:tavLst>
                                    </p:anim>
                                    <p:anim calcmode="lin" valueType="num">
                                      <p:cBhvr>
                                        <p:cTn id="24" dur="500" fill="hold"/>
                                        <p:tgtEl>
                                          <p:spTgt spid="3287044"/>
                                        </p:tgtEl>
                                        <p:attrNameLst>
                                          <p:attrName>ppt_h</p:attrName>
                                        </p:attrNameLst>
                                      </p:cBhvr>
                                      <p:tavLst>
                                        <p:tav tm="0">
                                          <p:val>
                                            <p:fltVal val="0"/>
                                          </p:val>
                                        </p:tav>
                                        <p:tav tm="100000">
                                          <p:val>
                                            <p:strVal val="#ppt_h"/>
                                          </p:val>
                                        </p:tav>
                                      </p:tavLst>
                                    </p:anim>
                                    <p:anim calcmode="lin" valueType="num">
                                      <p:cBhvr>
                                        <p:cTn id="25" dur="500" fill="hold"/>
                                        <p:tgtEl>
                                          <p:spTgt spid="3287044"/>
                                        </p:tgtEl>
                                        <p:attrNameLst>
                                          <p:attrName>ppt_x</p:attrName>
                                        </p:attrNameLst>
                                      </p:cBhvr>
                                      <p:tavLst>
                                        <p:tav tm="0">
                                          <p:val>
                                            <p:fltVal val="0.5"/>
                                          </p:val>
                                        </p:tav>
                                        <p:tav tm="100000">
                                          <p:val>
                                            <p:strVal val="#ppt_x"/>
                                          </p:val>
                                        </p:tav>
                                      </p:tavLst>
                                    </p:anim>
                                    <p:anim calcmode="lin" valueType="num">
                                      <p:cBhvr>
                                        <p:cTn id="26" dur="500" fill="hold"/>
                                        <p:tgtEl>
                                          <p:spTgt spid="32870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42" grpId="0" build="p" autoUpdateAnimBg="0" rev="1"/>
      <p:bldP spid="3287043" grpId="0" animBg="1"/>
      <p:bldP spid="32870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0C0C6-78C4-44E6-93ED-B16DDBA75D6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F5E14A4-9269-4261-94B4-85CF6BCE6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36671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1FE5-AD9A-4AD1-A621-157AD691DBC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D896262-A3D4-4179-94E2-B7297F637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834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189634" name="Rectangle 2"/>
          <p:cNvSpPr>
            <a:spLocks noGrp="1" noChangeArrowheads="1"/>
          </p:cNvSpPr>
          <p:nvPr>
            <p:ph type="title"/>
          </p:nvPr>
        </p:nvSpPr>
        <p:spPr>
          <a:xfrm>
            <a:off x="2133600" y="838200"/>
            <a:ext cx="7924800" cy="5181600"/>
          </a:xfrm>
          <a:solidFill>
            <a:srgbClr val="FFFFFF"/>
          </a:solidFill>
        </p:spPr>
        <p:txBody>
          <a:bodyPr/>
          <a:lstStyle/>
          <a:p>
            <a:r>
              <a:rPr lang="en-US" sz="7200" b="1" dirty="0">
                <a:effectLst>
                  <a:outerShdw blurRad="38100" dist="38100" dir="2700000" algn="tl">
                    <a:srgbClr val="000000">
                      <a:alpha val="43137"/>
                    </a:srgbClr>
                  </a:outerShdw>
                </a:effectLst>
                <a:latin typeface="Australian Sunrise" pitchFamily="2" charset="0"/>
              </a:rPr>
              <a:t>The Restoration Movement Rejects Dogmas &amp; Revisits Received Doctrines.</a:t>
            </a:r>
          </a:p>
        </p:txBody>
      </p:sp>
    </p:spTree>
    <p:extLst>
      <p:ext uri="{BB962C8B-B14F-4D97-AF65-F5344CB8AC3E}">
        <p14:creationId xmlns:p14="http://schemas.microsoft.com/office/powerpoint/2010/main" val="58938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wd">
                                    <p:tmPct val="10000"/>
                                  </p:iterate>
                                  <p:childTnLst>
                                    <p:set>
                                      <p:cBhvr>
                                        <p:cTn id="6" dur="1" fill="hold">
                                          <p:stCondLst>
                                            <p:cond delay="0"/>
                                          </p:stCondLst>
                                        </p:cTn>
                                        <p:tgtEl>
                                          <p:spTgt spid="5189634"/>
                                        </p:tgtEl>
                                        <p:attrNameLst>
                                          <p:attrName>style.visibility</p:attrName>
                                        </p:attrNameLst>
                                      </p:cBhvr>
                                      <p:to>
                                        <p:strVal val="visible"/>
                                      </p:to>
                                    </p:set>
                                    <p:anim by="(-#ppt_w*2)" calcmode="lin" valueType="num">
                                      <p:cBhvr rctx="PPT">
                                        <p:cTn id="7" dur="500" autoRev="1" fill="hold">
                                          <p:stCondLst>
                                            <p:cond delay="0"/>
                                          </p:stCondLst>
                                        </p:cTn>
                                        <p:tgtEl>
                                          <p:spTgt spid="5189634"/>
                                        </p:tgtEl>
                                        <p:attrNameLst>
                                          <p:attrName>ppt_w</p:attrName>
                                        </p:attrNameLst>
                                      </p:cBhvr>
                                    </p:anim>
                                    <p:anim by="(#ppt_w*0.50)" calcmode="lin" valueType="num">
                                      <p:cBhvr>
                                        <p:cTn id="8" dur="500" decel="50000" autoRev="1" fill="hold">
                                          <p:stCondLst>
                                            <p:cond delay="0"/>
                                          </p:stCondLst>
                                        </p:cTn>
                                        <p:tgtEl>
                                          <p:spTgt spid="5189634"/>
                                        </p:tgtEl>
                                        <p:attrNameLst>
                                          <p:attrName>ppt_x</p:attrName>
                                        </p:attrNameLst>
                                      </p:cBhvr>
                                    </p:anim>
                                    <p:anim from="(-#ppt_h/2)" to="(#ppt_y)" calcmode="lin" valueType="num">
                                      <p:cBhvr>
                                        <p:cTn id="9" dur="1000" fill="hold">
                                          <p:stCondLst>
                                            <p:cond delay="0"/>
                                          </p:stCondLst>
                                        </p:cTn>
                                        <p:tgtEl>
                                          <p:spTgt spid="5189634"/>
                                        </p:tgtEl>
                                        <p:attrNameLst>
                                          <p:attrName>ppt_y</p:attrName>
                                        </p:attrNameLst>
                                      </p:cBhvr>
                                    </p:anim>
                                    <p:animRot by="21600000">
                                      <p:cBhvr>
                                        <p:cTn id="10" dur="1000" fill="hold">
                                          <p:stCondLst>
                                            <p:cond delay="0"/>
                                          </p:stCondLst>
                                        </p:cTn>
                                        <p:tgtEl>
                                          <p:spTgt spid="51896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963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188162" name="Picture 2" descr="C:\Documents and Settings\Owner\My Documents\Educational Illustrations\Natural Wonders &amp; Special Effects\sword_and_stone_sld_lg_nwm_me.gif"/>
          <p:cNvPicPr>
            <a:picLocks noChangeAspect="1" noChangeArrowheads="1"/>
          </p:cNvPicPr>
          <p:nvPr/>
        </p:nvPicPr>
        <p:blipFill>
          <a:blip r:embed="rId4" cstate="print"/>
          <a:srcRect/>
          <a:stretch>
            <a:fillRect/>
          </a:stretch>
        </p:blipFill>
        <p:spPr bwMode="auto">
          <a:xfrm>
            <a:off x="0" y="-1143000"/>
            <a:ext cx="12192000" cy="9296400"/>
          </a:xfrm>
          <a:prstGeom prst="rect">
            <a:avLst/>
          </a:prstGeom>
          <a:noFill/>
        </p:spPr>
      </p:pic>
      <p:sp>
        <p:nvSpPr>
          <p:cNvPr id="4188164" name="WordArt 4"/>
          <p:cNvSpPr>
            <a:spLocks noChangeArrowheads="1" noChangeShapeType="1" noTextEdit="1"/>
          </p:cNvSpPr>
          <p:nvPr/>
        </p:nvSpPr>
        <p:spPr bwMode="auto">
          <a:xfrm>
            <a:off x="4572000" y="3124200"/>
            <a:ext cx="5562600" cy="70485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Deposited    Traditions</a:t>
            </a:r>
          </a:p>
        </p:txBody>
      </p:sp>
      <p:sp>
        <p:nvSpPr>
          <p:cNvPr id="4188165" name="WordArt 5"/>
          <p:cNvSpPr>
            <a:spLocks noChangeArrowheads="1" noChangeShapeType="1" noTextEdit="1"/>
          </p:cNvSpPr>
          <p:nvPr/>
        </p:nvSpPr>
        <p:spPr bwMode="auto">
          <a:xfrm rot="5400000">
            <a:off x="4076700" y="2857500"/>
            <a:ext cx="6781800" cy="609600"/>
          </a:xfrm>
          <a:prstGeom prst="rect">
            <a:avLst/>
          </a:prstGeom>
        </p:spPr>
        <p:txBody>
          <a:bodyPr vert="wordArtVert" wrap="none" fromWordArt="1">
            <a:prstTxWarp prst="textPlain">
              <a:avLst>
                <a:gd name="adj" fmla="val 50000"/>
              </a:avLst>
            </a:prstTxWarp>
            <a:scene3d>
              <a:camera prst="legacyPerspectiveFront">
                <a:rot lat="20639999" lon="20699999" rev="0"/>
              </a:camera>
              <a:lightRig rig="legacyNormal3" dir="l"/>
            </a:scene3d>
            <a:sp3d extrusionH="201600" prstMaterial="legacyPlastic">
              <a:extrusionClr>
                <a:srgbClr val="FF9966"/>
              </a:extrusionClr>
            </a:sp3d>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C0000"/>
                </a:solidFill>
                <a:effectLst/>
                <a:uLnTx/>
                <a:uFillTx/>
                <a:latin typeface="Arial Black"/>
                <a:ea typeface="+mn-ea"/>
                <a:cs typeface="+mn-cs"/>
              </a:rPr>
              <a:t>SEDIMENTARY FORMATIONS</a:t>
            </a:r>
          </a:p>
        </p:txBody>
      </p:sp>
      <p:sp>
        <p:nvSpPr>
          <p:cNvPr id="4188166" name="Text Box 6"/>
          <p:cNvSpPr txBox="1">
            <a:spLocks noChangeArrowheads="1"/>
          </p:cNvSpPr>
          <p:nvPr/>
        </p:nvSpPr>
        <p:spPr bwMode="auto">
          <a:xfrm>
            <a:off x="103694" y="4892511"/>
            <a:ext cx="3478491" cy="1323439"/>
          </a:xfrm>
          <a:prstGeom prst="rect">
            <a:avLst/>
          </a:prstGeom>
          <a:solidFill>
            <a:srgbClr val="FFFFFF"/>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ligrapher" pitchFamily="2" charset="0"/>
                <a:ea typeface="+mn-ea"/>
                <a:cs typeface="+mn-cs"/>
              </a:rPr>
              <a:t>Spiritual Sword Received Faiths</a:t>
            </a:r>
          </a:p>
        </p:txBody>
      </p:sp>
    </p:spTree>
    <p:extLst>
      <p:ext uri="{BB962C8B-B14F-4D97-AF65-F5344CB8AC3E}">
        <p14:creationId xmlns:p14="http://schemas.microsoft.com/office/powerpoint/2010/main" val="162495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4188166"/>
                                        </p:tgtEl>
                                        <p:attrNameLst>
                                          <p:attrName>style.opacity</p:attrName>
                                        </p:attrNameLst>
                                      </p:cBhvr>
                                      <p:to>
                                        <p:strVal val="0.5"/>
                                      </p:to>
                                    </p:set>
                                    <p:animEffect filter="image" prLst="opacity: 0.5">
                                      <p:cBhvr rctx="IE">
                                        <p:cTn id="7" dur="indefinite"/>
                                        <p:tgtEl>
                                          <p:spTgt spid="418816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4188164"/>
                                        </p:tgtEl>
                                        <p:attrNameLst>
                                          <p:attrName>style.visibility</p:attrName>
                                        </p:attrNameLst>
                                      </p:cBhvr>
                                      <p:to>
                                        <p:strVal val="visible"/>
                                      </p:to>
                                    </p:set>
                                    <p:anim calcmode="lin" valueType="num">
                                      <p:cBhvr>
                                        <p:cTn id="12" dur="5000" fill="hold"/>
                                        <p:tgtEl>
                                          <p:spTgt spid="4188164"/>
                                        </p:tgtEl>
                                        <p:attrNameLst>
                                          <p:attrName>ppt_w</p:attrName>
                                        </p:attrNameLst>
                                      </p:cBhvr>
                                      <p:tavLst>
                                        <p:tav tm="0" fmla="#ppt_w*sin(2.5*pi*$)">
                                          <p:val>
                                            <p:fltVal val="0"/>
                                          </p:val>
                                        </p:tav>
                                        <p:tav tm="100000">
                                          <p:val>
                                            <p:fltVal val="1"/>
                                          </p:val>
                                        </p:tav>
                                      </p:tavLst>
                                    </p:anim>
                                    <p:anim calcmode="lin" valueType="num">
                                      <p:cBhvr>
                                        <p:cTn id="13" dur="5000" fill="hold"/>
                                        <p:tgtEl>
                                          <p:spTgt spid="418816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1" fill="hold" grpId="0" nodeType="clickEffect">
                                  <p:stCondLst>
                                    <p:cond delay="0"/>
                                  </p:stCondLst>
                                  <p:childTnLst>
                                    <p:set>
                                      <p:cBhvr>
                                        <p:cTn id="17" dur="1" fill="hold">
                                          <p:stCondLst>
                                            <p:cond delay="0"/>
                                          </p:stCondLst>
                                        </p:cTn>
                                        <p:tgtEl>
                                          <p:spTgt spid="4188165"/>
                                        </p:tgtEl>
                                        <p:attrNameLst>
                                          <p:attrName>style.visibility</p:attrName>
                                        </p:attrNameLst>
                                      </p:cBhvr>
                                      <p:to>
                                        <p:strVal val="visible"/>
                                      </p:to>
                                    </p:set>
                                    <p:anim calcmode="lin" valueType="num">
                                      <p:cBhvr additive="base">
                                        <p:cTn id="18" dur="5000" fill="hold"/>
                                        <p:tgtEl>
                                          <p:spTgt spid="4188165"/>
                                        </p:tgtEl>
                                        <p:attrNameLst>
                                          <p:attrName>ppt_x</p:attrName>
                                        </p:attrNameLst>
                                      </p:cBhvr>
                                      <p:tavLst>
                                        <p:tav tm="0">
                                          <p:val>
                                            <p:strVal val="#ppt_x"/>
                                          </p:val>
                                        </p:tav>
                                        <p:tav tm="100000">
                                          <p:val>
                                            <p:strVal val="#ppt_x"/>
                                          </p:val>
                                        </p:tav>
                                      </p:tavLst>
                                    </p:anim>
                                    <p:anim calcmode="lin" valueType="num">
                                      <p:cBhvr additive="base">
                                        <p:cTn id="19" dur="5000" fill="hold"/>
                                        <p:tgtEl>
                                          <p:spTgt spid="41881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164" grpId="0" animBg="1"/>
      <p:bldP spid="4188165" grpId="0" animBg="1"/>
      <p:bldP spid="418816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66114" name="Rectangle 2" descr="Recycled paper"/>
          <p:cNvSpPr>
            <a:spLocks noGrp="1" noChangeArrowheads="1"/>
          </p:cNvSpPr>
          <p:nvPr>
            <p:ph type="title"/>
          </p:nvPr>
        </p:nvSpPr>
        <p:spPr>
          <a:xfrm>
            <a:off x="0" y="0"/>
            <a:ext cx="6096000" cy="7315200"/>
          </a:xfrm>
          <a:blipFill dpi="0" rotWithShape="0">
            <a:blip r:embed="rId4" cstate="print"/>
            <a:srcRect/>
            <a:tile tx="0" ty="0" sx="100000" sy="100000" flip="none" algn="tl"/>
          </a:blipFill>
        </p:spPr>
        <p:txBody>
          <a:bodyPr/>
          <a:lstStyle/>
          <a:p>
            <a:br>
              <a:rPr lang="en-US" dirty="0"/>
            </a:br>
            <a:br>
              <a:rPr lang="en-US" dirty="0"/>
            </a:br>
            <a:br>
              <a:rPr lang="en-US" dirty="0"/>
            </a:br>
            <a:r>
              <a:rPr lang="en-US" sz="6600" b="1" i="1" dirty="0">
                <a:solidFill>
                  <a:srgbClr val="660033"/>
                </a:solidFill>
                <a:effectLst>
                  <a:outerShdw blurRad="38100" dist="38100" dir="2700000" algn="tl">
                    <a:srgbClr val="C0C0C0"/>
                  </a:outerShdw>
                </a:effectLst>
              </a:rPr>
              <a:t>PUT AWAY </a:t>
            </a:r>
            <a:br>
              <a:rPr lang="en-US" sz="6600" b="1" i="1" dirty="0">
                <a:solidFill>
                  <a:srgbClr val="660033"/>
                </a:solidFill>
                <a:effectLst>
                  <a:outerShdw blurRad="38100" dist="38100" dir="2700000" algn="tl">
                    <a:srgbClr val="C0C0C0"/>
                  </a:outerShdw>
                </a:effectLst>
              </a:rPr>
            </a:br>
            <a:r>
              <a:rPr lang="en-US" sz="6600" b="1" i="1" dirty="0">
                <a:solidFill>
                  <a:srgbClr val="660033"/>
                </a:solidFill>
                <a:effectLst>
                  <a:outerShdw blurRad="38100" dist="38100" dir="2700000" algn="tl">
                    <a:srgbClr val="C0C0C0"/>
                  </a:outerShdw>
                </a:effectLst>
              </a:rPr>
              <a:t>Preconceived</a:t>
            </a:r>
            <a:br>
              <a:rPr lang="en-US" sz="6600" b="1" i="1" dirty="0">
                <a:solidFill>
                  <a:srgbClr val="660033"/>
                </a:solidFill>
                <a:effectLst>
                  <a:outerShdw blurRad="38100" dist="38100" dir="2700000" algn="tl">
                    <a:srgbClr val="C0C0C0"/>
                  </a:outerShdw>
                </a:effectLst>
              </a:rPr>
            </a:br>
            <a:r>
              <a:rPr lang="en-US" sz="6600" b="1" i="1" dirty="0">
                <a:solidFill>
                  <a:srgbClr val="660033"/>
                </a:solidFill>
                <a:effectLst>
                  <a:outerShdw blurRad="38100" dist="38100" dir="2700000" algn="tl">
                    <a:srgbClr val="C0C0C0"/>
                  </a:outerShdw>
                </a:effectLst>
              </a:rPr>
              <a:t>Predetermined </a:t>
            </a:r>
            <a:br>
              <a:rPr lang="en-US" sz="6600" b="1" i="1" dirty="0">
                <a:solidFill>
                  <a:srgbClr val="660033"/>
                </a:solidFill>
                <a:effectLst>
                  <a:outerShdw blurRad="38100" dist="38100" dir="2700000" algn="tl">
                    <a:srgbClr val="C0C0C0"/>
                  </a:outerShdw>
                </a:effectLst>
              </a:rPr>
            </a:br>
            <a:r>
              <a:rPr lang="en-US" sz="6600" b="1" i="1" dirty="0">
                <a:solidFill>
                  <a:srgbClr val="660033"/>
                </a:solidFill>
                <a:effectLst>
                  <a:outerShdw blurRad="38100" dist="38100" dir="2700000" algn="tl">
                    <a:srgbClr val="C0C0C0"/>
                  </a:outerShdw>
                </a:effectLst>
              </a:rPr>
              <a:t>PREJUDICE</a:t>
            </a:r>
            <a:br>
              <a:rPr lang="en-US" dirty="0">
                <a:solidFill>
                  <a:srgbClr val="660033"/>
                </a:solidFill>
                <a:effectLst>
                  <a:outerShdw blurRad="38100" dist="38100" dir="2700000" algn="tl">
                    <a:srgbClr val="C0C0C0"/>
                  </a:outerShdw>
                </a:effectLst>
              </a:rPr>
            </a:br>
            <a:endParaRPr lang="en-US" dirty="0">
              <a:solidFill>
                <a:srgbClr val="660033"/>
              </a:solidFill>
              <a:effectLst>
                <a:outerShdw blurRad="38100" dist="38100" dir="2700000" algn="tl">
                  <a:srgbClr val="C0C0C0"/>
                </a:outerShdw>
              </a:effectLst>
            </a:endParaRPr>
          </a:p>
        </p:txBody>
      </p:sp>
      <p:sp>
        <p:nvSpPr>
          <p:cNvPr id="2266115" name="WordArt 3"/>
          <p:cNvSpPr>
            <a:spLocks noChangeArrowheads="1" noChangeShapeType="1" noTextEdit="1"/>
          </p:cNvSpPr>
          <p:nvPr/>
        </p:nvSpPr>
        <p:spPr bwMode="auto">
          <a:xfrm>
            <a:off x="0" y="329937"/>
            <a:ext cx="5791200" cy="1489435"/>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Wrestling With Scripture</a:t>
            </a:r>
          </a:p>
        </p:txBody>
      </p:sp>
      <p:sp>
        <p:nvSpPr>
          <p:cNvPr id="2266117" name="Comment 5"/>
          <p:cNvSpPr>
            <a:spLocks noChangeArrowheads="1"/>
          </p:cNvSpPr>
          <p:nvPr/>
        </p:nvSpPr>
        <p:spPr bwMode="auto">
          <a:xfrm>
            <a:off x="1539876" y="-762000"/>
            <a:ext cx="7680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pitchFamily="1" charset="-128"/>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1"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1" charset="-128"/>
                <a:cs typeface="+mn-cs"/>
              </a:rPr>
              <a:t>Humanity’s Utopistic Separation Over High Executive &amp; Upper Management Policy</a:t>
            </a:r>
          </a:p>
        </p:txBody>
      </p:sp>
    </p:spTree>
    <p:extLst>
      <p:ext uri="{BB962C8B-B14F-4D97-AF65-F5344CB8AC3E}">
        <p14:creationId xmlns:p14="http://schemas.microsoft.com/office/powerpoint/2010/main" val="179369429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266115"/>
                                        </p:tgtEl>
                                        <p:attrNameLst>
                                          <p:attrName>style.visibility</p:attrName>
                                        </p:attrNameLst>
                                      </p:cBhvr>
                                      <p:to>
                                        <p:strVal val="visible"/>
                                      </p:to>
                                    </p:set>
                                    <p:anim calcmode="lin" valueType="num">
                                      <p:cBhvr>
                                        <p:cTn id="7" dur="5000" fill="hold"/>
                                        <p:tgtEl>
                                          <p:spTgt spid="2266115"/>
                                        </p:tgtEl>
                                        <p:attrNameLst>
                                          <p:attrName>ppt_w</p:attrName>
                                        </p:attrNameLst>
                                      </p:cBhvr>
                                      <p:tavLst>
                                        <p:tav tm="0" fmla="#ppt_w*sin(2.5*pi*$)">
                                          <p:val>
                                            <p:fltVal val="0"/>
                                          </p:val>
                                        </p:tav>
                                        <p:tav tm="100000">
                                          <p:val>
                                            <p:fltVal val="1"/>
                                          </p:val>
                                        </p:tav>
                                      </p:tavLst>
                                    </p:anim>
                                    <p:anim calcmode="lin" valueType="num">
                                      <p:cBhvr>
                                        <p:cTn id="8" dur="5000" fill="hold"/>
                                        <p:tgtEl>
                                          <p:spTgt spid="22661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66114">
                                            <p:txEl>
                                              <p:pRg st="0" end="0"/>
                                            </p:txEl>
                                          </p:spTgt>
                                        </p:tgtEl>
                                        <p:attrNameLst>
                                          <p:attrName>style.visibility</p:attrName>
                                        </p:attrNameLst>
                                      </p:cBhvr>
                                      <p:to>
                                        <p:strVal val="visible"/>
                                      </p:to>
                                    </p:set>
                                    <p:anim calcmode="lin" valueType="num">
                                      <p:cBhvr additive="base">
                                        <p:cTn id="13" dur="300" fill="hold"/>
                                        <p:tgtEl>
                                          <p:spTgt spid="2266114">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6611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6114" grpId="0" build="p" autoUpdateAnimBg="0"/>
      <p:bldP spid="22661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36610" name="Rectangle 2"/>
          <p:cNvSpPr>
            <a:spLocks noChangeArrowheads="1"/>
          </p:cNvSpPr>
          <p:nvPr/>
        </p:nvSpPr>
        <p:spPr bwMode="auto">
          <a:xfrm>
            <a:off x="6057900" y="1057276"/>
            <a:ext cx="4457700" cy="944563"/>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Matthew 16: 18</a:t>
            </a:r>
          </a:p>
        </p:txBody>
      </p:sp>
      <p:sp>
        <p:nvSpPr>
          <p:cNvPr id="4036611"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Founder/Foundation Jesus Christ</a:t>
            </a:r>
          </a:p>
        </p:txBody>
      </p:sp>
      <p:sp>
        <p:nvSpPr>
          <p:cNvPr id="4036612" name="Rectangle 4"/>
          <p:cNvSpPr>
            <a:spLocks noChangeArrowheads="1"/>
          </p:cNvSpPr>
          <p:nvPr/>
        </p:nvSpPr>
        <p:spPr bwMode="auto">
          <a:xfrm>
            <a:off x="6057900" y="5811838"/>
            <a:ext cx="4457700" cy="944562"/>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Matt 28: 18-20</a:t>
            </a:r>
          </a:p>
        </p:txBody>
      </p:sp>
      <p:sp>
        <p:nvSpPr>
          <p:cNvPr id="4036613"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Physical Location   All The Nations </a:t>
            </a:r>
          </a:p>
        </p:txBody>
      </p:sp>
      <p:sp>
        <p:nvSpPr>
          <p:cNvPr id="4036614" name="Rectangle 6"/>
          <p:cNvSpPr>
            <a:spLocks noChangeArrowheads="1"/>
          </p:cNvSpPr>
          <p:nvPr/>
        </p:nvSpPr>
        <p:spPr bwMode="auto">
          <a:xfrm>
            <a:off x="6057900" y="4906964"/>
            <a:ext cx="4457700" cy="904875"/>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Acts 14: 23</a:t>
            </a:r>
          </a:p>
        </p:txBody>
      </p:sp>
      <p:sp>
        <p:nvSpPr>
          <p:cNvPr id="4036615"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Organic Structure  Local Congregation</a:t>
            </a:r>
          </a:p>
        </p:txBody>
      </p:sp>
      <p:sp>
        <p:nvSpPr>
          <p:cNvPr id="4036616" name="Rectangle 8"/>
          <p:cNvSpPr>
            <a:spLocks noChangeArrowheads="1"/>
          </p:cNvSpPr>
          <p:nvPr/>
        </p:nvSpPr>
        <p:spPr bwMode="auto">
          <a:xfrm>
            <a:off x="6057900" y="3984625"/>
            <a:ext cx="4457700" cy="922338"/>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Ephesians 2: 20 </a:t>
            </a:r>
          </a:p>
        </p:txBody>
      </p:sp>
      <p:sp>
        <p:nvSpPr>
          <p:cNvPr id="4036617"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Professed Doctrine   The New Testament</a:t>
            </a:r>
          </a:p>
        </p:txBody>
      </p:sp>
      <p:sp>
        <p:nvSpPr>
          <p:cNvPr id="4036618" name="Rectangle 10"/>
          <p:cNvSpPr>
            <a:spLocks noChangeArrowheads="1"/>
          </p:cNvSpPr>
          <p:nvPr/>
        </p:nvSpPr>
        <p:spPr bwMode="auto">
          <a:xfrm>
            <a:off x="6057900" y="3078163"/>
            <a:ext cx="4457700" cy="906462"/>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Phil 4: 14-18</a:t>
            </a:r>
          </a:p>
        </p:txBody>
      </p:sp>
      <p:sp>
        <p:nvSpPr>
          <p:cNvPr id="4036619"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Action Focus     Save Souls</a:t>
            </a:r>
          </a:p>
        </p:txBody>
      </p:sp>
      <p:sp>
        <p:nvSpPr>
          <p:cNvPr id="4036620" name="Rectangle 12"/>
          <p:cNvSpPr>
            <a:spLocks noChangeArrowheads="1"/>
          </p:cNvSpPr>
          <p:nvPr/>
        </p:nvSpPr>
        <p:spPr bwMode="auto">
          <a:xfrm>
            <a:off x="6057900" y="2001839"/>
            <a:ext cx="4457700" cy="1076325"/>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Acts 2: 41</a:t>
            </a:r>
          </a:p>
        </p:txBody>
      </p:sp>
      <p:sp>
        <p:nvSpPr>
          <p:cNvPr id="4036621"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Member Profile Baptism Added</a:t>
            </a:r>
          </a:p>
        </p:txBody>
      </p:sp>
      <p:sp>
        <p:nvSpPr>
          <p:cNvPr id="4036622" name="Rectangle 14"/>
          <p:cNvSpPr>
            <a:spLocks noChangeArrowheads="1"/>
          </p:cNvSpPr>
          <p:nvPr/>
        </p:nvSpPr>
        <p:spPr bwMode="auto">
          <a:xfrm>
            <a:off x="6057900" y="152401"/>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Proof Texts</a:t>
            </a:r>
          </a:p>
        </p:txBody>
      </p:sp>
      <p:sp>
        <p:nvSpPr>
          <p:cNvPr id="4036623"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Church Identifiers</a:t>
            </a:r>
          </a:p>
        </p:txBody>
      </p:sp>
      <p:sp>
        <p:nvSpPr>
          <p:cNvPr id="4036624"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25"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26"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27"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28"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29"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30"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31"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32"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33"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34"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35751924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036611"/>
                                        </p:tgtEl>
                                        <p:attrNameLst>
                                          <p:attrName>style.visibility</p:attrName>
                                        </p:attrNameLst>
                                      </p:cBhvr>
                                      <p:to>
                                        <p:strVal val="visible"/>
                                      </p:to>
                                    </p:set>
                                    <p:anim calcmode="lin" valueType="num">
                                      <p:cBhvr>
                                        <p:cTn id="7" dur="1000" fill="hold"/>
                                        <p:tgtEl>
                                          <p:spTgt spid="4036611"/>
                                        </p:tgtEl>
                                        <p:attrNameLst>
                                          <p:attrName>ppt_w</p:attrName>
                                        </p:attrNameLst>
                                      </p:cBhvr>
                                      <p:tavLst>
                                        <p:tav tm="0">
                                          <p:val>
                                            <p:fltVal val="0"/>
                                          </p:val>
                                        </p:tav>
                                        <p:tav tm="100000">
                                          <p:val>
                                            <p:strVal val="#ppt_w"/>
                                          </p:val>
                                        </p:tav>
                                      </p:tavLst>
                                    </p:anim>
                                    <p:anim calcmode="lin" valueType="num">
                                      <p:cBhvr>
                                        <p:cTn id="8" dur="1000" fill="hold"/>
                                        <p:tgtEl>
                                          <p:spTgt spid="4036611"/>
                                        </p:tgtEl>
                                        <p:attrNameLst>
                                          <p:attrName>ppt_h</p:attrName>
                                        </p:attrNameLst>
                                      </p:cBhvr>
                                      <p:tavLst>
                                        <p:tav tm="0">
                                          <p:val>
                                            <p:fltVal val="0"/>
                                          </p:val>
                                        </p:tav>
                                        <p:tav tm="100000">
                                          <p:val>
                                            <p:strVal val="#ppt_h"/>
                                          </p:val>
                                        </p:tav>
                                      </p:tavLst>
                                    </p:anim>
                                    <p:anim calcmode="lin" valueType="num">
                                      <p:cBhvr>
                                        <p:cTn id="9" dur="1000" fill="hold"/>
                                        <p:tgtEl>
                                          <p:spTgt spid="40366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366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036610"/>
                                        </p:tgtEl>
                                        <p:attrNameLst>
                                          <p:attrName>style.visibility</p:attrName>
                                        </p:attrNameLst>
                                      </p:cBhvr>
                                      <p:to>
                                        <p:strVal val="visible"/>
                                      </p:to>
                                    </p:set>
                                    <p:anim calcmode="lin" valueType="num">
                                      <p:cBhvr>
                                        <p:cTn id="15" dur="1000" fill="hold"/>
                                        <p:tgtEl>
                                          <p:spTgt spid="4036610"/>
                                        </p:tgtEl>
                                        <p:attrNameLst>
                                          <p:attrName>ppt_w</p:attrName>
                                        </p:attrNameLst>
                                      </p:cBhvr>
                                      <p:tavLst>
                                        <p:tav tm="0">
                                          <p:val>
                                            <p:fltVal val="0"/>
                                          </p:val>
                                        </p:tav>
                                        <p:tav tm="100000">
                                          <p:val>
                                            <p:strVal val="#ppt_w"/>
                                          </p:val>
                                        </p:tav>
                                      </p:tavLst>
                                    </p:anim>
                                    <p:anim calcmode="lin" valueType="num">
                                      <p:cBhvr>
                                        <p:cTn id="16" dur="1000" fill="hold"/>
                                        <p:tgtEl>
                                          <p:spTgt spid="4036610"/>
                                        </p:tgtEl>
                                        <p:attrNameLst>
                                          <p:attrName>ppt_h</p:attrName>
                                        </p:attrNameLst>
                                      </p:cBhvr>
                                      <p:tavLst>
                                        <p:tav tm="0">
                                          <p:val>
                                            <p:fltVal val="0"/>
                                          </p:val>
                                        </p:tav>
                                        <p:tav tm="100000">
                                          <p:val>
                                            <p:strVal val="#ppt_h"/>
                                          </p:val>
                                        </p:tav>
                                      </p:tavLst>
                                    </p:anim>
                                    <p:anim calcmode="lin" valueType="num">
                                      <p:cBhvr>
                                        <p:cTn id="17" dur="1000" fill="hold"/>
                                        <p:tgtEl>
                                          <p:spTgt spid="403661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0366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036621"/>
                                        </p:tgtEl>
                                        <p:attrNameLst>
                                          <p:attrName>style.visibility</p:attrName>
                                        </p:attrNameLst>
                                      </p:cBhvr>
                                      <p:to>
                                        <p:strVal val="visible"/>
                                      </p:to>
                                    </p:set>
                                    <p:anim calcmode="lin" valueType="num">
                                      <p:cBhvr>
                                        <p:cTn id="23" dur="1000" fill="hold"/>
                                        <p:tgtEl>
                                          <p:spTgt spid="4036621"/>
                                        </p:tgtEl>
                                        <p:attrNameLst>
                                          <p:attrName>ppt_w</p:attrName>
                                        </p:attrNameLst>
                                      </p:cBhvr>
                                      <p:tavLst>
                                        <p:tav tm="0">
                                          <p:val>
                                            <p:fltVal val="0"/>
                                          </p:val>
                                        </p:tav>
                                        <p:tav tm="100000">
                                          <p:val>
                                            <p:strVal val="#ppt_w"/>
                                          </p:val>
                                        </p:tav>
                                      </p:tavLst>
                                    </p:anim>
                                    <p:anim calcmode="lin" valueType="num">
                                      <p:cBhvr>
                                        <p:cTn id="24" dur="1000" fill="hold"/>
                                        <p:tgtEl>
                                          <p:spTgt spid="4036621"/>
                                        </p:tgtEl>
                                        <p:attrNameLst>
                                          <p:attrName>ppt_h</p:attrName>
                                        </p:attrNameLst>
                                      </p:cBhvr>
                                      <p:tavLst>
                                        <p:tav tm="0">
                                          <p:val>
                                            <p:fltVal val="0"/>
                                          </p:val>
                                        </p:tav>
                                        <p:tav tm="100000">
                                          <p:val>
                                            <p:strVal val="#ppt_h"/>
                                          </p:val>
                                        </p:tav>
                                      </p:tavLst>
                                    </p:anim>
                                    <p:anim calcmode="lin" valueType="num">
                                      <p:cBhvr>
                                        <p:cTn id="25" dur="1000" fill="hold"/>
                                        <p:tgtEl>
                                          <p:spTgt spid="403662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0366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036620"/>
                                        </p:tgtEl>
                                        <p:attrNameLst>
                                          <p:attrName>style.visibility</p:attrName>
                                        </p:attrNameLst>
                                      </p:cBhvr>
                                      <p:to>
                                        <p:strVal val="visible"/>
                                      </p:to>
                                    </p:set>
                                    <p:anim calcmode="lin" valueType="num">
                                      <p:cBhvr>
                                        <p:cTn id="31" dur="1000" fill="hold"/>
                                        <p:tgtEl>
                                          <p:spTgt spid="4036620"/>
                                        </p:tgtEl>
                                        <p:attrNameLst>
                                          <p:attrName>ppt_w</p:attrName>
                                        </p:attrNameLst>
                                      </p:cBhvr>
                                      <p:tavLst>
                                        <p:tav tm="0">
                                          <p:val>
                                            <p:fltVal val="0"/>
                                          </p:val>
                                        </p:tav>
                                        <p:tav tm="100000">
                                          <p:val>
                                            <p:strVal val="#ppt_w"/>
                                          </p:val>
                                        </p:tav>
                                      </p:tavLst>
                                    </p:anim>
                                    <p:anim calcmode="lin" valueType="num">
                                      <p:cBhvr>
                                        <p:cTn id="32" dur="1000" fill="hold"/>
                                        <p:tgtEl>
                                          <p:spTgt spid="4036620"/>
                                        </p:tgtEl>
                                        <p:attrNameLst>
                                          <p:attrName>ppt_h</p:attrName>
                                        </p:attrNameLst>
                                      </p:cBhvr>
                                      <p:tavLst>
                                        <p:tav tm="0">
                                          <p:val>
                                            <p:fltVal val="0"/>
                                          </p:val>
                                        </p:tav>
                                        <p:tav tm="100000">
                                          <p:val>
                                            <p:strVal val="#ppt_h"/>
                                          </p:val>
                                        </p:tav>
                                      </p:tavLst>
                                    </p:anim>
                                    <p:anim calcmode="lin" valueType="num">
                                      <p:cBhvr>
                                        <p:cTn id="33" dur="1000" fill="hold"/>
                                        <p:tgtEl>
                                          <p:spTgt spid="403662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0366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4036619"/>
                                        </p:tgtEl>
                                        <p:attrNameLst>
                                          <p:attrName>style.visibility</p:attrName>
                                        </p:attrNameLst>
                                      </p:cBhvr>
                                      <p:to>
                                        <p:strVal val="visible"/>
                                      </p:to>
                                    </p:set>
                                    <p:anim calcmode="lin" valueType="num">
                                      <p:cBhvr>
                                        <p:cTn id="39" dur="1000" fill="hold"/>
                                        <p:tgtEl>
                                          <p:spTgt spid="4036619"/>
                                        </p:tgtEl>
                                        <p:attrNameLst>
                                          <p:attrName>ppt_w</p:attrName>
                                        </p:attrNameLst>
                                      </p:cBhvr>
                                      <p:tavLst>
                                        <p:tav tm="0">
                                          <p:val>
                                            <p:fltVal val="0"/>
                                          </p:val>
                                        </p:tav>
                                        <p:tav tm="100000">
                                          <p:val>
                                            <p:strVal val="#ppt_w"/>
                                          </p:val>
                                        </p:tav>
                                      </p:tavLst>
                                    </p:anim>
                                    <p:anim calcmode="lin" valueType="num">
                                      <p:cBhvr>
                                        <p:cTn id="40" dur="1000" fill="hold"/>
                                        <p:tgtEl>
                                          <p:spTgt spid="4036619"/>
                                        </p:tgtEl>
                                        <p:attrNameLst>
                                          <p:attrName>ppt_h</p:attrName>
                                        </p:attrNameLst>
                                      </p:cBhvr>
                                      <p:tavLst>
                                        <p:tav tm="0">
                                          <p:val>
                                            <p:fltVal val="0"/>
                                          </p:val>
                                        </p:tav>
                                        <p:tav tm="100000">
                                          <p:val>
                                            <p:strVal val="#ppt_h"/>
                                          </p:val>
                                        </p:tav>
                                      </p:tavLst>
                                    </p:anim>
                                    <p:anim calcmode="lin" valueType="num">
                                      <p:cBhvr>
                                        <p:cTn id="41" dur="1000" fill="hold"/>
                                        <p:tgtEl>
                                          <p:spTgt spid="403661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0366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4036618"/>
                                        </p:tgtEl>
                                        <p:attrNameLst>
                                          <p:attrName>style.visibility</p:attrName>
                                        </p:attrNameLst>
                                      </p:cBhvr>
                                      <p:to>
                                        <p:strVal val="visible"/>
                                      </p:to>
                                    </p:set>
                                    <p:anim calcmode="lin" valueType="num">
                                      <p:cBhvr>
                                        <p:cTn id="47" dur="1000" fill="hold"/>
                                        <p:tgtEl>
                                          <p:spTgt spid="4036618"/>
                                        </p:tgtEl>
                                        <p:attrNameLst>
                                          <p:attrName>ppt_w</p:attrName>
                                        </p:attrNameLst>
                                      </p:cBhvr>
                                      <p:tavLst>
                                        <p:tav tm="0">
                                          <p:val>
                                            <p:fltVal val="0"/>
                                          </p:val>
                                        </p:tav>
                                        <p:tav tm="100000">
                                          <p:val>
                                            <p:strVal val="#ppt_w"/>
                                          </p:val>
                                        </p:tav>
                                      </p:tavLst>
                                    </p:anim>
                                    <p:anim calcmode="lin" valueType="num">
                                      <p:cBhvr>
                                        <p:cTn id="48" dur="1000" fill="hold"/>
                                        <p:tgtEl>
                                          <p:spTgt spid="4036618"/>
                                        </p:tgtEl>
                                        <p:attrNameLst>
                                          <p:attrName>ppt_h</p:attrName>
                                        </p:attrNameLst>
                                      </p:cBhvr>
                                      <p:tavLst>
                                        <p:tav tm="0">
                                          <p:val>
                                            <p:fltVal val="0"/>
                                          </p:val>
                                        </p:tav>
                                        <p:tav tm="100000">
                                          <p:val>
                                            <p:strVal val="#ppt_h"/>
                                          </p:val>
                                        </p:tav>
                                      </p:tavLst>
                                    </p:anim>
                                    <p:anim calcmode="lin" valueType="num">
                                      <p:cBhvr>
                                        <p:cTn id="49" dur="1000" fill="hold"/>
                                        <p:tgtEl>
                                          <p:spTgt spid="403661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036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4036617"/>
                                        </p:tgtEl>
                                        <p:attrNameLst>
                                          <p:attrName>style.visibility</p:attrName>
                                        </p:attrNameLst>
                                      </p:cBhvr>
                                      <p:to>
                                        <p:strVal val="visible"/>
                                      </p:to>
                                    </p:set>
                                    <p:anim calcmode="lin" valueType="num">
                                      <p:cBhvr>
                                        <p:cTn id="55" dur="1000" fill="hold"/>
                                        <p:tgtEl>
                                          <p:spTgt spid="4036617"/>
                                        </p:tgtEl>
                                        <p:attrNameLst>
                                          <p:attrName>ppt_w</p:attrName>
                                        </p:attrNameLst>
                                      </p:cBhvr>
                                      <p:tavLst>
                                        <p:tav tm="0">
                                          <p:val>
                                            <p:fltVal val="0"/>
                                          </p:val>
                                        </p:tav>
                                        <p:tav tm="100000">
                                          <p:val>
                                            <p:strVal val="#ppt_w"/>
                                          </p:val>
                                        </p:tav>
                                      </p:tavLst>
                                    </p:anim>
                                    <p:anim calcmode="lin" valueType="num">
                                      <p:cBhvr>
                                        <p:cTn id="56" dur="1000" fill="hold"/>
                                        <p:tgtEl>
                                          <p:spTgt spid="4036617"/>
                                        </p:tgtEl>
                                        <p:attrNameLst>
                                          <p:attrName>ppt_h</p:attrName>
                                        </p:attrNameLst>
                                      </p:cBhvr>
                                      <p:tavLst>
                                        <p:tav tm="0">
                                          <p:val>
                                            <p:fltVal val="0"/>
                                          </p:val>
                                        </p:tav>
                                        <p:tav tm="100000">
                                          <p:val>
                                            <p:strVal val="#ppt_h"/>
                                          </p:val>
                                        </p:tav>
                                      </p:tavLst>
                                    </p:anim>
                                    <p:anim calcmode="lin" valueType="num">
                                      <p:cBhvr>
                                        <p:cTn id="57" dur="1000" fill="hold"/>
                                        <p:tgtEl>
                                          <p:spTgt spid="403661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0366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4036616"/>
                                        </p:tgtEl>
                                        <p:attrNameLst>
                                          <p:attrName>style.visibility</p:attrName>
                                        </p:attrNameLst>
                                      </p:cBhvr>
                                      <p:to>
                                        <p:strVal val="visible"/>
                                      </p:to>
                                    </p:set>
                                    <p:anim calcmode="lin" valueType="num">
                                      <p:cBhvr>
                                        <p:cTn id="63" dur="1000" fill="hold"/>
                                        <p:tgtEl>
                                          <p:spTgt spid="4036616"/>
                                        </p:tgtEl>
                                        <p:attrNameLst>
                                          <p:attrName>ppt_w</p:attrName>
                                        </p:attrNameLst>
                                      </p:cBhvr>
                                      <p:tavLst>
                                        <p:tav tm="0">
                                          <p:val>
                                            <p:fltVal val="0"/>
                                          </p:val>
                                        </p:tav>
                                        <p:tav tm="100000">
                                          <p:val>
                                            <p:strVal val="#ppt_w"/>
                                          </p:val>
                                        </p:tav>
                                      </p:tavLst>
                                    </p:anim>
                                    <p:anim calcmode="lin" valueType="num">
                                      <p:cBhvr>
                                        <p:cTn id="64" dur="1000" fill="hold"/>
                                        <p:tgtEl>
                                          <p:spTgt spid="4036616"/>
                                        </p:tgtEl>
                                        <p:attrNameLst>
                                          <p:attrName>ppt_h</p:attrName>
                                        </p:attrNameLst>
                                      </p:cBhvr>
                                      <p:tavLst>
                                        <p:tav tm="0">
                                          <p:val>
                                            <p:fltVal val="0"/>
                                          </p:val>
                                        </p:tav>
                                        <p:tav tm="100000">
                                          <p:val>
                                            <p:strVal val="#ppt_h"/>
                                          </p:val>
                                        </p:tav>
                                      </p:tavLst>
                                    </p:anim>
                                    <p:anim calcmode="lin" valueType="num">
                                      <p:cBhvr>
                                        <p:cTn id="65" dur="1000" fill="hold"/>
                                        <p:tgtEl>
                                          <p:spTgt spid="403661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0366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4036615"/>
                                        </p:tgtEl>
                                        <p:attrNameLst>
                                          <p:attrName>style.visibility</p:attrName>
                                        </p:attrNameLst>
                                      </p:cBhvr>
                                      <p:to>
                                        <p:strVal val="visible"/>
                                      </p:to>
                                    </p:set>
                                    <p:anim calcmode="lin" valueType="num">
                                      <p:cBhvr>
                                        <p:cTn id="71" dur="1000" fill="hold"/>
                                        <p:tgtEl>
                                          <p:spTgt spid="4036615"/>
                                        </p:tgtEl>
                                        <p:attrNameLst>
                                          <p:attrName>ppt_w</p:attrName>
                                        </p:attrNameLst>
                                      </p:cBhvr>
                                      <p:tavLst>
                                        <p:tav tm="0">
                                          <p:val>
                                            <p:fltVal val="0"/>
                                          </p:val>
                                        </p:tav>
                                        <p:tav tm="100000">
                                          <p:val>
                                            <p:strVal val="#ppt_w"/>
                                          </p:val>
                                        </p:tav>
                                      </p:tavLst>
                                    </p:anim>
                                    <p:anim calcmode="lin" valueType="num">
                                      <p:cBhvr>
                                        <p:cTn id="72" dur="1000" fill="hold"/>
                                        <p:tgtEl>
                                          <p:spTgt spid="4036615"/>
                                        </p:tgtEl>
                                        <p:attrNameLst>
                                          <p:attrName>ppt_h</p:attrName>
                                        </p:attrNameLst>
                                      </p:cBhvr>
                                      <p:tavLst>
                                        <p:tav tm="0">
                                          <p:val>
                                            <p:fltVal val="0"/>
                                          </p:val>
                                        </p:tav>
                                        <p:tav tm="100000">
                                          <p:val>
                                            <p:strVal val="#ppt_h"/>
                                          </p:val>
                                        </p:tav>
                                      </p:tavLst>
                                    </p:anim>
                                    <p:anim calcmode="lin" valueType="num">
                                      <p:cBhvr>
                                        <p:cTn id="73" dur="1000" fill="hold"/>
                                        <p:tgtEl>
                                          <p:spTgt spid="403661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40366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4036614"/>
                                        </p:tgtEl>
                                        <p:attrNameLst>
                                          <p:attrName>style.visibility</p:attrName>
                                        </p:attrNameLst>
                                      </p:cBhvr>
                                      <p:to>
                                        <p:strVal val="visible"/>
                                      </p:to>
                                    </p:set>
                                    <p:anim calcmode="lin" valueType="num">
                                      <p:cBhvr>
                                        <p:cTn id="79" dur="1000" fill="hold"/>
                                        <p:tgtEl>
                                          <p:spTgt spid="4036614"/>
                                        </p:tgtEl>
                                        <p:attrNameLst>
                                          <p:attrName>ppt_w</p:attrName>
                                        </p:attrNameLst>
                                      </p:cBhvr>
                                      <p:tavLst>
                                        <p:tav tm="0">
                                          <p:val>
                                            <p:fltVal val="0"/>
                                          </p:val>
                                        </p:tav>
                                        <p:tav tm="100000">
                                          <p:val>
                                            <p:strVal val="#ppt_w"/>
                                          </p:val>
                                        </p:tav>
                                      </p:tavLst>
                                    </p:anim>
                                    <p:anim calcmode="lin" valueType="num">
                                      <p:cBhvr>
                                        <p:cTn id="80" dur="1000" fill="hold"/>
                                        <p:tgtEl>
                                          <p:spTgt spid="4036614"/>
                                        </p:tgtEl>
                                        <p:attrNameLst>
                                          <p:attrName>ppt_h</p:attrName>
                                        </p:attrNameLst>
                                      </p:cBhvr>
                                      <p:tavLst>
                                        <p:tav tm="0">
                                          <p:val>
                                            <p:fltVal val="0"/>
                                          </p:val>
                                        </p:tav>
                                        <p:tav tm="100000">
                                          <p:val>
                                            <p:strVal val="#ppt_h"/>
                                          </p:val>
                                        </p:tav>
                                      </p:tavLst>
                                    </p:anim>
                                    <p:anim calcmode="lin" valueType="num">
                                      <p:cBhvr>
                                        <p:cTn id="81" dur="1000" fill="hold"/>
                                        <p:tgtEl>
                                          <p:spTgt spid="403661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40366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4036613"/>
                                        </p:tgtEl>
                                        <p:attrNameLst>
                                          <p:attrName>style.visibility</p:attrName>
                                        </p:attrNameLst>
                                      </p:cBhvr>
                                      <p:to>
                                        <p:strVal val="visible"/>
                                      </p:to>
                                    </p:set>
                                    <p:anim calcmode="lin" valueType="num">
                                      <p:cBhvr>
                                        <p:cTn id="87" dur="1000" fill="hold"/>
                                        <p:tgtEl>
                                          <p:spTgt spid="4036613"/>
                                        </p:tgtEl>
                                        <p:attrNameLst>
                                          <p:attrName>ppt_w</p:attrName>
                                        </p:attrNameLst>
                                      </p:cBhvr>
                                      <p:tavLst>
                                        <p:tav tm="0">
                                          <p:val>
                                            <p:fltVal val="0"/>
                                          </p:val>
                                        </p:tav>
                                        <p:tav tm="100000">
                                          <p:val>
                                            <p:strVal val="#ppt_w"/>
                                          </p:val>
                                        </p:tav>
                                      </p:tavLst>
                                    </p:anim>
                                    <p:anim calcmode="lin" valueType="num">
                                      <p:cBhvr>
                                        <p:cTn id="88" dur="1000" fill="hold"/>
                                        <p:tgtEl>
                                          <p:spTgt spid="4036613"/>
                                        </p:tgtEl>
                                        <p:attrNameLst>
                                          <p:attrName>ppt_h</p:attrName>
                                        </p:attrNameLst>
                                      </p:cBhvr>
                                      <p:tavLst>
                                        <p:tav tm="0">
                                          <p:val>
                                            <p:fltVal val="0"/>
                                          </p:val>
                                        </p:tav>
                                        <p:tav tm="100000">
                                          <p:val>
                                            <p:strVal val="#ppt_h"/>
                                          </p:val>
                                        </p:tav>
                                      </p:tavLst>
                                    </p:anim>
                                    <p:anim calcmode="lin" valueType="num">
                                      <p:cBhvr>
                                        <p:cTn id="89" dur="1000" fill="hold"/>
                                        <p:tgtEl>
                                          <p:spTgt spid="403661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40366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4036612"/>
                                        </p:tgtEl>
                                        <p:attrNameLst>
                                          <p:attrName>style.visibility</p:attrName>
                                        </p:attrNameLst>
                                      </p:cBhvr>
                                      <p:to>
                                        <p:strVal val="visible"/>
                                      </p:to>
                                    </p:set>
                                    <p:anim calcmode="lin" valueType="num">
                                      <p:cBhvr>
                                        <p:cTn id="95" dur="1000" fill="hold"/>
                                        <p:tgtEl>
                                          <p:spTgt spid="4036612"/>
                                        </p:tgtEl>
                                        <p:attrNameLst>
                                          <p:attrName>ppt_w</p:attrName>
                                        </p:attrNameLst>
                                      </p:cBhvr>
                                      <p:tavLst>
                                        <p:tav tm="0">
                                          <p:val>
                                            <p:fltVal val="0"/>
                                          </p:val>
                                        </p:tav>
                                        <p:tav tm="100000">
                                          <p:val>
                                            <p:strVal val="#ppt_w"/>
                                          </p:val>
                                        </p:tav>
                                      </p:tavLst>
                                    </p:anim>
                                    <p:anim calcmode="lin" valueType="num">
                                      <p:cBhvr>
                                        <p:cTn id="96" dur="1000" fill="hold"/>
                                        <p:tgtEl>
                                          <p:spTgt spid="4036612"/>
                                        </p:tgtEl>
                                        <p:attrNameLst>
                                          <p:attrName>ppt_h</p:attrName>
                                        </p:attrNameLst>
                                      </p:cBhvr>
                                      <p:tavLst>
                                        <p:tav tm="0">
                                          <p:val>
                                            <p:fltVal val="0"/>
                                          </p:val>
                                        </p:tav>
                                        <p:tav tm="100000">
                                          <p:val>
                                            <p:strVal val="#ppt_h"/>
                                          </p:val>
                                        </p:tav>
                                      </p:tavLst>
                                    </p:anim>
                                    <p:anim calcmode="lin" valueType="num">
                                      <p:cBhvr>
                                        <p:cTn id="97" dur="1000" fill="hold"/>
                                        <p:tgtEl>
                                          <p:spTgt spid="4036612"/>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40366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6610" grpId="0" animBg="1" autoUpdateAnimBg="0"/>
      <p:bldP spid="4036611" grpId="0" animBg="1" autoUpdateAnimBg="0"/>
      <p:bldP spid="4036612" grpId="0" animBg="1" autoUpdateAnimBg="0"/>
      <p:bldP spid="4036613" grpId="0" animBg="1" autoUpdateAnimBg="0"/>
      <p:bldP spid="4036614" grpId="0" animBg="1" autoUpdateAnimBg="0"/>
      <p:bldP spid="4036615" grpId="0" animBg="1" autoUpdateAnimBg="0"/>
      <p:bldP spid="4036616" grpId="0" animBg="1" autoUpdateAnimBg="0"/>
      <p:bldP spid="4036617" grpId="0" animBg="1" autoUpdateAnimBg="0"/>
      <p:bldP spid="4036618" grpId="0" animBg="1" autoUpdateAnimBg="0"/>
      <p:bldP spid="4036619" grpId="0" animBg="1" autoUpdateAnimBg="0"/>
      <p:bldP spid="4036620" grpId="0" animBg="1" autoUpdateAnimBg="0"/>
      <p:bldP spid="4036621"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77155" name="AutoShape 3"/>
          <p:cNvSpPr>
            <a:spLocks noChangeArrowheads="1"/>
          </p:cNvSpPr>
          <p:nvPr/>
        </p:nvSpPr>
        <p:spPr bwMode="auto">
          <a:xfrm>
            <a:off x="2362200" y="914400"/>
            <a:ext cx="3429000" cy="22860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Arial" pitchFamily="34" charset="0"/>
            </a:endParaRPr>
          </a:p>
        </p:txBody>
      </p:sp>
      <p:sp>
        <p:nvSpPr>
          <p:cNvPr id="177156" name="AutoShape 4"/>
          <p:cNvSpPr>
            <a:spLocks noChangeArrowheads="1"/>
          </p:cNvSpPr>
          <p:nvPr/>
        </p:nvSpPr>
        <p:spPr bwMode="auto">
          <a:xfrm rot="-5400000">
            <a:off x="2476500" y="3390900"/>
            <a:ext cx="2286000" cy="34290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itchFamily="34" charset="0"/>
            </a:endParaRPr>
          </a:p>
        </p:txBody>
      </p:sp>
      <p:sp>
        <p:nvSpPr>
          <p:cNvPr id="177157" name="AutoShape 5"/>
          <p:cNvSpPr>
            <a:spLocks noChangeArrowheads="1"/>
          </p:cNvSpPr>
          <p:nvPr/>
        </p:nvSpPr>
        <p:spPr bwMode="auto">
          <a:xfrm rot="5400000">
            <a:off x="7277100" y="571500"/>
            <a:ext cx="2286000" cy="34290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itchFamily="34" charset="0"/>
            </a:endParaRPr>
          </a:p>
        </p:txBody>
      </p:sp>
      <p:sp>
        <p:nvSpPr>
          <p:cNvPr id="177158" name="AutoShape 6"/>
          <p:cNvSpPr>
            <a:spLocks noChangeArrowheads="1"/>
          </p:cNvSpPr>
          <p:nvPr/>
        </p:nvSpPr>
        <p:spPr bwMode="auto">
          <a:xfrm flipH="1" flipV="1">
            <a:off x="6248400" y="4191000"/>
            <a:ext cx="3429000" cy="22860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itchFamily="34" charset="0"/>
            </a:endParaRPr>
          </a:p>
        </p:txBody>
      </p:sp>
      <p:sp>
        <p:nvSpPr>
          <p:cNvPr id="177161" name="Text Box 9"/>
          <p:cNvSpPr txBox="1">
            <a:spLocks noChangeArrowheads="1"/>
          </p:cNvSpPr>
          <p:nvPr/>
        </p:nvSpPr>
        <p:spPr bwMode="auto">
          <a:xfrm>
            <a:off x="3124200" y="1447801"/>
            <a:ext cx="2133600" cy="40011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Arial" pitchFamily="34" charset="0"/>
            </a:endParaRPr>
          </a:p>
        </p:txBody>
      </p:sp>
      <p:sp>
        <p:nvSpPr>
          <p:cNvPr id="177162" name="Text Box 10"/>
          <p:cNvSpPr txBox="1">
            <a:spLocks noChangeArrowheads="1"/>
          </p:cNvSpPr>
          <p:nvPr/>
        </p:nvSpPr>
        <p:spPr bwMode="auto">
          <a:xfrm>
            <a:off x="3276603" y="1295400"/>
            <a:ext cx="1920875" cy="52322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Bazooka" pitchFamily="2" charset="0"/>
                <a:ea typeface="+mn-ea"/>
                <a:cs typeface="Arial" pitchFamily="34" charset="0"/>
              </a:rPr>
              <a:t>Respected</a:t>
            </a:r>
            <a:r>
              <a:rPr kumimoji="0" lang="en-US" sz="2000" b="1" i="0" u="none" strike="noStrike" kern="1200" cap="none" spc="0" normalizeH="0" baseline="0" noProof="0">
                <a:ln>
                  <a:noFill/>
                </a:ln>
                <a:solidFill>
                  <a:srgbClr val="000000"/>
                </a:solidFill>
                <a:effectLst/>
                <a:uLnTx/>
                <a:uFillTx/>
                <a:latin typeface="Calligrapher" pitchFamily="2" charset="0"/>
                <a:ea typeface="+mn-ea"/>
                <a:cs typeface="Arial" pitchFamily="34" charset="0"/>
              </a:rPr>
              <a:t> </a:t>
            </a:r>
          </a:p>
        </p:txBody>
      </p:sp>
      <p:sp>
        <p:nvSpPr>
          <p:cNvPr id="177163" name="Text Box 11"/>
          <p:cNvSpPr txBox="1">
            <a:spLocks noChangeArrowheads="1"/>
          </p:cNvSpPr>
          <p:nvPr/>
        </p:nvSpPr>
        <p:spPr bwMode="auto">
          <a:xfrm>
            <a:off x="6781800" y="1219200"/>
            <a:ext cx="2057400" cy="52322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Bazooka" pitchFamily="2" charset="0"/>
                <a:ea typeface="+mn-ea"/>
                <a:cs typeface="Arial" pitchFamily="34" charset="0"/>
              </a:rPr>
              <a:t>Reformed</a:t>
            </a:r>
          </a:p>
        </p:txBody>
      </p:sp>
      <p:sp>
        <p:nvSpPr>
          <p:cNvPr id="177164" name="Text Box 12"/>
          <p:cNvSpPr txBox="1">
            <a:spLocks noChangeArrowheads="1"/>
          </p:cNvSpPr>
          <p:nvPr/>
        </p:nvSpPr>
        <p:spPr bwMode="auto">
          <a:xfrm>
            <a:off x="6705600" y="5045076"/>
            <a:ext cx="1828800" cy="40011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Arial" pitchFamily="34" charset="0"/>
            </a:endParaRPr>
          </a:p>
        </p:txBody>
      </p:sp>
      <p:sp>
        <p:nvSpPr>
          <p:cNvPr id="177165" name="Text Box 13"/>
          <p:cNvSpPr txBox="1">
            <a:spLocks noChangeArrowheads="1"/>
          </p:cNvSpPr>
          <p:nvPr/>
        </p:nvSpPr>
        <p:spPr bwMode="auto">
          <a:xfrm>
            <a:off x="5943601" y="5486403"/>
            <a:ext cx="3982824" cy="46166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Bazooka" pitchFamily="2" charset="0"/>
                <a:ea typeface="+mn-ea"/>
                <a:cs typeface="Arial" pitchFamily="34" charset="0"/>
              </a:rPr>
              <a:t>Remixed-Remodeled</a:t>
            </a:r>
          </a:p>
        </p:txBody>
      </p:sp>
      <p:sp>
        <p:nvSpPr>
          <p:cNvPr id="177166" name="Text Box 14"/>
          <p:cNvSpPr txBox="1">
            <a:spLocks noChangeArrowheads="1"/>
          </p:cNvSpPr>
          <p:nvPr/>
        </p:nvSpPr>
        <p:spPr bwMode="auto">
          <a:xfrm>
            <a:off x="2950590" y="5638802"/>
            <a:ext cx="2383410" cy="46166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zooka" pitchFamily="2" charset="0"/>
                <a:ea typeface="+mn-ea"/>
                <a:cs typeface="Arial" pitchFamily="34" charset="0"/>
              </a:rPr>
              <a:t>1</a:t>
            </a:r>
            <a:r>
              <a:rPr kumimoji="0" lang="en-US" sz="24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Bazooka" pitchFamily="2" charset="0"/>
                <a:ea typeface="+mn-ea"/>
                <a:cs typeface="Arial" pitchFamily="34" charset="0"/>
              </a:rPr>
              <a:t>st</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zooka" pitchFamily="2" charset="0"/>
                <a:ea typeface="+mn-ea"/>
                <a:cs typeface="Arial" pitchFamily="34" charset="0"/>
              </a:rPr>
              <a:t> Cent Restored</a:t>
            </a:r>
          </a:p>
        </p:txBody>
      </p:sp>
    </p:spTree>
    <p:extLst>
      <p:ext uri="{BB962C8B-B14F-4D97-AF65-F5344CB8AC3E}">
        <p14:creationId xmlns:p14="http://schemas.microsoft.com/office/powerpoint/2010/main" val="78683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77155"/>
                                        </p:tgtEl>
                                        <p:attrNameLst>
                                          <p:attrName>style.visibility</p:attrName>
                                        </p:attrNameLst>
                                      </p:cBhvr>
                                      <p:to>
                                        <p:strVal val="visible"/>
                                      </p:to>
                                    </p:set>
                                    <p:anim calcmode="lin" valueType="num">
                                      <p:cBhvr>
                                        <p:cTn id="7" dur="5000" fill="hold"/>
                                        <p:tgtEl>
                                          <p:spTgt spid="177155"/>
                                        </p:tgtEl>
                                        <p:attrNameLst>
                                          <p:attrName>ppt_w</p:attrName>
                                        </p:attrNameLst>
                                      </p:cBhvr>
                                      <p:tavLst>
                                        <p:tav tm="0" fmla="#ppt_w*sin(2.5*pi*$)">
                                          <p:val>
                                            <p:fltVal val="0"/>
                                          </p:val>
                                        </p:tav>
                                        <p:tav tm="100000">
                                          <p:val>
                                            <p:fltVal val="1"/>
                                          </p:val>
                                        </p:tav>
                                      </p:tavLst>
                                    </p:anim>
                                    <p:anim calcmode="lin" valueType="num">
                                      <p:cBhvr>
                                        <p:cTn id="8" dur="5000" fill="hold"/>
                                        <p:tgtEl>
                                          <p:spTgt spid="17715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77162"/>
                                        </p:tgtEl>
                                        <p:attrNameLst>
                                          <p:attrName>style.visibility</p:attrName>
                                        </p:attrNameLst>
                                      </p:cBhvr>
                                      <p:to>
                                        <p:strVal val="visible"/>
                                      </p:to>
                                    </p:set>
                                    <p:anim calcmode="lin" valueType="num">
                                      <p:cBhvr>
                                        <p:cTn id="13" dur="500" fill="hold"/>
                                        <p:tgtEl>
                                          <p:spTgt spid="177162"/>
                                        </p:tgtEl>
                                        <p:attrNameLst>
                                          <p:attrName>ppt_w</p:attrName>
                                        </p:attrNameLst>
                                      </p:cBhvr>
                                      <p:tavLst>
                                        <p:tav tm="0">
                                          <p:val>
                                            <p:fltVal val="0"/>
                                          </p:val>
                                        </p:tav>
                                        <p:tav tm="100000">
                                          <p:val>
                                            <p:strVal val="#ppt_w"/>
                                          </p:val>
                                        </p:tav>
                                      </p:tavLst>
                                    </p:anim>
                                    <p:anim calcmode="lin" valueType="num">
                                      <p:cBhvr>
                                        <p:cTn id="14" dur="500" fill="hold"/>
                                        <p:tgtEl>
                                          <p:spTgt spid="17716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nodeType="clickEffect">
                                  <p:stCondLst>
                                    <p:cond delay="0"/>
                                  </p:stCondLst>
                                  <p:childTnLst>
                                    <p:set>
                                      <p:cBhvr>
                                        <p:cTn id="18" dur="1" fill="hold">
                                          <p:stCondLst>
                                            <p:cond delay="0"/>
                                          </p:stCondLst>
                                        </p:cTn>
                                        <p:tgtEl>
                                          <p:spTgt spid="177157"/>
                                        </p:tgtEl>
                                        <p:attrNameLst>
                                          <p:attrName>style.visibility</p:attrName>
                                        </p:attrNameLst>
                                      </p:cBhvr>
                                      <p:to>
                                        <p:strVal val="visible"/>
                                      </p:to>
                                    </p:set>
                                    <p:anim calcmode="lin" valueType="num">
                                      <p:cBhvr>
                                        <p:cTn id="19" dur="5000" fill="hold"/>
                                        <p:tgtEl>
                                          <p:spTgt spid="177157"/>
                                        </p:tgtEl>
                                        <p:attrNameLst>
                                          <p:attrName>ppt_w</p:attrName>
                                        </p:attrNameLst>
                                      </p:cBhvr>
                                      <p:tavLst>
                                        <p:tav tm="0" fmla="#ppt_w*sin(2.5*pi*$)">
                                          <p:val>
                                            <p:fltVal val="0"/>
                                          </p:val>
                                        </p:tav>
                                        <p:tav tm="100000">
                                          <p:val>
                                            <p:fltVal val="1"/>
                                          </p:val>
                                        </p:tav>
                                      </p:tavLst>
                                    </p:anim>
                                    <p:anim calcmode="lin" valueType="num">
                                      <p:cBhvr>
                                        <p:cTn id="20" dur="5000" fill="hold"/>
                                        <p:tgtEl>
                                          <p:spTgt spid="177157"/>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7163"/>
                                        </p:tgtEl>
                                        <p:attrNameLst>
                                          <p:attrName>style.visibility</p:attrName>
                                        </p:attrNameLst>
                                      </p:cBhvr>
                                      <p:to>
                                        <p:strVal val="visible"/>
                                      </p:to>
                                    </p:set>
                                    <p:anim calcmode="lin" valueType="num">
                                      <p:cBhvr>
                                        <p:cTn id="25" dur="500" fill="hold"/>
                                        <p:tgtEl>
                                          <p:spTgt spid="177163"/>
                                        </p:tgtEl>
                                        <p:attrNameLst>
                                          <p:attrName>ppt_w</p:attrName>
                                        </p:attrNameLst>
                                      </p:cBhvr>
                                      <p:tavLst>
                                        <p:tav tm="0">
                                          <p:val>
                                            <p:fltVal val="0"/>
                                          </p:val>
                                        </p:tav>
                                        <p:tav tm="100000">
                                          <p:val>
                                            <p:strVal val="#ppt_w"/>
                                          </p:val>
                                        </p:tav>
                                      </p:tavLst>
                                    </p:anim>
                                    <p:anim calcmode="lin" valueType="num">
                                      <p:cBhvr>
                                        <p:cTn id="26" dur="500" fill="hold"/>
                                        <p:tgtEl>
                                          <p:spTgt spid="177163"/>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177158"/>
                                        </p:tgtEl>
                                        <p:attrNameLst>
                                          <p:attrName>style.visibility</p:attrName>
                                        </p:attrNameLst>
                                      </p:cBhvr>
                                      <p:to>
                                        <p:strVal val="visible"/>
                                      </p:to>
                                    </p:set>
                                    <p:anim calcmode="lin" valueType="num">
                                      <p:cBhvr>
                                        <p:cTn id="31" dur="5000" fill="hold"/>
                                        <p:tgtEl>
                                          <p:spTgt spid="177158"/>
                                        </p:tgtEl>
                                        <p:attrNameLst>
                                          <p:attrName>ppt_w</p:attrName>
                                        </p:attrNameLst>
                                      </p:cBhvr>
                                      <p:tavLst>
                                        <p:tav tm="0" fmla="#ppt_w*sin(2.5*pi*$)">
                                          <p:val>
                                            <p:fltVal val="0"/>
                                          </p:val>
                                        </p:tav>
                                        <p:tav tm="100000">
                                          <p:val>
                                            <p:fltVal val="1"/>
                                          </p:val>
                                        </p:tav>
                                      </p:tavLst>
                                    </p:anim>
                                    <p:anim calcmode="lin" valueType="num">
                                      <p:cBhvr>
                                        <p:cTn id="32" dur="5000" fill="hold"/>
                                        <p:tgtEl>
                                          <p:spTgt spid="177158"/>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77165"/>
                                        </p:tgtEl>
                                        <p:attrNameLst>
                                          <p:attrName>style.visibility</p:attrName>
                                        </p:attrNameLst>
                                      </p:cBhvr>
                                      <p:to>
                                        <p:strVal val="visible"/>
                                      </p:to>
                                    </p:set>
                                    <p:anim calcmode="lin" valueType="num">
                                      <p:cBhvr>
                                        <p:cTn id="37" dur="500" fill="hold"/>
                                        <p:tgtEl>
                                          <p:spTgt spid="177165"/>
                                        </p:tgtEl>
                                        <p:attrNameLst>
                                          <p:attrName>ppt_w</p:attrName>
                                        </p:attrNameLst>
                                      </p:cBhvr>
                                      <p:tavLst>
                                        <p:tav tm="0">
                                          <p:val>
                                            <p:fltVal val="0"/>
                                          </p:val>
                                        </p:tav>
                                        <p:tav tm="100000">
                                          <p:val>
                                            <p:strVal val="#ppt_w"/>
                                          </p:val>
                                        </p:tav>
                                      </p:tavLst>
                                    </p:anim>
                                    <p:anim calcmode="lin" valueType="num">
                                      <p:cBhvr>
                                        <p:cTn id="38" dur="500" fill="hold"/>
                                        <p:tgtEl>
                                          <p:spTgt spid="177165"/>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9" presetClass="entr" presetSubtype="10" fill="hold" nodeType="clickEffect">
                                  <p:stCondLst>
                                    <p:cond delay="0"/>
                                  </p:stCondLst>
                                  <p:childTnLst>
                                    <p:set>
                                      <p:cBhvr>
                                        <p:cTn id="42" dur="1" fill="hold">
                                          <p:stCondLst>
                                            <p:cond delay="0"/>
                                          </p:stCondLst>
                                        </p:cTn>
                                        <p:tgtEl>
                                          <p:spTgt spid="177156"/>
                                        </p:tgtEl>
                                        <p:attrNameLst>
                                          <p:attrName>style.visibility</p:attrName>
                                        </p:attrNameLst>
                                      </p:cBhvr>
                                      <p:to>
                                        <p:strVal val="visible"/>
                                      </p:to>
                                    </p:set>
                                    <p:anim calcmode="lin" valueType="num">
                                      <p:cBhvr>
                                        <p:cTn id="43" dur="5000" fill="hold"/>
                                        <p:tgtEl>
                                          <p:spTgt spid="177156"/>
                                        </p:tgtEl>
                                        <p:attrNameLst>
                                          <p:attrName>ppt_w</p:attrName>
                                        </p:attrNameLst>
                                      </p:cBhvr>
                                      <p:tavLst>
                                        <p:tav tm="0" fmla="#ppt_w*sin(2.5*pi*$)">
                                          <p:val>
                                            <p:fltVal val="0"/>
                                          </p:val>
                                        </p:tav>
                                        <p:tav tm="100000">
                                          <p:val>
                                            <p:fltVal val="1"/>
                                          </p:val>
                                        </p:tav>
                                      </p:tavLst>
                                    </p:anim>
                                    <p:anim calcmode="lin" valueType="num">
                                      <p:cBhvr>
                                        <p:cTn id="44" dur="5000" fill="hold"/>
                                        <p:tgtEl>
                                          <p:spTgt spid="177156"/>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77166"/>
                                        </p:tgtEl>
                                        <p:attrNameLst>
                                          <p:attrName>style.visibility</p:attrName>
                                        </p:attrNameLst>
                                      </p:cBhvr>
                                      <p:to>
                                        <p:strVal val="visible"/>
                                      </p:to>
                                    </p:set>
                                    <p:anim calcmode="lin" valueType="num">
                                      <p:cBhvr>
                                        <p:cTn id="49" dur="500" fill="hold"/>
                                        <p:tgtEl>
                                          <p:spTgt spid="177166"/>
                                        </p:tgtEl>
                                        <p:attrNameLst>
                                          <p:attrName>ppt_w</p:attrName>
                                        </p:attrNameLst>
                                      </p:cBhvr>
                                      <p:tavLst>
                                        <p:tav tm="0">
                                          <p:val>
                                            <p:fltVal val="0"/>
                                          </p:val>
                                        </p:tav>
                                        <p:tav tm="100000">
                                          <p:val>
                                            <p:strVal val="#ppt_w"/>
                                          </p:val>
                                        </p:tav>
                                      </p:tavLst>
                                    </p:anim>
                                    <p:anim calcmode="lin" valueType="num">
                                      <p:cBhvr>
                                        <p:cTn id="50" dur="500" fill="hold"/>
                                        <p:tgtEl>
                                          <p:spTgt spid="1771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2" grpId="0" autoUpdateAnimBg="0"/>
      <p:bldP spid="177163" grpId="0" autoUpdateAnimBg="0"/>
      <p:bldP spid="177165" grpId="0" autoUpdateAnimBg="0"/>
      <p:bldP spid="177166"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49840A-4216-47CD-A3AE-3EBEC4084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641600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7" descr="C:\Documents and Settings\Owner\My Documents\Educational Illustrations\Religious Related\ChurchHistory.jpg">
            <a:extLst>
              <a:ext uri="{FF2B5EF4-FFF2-40B4-BE49-F238E27FC236}">
                <a16:creationId xmlns:a16="http://schemas.microsoft.com/office/drawing/2014/main" id="{5FE1D26E-EC73-4707-A976-308292DD273C}"/>
              </a:ext>
            </a:extLst>
          </p:cNvPr>
          <p:cNvPicPr>
            <a:picLocks noChangeAspect="1" noChangeArrowheads="1"/>
          </p:cNvPicPr>
          <p:nvPr/>
        </p:nvPicPr>
        <p:blipFill>
          <a:blip r:embed="rId2" cstate="print"/>
          <a:srcRect/>
          <a:stretch>
            <a:fillRect/>
          </a:stretch>
        </p:blipFill>
        <p:spPr bwMode="auto">
          <a:xfrm>
            <a:off x="1" y="0"/>
            <a:ext cx="12192000" cy="6858000"/>
          </a:xfrm>
          <a:prstGeom prst="rect">
            <a:avLst/>
          </a:prstGeom>
          <a:noFill/>
        </p:spPr>
      </p:pic>
      <p:pic>
        <p:nvPicPr>
          <p:cNvPr id="3" name="Picture 1027" descr="C:\Documents and Settings\Owner\My Documents\Educational Illustrations\Religious Related\ChurchHistory.jpg">
            <a:extLst>
              <a:ext uri="{FF2B5EF4-FFF2-40B4-BE49-F238E27FC236}">
                <a16:creationId xmlns:a16="http://schemas.microsoft.com/office/drawing/2014/main" id="{C936A85C-449C-4C98-A2BE-55A56F39CBBD}"/>
              </a:ext>
            </a:extLst>
          </p:cNvPr>
          <p:cNvPicPr>
            <a:picLocks noChangeAspect="1" noChangeArrowheads="1"/>
          </p:cNvPicPr>
          <p:nvPr/>
        </p:nvPicPr>
        <p:blipFill>
          <a:blip r:embed="rId2" cstate="print"/>
          <a:srcRect/>
          <a:stretch>
            <a:fillRect/>
          </a:stretch>
        </p:blipFill>
        <p:spPr bwMode="auto">
          <a:xfrm>
            <a:off x="2150" y="-2045615"/>
            <a:ext cx="27734650" cy="10001838"/>
          </a:xfrm>
          <a:prstGeom prst="rect">
            <a:avLst/>
          </a:prstGeom>
          <a:noFill/>
        </p:spPr>
      </p:pic>
    </p:spTree>
    <p:extLst>
      <p:ext uri="{BB962C8B-B14F-4D97-AF65-F5344CB8AC3E}">
        <p14:creationId xmlns:p14="http://schemas.microsoft.com/office/powerpoint/2010/main" val="247394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98658" name="Rectangle 2"/>
          <p:cNvSpPr>
            <a:spLocks noGrp="1" noChangeArrowheads="1"/>
          </p:cNvSpPr>
          <p:nvPr>
            <p:ph type="title"/>
          </p:nvPr>
        </p:nvSpPr>
        <p:spPr>
          <a:xfrm>
            <a:off x="2819400" y="914400"/>
            <a:ext cx="7620000" cy="1066800"/>
          </a:xfrm>
          <a:solidFill>
            <a:schemeClr val="accent1"/>
          </a:solidFill>
        </p:spPr>
        <p:txBody>
          <a:bodyPr/>
          <a:lstStyle/>
          <a:p>
            <a:r>
              <a:rPr lang="en-US" sz="3200" b="1">
                <a:solidFill>
                  <a:srgbClr val="FFFF00"/>
                </a:solidFill>
              </a:rPr>
              <a:t>From The Modern Scholar Course Guide:</a:t>
            </a:r>
            <a:br>
              <a:rPr lang="en-US" sz="2800">
                <a:solidFill>
                  <a:srgbClr val="FFFF00"/>
                </a:solidFill>
              </a:rPr>
            </a:br>
            <a:r>
              <a:rPr lang="en-US" sz="4000">
                <a:solidFill>
                  <a:srgbClr val="FFFF00"/>
                </a:solidFill>
                <a:effectLst>
                  <a:outerShdw blurRad="38100" dist="38100" dir="2700000" algn="tl">
                    <a:srgbClr val="000000"/>
                  </a:outerShdw>
                </a:effectLst>
              </a:rPr>
              <a:t>“One, Holy, Catholic, &amp; Apostolic”</a:t>
            </a:r>
            <a:r>
              <a:rPr lang="en-US"/>
              <a:t> </a:t>
            </a:r>
          </a:p>
        </p:txBody>
      </p:sp>
      <p:sp>
        <p:nvSpPr>
          <p:cNvPr id="3398659" name="Rectangle 3"/>
          <p:cNvSpPr>
            <a:spLocks noGrp="1" noChangeArrowheads="1"/>
          </p:cNvSpPr>
          <p:nvPr>
            <p:ph type="body" idx="1"/>
          </p:nvPr>
        </p:nvSpPr>
        <p:spPr>
          <a:xfrm>
            <a:off x="2667000" y="1905000"/>
            <a:ext cx="8001000" cy="5562600"/>
          </a:xfrm>
        </p:spPr>
        <p:txBody>
          <a:bodyPr/>
          <a:lstStyle/>
          <a:p>
            <a:pPr>
              <a:buClr>
                <a:srgbClr val="FFFF00"/>
              </a:buClr>
              <a:buFont typeface="Wingdings" pitchFamily="2" charset="2"/>
              <a:buChar char="Ø"/>
            </a:pPr>
            <a:r>
              <a:rPr lang="en-US">
                <a:solidFill>
                  <a:srgbClr val="FFFFFF"/>
                </a:solidFill>
                <a:effectLst>
                  <a:outerShdw blurRad="38100" dist="38100" dir="2700000" algn="tl">
                    <a:srgbClr val="C0C0C0"/>
                  </a:outerShdw>
                </a:effectLst>
              </a:rPr>
              <a:t>  “Canon law was appended and amended by new papal decretals,  which were usually in response to court cases. These were added to the corpus.  The pope was the only one who could offer dispensations from canonical norms.  This brought floods of requests.  Ecclesiastical courts were extremely busy. Appeals could be made all the way to Rome,  which caused the expansion of the curia.”  </a:t>
            </a:r>
            <a:r>
              <a:rPr lang="en-US" sz="2800">
                <a:solidFill>
                  <a:srgbClr val="FFFFFF"/>
                </a:solidFill>
                <a:effectLst>
                  <a:outerShdw blurRad="38100" dist="38100" dir="2700000" algn="tl">
                    <a:srgbClr val="C0C0C0"/>
                  </a:outerShdw>
                </a:effectLst>
              </a:rPr>
              <a:t>{Curia Number In Rome Equals All Other Priests}</a:t>
            </a:r>
          </a:p>
        </p:txBody>
      </p:sp>
      <p:sp>
        <p:nvSpPr>
          <p:cNvPr id="3398660" name="WordArt 4"/>
          <p:cNvSpPr>
            <a:spLocks noChangeArrowheads="1" noChangeShapeType="1" noTextEdit="1"/>
          </p:cNvSpPr>
          <p:nvPr/>
        </p:nvSpPr>
        <p:spPr bwMode="auto">
          <a:xfrm>
            <a:off x="3048000" y="228600"/>
            <a:ext cx="72390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FROM CANON LAW TO COURTS &amp; CURIA! </a:t>
            </a:r>
          </a:p>
        </p:txBody>
      </p:sp>
      <p:sp>
        <p:nvSpPr>
          <p:cNvPr id="3398661" name="WordArt 5" descr="Sand"/>
          <p:cNvSpPr>
            <a:spLocks noChangeArrowheads="1" noChangeShapeType="1" noTextEdit="1"/>
          </p:cNvSpPr>
          <p:nvPr/>
        </p:nvSpPr>
        <p:spPr bwMode="auto">
          <a:xfrm rot="5400000">
            <a:off x="-1371600" y="2895600"/>
            <a:ext cx="6858000" cy="10668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C4B596"/>
                  </a:solidFill>
                  <a:round/>
                  <a:headEnd/>
                  <a:tailEnd/>
                </a:ln>
                <a:blipFill dpi="0" rotWithShape="0">
                  <a:blip r:embed="rId4"/>
                  <a:srcRect/>
                  <a:tile tx="0" ty="0" sx="100000" sy="100000" flip="none" algn="tl"/>
                </a:blipFill>
                <a:effectLst>
                  <a:outerShdw dist="53882" dir="2700000" algn="ctr" rotWithShape="0">
                    <a:srgbClr val="CBCBCB"/>
                  </a:outerShdw>
                </a:effectLst>
                <a:uLnTx/>
                <a:uFillTx/>
                <a:latin typeface="Times New Roman"/>
                <a:ea typeface="+mn-ea"/>
                <a:cs typeface="Times New Roman"/>
              </a:rPr>
              <a:t>LUKE 11: 46 &amp; 52</a:t>
            </a:r>
          </a:p>
        </p:txBody>
      </p:sp>
      <p:sp>
        <p:nvSpPr>
          <p:cNvPr id="3398662" name="Comment 6"/>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The Curia is divided into nine </a:t>
            </a: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congregations</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three tribunals ,  and eleven councils.  Each congregation meets in congress monthly and is headed by a powerful </a:t>
            </a: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prefect</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t>
            </a:r>
          </a:p>
        </p:txBody>
      </p:sp>
    </p:spTree>
    <p:extLst>
      <p:ext uri="{BB962C8B-B14F-4D97-AF65-F5344CB8AC3E}">
        <p14:creationId xmlns:p14="http://schemas.microsoft.com/office/powerpoint/2010/main" val="232960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398660"/>
                                        </p:tgtEl>
                                        <p:attrNameLst>
                                          <p:attrName>style.visibility</p:attrName>
                                        </p:attrNameLst>
                                      </p:cBhvr>
                                      <p:to>
                                        <p:strVal val="visible"/>
                                      </p:to>
                                    </p:set>
                                    <p:anim calcmode="lin" valueType="num">
                                      <p:cBhvr>
                                        <p:cTn id="7" dur="500" fill="hold"/>
                                        <p:tgtEl>
                                          <p:spTgt spid="3398660"/>
                                        </p:tgtEl>
                                        <p:attrNameLst>
                                          <p:attrName>ppt_w</p:attrName>
                                        </p:attrNameLst>
                                      </p:cBhvr>
                                      <p:tavLst>
                                        <p:tav tm="0">
                                          <p:val>
                                            <p:strVal val="4/3*#ppt_w"/>
                                          </p:val>
                                        </p:tav>
                                        <p:tav tm="100000">
                                          <p:val>
                                            <p:strVal val="#ppt_w"/>
                                          </p:val>
                                        </p:tav>
                                      </p:tavLst>
                                    </p:anim>
                                    <p:anim calcmode="lin" valueType="num">
                                      <p:cBhvr>
                                        <p:cTn id="8" dur="500" fill="hold"/>
                                        <p:tgtEl>
                                          <p:spTgt spid="339866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398658">
                                            <p:txEl>
                                              <p:pRg st="0" end="0"/>
                                            </p:txEl>
                                          </p:spTgt>
                                        </p:tgtEl>
                                        <p:attrNameLst>
                                          <p:attrName>style.visibility</p:attrName>
                                        </p:attrNameLst>
                                      </p:cBhvr>
                                      <p:to>
                                        <p:strVal val="visible"/>
                                      </p:to>
                                    </p:set>
                                    <p:anim calcmode="lin" valueType="num">
                                      <p:cBhvr additive="base">
                                        <p:cTn id="13" dur="300" fill="hold"/>
                                        <p:tgtEl>
                                          <p:spTgt spid="3398658">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3986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98659">
                                            <p:txEl>
                                              <p:pRg st="0" end="0"/>
                                            </p:txEl>
                                          </p:spTgt>
                                        </p:tgtEl>
                                        <p:attrNameLst>
                                          <p:attrName>style.visibility</p:attrName>
                                        </p:attrNameLst>
                                      </p:cBhvr>
                                      <p:to>
                                        <p:strVal val="visible"/>
                                      </p:to>
                                    </p:set>
                                    <p:animEffect transition="in" filter="wipe(left)">
                                      <p:cBhvr>
                                        <p:cTn id="19" dur="500"/>
                                        <p:tgtEl>
                                          <p:spTgt spid="339865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7" presetClass="entr" presetSubtype="8" fill="hold" grpId="0" nodeType="clickEffect">
                                  <p:stCondLst>
                                    <p:cond delay="0"/>
                                  </p:stCondLst>
                                  <p:childTnLst>
                                    <p:set>
                                      <p:cBhvr>
                                        <p:cTn id="23" dur="1" fill="hold">
                                          <p:stCondLst>
                                            <p:cond delay="0"/>
                                          </p:stCondLst>
                                        </p:cTn>
                                        <p:tgtEl>
                                          <p:spTgt spid="3398661"/>
                                        </p:tgtEl>
                                        <p:attrNameLst>
                                          <p:attrName>style.visibility</p:attrName>
                                        </p:attrNameLst>
                                      </p:cBhvr>
                                      <p:to>
                                        <p:strVal val="visible"/>
                                      </p:to>
                                    </p:set>
                                    <p:anim calcmode="lin" valueType="num">
                                      <p:cBhvr additive="base">
                                        <p:cTn id="24" dur="5000" fill="hold"/>
                                        <p:tgtEl>
                                          <p:spTgt spid="3398661"/>
                                        </p:tgtEl>
                                        <p:attrNameLst>
                                          <p:attrName>ppt_x</p:attrName>
                                        </p:attrNameLst>
                                      </p:cBhvr>
                                      <p:tavLst>
                                        <p:tav tm="0">
                                          <p:val>
                                            <p:strVal val="0-#ppt_w/2"/>
                                          </p:val>
                                        </p:tav>
                                        <p:tav tm="100000">
                                          <p:val>
                                            <p:strVal val="#ppt_x"/>
                                          </p:val>
                                        </p:tav>
                                      </p:tavLst>
                                    </p:anim>
                                    <p:anim calcmode="lin" valueType="num">
                                      <p:cBhvr additive="base">
                                        <p:cTn id="25" dur="5000" fill="hold"/>
                                        <p:tgtEl>
                                          <p:spTgt spid="33986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8658" grpId="0" build="p" autoUpdateAnimBg="0"/>
      <p:bldP spid="3398659" grpId="0" build="p" autoUpdateAnimBg="0" rev="1"/>
      <p:bldP spid="3398660" grpId="0" animBg="1"/>
      <p:bldP spid="33986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81794" name="Rectangle 2"/>
          <p:cNvSpPr>
            <a:spLocks noGrp="1" noChangeArrowheads="1"/>
          </p:cNvSpPr>
          <p:nvPr>
            <p:ph type="title"/>
          </p:nvPr>
        </p:nvSpPr>
        <p:spPr/>
        <p:txBody>
          <a:bodyPr/>
          <a:lstStyle/>
          <a:p>
            <a:endParaRPr lang="en-US"/>
          </a:p>
        </p:txBody>
      </p:sp>
      <p:sp>
        <p:nvSpPr>
          <p:cNvPr id="5281795" name="WordArt 3"/>
          <p:cNvSpPr>
            <a:spLocks noChangeArrowheads="1" noChangeShapeType="1" noTextEdit="1"/>
          </p:cNvSpPr>
          <p:nvPr/>
        </p:nvSpPr>
        <p:spPr bwMode="auto">
          <a:xfrm>
            <a:off x="2743200" y="5486400"/>
            <a:ext cx="6858000" cy="914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ustralian Sunrise"/>
                <a:ea typeface="+mn-ea"/>
                <a:cs typeface="+mn-cs"/>
              </a:rPr>
              <a:t>DIFFERENT TRADITIONS</a:t>
            </a:r>
          </a:p>
        </p:txBody>
      </p:sp>
    </p:spTree>
    <p:extLst>
      <p:ext uri="{BB962C8B-B14F-4D97-AF65-F5344CB8AC3E}">
        <p14:creationId xmlns:p14="http://schemas.microsoft.com/office/powerpoint/2010/main" val="317702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281795"/>
                                        </p:tgtEl>
                                        <p:attrNameLst>
                                          <p:attrName>style.visibility</p:attrName>
                                        </p:attrNameLst>
                                      </p:cBhvr>
                                      <p:to>
                                        <p:strVal val="visible"/>
                                      </p:to>
                                    </p:set>
                                    <p:anim calcmode="lin" valueType="num">
                                      <p:cBhvr>
                                        <p:cTn id="7" dur="500" fill="hold"/>
                                        <p:tgtEl>
                                          <p:spTgt spid="5281795"/>
                                        </p:tgtEl>
                                        <p:attrNameLst>
                                          <p:attrName>ppt_w</p:attrName>
                                        </p:attrNameLst>
                                      </p:cBhvr>
                                      <p:tavLst>
                                        <p:tav tm="0">
                                          <p:val>
                                            <p:strVal val="4/3*#ppt_w"/>
                                          </p:val>
                                        </p:tav>
                                        <p:tav tm="100000">
                                          <p:val>
                                            <p:strVal val="#ppt_w"/>
                                          </p:val>
                                        </p:tav>
                                      </p:tavLst>
                                    </p:anim>
                                    <p:anim calcmode="lin" valueType="num">
                                      <p:cBhvr>
                                        <p:cTn id="8" dur="500" fill="hold"/>
                                        <p:tgtEl>
                                          <p:spTgt spid="528179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179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178" name="Rectangle 2" descr="Papyrus"/>
          <p:cNvSpPr>
            <a:spLocks noGrp="1" noChangeArrowheads="1"/>
          </p:cNvSpPr>
          <p:nvPr>
            <p:ph type="title"/>
          </p:nvPr>
        </p:nvSpPr>
        <p:spPr>
          <a:xfrm>
            <a:off x="2133600" y="457200"/>
            <a:ext cx="7848600" cy="1219200"/>
          </a:xfrm>
          <a:blipFill dpi="0" rotWithShape="0">
            <a:blip r:embed="rId4" cstate="print"/>
            <a:srcRect/>
            <a:tile tx="0" ty="0" sx="100000" sy="100000" flip="none" algn="tl"/>
          </a:blipFill>
        </p:spPr>
        <p:txBody>
          <a:bodyPr/>
          <a:lstStyle/>
          <a:p>
            <a:r>
              <a:rPr lang="en-US" b="1" i="1" u="sng">
                <a:effectLst>
                  <a:outerShdw blurRad="38100" dist="38100" dir="2700000" algn="tl">
                    <a:srgbClr val="FFFFFF"/>
                  </a:outerShdw>
                </a:effectLst>
              </a:rPr>
              <a:t>3 COUNCILS</a:t>
            </a:r>
            <a:r>
              <a:rPr lang="en-US" b="1" i="1">
                <a:effectLst>
                  <a:outerShdw blurRad="38100" dist="38100" dir="2700000" algn="tl">
                    <a:srgbClr val="FFFFFF"/>
                  </a:outerShdw>
                </a:effectLst>
              </a:rPr>
              <a:t> W/ </a:t>
            </a:r>
            <a:r>
              <a:rPr lang="en-US" b="1" i="1" u="sng">
                <a:effectLst>
                  <a:outerShdw blurRad="38100" dist="38100" dir="2700000" algn="tl">
                    <a:srgbClr val="FFFFFF"/>
                  </a:outerShdw>
                </a:effectLst>
              </a:rPr>
              <a:t>3 CREEDS</a:t>
            </a:r>
          </a:p>
        </p:txBody>
      </p:sp>
      <p:sp>
        <p:nvSpPr>
          <p:cNvPr id="50179" name="Rectangle 3"/>
          <p:cNvSpPr>
            <a:spLocks noGrp="1" noChangeArrowheads="1"/>
          </p:cNvSpPr>
          <p:nvPr>
            <p:ph type="body" sz="half" idx="1"/>
          </p:nvPr>
        </p:nvSpPr>
        <p:spPr>
          <a:xfrm>
            <a:off x="2133600" y="2133600"/>
            <a:ext cx="3886200" cy="3962400"/>
          </a:xfrm>
          <a:solidFill>
            <a:srgbClr val="FFFFFF"/>
          </a:solidFill>
          <a:ln>
            <a:solidFill>
              <a:schemeClr val="bg2"/>
            </a:solidFill>
          </a:ln>
        </p:spPr>
        <p:txBody>
          <a:bodyPr/>
          <a:lstStyle/>
          <a:p>
            <a:pPr>
              <a:lnSpc>
                <a:spcPct val="90000"/>
              </a:lnSpc>
            </a:pPr>
            <a:r>
              <a:rPr lang="en-US" sz="2400" b="1"/>
              <a:t>@ NICAEA</a:t>
            </a:r>
            <a:r>
              <a:rPr lang="en-US" sz="2400"/>
              <a:t>(325 a.d.)  Arius Found Heretic</a:t>
            </a:r>
          </a:p>
          <a:p>
            <a:pPr>
              <a:lnSpc>
                <a:spcPct val="90000"/>
              </a:lnSpc>
            </a:pPr>
            <a:r>
              <a:rPr lang="en-US"/>
              <a:t>@ </a:t>
            </a:r>
            <a:r>
              <a:rPr lang="en-US" b="1"/>
              <a:t>Constantinople</a:t>
            </a:r>
            <a:r>
              <a:rPr lang="en-US" sz="2400" b="1"/>
              <a:t> </a:t>
            </a:r>
            <a:r>
              <a:rPr lang="en-US" sz="2400"/>
              <a:t>(381 a.d.) East Evolve   Triune Conventional</a:t>
            </a:r>
          </a:p>
          <a:p>
            <a:pPr>
              <a:lnSpc>
                <a:spcPct val="90000"/>
              </a:lnSpc>
            </a:pPr>
            <a:endParaRPr lang="en-US" sz="700"/>
          </a:p>
          <a:p>
            <a:pPr>
              <a:lnSpc>
                <a:spcPct val="90000"/>
              </a:lnSpc>
            </a:pPr>
            <a:r>
              <a:rPr lang="en-US"/>
              <a:t>@ </a:t>
            </a:r>
            <a:r>
              <a:rPr lang="en-US" b="1"/>
              <a:t>Chalcedon</a:t>
            </a:r>
            <a:r>
              <a:rPr lang="en-US"/>
              <a:t>(451) </a:t>
            </a:r>
            <a:r>
              <a:rPr lang="en-US" sz="2400"/>
              <a:t>Rome Second Class</a:t>
            </a:r>
            <a:endParaRPr lang="en-US"/>
          </a:p>
          <a:p>
            <a:pPr>
              <a:lnSpc>
                <a:spcPct val="90000"/>
              </a:lnSpc>
              <a:buFontTx/>
              <a:buNone/>
            </a:pPr>
            <a:endParaRPr lang="en-US" sz="1800"/>
          </a:p>
          <a:p>
            <a:pPr>
              <a:lnSpc>
                <a:spcPct val="90000"/>
              </a:lnSpc>
              <a:buFontTx/>
              <a:buNone/>
            </a:pPr>
            <a:r>
              <a:rPr lang="en-US" sz="2000"/>
              <a:t>     </a:t>
            </a:r>
            <a:r>
              <a:rPr lang="en-US" u="sng">
                <a:solidFill>
                  <a:srgbClr val="FF0066"/>
                </a:solidFill>
              </a:rPr>
              <a:t>Separate Christologies</a:t>
            </a:r>
            <a:r>
              <a:rPr lang="en-US" u="sng">
                <a:solidFill>
                  <a:srgbClr val="FFFFFF"/>
                </a:solidFill>
              </a:rPr>
              <a:t>:</a:t>
            </a:r>
            <a:r>
              <a:rPr lang="en-US" b="1"/>
              <a:t>   </a:t>
            </a:r>
            <a:r>
              <a:rPr lang="en-US"/>
              <a:t>Incarnate Terminology</a:t>
            </a:r>
            <a:r>
              <a:rPr lang="en-US" sz="2000"/>
              <a:t> </a:t>
            </a:r>
          </a:p>
        </p:txBody>
      </p:sp>
      <p:sp>
        <p:nvSpPr>
          <p:cNvPr id="50180" name="Rectangle 4"/>
          <p:cNvSpPr>
            <a:spLocks noGrp="1" noChangeArrowheads="1"/>
          </p:cNvSpPr>
          <p:nvPr>
            <p:ph type="body" sz="half" idx="2"/>
          </p:nvPr>
        </p:nvSpPr>
        <p:spPr>
          <a:xfrm>
            <a:off x="6172200" y="2133600"/>
            <a:ext cx="3810000" cy="3962400"/>
          </a:xfrm>
          <a:solidFill>
            <a:srgbClr val="FFFFFF"/>
          </a:solidFill>
          <a:ln>
            <a:solidFill>
              <a:schemeClr val="bg2"/>
            </a:solidFill>
          </a:ln>
        </p:spPr>
        <p:txBody>
          <a:bodyPr/>
          <a:lstStyle/>
          <a:p>
            <a:pPr>
              <a:lnSpc>
                <a:spcPct val="90000"/>
              </a:lnSpc>
            </a:pPr>
            <a:r>
              <a:rPr lang="en-US" sz="2400"/>
              <a:t>Nicene Creed: Ancient Addition To Apostles;     In 3 part for Godhead.</a:t>
            </a:r>
          </a:p>
          <a:p>
            <a:pPr>
              <a:lnSpc>
                <a:spcPct val="90000"/>
              </a:lnSpc>
            </a:pPr>
            <a:r>
              <a:rPr lang="en-US" sz="2400"/>
              <a:t>Formal Adoption Of Refined Creedal Of Athanasius Of Egypt. </a:t>
            </a:r>
          </a:p>
          <a:p>
            <a:pPr>
              <a:lnSpc>
                <a:spcPct val="90000"/>
              </a:lnSpc>
            </a:pPr>
            <a:r>
              <a:rPr lang="en-US" sz="2400"/>
              <a:t>Creed Further Formulated: Phrase “in two natures”;     East word person=nature;</a:t>
            </a:r>
          </a:p>
          <a:p>
            <a:pPr>
              <a:lnSpc>
                <a:spcPct val="90000"/>
              </a:lnSpc>
              <a:buFontTx/>
              <a:buNone/>
            </a:pPr>
            <a:r>
              <a:rPr lang="en-US" sz="2400">
                <a:solidFill>
                  <a:srgbClr val="FF0066"/>
                </a:solidFill>
              </a:rPr>
              <a:t>    </a:t>
            </a:r>
            <a:r>
              <a:rPr lang="en-US" sz="2400" u="sng">
                <a:solidFill>
                  <a:srgbClr val="FF0066"/>
                </a:solidFill>
              </a:rPr>
              <a:t>Start Point Church Split:</a:t>
            </a:r>
            <a:r>
              <a:rPr lang="en-US" sz="2400"/>
              <a:t> Chalcedonian/Eutychian</a:t>
            </a:r>
          </a:p>
          <a:p>
            <a:pPr>
              <a:lnSpc>
                <a:spcPct val="90000"/>
              </a:lnSpc>
              <a:buFontTx/>
              <a:buNone/>
            </a:pPr>
            <a:r>
              <a:rPr lang="en-US" sz="2400"/>
              <a:t>  </a:t>
            </a:r>
          </a:p>
        </p:txBody>
      </p:sp>
      <p:sp>
        <p:nvSpPr>
          <p:cNvPr id="50181" name="Comment 5"/>
          <p:cNvSpPr>
            <a:spLocks noChangeArrowheads="1"/>
          </p:cNvSpPr>
          <p:nvPr/>
        </p:nvSpPr>
        <p:spPr bwMode="auto">
          <a:xfrm>
            <a:off x="1524001" y="-990600"/>
            <a:ext cx="4251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Trials Of Belief;  Synod = Court Of Jesus</a:t>
            </a:r>
          </a:p>
        </p:txBody>
      </p:sp>
    </p:spTree>
    <p:extLst>
      <p:ext uri="{BB962C8B-B14F-4D97-AF65-F5344CB8AC3E}">
        <p14:creationId xmlns:p14="http://schemas.microsoft.com/office/powerpoint/2010/main" val="3757930734"/>
      </p:ext>
    </p:extLst>
  </p:cSld>
  <p:clrMapOvr>
    <a:masterClrMapping/>
  </p:clrMapOvr>
</p:sld>
</file>

<file path=ppt/theme/theme1.xml><?xml version="1.0" encoding="utf-8"?>
<a:theme xmlns:a="http://schemas.openxmlformats.org/drawingml/2006/main" name="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10.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Gray">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a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y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0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3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3C9EBBDC-44AE-4C6F-92A1-5793F27AED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230BDE-6729-4926-A8D8-F70E7BA312F5}">
  <ds:schemaRefs>
    <ds:schemaRef ds:uri="http://schemas.microsoft.com/sharepoint/v3/contenttype/forms"/>
  </ds:schemaRefs>
</ds:datastoreItem>
</file>

<file path=customXml/itemProps3.xml><?xml version="1.0" encoding="utf-8"?>
<ds:datastoreItem xmlns:ds="http://schemas.openxmlformats.org/officeDocument/2006/customXml" ds:itemID="{5D660733-82EA-413E-AE59-8AF208CF4FC1}">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{4524C057-EDCB-48B2-8AF7-B9CFDCEA844B}tf33358180_win32</Template>
  <TotalTime>139</TotalTime>
  <Words>2462</Words>
  <Application>Microsoft Office PowerPoint</Application>
  <PresentationFormat>Widescreen</PresentationFormat>
  <Paragraphs>296</Paragraphs>
  <Slides>57</Slides>
  <Notes>48</Notes>
  <HiddenSlides>0</HiddenSlides>
  <MMClips>1</MMClips>
  <ScaleCrop>false</ScaleCrop>
  <HeadingPairs>
    <vt:vector size="8" baseType="variant">
      <vt:variant>
        <vt:lpstr>Fonts Used</vt:lpstr>
      </vt:variant>
      <vt:variant>
        <vt:i4>13</vt:i4>
      </vt:variant>
      <vt:variant>
        <vt:lpstr>Theme</vt:lpstr>
      </vt:variant>
      <vt:variant>
        <vt:i4>15</vt:i4>
      </vt:variant>
      <vt:variant>
        <vt:lpstr>Embedded OLE Servers</vt:lpstr>
      </vt:variant>
      <vt:variant>
        <vt:i4>1</vt:i4>
      </vt:variant>
      <vt:variant>
        <vt:lpstr>Slide Titles</vt:lpstr>
      </vt:variant>
      <vt:variant>
        <vt:i4>57</vt:i4>
      </vt:variant>
    </vt:vector>
  </HeadingPairs>
  <TitlesOfParts>
    <vt:vector size="86" baseType="lpstr">
      <vt:lpstr>Arial</vt:lpstr>
      <vt:lpstr>Arial Black</vt:lpstr>
      <vt:lpstr>Australian Sunrise</vt:lpstr>
      <vt:lpstr>Bazooka</vt:lpstr>
      <vt:lpstr>Calibri</vt:lpstr>
      <vt:lpstr>Calibri Light</vt:lpstr>
      <vt:lpstr>Calligrapher</vt:lpstr>
      <vt:lpstr>Comic Sans MS</vt:lpstr>
      <vt:lpstr>Impact</vt:lpstr>
      <vt:lpstr>Old English Text MT</vt:lpstr>
      <vt:lpstr>Storybook</vt:lpstr>
      <vt:lpstr>Times New Roman</vt:lpstr>
      <vt:lpstr>Wingdings</vt:lpstr>
      <vt:lpstr>Office Theme</vt:lpstr>
      <vt:lpstr>1_Office Theme</vt:lpstr>
      <vt:lpstr>8_Powerpoint 1 - CLASSIC PHILOSOPHICAL, HUMAN RELIGIOUS, AND CHURCH</vt:lpstr>
      <vt:lpstr>19_Powerpoint 1 - CLASSIC PHILOSOPHICAL, HUMAN RELIGIOUS, AND CHURCH</vt:lpstr>
      <vt:lpstr>Powerpoint 1 - CLASSIC PHILOSOPHICAL, HUMAN RELIGIOUS, AND CHURCH</vt:lpstr>
      <vt:lpstr>43_ppt43EE</vt:lpstr>
      <vt:lpstr>1_ppt43EE</vt:lpstr>
      <vt:lpstr>ppt43EE</vt:lpstr>
      <vt:lpstr>46_Powerpoint 1 - CLASSIC PHILOSOPHICAL, HUMAN RELIGIOUS, AND CHURCH</vt:lpstr>
      <vt:lpstr>3_Powerpoint 1 - CLASSIC PHILOSOPHICAL, HUMAN RELIGIOUS, AND CHURCH</vt:lpstr>
      <vt:lpstr>1_Powerpoint 1 - CLASSIC PHILOSOPHICAL, HUMAN RELIGIOUS, AND CHURCH</vt:lpstr>
      <vt:lpstr>Gray</vt:lpstr>
      <vt:lpstr>4_Powerpoint 1 - CLASSIC PHILOSOPHICAL, HUMAN RELIGIOUS, AND CHURCH</vt:lpstr>
      <vt:lpstr>9_Powerpoint 1 - CLASSIC PHILOSOPHICAL, HUMAN RELIGIOUS, AND CHURCH</vt:lpstr>
      <vt:lpstr>60_Powerpoint 1 - CLASSIC PHILOSOPHICAL, HUMAN RELIGIOUS, AND CHURCH</vt:lpstr>
      <vt:lpstr>Slide</vt:lpstr>
      <vt:lpstr>The Sect-to-Denomination Process</vt:lpstr>
      <vt:lpstr>PowerPoint Presentation</vt:lpstr>
      <vt:lpstr>PowerPoint Presentation</vt:lpstr>
      <vt:lpstr>PowerPoint Presentation</vt:lpstr>
      <vt:lpstr>PowerPoint Presentation</vt:lpstr>
      <vt:lpstr>PowerPoint Presentation</vt:lpstr>
      <vt:lpstr>From The Modern Scholar Course Guide: “One, Holy, Catholic, &amp; Apostolic” </vt:lpstr>
      <vt:lpstr>PowerPoint Presentation</vt:lpstr>
      <vt:lpstr>3 COUNCILS W/ 3 CREEDS</vt:lpstr>
      <vt:lpstr>PowerPoint Presentation</vt:lpstr>
      <vt:lpstr>PowerPoint Presentation</vt:lpstr>
      <vt:lpstr>PowerPoint Presentation</vt:lpstr>
      <vt:lpstr>From The Modern Scholar Course Guide: “One, Holy, Catholic, &amp; Apostolic”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REFORMER IS ALWAYS RIGHT ABOUT WHAT IS WRONG.    HE IS GENERALLY WRONG ABOUT WHAT IS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Pentecostals</vt:lpstr>
      <vt:lpstr>Multiple Branches Of One Vine?</vt:lpstr>
      <vt:lpstr>PowerPoint Presentation</vt:lpstr>
      <vt:lpstr>PowerPoint Presentation</vt:lpstr>
      <vt:lpstr>PowerPoint Presentation</vt:lpstr>
      <vt:lpstr>PowerPoint Presentation</vt:lpstr>
      <vt:lpstr>PowerPoint Presentation</vt:lpstr>
      <vt:lpstr>PowerPoint Presentation</vt:lpstr>
      <vt:lpstr>CHRIST &amp; THE CHURCH</vt:lpstr>
      <vt:lpstr>PowerPoint Presentation</vt:lpstr>
      <vt:lpstr>PowerPoint Presentation</vt:lpstr>
      <vt:lpstr>PowerPoint Presentation</vt:lpstr>
      <vt:lpstr>PowerPoint Presentation</vt:lpstr>
      <vt:lpstr>BELIEFS RECEIVED &amp; LEARNED RELIGION: </vt:lpstr>
      <vt:lpstr>PowerPoint Presentation</vt:lpstr>
      <vt:lpstr>PowerPoint Presentation</vt:lpstr>
      <vt:lpstr>The Restoration Movement Rejects Dogmas &amp; Revisits Received Doctrines.</vt:lpstr>
      <vt:lpstr>PowerPoint Presentation</vt:lpstr>
      <vt:lpstr>   PUT AWAY  Preconceived Predetermined  PREJUDICE </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Sect-to-Denomination Process</dc:title>
  <dc:subject/>
  <dc:creator>David Burris</dc:creator>
  <cp:keywords/>
  <dc:description/>
  <cp:lastModifiedBy>David Burris</cp:lastModifiedBy>
  <cp:revision>22</cp:revision>
  <dcterms:created xsi:type="dcterms:W3CDTF">2021-08-12T15:50:56Z</dcterms:created>
  <dcterms:modified xsi:type="dcterms:W3CDTF">2021-08-16T14:04:54Z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