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5.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7.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8.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1.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2.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1.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media/media1.WAV" ContentType="audio/x-wav"/>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77" r:id="rId5"/>
    <p:sldMasterId id="2147483700" r:id="rId6"/>
    <p:sldMasterId id="2147483712" r:id="rId7"/>
    <p:sldMasterId id="2147483735" r:id="rId8"/>
    <p:sldMasterId id="2147483781" r:id="rId9"/>
    <p:sldMasterId id="2147483799" r:id="rId10"/>
    <p:sldMasterId id="2147483811" r:id="rId11"/>
    <p:sldMasterId id="2147483824" r:id="rId12"/>
    <p:sldMasterId id="2147483845" r:id="rId13"/>
    <p:sldMasterId id="2147483857" r:id="rId14"/>
    <p:sldMasterId id="2147483878" r:id="rId15"/>
    <p:sldMasterId id="2147483899" r:id="rId16"/>
  </p:sldMasterIdLst>
  <p:notesMasterIdLst>
    <p:notesMasterId r:id="rId98"/>
  </p:notesMasterIdLst>
  <p:handoutMasterIdLst>
    <p:handoutMasterId r:id="rId99"/>
  </p:handoutMasterIdLst>
  <p:sldIdLst>
    <p:sldId id="256" r:id="rId17"/>
    <p:sldId id="3360" r:id="rId18"/>
    <p:sldId id="3359" r:id="rId19"/>
    <p:sldId id="3361" r:id="rId20"/>
    <p:sldId id="3363" r:id="rId21"/>
    <p:sldId id="3364" r:id="rId22"/>
    <p:sldId id="3365" r:id="rId23"/>
    <p:sldId id="3367" r:id="rId24"/>
    <p:sldId id="3368" r:id="rId25"/>
    <p:sldId id="3369" r:id="rId26"/>
    <p:sldId id="3370" r:id="rId27"/>
    <p:sldId id="3371" r:id="rId28"/>
    <p:sldId id="3372" r:id="rId29"/>
    <p:sldId id="3373" r:id="rId30"/>
    <p:sldId id="3375" r:id="rId31"/>
    <p:sldId id="3376" r:id="rId32"/>
    <p:sldId id="3377" r:id="rId33"/>
    <p:sldId id="3379" r:id="rId34"/>
    <p:sldId id="3380" r:id="rId35"/>
    <p:sldId id="3381" r:id="rId36"/>
    <p:sldId id="3382" r:id="rId37"/>
    <p:sldId id="3383" r:id="rId38"/>
    <p:sldId id="3384" r:id="rId39"/>
    <p:sldId id="3385" r:id="rId40"/>
    <p:sldId id="3386" r:id="rId41"/>
    <p:sldId id="3388" r:id="rId42"/>
    <p:sldId id="3378" r:id="rId43"/>
    <p:sldId id="3389" r:id="rId44"/>
    <p:sldId id="3390" r:id="rId45"/>
    <p:sldId id="3403" r:id="rId46"/>
    <p:sldId id="3401" r:id="rId47"/>
    <p:sldId id="1336" r:id="rId48"/>
    <p:sldId id="3392" r:id="rId49"/>
    <p:sldId id="3394" r:id="rId50"/>
    <p:sldId id="3395" r:id="rId51"/>
    <p:sldId id="3393" r:id="rId52"/>
    <p:sldId id="3398" r:id="rId53"/>
    <p:sldId id="3399" r:id="rId54"/>
    <p:sldId id="3400" r:id="rId55"/>
    <p:sldId id="3416" r:id="rId56"/>
    <p:sldId id="3409" r:id="rId57"/>
    <p:sldId id="3418" r:id="rId58"/>
    <p:sldId id="3404" r:id="rId59"/>
    <p:sldId id="3405" r:id="rId60"/>
    <p:sldId id="3407" r:id="rId61"/>
    <p:sldId id="3366" r:id="rId62"/>
    <p:sldId id="3387" r:id="rId63"/>
    <p:sldId id="3707" r:id="rId64"/>
    <p:sldId id="1664" r:id="rId65"/>
    <p:sldId id="3415" r:id="rId66"/>
    <p:sldId id="3228" r:id="rId67"/>
    <p:sldId id="3229" r:id="rId68"/>
    <p:sldId id="3238" r:id="rId69"/>
    <p:sldId id="3234" r:id="rId70"/>
    <p:sldId id="3235" r:id="rId71"/>
    <p:sldId id="3233" r:id="rId72"/>
    <p:sldId id="3237" r:id="rId73"/>
    <p:sldId id="3243" r:id="rId74"/>
    <p:sldId id="3239" r:id="rId75"/>
    <p:sldId id="3249" r:id="rId76"/>
    <p:sldId id="3241" r:id="rId77"/>
    <p:sldId id="3244" r:id="rId78"/>
    <p:sldId id="3245" r:id="rId79"/>
    <p:sldId id="3358" r:id="rId80"/>
    <p:sldId id="3708" r:id="rId81"/>
    <p:sldId id="3709" r:id="rId82"/>
    <p:sldId id="3246" r:id="rId83"/>
    <p:sldId id="3247" r:id="rId84"/>
    <p:sldId id="3248" r:id="rId85"/>
    <p:sldId id="1095" r:id="rId86"/>
    <p:sldId id="3706" r:id="rId87"/>
    <p:sldId id="261" r:id="rId88"/>
    <p:sldId id="3396" r:id="rId89"/>
    <p:sldId id="3413" r:id="rId90"/>
    <p:sldId id="3391" r:id="rId91"/>
    <p:sldId id="3411" r:id="rId92"/>
    <p:sldId id="3412" r:id="rId93"/>
    <p:sldId id="1114" r:id="rId94"/>
    <p:sldId id="1112" r:id="rId95"/>
    <p:sldId id="1113" r:id="rId96"/>
    <p:sldId id="3263"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2F45"/>
    <a:srgbClr val="BF0045"/>
    <a:srgbClr val="FF00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3217" autoAdjust="0"/>
  </p:normalViewPr>
  <p:slideViewPr>
    <p:cSldViewPr snapToGrid="0" snapToObjects="1">
      <p:cViewPr varScale="1">
        <p:scale>
          <a:sx n="114" d="100"/>
          <a:sy n="114" d="100"/>
        </p:scale>
        <p:origin x="414" y="102"/>
      </p:cViewPr>
      <p:guideLst/>
    </p:cSldViewPr>
  </p:slideViewPr>
  <p:notesTextViewPr>
    <p:cViewPr>
      <p:scale>
        <a:sx n="1" d="1"/>
        <a:sy n="1" d="1"/>
      </p:scale>
      <p:origin x="0" y="0"/>
    </p:cViewPr>
  </p:notesTextViewPr>
  <p:sorterViewPr>
    <p:cViewPr varScale="1">
      <p:scale>
        <a:sx n="100" d="100"/>
        <a:sy n="100" d="100"/>
      </p:scale>
      <p:origin x="0" y="-13170"/>
    </p:cViewPr>
  </p:sorterViewPr>
  <p:notesViewPr>
    <p:cSldViewPr snapToGrid="0" snapToObjects="1">
      <p:cViewPr varScale="1">
        <p:scale>
          <a:sx n="58" d="100"/>
          <a:sy n="58" d="100"/>
        </p:scale>
        <p:origin x="2965" y="4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7" Type="http://schemas.openxmlformats.org/officeDocument/2006/relationships/slideMaster" Target="slideMasters/slideMaster4.xml"/><Relationship Id="rId71" Type="http://schemas.openxmlformats.org/officeDocument/2006/relationships/slide" Target="slides/slide55.xml"/><Relationship Id="rId92" Type="http://schemas.openxmlformats.org/officeDocument/2006/relationships/slide" Target="slides/slide76.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102"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tableStyles" Target="tableStyle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handoutMaster" Target="handoutMasters/handoutMaster1.xml"/><Relationship Id="rId10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2.xml"/><Relationship Id="rId39" Type="http://schemas.openxmlformats.org/officeDocument/2006/relationships/slide" Target="slides/slide23.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7DA1CD-7AC5-4A0B-83BE-3886FED7E8E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FB56BE-4ADC-4C44-A640-44E21205A3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895F05-D089-4C88-A095-BFEAD369CCC9}" type="datetimeFigureOut">
              <a:rPr lang="en-US" smtClean="0"/>
              <a:t>8/14/2021</a:t>
            </a:fld>
            <a:endParaRPr lang="en-US" dirty="0"/>
          </a:p>
        </p:txBody>
      </p:sp>
      <p:sp>
        <p:nvSpPr>
          <p:cNvPr id="4" name="Footer Placeholder 3">
            <a:extLst>
              <a:ext uri="{FF2B5EF4-FFF2-40B4-BE49-F238E27FC236}">
                <a16:creationId xmlns:a16="http://schemas.microsoft.com/office/drawing/2014/main" id="{64E8FC67-756E-4306-9DB6-A32A60A543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E3C4D54-1532-4F4C-91D0-3E67BA89C01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D8FDAB-B104-48AE-A3C9-654617567591}" type="slidenum">
              <a:rPr lang="en-US" smtClean="0"/>
              <a:t>‹#›</a:t>
            </a:fld>
            <a:endParaRPr lang="en-US" dirty="0"/>
          </a:p>
        </p:txBody>
      </p:sp>
    </p:spTree>
    <p:extLst>
      <p:ext uri="{BB962C8B-B14F-4D97-AF65-F5344CB8AC3E}">
        <p14:creationId xmlns:p14="http://schemas.microsoft.com/office/powerpoint/2010/main" val="239982918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14A2DE-B30C-45DE-934A-01CABAE4A941}" type="datetimeFigureOut">
              <a:rPr lang="en-US" smtClean="0"/>
              <a:t>8/14/2021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526A4A-345C-4B48-AF4A-0B2698353344}" type="slidenum">
              <a:rPr lang="en-US" smtClean="0"/>
              <a:t>‹#›</a:t>
            </a:fld>
            <a:endParaRPr lang="en-US" dirty="0"/>
          </a:p>
        </p:txBody>
      </p:sp>
    </p:spTree>
    <p:extLst>
      <p:ext uri="{BB962C8B-B14F-4D97-AF65-F5344CB8AC3E}">
        <p14:creationId xmlns:p14="http://schemas.microsoft.com/office/powerpoint/2010/main" val="1660620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D731BD-5D7F-42D7-A585-368F78368F5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995074" name="Rectangle 2"/>
          <p:cNvSpPr>
            <a:spLocks noGrp="1" noRot="1" noChangeAspect="1" noChangeArrowheads="1" noTextEdit="1"/>
          </p:cNvSpPr>
          <p:nvPr>
            <p:ph type="sldImg"/>
          </p:nvPr>
        </p:nvSpPr>
        <p:spPr>
          <a:ln/>
        </p:spPr>
      </p:sp>
      <p:sp>
        <p:nvSpPr>
          <p:cNvPr id="4995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22AF100-7E7C-4ADF-BD76-FF682AF96B11}"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81858" name="Rectangle 2"/>
          <p:cNvSpPr>
            <a:spLocks noGrp="1" noRot="1" noChangeAspect="1" noChangeArrowheads="1" noTextEdit="1"/>
          </p:cNvSpPr>
          <p:nvPr>
            <p:ph type="sldImg"/>
          </p:nvPr>
        </p:nvSpPr>
        <p:spPr>
          <a:ln/>
        </p:spPr>
      </p:sp>
      <p:sp>
        <p:nvSpPr>
          <p:cNvPr id="2681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16814B-30EE-4E22-9F2E-153BB44099B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83906" name="Rectangle 2"/>
          <p:cNvSpPr>
            <a:spLocks noGrp="1" noRot="1" noChangeAspect="1" noChangeArrowheads="1" noTextEdit="1"/>
          </p:cNvSpPr>
          <p:nvPr>
            <p:ph type="sldImg"/>
          </p:nvPr>
        </p:nvSpPr>
        <p:spPr>
          <a:ln/>
        </p:spPr>
      </p:sp>
      <p:sp>
        <p:nvSpPr>
          <p:cNvPr id="26839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B5F15C-75A8-4563-97BC-A28481E9E3C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85954" name="Rectangle 2"/>
          <p:cNvSpPr>
            <a:spLocks noGrp="1" noRot="1" noChangeAspect="1" noChangeArrowheads="1" noTextEdit="1"/>
          </p:cNvSpPr>
          <p:nvPr>
            <p:ph type="sldImg"/>
          </p:nvPr>
        </p:nvSpPr>
        <p:spPr>
          <a:ln/>
        </p:spPr>
      </p:sp>
      <p:sp>
        <p:nvSpPr>
          <p:cNvPr id="26859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5A9F42-CF11-43DF-9C42-ACFDADBF50F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88002" name="Rectangle 2"/>
          <p:cNvSpPr>
            <a:spLocks noGrp="1" noRot="1" noChangeAspect="1" noChangeArrowheads="1" noTextEdit="1"/>
          </p:cNvSpPr>
          <p:nvPr>
            <p:ph type="sldImg"/>
          </p:nvPr>
        </p:nvSpPr>
        <p:spPr>
          <a:ln/>
        </p:spPr>
      </p:sp>
      <p:sp>
        <p:nvSpPr>
          <p:cNvPr id="2688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4EAA89-4F48-45C5-B2EC-9B76278D344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94146" name="Rectangle 2"/>
          <p:cNvSpPr>
            <a:spLocks noGrp="1" noRot="1" noChangeAspect="1" noChangeArrowheads="1" noTextEdit="1"/>
          </p:cNvSpPr>
          <p:nvPr>
            <p:ph type="sldImg"/>
          </p:nvPr>
        </p:nvSpPr>
        <p:spPr>
          <a:ln/>
        </p:spPr>
      </p:sp>
      <p:sp>
        <p:nvSpPr>
          <p:cNvPr id="26941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F32FAEB-0E7A-4152-959D-6ED624F12CA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96194" name="Rectangle 2"/>
          <p:cNvSpPr>
            <a:spLocks noGrp="1" noRot="1" noChangeAspect="1" noChangeArrowheads="1" noTextEdit="1"/>
          </p:cNvSpPr>
          <p:nvPr>
            <p:ph type="sldImg"/>
          </p:nvPr>
        </p:nvSpPr>
        <p:spPr>
          <a:ln/>
        </p:spPr>
      </p:sp>
      <p:sp>
        <p:nvSpPr>
          <p:cNvPr id="26961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20BD36-E94E-418E-ADAB-63171CE4911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98242" name="Rectangle 2"/>
          <p:cNvSpPr>
            <a:spLocks noGrp="1" noRot="1" noChangeAspect="1" noChangeArrowheads="1" noTextEdit="1"/>
          </p:cNvSpPr>
          <p:nvPr>
            <p:ph type="sldImg"/>
          </p:nvPr>
        </p:nvSpPr>
        <p:spPr>
          <a:ln/>
        </p:spPr>
      </p:sp>
      <p:sp>
        <p:nvSpPr>
          <p:cNvPr id="2698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4E8BA4-F71B-4B7E-86B6-73ECD9993E88}"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00290" name="Rectangle 2"/>
          <p:cNvSpPr>
            <a:spLocks noGrp="1" noRot="1" noChangeAspect="1" noChangeArrowheads="1" noTextEdit="1"/>
          </p:cNvSpPr>
          <p:nvPr>
            <p:ph type="sldImg"/>
          </p:nvPr>
        </p:nvSpPr>
        <p:spPr>
          <a:ln/>
        </p:spPr>
      </p:sp>
      <p:sp>
        <p:nvSpPr>
          <p:cNvPr id="2700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BBFEE6-CFEE-4C98-8A7C-F5111E0494B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02338" name="Rectangle 2"/>
          <p:cNvSpPr>
            <a:spLocks noGrp="1" noRot="1" noChangeAspect="1" noChangeArrowheads="1" noTextEdit="1"/>
          </p:cNvSpPr>
          <p:nvPr>
            <p:ph type="sldImg"/>
          </p:nvPr>
        </p:nvSpPr>
        <p:spPr>
          <a:ln/>
        </p:spPr>
      </p:sp>
      <p:sp>
        <p:nvSpPr>
          <p:cNvPr id="2702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D7475B-C2D9-42D0-9012-8BF024D4688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08482" name="Rectangle 2"/>
          <p:cNvSpPr>
            <a:spLocks noGrp="1" noRot="1" noChangeAspect="1" noChangeArrowheads="1" noTextEdit="1"/>
          </p:cNvSpPr>
          <p:nvPr>
            <p:ph type="sldImg"/>
          </p:nvPr>
        </p:nvSpPr>
        <p:spPr>
          <a:ln/>
        </p:spPr>
      </p:sp>
      <p:sp>
        <p:nvSpPr>
          <p:cNvPr id="27084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49F4DD-A4C4-4389-B333-839E0CF2A6B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201602" name="Rectangle 2"/>
          <p:cNvSpPr>
            <a:spLocks noGrp="1" noRot="1" noChangeAspect="1" noChangeArrowheads="1" noTextEdit="1"/>
          </p:cNvSpPr>
          <p:nvPr>
            <p:ph type="sldImg"/>
          </p:nvPr>
        </p:nvSpPr>
        <p:spPr>
          <a:ln/>
        </p:spPr>
      </p:sp>
      <p:sp>
        <p:nvSpPr>
          <p:cNvPr id="2201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1B9CF9-66D6-4C3F-92E3-4121CC9DEC4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64738" name="Rectangle 2"/>
          <p:cNvSpPr>
            <a:spLocks noGrp="1" noRot="1" noChangeAspect="1" noChangeArrowheads="1" noTextEdit="1"/>
          </p:cNvSpPr>
          <p:nvPr>
            <p:ph type="sldImg"/>
          </p:nvPr>
        </p:nvSpPr>
        <p:spPr>
          <a:ln/>
        </p:spPr>
      </p:sp>
      <p:sp>
        <p:nvSpPr>
          <p:cNvPr id="53647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412B7E-148B-4284-B9AF-D649CF4197D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68834" name="Rectangle 2"/>
          <p:cNvSpPr>
            <a:spLocks noGrp="1" noRot="1" noChangeAspect="1" noChangeArrowheads="1" noTextEdit="1"/>
          </p:cNvSpPr>
          <p:nvPr>
            <p:ph type="sldImg"/>
          </p:nvPr>
        </p:nvSpPr>
        <p:spPr>
          <a:ln/>
        </p:spPr>
      </p:sp>
      <p:sp>
        <p:nvSpPr>
          <p:cNvPr id="5368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07AA47-4633-45BA-B786-2415154CF74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70882" name="Rectangle 2"/>
          <p:cNvSpPr>
            <a:spLocks noGrp="1" noRot="1" noChangeAspect="1" noChangeArrowheads="1" noTextEdit="1"/>
          </p:cNvSpPr>
          <p:nvPr>
            <p:ph type="sldImg"/>
          </p:nvPr>
        </p:nvSpPr>
        <p:spPr>
          <a:ln/>
        </p:spPr>
      </p:sp>
      <p:sp>
        <p:nvSpPr>
          <p:cNvPr id="5370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DEC6DBF-F161-4D19-8F55-C9FF3722C13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72930" name="Rectangle 2"/>
          <p:cNvSpPr>
            <a:spLocks noGrp="1" noRot="1" noChangeAspect="1" noChangeArrowheads="1" noTextEdit="1"/>
          </p:cNvSpPr>
          <p:nvPr>
            <p:ph type="sldImg"/>
          </p:nvPr>
        </p:nvSpPr>
        <p:spPr>
          <a:ln/>
        </p:spPr>
      </p:sp>
      <p:sp>
        <p:nvSpPr>
          <p:cNvPr id="5372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5309F1-494B-4B49-8ACD-68911475DCB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74978" name="Rectangle 2"/>
          <p:cNvSpPr>
            <a:spLocks noGrp="1" noRot="1" noChangeAspect="1" noChangeArrowheads="1" noTextEdit="1"/>
          </p:cNvSpPr>
          <p:nvPr>
            <p:ph type="sldImg"/>
          </p:nvPr>
        </p:nvSpPr>
        <p:spPr>
          <a:ln/>
        </p:spPr>
      </p:sp>
      <p:sp>
        <p:nvSpPr>
          <p:cNvPr id="5374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4275A54-0FA7-4A5A-B5D7-322A2D53669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704386" name="Rectangle 2"/>
          <p:cNvSpPr>
            <a:spLocks noGrp="1" noRot="1" noChangeAspect="1" noChangeArrowheads="1" noTextEdit="1"/>
          </p:cNvSpPr>
          <p:nvPr>
            <p:ph type="sldImg"/>
          </p:nvPr>
        </p:nvSpPr>
        <p:spPr>
          <a:ln/>
        </p:spPr>
      </p:sp>
      <p:sp>
        <p:nvSpPr>
          <p:cNvPr id="2704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C420409-601F-400C-8AAD-F8159CDA619D}"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66786" name="Rectangle 2"/>
          <p:cNvSpPr>
            <a:spLocks noGrp="1" noRot="1" noChangeAspect="1" noChangeArrowheads="1" noTextEdit="1"/>
          </p:cNvSpPr>
          <p:nvPr>
            <p:ph type="sldImg"/>
          </p:nvPr>
        </p:nvSpPr>
        <p:spPr>
          <a:ln/>
        </p:spPr>
      </p:sp>
      <p:sp>
        <p:nvSpPr>
          <p:cNvPr id="5366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C79055E-832B-4C5D-93B0-29D3829D159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77026" name="Rectangle 2"/>
          <p:cNvSpPr>
            <a:spLocks noGrp="1" noRot="1" noChangeAspect="1" noChangeArrowheads="1" noTextEdit="1"/>
          </p:cNvSpPr>
          <p:nvPr>
            <p:ph type="sldImg"/>
          </p:nvPr>
        </p:nvSpPr>
        <p:spPr>
          <a:ln/>
        </p:spPr>
      </p:sp>
      <p:sp>
        <p:nvSpPr>
          <p:cNvPr id="53770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EC4AE9D-9811-453B-8D06-B513CE50C28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9392423-C910-4D3F-B45E-98D261CB29F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79074" name="Rectangle 2"/>
          <p:cNvSpPr>
            <a:spLocks noGrp="1" noRot="1" noChangeAspect="1" noChangeArrowheads="1" noTextEdit="1"/>
          </p:cNvSpPr>
          <p:nvPr>
            <p:ph type="sldImg"/>
          </p:nvPr>
        </p:nvSpPr>
        <p:spPr>
          <a:ln/>
        </p:spPr>
      </p:sp>
      <p:sp>
        <p:nvSpPr>
          <p:cNvPr id="53790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5B9AE3-5F42-45B3-B617-DA91C03DCFE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71618" name="Rectangle 2"/>
          <p:cNvSpPr>
            <a:spLocks noGrp="1" noRot="1" noChangeAspect="1" noChangeArrowheads="1" noTextEdit="1"/>
          </p:cNvSpPr>
          <p:nvPr>
            <p:ph type="sldImg"/>
          </p:nvPr>
        </p:nvSpPr>
        <p:spPr>
          <a:ln/>
        </p:spPr>
      </p:sp>
      <p:sp>
        <p:nvSpPr>
          <p:cNvPr id="2671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641BB1-BEAB-41B6-936E-A9AC948C6EA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3647490" name="Rectangle 2"/>
          <p:cNvSpPr>
            <a:spLocks noGrp="1" noRot="1" noChangeAspect="1" noChangeArrowheads="1" noTextEdit="1"/>
          </p:cNvSpPr>
          <p:nvPr>
            <p:ph type="sldImg"/>
          </p:nvPr>
        </p:nvSpPr>
        <p:spPr>
          <a:ln/>
        </p:spPr>
      </p:sp>
      <p:sp>
        <p:nvSpPr>
          <p:cNvPr id="364749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02241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4BE7F2D-10F8-42A6-81B6-793BBFC22DC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73058" name="Rectangle 2"/>
          <p:cNvSpPr>
            <a:spLocks noGrp="1" noRot="1" noChangeAspect="1" noChangeArrowheads="1" noTextEdit="1"/>
          </p:cNvSpPr>
          <p:nvPr>
            <p:ph type="sldImg"/>
          </p:nvPr>
        </p:nvSpPr>
        <p:spPr>
          <a:ln/>
        </p:spPr>
      </p:sp>
      <p:sp>
        <p:nvSpPr>
          <p:cNvPr id="33730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B5A343-6520-4051-940B-FCF009A9E23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3C32CD-1BFB-4BAA-B792-05232F4012F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52290" name="Rectangle 2"/>
          <p:cNvSpPr>
            <a:spLocks noGrp="1" noRot="1" noChangeAspect="1" noChangeArrowheads="1" noTextEdit="1"/>
          </p:cNvSpPr>
          <p:nvPr>
            <p:ph type="sldImg"/>
          </p:nvPr>
        </p:nvSpPr>
        <p:spPr>
          <a:ln/>
        </p:spPr>
      </p:sp>
      <p:sp>
        <p:nvSpPr>
          <p:cNvPr id="65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BD5E5C-9D51-465E-9892-62E1AB1AB9B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644418" name="Rectangle 2"/>
          <p:cNvSpPr>
            <a:spLocks noGrp="1" noRot="1" noChangeAspect="1" noChangeArrowheads="1" noTextEdit="1"/>
          </p:cNvSpPr>
          <p:nvPr>
            <p:ph type="sldImg"/>
          </p:nvPr>
        </p:nvSpPr>
        <p:spPr>
          <a:ln/>
        </p:spPr>
      </p:sp>
      <p:sp>
        <p:nvSpPr>
          <p:cNvPr id="36444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CA56307-DFC9-4F32-8A2D-4F5801E79AE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95298" name="Rectangle 2"/>
          <p:cNvSpPr>
            <a:spLocks noGrp="1" noRot="1" noChangeAspect="1" noChangeArrowheads="1" noTextEdit="1"/>
          </p:cNvSpPr>
          <p:nvPr>
            <p:ph type="sldImg"/>
          </p:nvPr>
        </p:nvSpPr>
        <p:spPr>
          <a:ln/>
        </p:spPr>
      </p:sp>
      <p:sp>
        <p:nvSpPr>
          <p:cNvPr id="6952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5EC770-0DC6-48EF-884B-8670CA3F3B9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54338" name="Rectangle 2"/>
          <p:cNvSpPr>
            <a:spLocks noGrp="1" noRot="1" noChangeAspect="1" noChangeArrowheads="1" noTextEdit="1"/>
          </p:cNvSpPr>
          <p:nvPr>
            <p:ph type="sldImg"/>
          </p:nvPr>
        </p:nvSpPr>
        <p:spPr>
          <a:ln/>
        </p:spPr>
      </p:sp>
      <p:sp>
        <p:nvSpPr>
          <p:cNvPr id="65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8F8BBA-CA48-48EC-8F06-3CC1D9315B6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082370" name="Rectangle 1026"/>
          <p:cNvSpPr>
            <a:spLocks noGrp="1" noRot="1" noChangeAspect="1" noChangeArrowheads="1" noTextEdit="1"/>
          </p:cNvSpPr>
          <p:nvPr>
            <p:ph type="sldImg"/>
          </p:nvPr>
        </p:nvSpPr>
        <p:spPr>
          <a:ln/>
        </p:spPr>
      </p:sp>
      <p:sp>
        <p:nvSpPr>
          <p:cNvPr id="1082371"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5349117-47F1-4667-933F-6E2E72D6CD37}"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926146" name="Rectangle 1026"/>
          <p:cNvSpPr>
            <a:spLocks noGrp="1" noRot="1" noChangeAspect="1" noChangeArrowheads="1" noTextEdit="1"/>
          </p:cNvSpPr>
          <p:nvPr>
            <p:ph type="sldImg"/>
          </p:nvPr>
        </p:nvSpPr>
        <p:spPr>
          <a:ln/>
        </p:spPr>
      </p:sp>
      <p:sp>
        <p:nvSpPr>
          <p:cNvPr id="1926147"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336943-A0EB-4C80-B218-26C7E498962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33122" name="Rectangle 2"/>
          <p:cNvSpPr>
            <a:spLocks noGrp="1" noRot="1" noChangeAspect="1" noChangeArrowheads="1" noTextEdit="1"/>
          </p:cNvSpPr>
          <p:nvPr>
            <p:ph type="sldImg"/>
          </p:nvPr>
        </p:nvSpPr>
        <p:spPr>
          <a:ln/>
        </p:spPr>
      </p:sp>
      <p:sp>
        <p:nvSpPr>
          <p:cNvPr id="33331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7D66947-8A68-4E7B-AC7B-C5AB7B9496B0}"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338114" name="Rectangle 2"/>
          <p:cNvSpPr>
            <a:spLocks noGrp="1" noRot="1" noChangeAspect="1" noChangeArrowheads="1" noTextEdit="1"/>
          </p:cNvSpPr>
          <p:nvPr>
            <p:ph type="sldImg"/>
          </p:nvPr>
        </p:nvSpPr>
        <p:spPr>
          <a:ln/>
        </p:spPr>
      </p:sp>
      <p:sp>
        <p:nvSpPr>
          <p:cNvPr id="533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A5A650-8B47-4B21-8E1F-0A944D5DF42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5419010" name="Rectangle 2"/>
          <p:cNvSpPr>
            <a:spLocks noGrp="1" noRot="1" noChangeAspect="1" noChangeArrowheads="1" noTextEdit="1"/>
          </p:cNvSpPr>
          <p:nvPr>
            <p:ph type="sldImg"/>
          </p:nvPr>
        </p:nvSpPr>
        <p:spPr>
          <a:ln/>
        </p:spPr>
      </p:sp>
      <p:sp>
        <p:nvSpPr>
          <p:cNvPr id="54190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876A94-9C4B-4BC5-A3C3-53B42B28798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4502530" name="Rectangle 2"/>
          <p:cNvSpPr>
            <a:spLocks noGrp="1" noRot="1" noChangeAspect="1" noChangeArrowheads="1" noTextEdit="1"/>
          </p:cNvSpPr>
          <p:nvPr>
            <p:ph type="sldImg"/>
          </p:nvPr>
        </p:nvSpPr>
        <p:spPr>
          <a:ln/>
        </p:spPr>
      </p:sp>
      <p:sp>
        <p:nvSpPr>
          <p:cNvPr id="450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7876A94-9C4B-4BC5-A3C3-53B42B28798B}"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4502530" name="Rectangle 2"/>
          <p:cNvSpPr>
            <a:spLocks noGrp="1" noRot="1" noChangeAspect="1" noChangeArrowheads="1" noTextEdit="1"/>
          </p:cNvSpPr>
          <p:nvPr>
            <p:ph type="sldImg"/>
          </p:nvPr>
        </p:nvSpPr>
        <p:spPr>
          <a:ln/>
        </p:spPr>
      </p:sp>
      <p:sp>
        <p:nvSpPr>
          <p:cNvPr id="45025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67D254-6F47-452A-83D2-54D2916FB95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74690" name="Rectangle 2"/>
          <p:cNvSpPr>
            <a:spLocks noGrp="1" noRot="1" noChangeAspect="1" noChangeArrowheads="1" noTextEdit="1"/>
          </p:cNvSpPr>
          <p:nvPr>
            <p:ph type="sldImg"/>
          </p:nvPr>
        </p:nvSpPr>
        <p:spPr>
          <a:ln/>
        </p:spPr>
      </p:sp>
      <p:sp>
        <p:nvSpPr>
          <p:cNvPr id="26746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4D75914-F16D-46D0-99B5-8A839C3B0753}"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4914" name="Rectangle 2"/>
          <p:cNvSpPr>
            <a:spLocks noGrp="1" noRot="1" noChangeAspect="1" noChangeArrowheads="1" noTextEdit="1"/>
          </p:cNvSpPr>
          <p:nvPr>
            <p:ph type="sldImg"/>
          </p:nvPr>
        </p:nvSpPr>
        <p:spPr>
          <a:ln/>
        </p:spPr>
      </p:sp>
      <p:sp>
        <p:nvSpPr>
          <p:cNvPr id="2949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2552148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FFBA46-58B2-4034-B026-919B7989F566}"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625666" name="Rectangle 2"/>
          <p:cNvSpPr>
            <a:spLocks noGrp="1" noRot="1" noChangeAspect="1" noChangeArrowheads="1" noTextEdit="1"/>
          </p:cNvSpPr>
          <p:nvPr>
            <p:ph type="sldImg"/>
          </p:nvPr>
        </p:nvSpPr>
        <p:spPr>
          <a:ln/>
        </p:spPr>
      </p:sp>
      <p:sp>
        <p:nvSpPr>
          <p:cNvPr id="625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8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F3FDBB-B77C-4AB5-8B9E-8EF44980148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54083" name="Rectangle 2"/>
          <p:cNvSpPr>
            <a:spLocks noGrp="1" noRot="1" noChangeAspect="1" noChangeArrowheads="1" noTextEdit="1"/>
          </p:cNvSpPr>
          <p:nvPr>
            <p:ph type="sldImg"/>
          </p:nvPr>
        </p:nvSpPr>
        <p:spPr>
          <a:ln/>
        </p:spPr>
      </p:sp>
      <p:sp>
        <p:nvSpPr>
          <p:cNvPr id="145408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1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0197B5-6D33-4606-880D-DF8FDE4991F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55107" name="Rectangle 2"/>
          <p:cNvSpPr>
            <a:spLocks noGrp="1" noRot="1" noChangeAspect="1" noChangeArrowheads="1" noTextEdit="1"/>
          </p:cNvSpPr>
          <p:nvPr>
            <p:ph type="sldImg"/>
          </p:nvPr>
        </p:nvSpPr>
        <p:spPr>
          <a:ln/>
        </p:spPr>
      </p:sp>
      <p:sp>
        <p:nvSpPr>
          <p:cNvPr id="145510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2781B4-02B3-47BA-9096-505D79107E7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64323" name="Rectangle 2"/>
          <p:cNvSpPr>
            <a:spLocks noGrp="1" noRot="1" noChangeAspect="1" noChangeArrowheads="1" noTextEdit="1"/>
          </p:cNvSpPr>
          <p:nvPr>
            <p:ph type="sldImg"/>
          </p:nvPr>
        </p:nvSpPr>
        <p:spPr>
          <a:ln/>
        </p:spPr>
      </p:sp>
      <p:sp>
        <p:nvSpPr>
          <p:cNvPr id="1464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2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85FDB6-CDEF-4A5D-976B-D6D43F1B688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60227" name="Rectangle 2"/>
          <p:cNvSpPr>
            <a:spLocks noGrp="1" noRot="1" noChangeAspect="1" noChangeArrowheads="1" noTextEdit="1"/>
          </p:cNvSpPr>
          <p:nvPr>
            <p:ph type="sldImg"/>
          </p:nvPr>
        </p:nvSpPr>
        <p:spPr>
          <a:ln/>
        </p:spPr>
      </p:sp>
      <p:sp>
        <p:nvSpPr>
          <p:cNvPr id="14602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CE7037B-26F7-4826-A973-64AE450E909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72642" name="Rectangle 2"/>
          <p:cNvSpPr>
            <a:spLocks noGrp="1" noRot="1" noChangeAspect="1" noChangeArrowheads="1" noTextEdit="1"/>
          </p:cNvSpPr>
          <p:nvPr>
            <p:ph type="sldImg"/>
          </p:nvPr>
        </p:nvSpPr>
        <p:spPr>
          <a:ln/>
        </p:spPr>
      </p:sp>
      <p:sp>
        <p:nvSpPr>
          <p:cNvPr id="26726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2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DD2CB0-A89A-413E-B1AE-9348B74F48E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61251" name="Rectangle 2"/>
          <p:cNvSpPr>
            <a:spLocks noGrp="1" noRot="1" noChangeAspect="1" noChangeArrowheads="1" noTextEdit="1"/>
          </p:cNvSpPr>
          <p:nvPr>
            <p:ph type="sldImg"/>
          </p:nvPr>
        </p:nvSpPr>
        <p:spPr>
          <a:ln/>
        </p:spPr>
      </p:sp>
      <p:sp>
        <p:nvSpPr>
          <p:cNvPr id="14612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9C442-9247-46EA-92FE-A312B16DA02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59203" name="Rectangle 2"/>
          <p:cNvSpPr>
            <a:spLocks noGrp="1" noRot="1" noChangeAspect="1" noChangeArrowheads="1" noTextEdit="1"/>
          </p:cNvSpPr>
          <p:nvPr>
            <p:ph type="sldImg"/>
          </p:nvPr>
        </p:nvSpPr>
        <p:spPr>
          <a:ln/>
        </p:spPr>
      </p:sp>
      <p:sp>
        <p:nvSpPr>
          <p:cNvPr id="14592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32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5ED02C-D436-4BBC-BC89-DDABA7F3B51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63299" name="Rectangle 2"/>
          <p:cNvSpPr>
            <a:spLocks noGrp="1" noRot="1" noChangeAspect="1" noChangeArrowheads="1" noTextEdit="1"/>
          </p:cNvSpPr>
          <p:nvPr>
            <p:ph type="sldImg"/>
          </p:nvPr>
        </p:nvSpPr>
        <p:spPr>
          <a:ln/>
        </p:spPr>
      </p:sp>
      <p:sp>
        <p:nvSpPr>
          <p:cNvPr id="1463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94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721F57-5C53-4C65-A046-7EA6D8AFE73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69443" name="Rectangle 2"/>
          <p:cNvSpPr>
            <a:spLocks noGrp="1" noRot="1" noChangeAspect="1" noChangeArrowheads="1" noTextEdit="1"/>
          </p:cNvSpPr>
          <p:nvPr>
            <p:ph type="sldImg"/>
          </p:nvPr>
        </p:nvSpPr>
        <p:spPr>
          <a:ln/>
        </p:spPr>
      </p:sp>
      <p:sp>
        <p:nvSpPr>
          <p:cNvPr id="1469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ED42C6-EFE5-4A2D-B6B2-806F391DD9D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65347" name="Rectangle 2"/>
          <p:cNvSpPr>
            <a:spLocks noGrp="1" noRot="1" noChangeAspect="1" noChangeArrowheads="1" noTextEdit="1"/>
          </p:cNvSpPr>
          <p:nvPr>
            <p:ph type="sldImg"/>
          </p:nvPr>
        </p:nvSpPr>
        <p:spPr>
          <a:ln/>
        </p:spPr>
      </p:sp>
      <p:sp>
        <p:nvSpPr>
          <p:cNvPr id="14653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A704DA-44F0-4A3B-B34F-951090BB5A5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74563" name="Rectangle 2"/>
          <p:cNvSpPr>
            <a:spLocks noGrp="1" noRot="1" noChangeAspect="1" noChangeArrowheads="1" noTextEdit="1"/>
          </p:cNvSpPr>
          <p:nvPr>
            <p:ph type="sldImg"/>
          </p:nvPr>
        </p:nvSpPr>
        <p:spPr>
          <a:ln/>
        </p:spPr>
      </p:sp>
      <p:sp>
        <p:nvSpPr>
          <p:cNvPr id="1474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3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EE03CE-2F0E-4B46-8CB0-138B30E617D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67395" name="Rectangle 2"/>
          <p:cNvSpPr>
            <a:spLocks noGrp="1" noRot="1" noChangeAspect="1" noChangeArrowheads="1" noTextEdit="1"/>
          </p:cNvSpPr>
          <p:nvPr>
            <p:ph type="sldImg"/>
          </p:nvPr>
        </p:nvSpPr>
        <p:spPr>
          <a:ln/>
        </p:spPr>
      </p:sp>
      <p:sp>
        <p:nvSpPr>
          <p:cNvPr id="14673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A7840D-77C1-4068-A670-C5001C1EAC7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70467" name="Rectangle 2"/>
          <p:cNvSpPr>
            <a:spLocks noGrp="1" noRot="1" noChangeAspect="1" noChangeArrowheads="1" noTextEdit="1"/>
          </p:cNvSpPr>
          <p:nvPr>
            <p:ph type="sldImg"/>
          </p:nvPr>
        </p:nvSpPr>
        <p:spPr>
          <a:ln/>
        </p:spPr>
      </p:sp>
      <p:sp>
        <p:nvSpPr>
          <p:cNvPr id="14704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4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35DDBF8-0A69-4564-B624-B96F5DD9198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71491" name="Rectangle 2"/>
          <p:cNvSpPr>
            <a:spLocks noGrp="1" noRot="1" noChangeAspect="1" noChangeArrowheads="1" noTextEdit="1"/>
          </p:cNvSpPr>
          <p:nvPr>
            <p:ph type="sldImg"/>
          </p:nvPr>
        </p:nvSpPr>
        <p:spPr>
          <a:ln/>
        </p:spPr>
      </p:sp>
      <p:sp>
        <p:nvSpPr>
          <p:cNvPr id="14714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5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6565C6-D7C0-4D0A-86A1-9C0A0130FE3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72515" name="Rectangle 2"/>
          <p:cNvSpPr>
            <a:spLocks noGrp="1" noRot="1" noChangeAspect="1" noChangeArrowheads="1" noTextEdit="1"/>
          </p:cNvSpPr>
          <p:nvPr>
            <p:ph type="sldImg"/>
          </p:nvPr>
        </p:nvSpPr>
        <p:spPr>
          <a:ln/>
        </p:spPr>
      </p:sp>
      <p:sp>
        <p:nvSpPr>
          <p:cNvPr id="14725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5648957-E440-4DBF-9027-302DBC1E013A}"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73666" name="Rectangle 2"/>
          <p:cNvSpPr>
            <a:spLocks noGrp="1" noRot="1" noChangeAspect="1" noChangeArrowheads="1" noTextEdit="1"/>
          </p:cNvSpPr>
          <p:nvPr>
            <p:ph type="sldImg"/>
          </p:nvPr>
        </p:nvSpPr>
        <p:spPr>
          <a:ln/>
        </p:spPr>
      </p:sp>
      <p:sp>
        <p:nvSpPr>
          <p:cNvPr id="26736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0DD3C1-E44C-4389-9E31-8F584F744EC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73539" name="Rectangle 2"/>
          <p:cNvSpPr>
            <a:spLocks noGrp="1" noRot="1" noChangeAspect="1" noChangeArrowheads="1" noTextEdit="1"/>
          </p:cNvSpPr>
          <p:nvPr>
            <p:ph type="sldImg"/>
          </p:nvPr>
        </p:nvSpPr>
        <p:spPr>
          <a:ln/>
        </p:spPr>
      </p:sp>
      <p:sp>
        <p:nvSpPr>
          <p:cNvPr id="14735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AA85C-14B9-49FA-B483-FF47A8D7D9A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86851" name="Rectangle 2"/>
          <p:cNvSpPr>
            <a:spLocks noGrp="1" noRot="1" noChangeAspect="1" noChangeArrowheads="1" noTextEdit="1"/>
          </p:cNvSpPr>
          <p:nvPr>
            <p:ph type="sldImg"/>
          </p:nvPr>
        </p:nvSpPr>
        <p:spPr>
          <a:ln/>
        </p:spPr>
      </p:sp>
      <p:sp>
        <p:nvSpPr>
          <p:cNvPr id="1486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993549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874"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EC6C26-B689-4AD7-A17D-474B7967E640}"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87875" name="Rectangle 2"/>
          <p:cNvSpPr>
            <a:spLocks noGrp="1" noRot="1" noChangeAspect="1" noChangeArrowheads="1" noTextEdit="1"/>
          </p:cNvSpPr>
          <p:nvPr>
            <p:ph type="sldImg"/>
          </p:nvPr>
        </p:nvSpPr>
        <p:spPr>
          <a:ln/>
        </p:spPr>
      </p:sp>
      <p:sp>
        <p:nvSpPr>
          <p:cNvPr id="1487876"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25621122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6336943-A0EB-4C80-B218-26C7E498962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333122" name="Rectangle 2"/>
          <p:cNvSpPr>
            <a:spLocks noGrp="1" noRot="1" noChangeAspect="1" noChangeArrowheads="1" noTextEdit="1"/>
          </p:cNvSpPr>
          <p:nvPr>
            <p:ph type="sldImg"/>
          </p:nvPr>
        </p:nvSpPr>
        <p:spPr>
          <a:ln/>
        </p:spPr>
      </p:sp>
      <p:sp>
        <p:nvSpPr>
          <p:cNvPr id="3333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2355071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3C2A46-77D7-41B1-91BB-93D70F5CDFC5}"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528258" name="Rectangle 2"/>
          <p:cNvSpPr>
            <a:spLocks noGrp="1" noRot="1" noChangeAspect="1" noChangeArrowheads="1" noTextEdit="1"/>
          </p:cNvSpPr>
          <p:nvPr>
            <p:ph type="sldImg"/>
          </p:nvPr>
        </p:nvSpPr>
        <p:spPr>
          <a:ln/>
        </p:spPr>
      </p:sp>
      <p:sp>
        <p:nvSpPr>
          <p:cNvPr id="2528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09033B-887E-41CB-A96D-79165E96F422}"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92866" name="Rectangle 2"/>
          <p:cNvSpPr>
            <a:spLocks noGrp="1" noRot="1" noChangeAspect="1" noChangeArrowheads="1" noTextEdit="1"/>
          </p:cNvSpPr>
          <p:nvPr>
            <p:ph type="sldImg"/>
          </p:nvPr>
        </p:nvSpPr>
        <p:spPr>
          <a:ln/>
        </p:spPr>
      </p:sp>
      <p:sp>
        <p:nvSpPr>
          <p:cNvPr id="292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4C27A4E-BE82-46CA-B5EF-382FC9842EE3}"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2200578" name="Rectangle 2"/>
          <p:cNvSpPr>
            <a:spLocks noGrp="1" noRot="1" noChangeAspect="1" noChangeArrowheads="1" noTextEdit="1"/>
          </p:cNvSpPr>
          <p:nvPr>
            <p:ph type="sldImg"/>
          </p:nvPr>
        </p:nvSpPr>
        <p:spPr>
          <a:ln/>
        </p:spPr>
      </p:sp>
      <p:sp>
        <p:nvSpPr>
          <p:cNvPr id="2200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05BF454-2ED1-45F8-86FB-443288612ECF}"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1391618" name="Rectangle 2"/>
          <p:cNvSpPr>
            <a:spLocks noGrp="1" noRot="1" noChangeAspect="1" noChangeArrowheads="1" noTextEdit="1"/>
          </p:cNvSpPr>
          <p:nvPr>
            <p:ph type="sldImg"/>
          </p:nvPr>
        </p:nvSpPr>
        <p:spPr>
          <a:xfrm>
            <a:off x="325438" y="698500"/>
            <a:ext cx="6208712" cy="3492500"/>
          </a:xfrm>
          <a:ln/>
        </p:spPr>
      </p:sp>
      <p:sp>
        <p:nvSpPr>
          <p:cNvPr id="1391619" name="Rectangle 3"/>
          <p:cNvSpPr>
            <a:spLocks noGrp="1" noChangeArrowheads="1"/>
          </p:cNvSpPr>
          <p:nvPr>
            <p:ph type="body" idx="1"/>
          </p:nvPr>
        </p:nvSpPr>
        <p:spPr>
          <a:xfrm>
            <a:off x="914400" y="4424363"/>
            <a:ext cx="5029200" cy="4191000"/>
          </a:xfrm>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93188A-DECE-427C-B371-692755E867AE}" type="slidenum">
              <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Storybook" pitchFamily="2" charset="0"/>
              <a:ea typeface="+mn-ea"/>
              <a:cs typeface="+mn-cs"/>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14323886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021876-8704-4838-9DBA-48A36E957F2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182466" name="Rectangle 2"/>
          <p:cNvSpPr>
            <a:spLocks noGrp="1" noRot="1" noChangeAspect="1" noChangeArrowheads="1" noTextEdit="1"/>
          </p:cNvSpPr>
          <p:nvPr>
            <p:ph type="sldImg"/>
          </p:nvPr>
        </p:nvSpPr>
        <p:spPr>
          <a:xfrm>
            <a:off x="381000" y="685800"/>
            <a:ext cx="6096000" cy="3429000"/>
          </a:xfrm>
          <a:ln/>
        </p:spPr>
      </p:sp>
      <p:sp>
        <p:nvSpPr>
          <p:cNvPr id="51824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780292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D28445-27C3-4703-B247-32DE3154FD0C}"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79810" name="Rectangle 2"/>
          <p:cNvSpPr>
            <a:spLocks noGrp="1" noRot="1" noChangeAspect="1" noChangeArrowheads="1" noTextEdit="1"/>
          </p:cNvSpPr>
          <p:nvPr>
            <p:ph type="sldImg"/>
          </p:nvPr>
        </p:nvSpPr>
        <p:spPr>
          <a:ln/>
        </p:spPr>
      </p:sp>
      <p:sp>
        <p:nvSpPr>
          <p:cNvPr id="26798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C79249-0D7D-4056-97CD-52E101B4226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88899" name="Rectangle 2"/>
          <p:cNvSpPr>
            <a:spLocks noGrp="1" noRot="1" noChangeAspect="1" noChangeArrowheads="1" noTextEdit="1"/>
          </p:cNvSpPr>
          <p:nvPr>
            <p:ph type="sldImg"/>
          </p:nvPr>
        </p:nvSpPr>
        <p:spPr>
          <a:ln/>
        </p:spPr>
      </p:sp>
      <p:sp>
        <p:nvSpPr>
          <p:cNvPr id="14889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ED2409D-9707-43EA-A86F-ECEEF5E80C6E}"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75714" name="Rectangle 2"/>
          <p:cNvSpPr>
            <a:spLocks noGrp="1" noRot="1" noChangeAspect="1" noChangeArrowheads="1" noTextEdit="1"/>
          </p:cNvSpPr>
          <p:nvPr>
            <p:ph type="sldImg"/>
          </p:nvPr>
        </p:nvSpPr>
        <p:spPr>
          <a:ln/>
        </p:spPr>
      </p:sp>
      <p:sp>
        <p:nvSpPr>
          <p:cNvPr id="26757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D88EDED-8263-45F4-8784-8DAB2A99FD6B}"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2676738" name="Rectangle 2"/>
          <p:cNvSpPr>
            <a:spLocks noGrp="1" noRot="1" noChangeAspect="1" noChangeArrowheads="1" noTextEdit="1"/>
          </p:cNvSpPr>
          <p:nvPr>
            <p:ph type="sldImg"/>
          </p:nvPr>
        </p:nvSpPr>
        <p:spPr>
          <a:ln/>
        </p:spPr>
      </p:sp>
      <p:sp>
        <p:nvSpPr>
          <p:cNvPr id="267673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E686EE8-85A3-3F48-B120-FD0FE2E4B282}"/>
              </a:ext>
            </a:extLst>
          </p:cNvPr>
          <p:cNvPicPr>
            <a:picLocks noChangeAspect="1"/>
          </p:cNvPicPr>
          <p:nvPr userDrawn="1"/>
        </p:nvPicPr>
        <p:blipFill>
          <a:blip r:embed="rId2"/>
          <a:stretch>
            <a:fillRect/>
          </a:stretch>
        </p:blipFill>
        <p:spPr>
          <a:xfrm flipH="1">
            <a:off x="0" y="-3163229"/>
            <a:ext cx="12192000" cy="10021229"/>
          </a:xfrm>
          <a:prstGeom prst="rect">
            <a:avLst/>
          </a:prstGeom>
        </p:spPr>
      </p:pic>
      <p:pic>
        <p:nvPicPr>
          <p:cNvPr id="8" name="Picture 7">
            <a:extLst>
              <a:ext uri="{FF2B5EF4-FFF2-40B4-BE49-F238E27FC236}">
                <a16:creationId xmlns:a16="http://schemas.microsoft.com/office/drawing/2014/main" id="{C2DC06EF-D6FD-244E-BFB3-F8910FFEFB6A}"/>
              </a:ext>
            </a:extLst>
          </p:cNvPr>
          <p:cNvPicPr>
            <a:picLocks noChangeAspect="1"/>
          </p:cNvPicPr>
          <p:nvPr userDrawn="1"/>
        </p:nvPicPr>
        <p:blipFill>
          <a:blip r:embed="rId3">
            <a:alphaModFix amt="50000"/>
          </a:blip>
          <a:stretch>
            <a:fillRect/>
          </a:stretch>
        </p:blipFill>
        <p:spPr>
          <a:xfrm>
            <a:off x="0" y="-7707085"/>
            <a:ext cx="12192000" cy="14565086"/>
          </a:xfrm>
          <a:prstGeom prst="rect">
            <a:avLst/>
          </a:prstGeom>
        </p:spPr>
      </p:pic>
      <p:sp>
        <p:nvSpPr>
          <p:cNvPr id="13" name="Oval 12">
            <a:extLst>
              <a:ext uri="{FF2B5EF4-FFF2-40B4-BE49-F238E27FC236}">
                <a16:creationId xmlns:a16="http://schemas.microsoft.com/office/drawing/2014/main" id="{71A3D3C7-60CE-3B45-9F8D-2568A4EDEEB7}"/>
              </a:ext>
            </a:extLst>
          </p:cNvPr>
          <p:cNvSpPr/>
          <p:nvPr userDrawn="1"/>
        </p:nvSpPr>
        <p:spPr>
          <a:xfrm>
            <a:off x="3515868" y="621792"/>
            <a:ext cx="5614416" cy="5614416"/>
          </a:xfrm>
          <a:prstGeom prst="ellipse">
            <a:avLst/>
          </a:prstGeom>
          <a:solidFill>
            <a:schemeClr val="accent3">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B4F1BFF-7E9D-A745-AE06-5C69C2FE5C8D}"/>
              </a:ext>
            </a:extLst>
          </p:cNvPr>
          <p:cNvSpPr/>
          <p:nvPr userDrawn="1"/>
        </p:nvSpPr>
        <p:spPr>
          <a:xfrm>
            <a:off x="3305556" y="621792"/>
            <a:ext cx="5614416" cy="5614416"/>
          </a:xfrm>
          <a:prstGeom prst="ellipse">
            <a:avLst/>
          </a:prstGeom>
          <a:solidFill>
            <a:schemeClr val="accent2">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9E09E91F-C890-5543-9527-A10051918F0E}"/>
              </a:ext>
            </a:extLst>
          </p:cNvPr>
          <p:cNvSpPr/>
          <p:nvPr userDrawn="1"/>
        </p:nvSpPr>
        <p:spPr>
          <a:xfrm>
            <a:off x="3061716" y="621792"/>
            <a:ext cx="5614416" cy="5614416"/>
          </a:xfrm>
          <a:prstGeom prst="ellipse">
            <a:avLst/>
          </a:prstGeom>
          <a:solidFill>
            <a:srgbClr val="BF0045">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itle 14">
            <a:extLst>
              <a:ext uri="{FF2B5EF4-FFF2-40B4-BE49-F238E27FC236}">
                <a16:creationId xmlns:a16="http://schemas.microsoft.com/office/drawing/2014/main" id="{33DB14D9-6409-354B-95FF-27B1AE2EF696}"/>
              </a:ext>
            </a:extLst>
          </p:cNvPr>
          <p:cNvSpPr>
            <a:spLocks noGrp="1"/>
          </p:cNvSpPr>
          <p:nvPr>
            <p:ph type="title"/>
          </p:nvPr>
        </p:nvSpPr>
        <p:spPr>
          <a:xfrm>
            <a:off x="4052426" y="1990217"/>
            <a:ext cx="3796862" cy="2819509"/>
          </a:xfrm>
          <a:prstGeom prst="rect">
            <a:avLst/>
          </a:prstGeom>
        </p:spPr>
        <p:txBody>
          <a:bodyPr anchor="ctr"/>
          <a:lstStyle>
            <a:lvl1pPr algn="ctr">
              <a:defRPr>
                <a:solidFill>
                  <a:schemeClr val="accent3">
                    <a:lumMod val="20000"/>
                    <a:lumOff val="80000"/>
                  </a:schemeClr>
                </a:solidFill>
              </a:defRPr>
            </a:lvl1pPr>
          </a:lstStyle>
          <a:p>
            <a:r>
              <a:rPr lang="en-US"/>
              <a:t>Click to edit Master title style</a:t>
            </a:r>
            <a:endParaRPr lang="en-US" dirty="0"/>
          </a:p>
        </p:txBody>
      </p:sp>
    </p:spTree>
    <p:extLst>
      <p:ext uri="{BB962C8B-B14F-4D97-AF65-F5344CB8AC3E}">
        <p14:creationId xmlns:p14="http://schemas.microsoft.com/office/powerpoint/2010/main" val="159776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decel="50000" fill="hold" nodeType="withEffect">
                                  <p:stCondLst>
                                    <p:cond delay="0"/>
                                  </p:stCondLst>
                                  <p:childTnLst>
                                    <p:animMotion origin="layout" path="M 0 -4.44444E-6 L -0.00065 0.66366 " pathEditMode="relative" rAng="0" ptsTypes="AA">
                                      <p:cBhvr>
                                        <p:cTn id="6" dur="4500" fill="hold"/>
                                        <p:tgtEl>
                                          <p:spTgt spid="8"/>
                                        </p:tgtEl>
                                        <p:attrNameLst>
                                          <p:attrName>ppt_x</p:attrName>
                                          <p:attrName>ppt_y</p:attrName>
                                        </p:attrNameLst>
                                      </p:cBhvr>
                                      <p:rCtr x="-39" y="33171"/>
                                    </p:animMotion>
                                  </p:childTnLst>
                                </p:cTn>
                              </p:par>
                              <p:par>
                                <p:cTn id="7" presetID="0" presetClass="path" presetSubtype="0" accel="50000" decel="50000" fill="hold" grpId="0" nodeType="withEffect">
                                  <p:stCondLst>
                                    <p:cond delay="0"/>
                                  </p:stCondLst>
                                  <p:childTnLst>
                                    <p:animMotion origin="layout" path="M 0.30469 1.00116 L -2.08333E-7 0 " pathEditMode="relative" rAng="0" ptsTypes="AA">
                                      <p:cBhvr>
                                        <p:cTn id="8" dur="1000" fill="hold"/>
                                        <p:tgtEl>
                                          <p:spTgt spid="11"/>
                                        </p:tgtEl>
                                        <p:attrNameLst>
                                          <p:attrName>ppt_x</p:attrName>
                                          <p:attrName>ppt_y</p:attrName>
                                        </p:attrNameLst>
                                      </p:cBhvr>
                                      <p:rCtr x="-15234" y="-50069"/>
                                    </p:animMotion>
                                  </p:childTnLst>
                                </p:cTn>
                              </p:par>
                              <p:par>
                                <p:cTn id="9" presetID="0" presetClass="path" presetSubtype="0" accel="50000" decel="50000" fill="hold" grpId="0" nodeType="withEffect">
                                  <p:stCondLst>
                                    <p:cond delay="0"/>
                                  </p:stCondLst>
                                  <p:childTnLst>
                                    <p:animMotion origin="layout" path="M -0.72213 -0.77662 L -0.0013 0.0037 " pathEditMode="relative" rAng="0" ptsTypes="AA">
                                      <p:cBhvr>
                                        <p:cTn id="10" dur="1000" fill="hold"/>
                                        <p:tgtEl>
                                          <p:spTgt spid="12"/>
                                        </p:tgtEl>
                                        <p:attrNameLst>
                                          <p:attrName>ppt_x</p:attrName>
                                          <p:attrName>ppt_y</p:attrName>
                                        </p:attrNameLst>
                                      </p:cBhvr>
                                      <p:rCtr x="36042" y="39005"/>
                                    </p:animMotion>
                                  </p:childTnLst>
                                </p:cTn>
                              </p:par>
                              <p:par>
                                <p:cTn id="11" presetID="0" presetClass="path" presetSubtype="0" accel="50000" decel="50000" fill="hold" grpId="0" nodeType="withEffect">
                                  <p:stCondLst>
                                    <p:cond delay="0"/>
                                  </p:stCondLst>
                                  <p:childTnLst>
                                    <p:animMotion origin="layout" path="M 0.70339 -0.57315 L 0.00052 0.00718 " pathEditMode="relative" rAng="0" ptsTypes="AA">
                                      <p:cBhvr>
                                        <p:cTn id="12" dur="1000" fill="hold"/>
                                        <p:tgtEl>
                                          <p:spTgt spid="13"/>
                                        </p:tgtEl>
                                        <p:attrNameLst>
                                          <p:attrName>ppt_x</p:attrName>
                                          <p:attrName>ppt_y</p:attrName>
                                        </p:attrNameLst>
                                      </p:cBhvr>
                                      <p:rCtr x="-35143" y="29005"/>
                                    </p:animMotion>
                                  </p:childTnLst>
                                </p:cTn>
                              </p:par>
                              <p:par>
                                <p:cTn id="13" presetID="0" presetClass="path" presetSubtype="0" accel="50000" fill="hold" grpId="1" nodeType="withEffect">
                                  <p:stCondLst>
                                    <p:cond delay="1000"/>
                                  </p:stCondLst>
                                  <p:childTnLst>
                                    <p:animMotion origin="layout" path="M -2.08333E-7 0 L -0.02253 -0.0294 " pathEditMode="relative" rAng="0" ptsTypes="AA">
                                      <p:cBhvr>
                                        <p:cTn id="14" dur="2000" fill="hold"/>
                                        <p:tgtEl>
                                          <p:spTgt spid="11"/>
                                        </p:tgtEl>
                                        <p:attrNameLst>
                                          <p:attrName>ppt_x</p:attrName>
                                          <p:attrName>ppt_y</p:attrName>
                                        </p:attrNameLst>
                                      </p:cBhvr>
                                      <p:rCtr x="-1133" y="-1481"/>
                                    </p:animMotion>
                                  </p:childTnLst>
                                </p:cTn>
                              </p:par>
                              <p:par>
                                <p:cTn id="15" presetID="0" presetClass="path" presetSubtype="0" accel="50000" fill="hold" grpId="1" nodeType="withEffect">
                                  <p:stCondLst>
                                    <p:cond delay="1000"/>
                                  </p:stCondLst>
                                  <p:childTnLst>
                                    <p:animMotion origin="layout" path="M -2.08333E-6 0 L 0.03698 -0.02407 " pathEditMode="relative" rAng="0" ptsTypes="AA">
                                      <p:cBhvr>
                                        <p:cTn id="16" dur="2000" fill="hold"/>
                                        <p:tgtEl>
                                          <p:spTgt spid="12"/>
                                        </p:tgtEl>
                                        <p:attrNameLst>
                                          <p:attrName>ppt_x</p:attrName>
                                          <p:attrName>ppt_y</p:attrName>
                                        </p:attrNameLst>
                                      </p:cBhvr>
                                      <p:rCtr x="1849" y="-1204"/>
                                    </p:animMotion>
                                  </p:childTnLst>
                                </p:cTn>
                              </p:par>
                              <p:par>
                                <p:cTn id="17" presetID="0" presetClass="path" presetSubtype="0" accel="50000" fill="hold" grpId="1" nodeType="withEffect">
                                  <p:stCondLst>
                                    <p:cond delay="1000"/>
                                  </p:stCondLst>
                                  <p:childTnLst>
                                    <p:animMotion origin="layout" path="M 2.08333E-7 0 L -0.02591 0.06991 " pathEditMode="relative" rAng="0" ptsTypes="AA">
                                      <p:cBhvr>
                                        <p:cTn id="18" dur="2000" fill="hold"/>
                                        <p:tgtEl>
                                          <p:spTgt spid="13"/>
                                        </p:tgtEl>
                                        <p:attrNameLst>
                                          <p:attrName>ppt_x</p:attrName>
                                          <p:attrName>ppt_y</p:attrName>
                                        </p:attrNameLst>
                                      </p:cBhvr>
                                      <p:rCtr x="-1302" y="3495"/>
                                    </p:animMotion>
                                  </p:childTnLst>
                                </p:cTn>
                              </p:par>
                              <p:par>
                                <p:cTn id="19" presetID="0" presetClass="path" presetSubtype="0" accel="50000" decel="50000" fill="hold" grpId="2" nodeType="withEffect">
                                  <p:stCondLst>
                                    <p:cond delay="3000"/>
                                  </p:stCondLst>
                                  <p:childTnLst>
                                    <p:animMotion origin="layout" path="M -0.02591 0.0699 L -0.40625 1.13078 " pathEditMode="relative" rAng="0" ptsTypes="AA">
                                      <p:cBhvr>
                                        <p:cTn id="20" dur="1000" fill="hold"/>
                                        <p:tgtEl>
                                          <p:spTgt spid="13"/>
                                        </p:tgtEl>
                                        <p:attrNameLst>
                                          <p:attrName>ppt_x</p:attrName>
                                          <p:attrName>ppt_y</p:attrName>
                                        </p:attrNameLst>
                                      </p:cBhvr>
                                      <p:rCtr x="-19023" y="53032"/>
                                    </p:animMotion>
                                  </p:childTnLst>
                                </p:cTn>
                              </p:par>
                              <p:par>
                                <p:cTn id="21" presetID="0" presetClass="path" presetSubtype="0" accel="50000" decel="50000" fill="hold" grpId="2" nodeType="withEffect">
                                  <p:stCondLst>
                                    <p:cond delay="3000"/>
                                  </p:stCondLst>
                                  <p:childTnLst>
                                    <p:animMotion origin="layout" path="M 0.03698 -0.02407 L 0.42032 -1.04143 " pathEditMode="relative" rAng="0" ptsTypes="AA">
                                      <p:cBhvr>
                                        <p:cTn id="22" dur="1000" fill="hold"/>
                                        <p:tgtEl>
                                          <p:spTgt spid="12"/>
                                        </p:tgtEl>
                                        <p:attrNameLst>
                                          <p:attrName>ppt_x</p:attrName>
                                          <p:attrName>ppt_y</p:attrName>
                                        </p:attrNameLst>
                                      </p:cBhvr>
                                      <p:rCtr x="19167" y="-50856"/>
                                    </p:animMotion>
                                  </p:childTnLst>
                                </p:cTn>
                              </p:par>
                              <p:par>
                                <p:cTn id="23" presetID="0" presetClass="path" presetSubtype="0" accel="50000" decel="50000" fill="hold" grpId="2" nodeType="withEffect">
                                  <p:stCondLst>
                                    <p:cond delay="3000"/>
                                  </p:stCondLst>
                                  <p:childTnLst>
                                    <p:animMotion origin="layout" path="M -0.02253 -0.0294 L -0.41888 -1.04283 " pathEditMode="relative" rAng="0" ptsTypes="AA">
                                      <p:cBhvr>
                                        <p:cTn id="24" dur="1000" fill="hold"/>
                                        <p:tgtEl>
                                          <p:spTgt spid="11"/>
                                        </p:tgtEl>
                                        <p:attrNameLst>
                                          <p:attrName>ppt_x</p:attrName>
                                          <p:attrName>ppt_y</p:attrName>
                                        </p:attrNameLst>
                                      </p:cBhvr>
                                      <p:rCtr x="-19818" y="-50671"/>
                                    </p:animMotion>
                                  </p:childTnLst>
                                </p:cTn>
                              </p:par>
                              <p:par>
                                <p:cTn id="25" presetID="0" presetClass="path" presetSubtype="0" accel="50000" decel="50000" fill="hold" grpId="0" nodeType="withEffect">
                                  <p:stCondLst>
                                    <p:cond delay="0"/>
                                  </p:stCondLst>
                                  <p:childTnLst>
                                    <p:animMotion origin="layout" path="M 0.29766 1.00255 L -0.00586 0.01204 " pathEditMode="relative" ptsTypes="AA">
                                      <p:cBhvr>
                                        <p:cTn id="26" dur="1000" fill="hold"/>
                                        <p:tgtEl>
                                          <p:spTgt spid="15"/>
                                        </p:tgtEl>
                                        <p:attrNameLst>
                                          <p:attrName>ppt_x</p:attrName>
                                          <p:attrName>ppt_y</p:attrName>
                                        </p:attrNameLst>
                                      </p:cBhvr>
                                    </p:animMotion>
                                  </p:childTnLst>
                                </p:cTn>
                              </p:par>
                              <p:par>
                                <p:cTn id="27" presetID="0" presetClass="path" presetSubtype="0" accel="50000" fill="hold" grpId="1" nodeType="withEffect">
                                  <p:stCondLst>
                                    <p:cond delay="1000"/>
                                  </p:stCondLst>
                                  <p:childTnLst>
                                    <p:animMotion origin="layout" path="M -0.00664 0.00417 L -0.02916 -0.02523 " pathEditMode="relative" rAng="0" ptsTypes="AA">
                                      <p:cBhvr>
                                        <p:cTn id="28" dur="2000" fill="hold"/>
                                        <p:tgtEl>
                                          <p:spTgt spid="15"/>
                                        </p:tgtEl>
                                        <p:attrNameLst>
                                          <p:attrName>ppt_x</p:attrName>
                                          <p:attrName>ppt_y</p:attrName>
                                        </p:attrNameLst>
                                      </p:cBhvr>
                                      <p:rCtr x="-1055" y="-1319"/>
                                    </p:animMotion>
                                  </p:childTnLst>
                                </p:cTn>
                              </p:par>
                              <p:par>
                                <p:cTn id="29" presetID="0" presetClass="path" presetSubtype="0" accel="50000" decel="50000" fill="hold" grpId="2" nodeType="withEffect">
                                  <p:stCondLst>
                                    <p:cond delay="3000"/>
                                  </p:stCondLst>
                                  <p:childTnLst>
                                    <p:animMotion origin="layout" path="M -0.02916 -0.02523 L -0.42383 -1.03217 " pathEditMode="relative" rAng="0" ptsTypes="AA">
                                      <p:cBhvr>
                                        <p:cTn id="30" dur="1000" fill="hold"/>
                                        <p:tgtEl>
                                          <p:spTgt spid="15"/>
                                        </p:tgtEl>
                                        <p:attrNameLst>
                                          <p:attrName>ppt_x</p:attrName>
                                          <p:attrName>ppt_y</p:attrName>
                                        </p:attrNameLst>
                                      </p:cBhvr>
                                      <p:rCtr x="-19792" y="-5046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3" grpId="2" animBg="1"/>
      <p:bldP spid="12" grpId="0" animBg="1"/>
      <p:bldP spid="12" grpId="1" animBg="1"/>
      <p:bldP spid="12" grpId="2" animBg="1"/>
      <p:bldP spid="11" grpId="0" animBg="1"/>
      <p:bldP spid="11" grpId="1" animBg="1"/>
      <p:bldP spid="11" grpId="2" animBg="1"/>
      <p:bldP spid="15" grpId="0"/>
      <p:bldP spid="15" grpId="1"/>
      <p:bldP spid="15" grpId="2"/>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pPr/>
              <a:t>‹#›</a:t>
            </a:fld>
            <a:endParaRPr lang="en-US"/>
          </a:p>
        </p:txBody>
      </p:sp>
    </p:spTree>
    <p:extLst>
      <p:ext uri="{BB962C8B-B14F-4D97-AF65-F5344CB8AC3E}">
        <p14:creationId xmlns:p14="http://schemas.microsoft.com/office/powerpoint/2010/main" val="74268231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0346470"/>
      </p:ext>
    </p:extLst>
  </p:cSld>
  <p:clrMapOvr>
    <a:masterClrMapping/>
  </p:clrMapOvr>
  <p:transition>
    <p:rand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9106912"/>
      </p:ext>
    </p:extLst>
  </p:cSld>
  <p:clrMapOvr>
    <a:masterClrMapping/>
  </p:clrMapOvr>
  <p:transition>
    <p:rand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0099863"/>
      </p:ext>
    </p:extLst>
  </p:cSld>
  <p:clrMapOvr>
    <a:masterClrMapping/>
  </p:clrMapOvr>
  <p:transition>
    <p:rand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1432954"/>
      </p:ext>
    </p:extLst>
  </p:cSld>
  <p:clrMapOvr>
    <a:masterClrMapping/>
  </p:clrMapOvr>
  <p:transition>
    <p:rand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9203342"/>
      </p:ext>
    </p:extLst>
  </p:cSld>
  <p:clrMapOvr>
    <a:masterClrMapping/>
  </p:clrMapOvr>
  <p:transition>
    <p:rand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97923156"/>
      </p:ext>
    </p:extLst>
  </p:cSld>
  <p:clrMapOvr>
    <a:masterClrMapping/>
  </p:clrMapOvr>
  <p:transition>
    <p:rand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6476028"/>
      </p:ext>
    </p:extLst>
  </p:cSld>
  <p:clrMapOvr>
    <a:masterClrMapping/>
  </p:clrMapOvr>
  <p:transition>
    <p:rand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050710"/>
      </p:ext>
    </p:extLst>
  </p:cSld>
  <p:clrMapOvr>
    <a:masterClrMapping/>
  </p:clrMapOvr>
  <p:transition>
    <p:rand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8/14/2021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80719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8/14/2021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040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pPr/>
              <a:t>‹#›</a:t>
            </a:fld>
            <a:endParaRPr lang="en-US"/>
          </a:p>
        </p:txBody>
      </p:sp>
    </p:spTree>
    <p:extLst>
      <p:ext uri="{BB962C8B-B14F-4D97-AF65-F5344CB8AC3E}">
        <p14:creationId xmlns:p14="http://schemas.microsoft.com/office/powerpoint/2010/main" val="33672292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8/14/2021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4476502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383B7B-FEC9-4938-996F-4CD32549F1B0}" type="datetimeFigureOut">
              <a:rPr lang="en-US" smtClean="0">
                <a:solidFill>
                  <a:prstClr val="black">
                    <a:tint val="75000"/>
                  </a:prstClr>
                </a:solidFill>
              </a:rPr>
              <a:pPr/>
              <a:t>8/14/2021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78476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383B7B-FEC9-4938-996F-4CD32549F1B0}" type="datetimeFigureOut">
              <a:rPr lang="en-US" smtClean="0">
                <a:solidFill>
                  <a:prstClr val="black">
                    <a:tint val="75000"/>
                  </a:prstClr>
                </a:solidFill>
              </a:rPr>
              <a:pPr/>
              <a:t>8/14/2021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81665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383B7B-FEC9-4938-996F-4CD32549F1B0}" type="datetimeFigureOut">
              <a:rPr lang="en-US" smtClean="0">
                <a:solidFill>
                  <a:prstClr val="black">
                    <a:tint val="75000"/>
                  </a:prstClr>
                </a:solidFill>
              </a:rPr>
              <a:pPr/>
              <a:t>8/14/2021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462125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383B7B-FEC9-4938-996F-4CD32549F1B0}" type="datetimeFigureOut">
              <a:rPr lang="en-US" smtClean="0">
                <a:solidFill>
                  <a:prstClr val="black">
                    <a:tint val="75000"/>
                  </a:prstClr>
                </a:solidFill>
              </a:rPr>
              <a:pPr/>
              <a:t>8/14/2021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6706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383B7B-FEC9-4938-996F-4CD32549F1B0}" type="datetimeFigureOut">
              <a:rPr lang="en-US" smtClean="0">
                <a:solidFill>
                  <a:prstClr val="black">
                    <a:tint val="75000"/>
                  </a:prstClr>
                </a:solidFill>
              </a:rPr>
              <a:pPr/>
              <a:t>8/14/2021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15303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383B7B-FEC9-4938-996F-4CD32549F1B0}" type="datetimeFigureOut">
              <a:rPr lang="en-US" smtClean="0">
                <a:solidFill>
                  <a:prstClr val="black">
                    <a:tint val="75000"/>
                  </a:prstClr>
                </a:solidFill>
              </a:rPr>
              <a:pPr/>
              <a:t>8/14/2021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530763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8/14/2021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95308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383B7B-FEC9-4938-996F-4CD32549F1B0}" type="datetimeFigureOut">
              <a:rPr lang="en-US" smtClean="0">
                <a:solidFill>
                  <a:prstClr val="black">
                    <a:tint val="75000"/>
                  </a:prstClr>
                </a:solidFill>
              </a:rPr>
              <a:pPr/>
              <a:t>8/14/2021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4F6421-8203-4FED-AA4F-6DF721D497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14900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30725"/>
          </a:xfrm>
        </p:spPr>
        <p:txBody>
          <a:bodyPr/>
          <a:lstStyle/>
          <a:p>
            <a:endParaRPr lang="en-US"/>
          </a:p>
        </p:txBody>
      </p:sp>
      <p:sp>
        <p:nvSpPr>
          <p:cNvPr id="4" name="Date Placeholder 3"/>
          <p:cNvSpPr>
            <a:spLocks noGrp="1"/>
          </p:cNvSpPr>
          <p:nvPr>
            <p:ph type="dt" sz="half" idx="10"/>
          </p:nvPr>
        </p:nvSpPr>
        <p:spPr>
          <a:xfrm>
            <a:off x="609600" y="6243638"/>
            <a:ext cx="2844800" cy="457200"/>
          </a:xfrm>
        </p:spPr>
        <p:txBody>
          <a:bodyPr/>
          <a:lstStyle>
            <a:lvl1pPr>
              <a:defRPr/>
            </a:lvl1pPr>
          </a:lstStyle>
          <a:p>
            <a:endParaRPr lang="en-US">
              <a:solidFill>
                <a:prstClr val="black">
                  <a:tint val="75000"/>
                </a:prstClr>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737600" y="6243638"/>
            <a:ext cx="2844800" cy="457200"/>
          </a:xfrm>
        </p:spPr>
        <p:txBody>
          <a:bodyPr/>
          <a:lstStyle>
            <a:lvl1pPr>
              <a:defRPr/>
            </a:lvl1pPr>
          </a:lstStyle>
          <a:p>
            <a:fld id="{7D7D9B20-E06E-41F0-A1AD-28D3CA2FA4F7}"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688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pPr/>
              <a:t>‹#›</a:t>
            </a:fld>
            <a:endParaRPr lang="en-US"/>
          </a:p>
        </p:txBody>
      </p:sp>
    </p:spTree>
    <p:extLst>
      <p:ext uri="{BB962C8B-B14F-4D97-AF65-F5344CB8AC3E}">
        <p14:creationId xmlns:p14="http://schemas.microsoft.com/office/powerpoint/2010/main" val="187699285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4A5DE537-CCEA-4A55-BEFE-9CEBFB6365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3966809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FF9BAC60-97EA-450B-BA81-F34257D06C2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2261710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572B2105-4633-4DE2-A0D8-FA091B31CE2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934565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B9197B84-4B12-4C8E-8A71-A80324AF2C7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3939533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3FAFA55B-64C0-4D26-BBEA-B3222516F8B0}"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28547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1B65758-7535-4EAA-836D-9E87612500D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46836686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9E093ACD-FBE4-4FEF-A9FF-6A75C4036181}"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4113008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C59D720B-7536-4586-94CD-E3878CEACE3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33178518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9887CB8C-E3A4-4932-AB3D-3B1654301A5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98157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A76387C0-F740-4849-952A-FFD84B538FC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533249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pPr/>
              <a:t>‹#›</a:t>
            </a:fld>
            <a:endParaRPr lang="en-US"/>
          </a:p>
        </p:txBody>
      </p:sp>
    </p:spTree>
    <p:extLst>
      <p:ext uri="{BB962C8B-B14F-4D97-AF65-F5344CB8AC3E}">
        <p14:creationId xmlns:p14="http://schemas.microsoft.com/office/powerpoint/2010/main" val="107075045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2D9BA61-48BC-431F-8CF9-DB0E7A5330E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6738919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49012C5-F206-40AA-8A51-D61696CB178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32666226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E895B-1F1F-4329-A299-AF8AA5D6F339}"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650412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C629216-2499-4C9C-AA03-5EBB059AAA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7631481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A6B672B-A638-4AC0-BCDE-4CD409B4C3E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7652433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647F646-4C10-49D7-8E6A-407F05EF0A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1377853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A86B73B8-1713-4962-B147-373190DA886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2368046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EA83883-D48A-48FB-8217-8BF1FDBCCFFE}"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188163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9B41850-4012-483C-ADDE-26CF85EFFE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9887640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881B1543-8586-4F12-89F8-A356F63A586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8483397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pPr/>
              <a:t>‹#›</a:t>
            </a:fld>
            <a:endParaRPr lang="en-US"/>
          </a:p>
        </p:txBody>
      </p:sp>
    </p:spTree>
    <p:extLst>
      <p:ext uri="{BB962C8B-B14F-4D97-AF65-F5344CB8AC3E}">
        <p14:creationId xmlns:p14="http://schemas.microsoft.com/office/powerpoint/2010/main" val="12541081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8/14/2021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751025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8/14/2021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7668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8/14/2021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222551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8/14/2021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134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CDB9AD5-9A5B-4239-A96C-ED4A7092EB73}" type="datetimeFigureOut">
              <a:rPr lang="en-US" smtClean="0">
                <a:solidFill>
                  <a:prstClr val="black">
                    <a:tint val="75000"/>
                  </a:prstClr>
                </a:solidFill>
              </a:rPr>
              <a:pPr/>
              <a:t>8/14/2021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25152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CDB9AD5-9A5B-4239-A96C-ED4A7092EB73}" type="datetimeFigureOut">
              <a:rPr lang="en-US" smtClean="0">
                <a:solidFill>
                  <a:prstClr val="black">
                    <a:tint val="75000"/>
                  </a:prstClr>
                </a:solidFill>
              </a:rPr>
              <a:pPr/>
              <a:t>8/14/2021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617815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DB9AD5-9A5B-4239-A96C-ED4A7092EB73}" type="datetimeFigureOut">
              <a:rPr lang="en-US" smtClean="0">
                <a:solidFill>
                  <a:prstClr val="black">
                    <a:tint val="75000"/>
                  </a:prstClr>
                </a:solidFill>
              </a:rPr>
              <a:pPr/>
              <a:t>8/14/2021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996572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8/14/2021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19838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CDB9AD5-9A5B-4239-A96C-ED4A7092EB73}" type="datetimeFigureOut">
              <a:rPr lang="en-US" smtClean="0">
                <a:solidFill>
                  <a:prstClr val="black">
                    <a:tint val="75000"/>
                  </a:prstClr>
                </a:solidFill>
              </a:rPr>
              <a:pPr/>
              <a:t>8/14/2021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688031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8/14/2021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00498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pPr/>
              <a:t>‹#›</a:t>
            </a:fld>
            <a:endParaRPr lang="en-US"/>
          </a:p>
        </p:txBody>
      </p:sp>
    </p:spTree>
    <p:extLst>
      <p:ext uri="{BB962C8B-B14F-4D97-AF65-F5344CB8AC3E}">
        <p14:creationId xmlns:p14="http://schemas.microsoft.com/office/powerpoint/2010/main" val="321155947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CDB9AD5-9A5B-4239-A96C-ED4A7092EB73}" type="datetimeFigureOut">
              <a:rPr lang="en-US" smtClean="0">
                <a:solidFill>
                  <a:prstClr val="black">
                    <a:tint val="75000"/>
                  </a:prstClr>
                </a:solidFill>
              </a:rPr>
              <a:pPr/>
              <a:t>8/14/2021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41777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61708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843013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8856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01966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812290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605010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3757211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788452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17622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pPr/>
              <a:t>‹#›</a:t>
            </a:fld>
            <a:endParaRPr lang="en-US"/>
          </a:p>
        </p:txBody>
      </p:sp>
    </p:spTree>
    <p:extLst>
      <p:ext uri="{BB962C8B-B14F-4D97-AF65-F5344CB8AC3E}">
        <p14:creationId xmlns:p14="http://schemas.microsoft.com/office/powerpoint/2010/main" val="8350809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323371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93996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302383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669960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1950070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011531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202305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868200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487452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392220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pPr/>
              <a:t>‹#›</a:t>
            </a:fld>
            <a:endParaRPr lang="en-US"/>
          </a:p>
        </p:txBody>
      </p:sp>
    </p:spTree>
    <p:extLst>
      <p:ext uri="{BB962C8B-B14F-4D97-AF65-F5344CB8AC3E}">
        <p14:creationId xmlns:p14="http://schemas.microsoft.com/office/powerpoint/2010/main" val="32928057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439268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642436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2690902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32368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71600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2378967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808265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514419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849215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4414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pPr/>
              <a:t>‹#›</a:t>
            </a:fld>
            <a:endParaRPr lang="en-US"/>
          </a:p>
        </p:txBody>
      </p:sp>
    </p:spTree>
    <p:extLst>
      <p:ext uri="{BB962C8B-B14F-4D97-AF65-F5344CB8AC3E}">
        <p14:creationId xmlns:p14="http://schemas.microsoft.com/office/powerpoint/2010/main" val="31817857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729008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908200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57986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807806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052528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901378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098436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4771733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577778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03712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pPr/>
              <a:t>‹#›</a:t>
            </a:fld>
            <a:endParaRPr lang="en-US"/>
          </a:p>
        </p:txBody>
      </p:sp>
    </p:spTree>
    <p:extLst>
      <p:ext uri="{BB962C8B-B14F-4D97-AF65-F5344CB8AC3E}">
        <p14:creationId xmlns:p14="http://schemas.microsoft.com/office/powerpoint/2010/main" val="399939013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034736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5BD391A-79D4-4C63-9096-0714D7B6E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3941068"/>
      </p:ext>
    </p:extLst>
  </p:cSld>
  <p:clrMapOvr>
    <a:masterClrMapping/>
  </p:clrMapOvr>
  <p:transition>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2D45985-4F8E-42EE-A2CB-6AE1ABCC41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8987"/>
      </p:ext>
    </p:extLst>
  </p:cSld>
  <p:clrMapOvr>
    <a:masterClrMapping/>
  </p:clrMapOvr>
  <p:transition>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F59763E-3043-4CAA-A30E-6471BBAF6D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7434458"/>
      </p:ext>
    </p:extLst>
  </p:cSld>
  <p:clrMapOvr>
    <a:masterClrMapping/>
  </p:clrMapOvr>
  <p:transition>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0A61101-E1BB-45D0-9EFC-036F7B2A48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2732610"/>
      </p:ext>
    </p:extLst>
  </p:cSld>
  <p:clrMapOvr>
    <a:masterClrMapping/>
  </p:clrMapOvr>
  <p:transition>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421164B-2FE6-4E7B-8F9D-826DB7F369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5870580"/>
      </p:ext>
    </p:extLst>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E8F87569-11F6-46DE-A771-44DEDACEC8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1528039"/>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2E7BAF33-FFC4-40F1-B5DD-C070C2F664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2162013"/>
      </p:ext>
    </p:extLst>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B240D56A-2893-4DD4-8914-F274406C6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1413876"/>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F337829-3BEA-4318-B9D7-830700E44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0735036"/>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8EB0B-48C5-4306-8659-DEA8E55BCC80}"/>
              </a:ext>
            </a:extLst>
          </p:cNvPr>
          <p:cNvSpPr>
            <a:spLocks noGrp="1"/>
          </p:cNvSpPr>
          <p:nvPr>
            <p:ph type="title" hasCustomPrompt="1"/>
          </p:nvPr>
        </p:nvSpPr>
        <p:spPr>
          <a:xfrm>
            <a:off x="838200" y="365125"/>
            <a:ext cx="10515600" cy="1325563"/>
          </a:xfrm>
          <a:prstGeom prst="rect">
            <a:avLst/>
          </a:prstGeom>
        </p:spPr>
        <p:txBody>
          <a:bodyPr/>
          <a:lstStyle>
            <a:lvl1pPr>
              <a:defRPr/>
            </a:lvl1pPr>
          </a:lstStyle>
          <a:p>
            <a:r>
              <a:rPr lang="en-US" dirty="0"/>
              <a:t>Add Title</a:t>
            </a:r>
          </a:p>
        </p:txBody>
      </p:sp>
    </p:spTree>
    <p:extLst>
      <p:ext uri="{BB962C8B-B14F-4D97-AF65-F5344CB8AC3E}">
        <p14:creationId xmlns:p14="http://schemas.microsoft.com/office/powerpoint/2010/main" val="16229388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pPr/>
              <a:t>‹#›</a:t>
            </a:fld>
            <a:endParaRPr lang="en-US"/>
          </a:p>
        </p:txBody>
      </p:sp>
    </p:spTree>
    <p:extLst>
      <p:ext uri="{BB962C8B-B14F-4D97-AF65-F5344CB8AC3E}">
        <p14:creationId xmlns:p14="http://schemas.microsoft.com/office/powerpoint/2010/main" val="401263889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A8287ED-4FE1-45E5-AA84-25D18CFA3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2182335"/>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8580A73-45B8-4493-B9D4-49A5EECE2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7491731"/>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FE9600F-427B-475A-AA46-813A3CBA4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7801279"/>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948177E-680F-43C7-9C74-404717EC6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8677831"/>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81A7943-3675-4E16-B013-65825E744F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63069"/>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973DD5B-B639-477A-8B08-7C5D4D0765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7751743"/>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8F869EA-E66C-4363-B22B-2B7B2DE08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7780455"/>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7B0BCF4E-D0EB-43E8-BD72-DA4F626049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8682044"/>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pPr/>
              <a:t>‹#›</a:t>
            </a:fld>
            <a:endParaRPr lang="en-US"/>
          </a:p>
        </p:txBody>
      </p:sp>
    </p:spTree>
    <p:extLst>
      <p:ext uri="{BB962C8B-B14F-4D97-AF65-F5344CB8AC3E}">
        <p14:creationId xmlns:p14="http://schemas.microsoft.com/office/powerpoint/2010/main" val="34876952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pPr/>
              <a:t>‹#›</a:t>
            </a:fld>
            <a:endParaRPr lang="en-US"/>
          </a:p>
        </p:txBody>
      </p:sp>
    </p:spTree>
    <p:extLst>
      <p:ext uri="{BB962C8B-B14F-4D97-AF65-F5344CB8AC3E}">
        <p14:creationId xmlns:p14="http://schemas.microsoft.com/office/powerpoint/2010/main" val="1159680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pPr/>
              <a:t>‹#›</a:t>
            </a:fld>
            <a:endParaRPr lang="en-US"/>
          </a:p>
        </p:txBody>
      </p:sp>
    </p:spTree>
    <p:extLst>
      <p:ext uri="{BB962C8B-B14F-4D97-AF65-F5344CB8AC3E}">
        <p14:creationId xmlns:p14="http://schemas.microsoft.com/office/powerpoint/2010/main" val="4069271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pPr/>
              <a:t>‹#›</a:t>
            </a:fld>
            <a:endParaRPr lang="en-US"/>
          </a:p>
        </p:txBody>
      </p:sp>
    </p:spTree>
    <p:extLst>
      <p:ext uri="{BB962C8B-B14F-4D97-AF65-F5344CB8AC3E}">
        <p14:creationId xmlns:p14="http://schemas.microsoft.com/office/powerpoint/2010/main" val="22514257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7E7FC4E-6F33-43A6-A5AA-892E8E77DF32}"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381798101"/>
      </p:ext>
    </p:extLst>
  </p:cSld>
  <p:clrMapOvr>
    <a:masterClrMapping/>
  </p:clrMapOvr>
  <p:transition spd="slow" advTm="5000">
    <p:rand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AF981FB-A655-484F-9684-CA937ECA3384}"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112768946"/>
      </p:ext>
    </p:extLst>
  </p:cSld>
  <p:clrMapOvr>
    <a:masterClrMapping/>
  </p:clrMapOvr>
  <p:transition spd="slow" advTm="5000">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2E19427-5915-4E8C-85E4-EC0D29702FBC}"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719837233"/>
      </p:ext>
    </p:extLst>
  </p:cSld>
  <p:clrMapOvr>
    <a:masterClrMapping/>
  </p:clrMapOvr>
  <p:transition spd="slow" advTm="5000">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BE06233-4C49-4912-8207-1D81D8F5C8D0}"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405382153"/>
      </p:ext>
    </p:extLst>
  </p:cSld>
  <p:clrMapOvr>
    <a:masterClrMapping/>
  </p:clrMapOvr>
  <p:transition spd="slow" advTm="5000">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zh-TW">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zh-TW">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0671BBA9-B679-4ABB-A80A-2B7689719048}"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649517853"/>
      </p:ext>
    </p:extLst>
  </p:cSld>
  <p:clrMapOvr>
    <a:masterClrMapping/>
  </p:clrMapOvr>
  <p:transition spd="slow" advTm="5000">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pPr/>
              <a:t>‹#›</a:t>
            </a:fld>
            <a:endParaRPr lang="en-US"/>
          </a:p>
        </p:txBody>
      </p:sp>
    </p:spTree>
    <p:extLst>
      <p:ext uri="{BB962C8B-B14F-4D97-AF65-F5344CB8AC3E}">
        <p14:creationId xmlns:p14="http://schemas.microsoft.com/office/powerpoint/2010/main" val="154092311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zh-TW">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zh-TW">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C33D26A-5488-4C6C-8C03-59DAC9470CB4}"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916051622"/>
      </p:ext>
    </p:extLst>
  </p:cSld>
  <p:clrMapOvr>
    <a:masterClrMapping/>
  </p:clrMapOvr>
  <p:transition spd="slow" advTm="5000">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zh-TW">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zh-TW">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DEE2A06C-62AB-4BAD-A0EB-BF53CD49D638}"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1126493457"/>
      </p:ext>
    </p:extLst>
  </p:cSld>
  <p:clrMapOvr>
    <a:masterClrMapping/>
  </p:clrMapOvr>
  <p:transition spd="slow" advTm="5000">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451444-FE27-4E92-B12C-350B1A33946D}"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768709337"/>
      </p:ext>
    </p:extLst>
  </p:cSld>
  <p:clrMapOvr>
    <a:masterClrMapping/>
  </p:clrMapOvr>
  <p:transition spd="slow" advTm="5000">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tLang="zh-TW">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zh-TW">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6272677-AAA2-46C4-95FD-3C95F2AFCD84}"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828258378"/>
      </p:ext>
    </p:extLst>
  </p:cSld>
  <p:clrMapOvr>
    <a:masterClrMapping/>
  </p:clrMapOvr>
  <p:transition spd="slow" advTm="5000">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3F4464-6B32-4105-9789-687865E210A0}"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2212601777"/>
      </p:ext>
    </p:extLst>
  </p:cSld>
  <p:clrMapOvr>
    <a:masterClrMapping/>
  </p:clrMapOvr>
  <p:transition spd="slow" advTm="5000">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zh-TW">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zh-TW">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70F76B9-A1CE-4027-A4A8-4967020C817A}" type="slidenum">
              <a:rPr lang="zh-TW" altLang="en-US">
                <a:solidFill>
                  <a:srgbClr val="000000"/>
                </a:solidFill>
              </a:rPr>
              <a:pPr/>
              <a:t>‹#›</a:t>
            </a:fld>
            <a:endParaRPr lang="en-US" altLang="zh-TW">
              <a:solidFill>
                <a:srgbClr val="000000"/>
              </a:solidFill>
            </a:endParaRPr>
          </a:p>
        </p:txBody>
      </p:sp>
    </p:spTree>
    <p:extLst>
      <p:ext uri="{BB962C8B-B14F-4D97-AF65-F5344CB8AC3E}">
        <p14:creationId xmlns:p14="http://schemas.microsoft.com/office/powerpoint/2010/main" val="3497320759"/>
      </p:ext>
    </p:extLst>
  </p:cSld>
  <p:clrMapOvr>
    <a:masterClrMapping/>
  </p:clrMapOvr>
  <p:transition spd="slow" advTm="5000">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763971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6526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2735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07749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pPr/>
              <a:t>‹#›</a:t>
            </a:fld>
            <a:endParaRPr lang="en-US"/>
          </a:p>
        </p:txBody>
      </p:sp>
    </p:spTree>
    <p:extLst>
      <p:ext uri="{BB962C8B-B14F-4D97-AF65-F5344CB8AC3E}">
        <p14:creationId xmlns:p14="http://schemas.microsoft.com/office/powerpoint/2010/main" val="33253752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038660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294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879437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620836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88656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20281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0433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357342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3741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66255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pPr/>
              <a:t>‹#›</a:t>
            </a:fld>
            <a:endParaRPr lang="en-US"/>
          </a:p>
        </p:txBody>
      </p:sp>
    </p:spTree>
    <p:extLst>
      <p:ext uri="{BB962C8B-B14F-4D97-AF65-F5344CB8AC3E}">
        <p14:creationId xmlns:p14="http://schemas.microsoft.com/office/powerpoint/2010/main" val="1986960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2118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429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011240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36798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019962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720756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0763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17522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97B64FA-D4FD-47D7-8C4E-85CFF6C67DB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648514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9CDE1A06-0283-4661-A604-469D908299E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0418960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pPr/>
              <a:t>‹#›</a:t>
            </a:fld>
            <a:endParaRPr lang="en-US"/>
          </a:p>
        </p:txBody>
      </p:sp>
    </p:spTree>
    <p:extLst>
      <p:ext uri="{BB962C8B-B14F-4D97-AF65-F5344CB8AC3E}">
        <p14:creationId xmlns:p14="http://schemas.microsoft.com/office/powerpoint/2010/main" val="247073940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3986B7C4-5240-4F26-9BF3-F482D92E813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7632059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EBCE1DD2-886B-40A2-AF67-8DFEA23FF69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1474505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1EC644E-E2D0-4CE6-AD2A-C14DEBF9E118}"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2167492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5487F9E5-1CE6-4DC8-8214-AE545A9A525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199710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F7BF3F0C-E4D2-485F-BAC0-3C126C7F6032}"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0971760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47DF6E02-3B34-4B6B-91D8-6F1FA4AD3A06}"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991913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58300F9-9ACD-4325-BBA7-9007FC3E007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9213427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7911540B-28E8-40D7-9ACC-7EE477A5EE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9028248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2833E8A9-F36F-4816-B525-1890FCDAF95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605057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4F2B076-5DB5-4B3A-B105-28481001FD8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586907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pPr/>
              <a:t>‹#›</a:t>
            </a:fld>
            <a:endParaRPr lang="en-US"/>
          </a:p>
        </p:txBody>
      </p:sp>
    </p:spTree>
    <p:extLst>
      <p:ext uri="{BB962C8B-B14F-4D97-AF65-F5344CB8AC3E}">
        <p14:creationId xmlns:p14="http://schemas.microsoft.com/office/powerpoint/2010/main" val="37508619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5BF87870-7302-458A-8C69-8B72B109E9E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49072604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654DD48E-D5CB-4A7B-A1D5-0DD5C9AC79BB}"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8597041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1DD67926-4559-47F6-8C06-2804C0AF0F03}"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9481048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4C6D7FF7-4486-4C35-9A9D-2A3F02E576F4}"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26333424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031572E5-E0E1-4341-AD36-5009066E339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541661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129927A-DCD6-4375-880A-790C4C4D8C4C}"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4608381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77A53648-9A8E-4E3F-B55D-562C1A54634A}"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326862209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F8AEDB2F-6DD7-440B-908C-27F3ECE5679D}"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945530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EBB3A62-4B24-4E6F-9620-BAE88F7F4DDF}"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6289855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pPr algn="l" rtl="0" fontAlgn="base">
              <a:spcBef>
                <a:spcPct val="0"/>
              </a:spcBef>
              <a:spcAft>
                <a:spcPct val="0"/>
              </a:spcAft>
            </a:pPr>
            <a:endParaRPr lang="en-US" sz="1400" kern="1200">
              <a:solidFill>
                <a:srgbClr val="000000"/>
              </a:solidFill>
              <a:latin typeface="Times New Roman"/>
              <a:ea typeface="+mn-ea"/>
              <a:cs typeface="+mn-cs"/>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pPr algn="ctr" rtl="0" fontAlgn="base">
              <a:spcBef>
                <a:spcPct val="0"/>
              </a:spcBef>
              <a:spcAft>
                <a:spcPct val="0"/>
              </a:spcAft>
            </a:pPr>
            <a:endParaRPr lang="en-US" sz="1400" kern="1200">
              <a:solidFill>
                <a:srgbClr val="000000"/>
              </a:solidFill>
              <a:latin typeface="Times New Roman"/>
              <a:ea typeface="+mn-ea"/>
              <a:cs typeface="+mn-cs"/>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pPr algn="r" rtl="0" fontAlgn="base">
              <a:spcBef>
                <a:spcPct val="0"/>
              </a:spcBef>
              <a:spcAft>
                <a:spcPct val="0"/>
              </a:spcAft>
            </a:pPr>
            <a:fld id="{E1B5ABCE-F031-4EA6-8350-982FF110D7F5}" type="slidenum">
              <a:rPr lang="en-US" sz="1400" kern="1200">
                <a:solidFill>
                  <a:srgbClr val="000000"/>
                </a:solidFill>
                <a:latin typeface="Times New Roman"/>
                <a:ea typeface="+mn-ea"/>
                <a:cs typeface="+mn-cs"/>
              </a:rPr>
              <a:pPr algn="r" rtl="0" fontAlgn="base">
                <a:spcBef>
                  <a:spcPct val="0"/>
                </a:spcBef>
                <a:spcAft>
                  <a:spcPct val="0"/>
                </a:spcAft>
              </a:pPr>
              <a:t>‹#›</a:t>
            </a:fld>
            <a:endParaRPr lang="en-US" sz="1400" kern="1200">
              <a:solidFill>
                <a:srgbClr val="000000"/>
              </a:solidFill>
              <a:latin typeface="Times New Roman"/>
              <a:ea typeface="+mn-ea"/>
              <a:cs typeface="+mn-cs"/>
            </a:endParaRPr>
          </a:p>
        </p:txBody>
      </p:sp>
    </p:spTree>
    <p:extLst>
      <p:ext uri="{BB962C8B-B14F-4D97-AF65-F5344CB8AC3E}">
        <p14:creationId xmlns:p14="http://schemas.microsoft.com/office/powerpoint/2010/main" val="13560886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pPr/>
              <a:t>‹#›</a:t>
            </a:fld>
            <a:endParaRPr lang="en-US"/>
          </a:p>
        </p:txBody>
      </p:sp>
    </p:spTree>
    <p:extLst>
      <p:ext uri="{BB962C8B-B14F-4D97-AF65-F5344CB8AC3E}">
        <p14:creationId xmlns:p14="http://schemas.microsoft.com/office/powerpoint/2010/main" val="195754666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5BD391A-79D4-4C63-9096-0714D7B6E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4667598"/>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2D45985-4F8E-42EE-A2CB-6AE1ABCC41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4037692"/>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F59763E-3043-4CAA-A30E-6471BBAF6D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6486991"/>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0A61101-E1BB-45D0-9EFC-036F7B2A48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41609865"/>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421164B-2FE6-4E7B-8F9D-826DB7F369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3357704"/>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E8F87569-11F6-46DE-A771-44DEDACEC8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7461573"/>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2E7BAF33-FFC4-40F1-B5DD-C070C2F664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4803786"/>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B240D56A-2893-4DD4-8914-F274406C6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344304"/>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F337829-3BEA-4318-B9D7-830700E44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6784338"/>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A8287ED-4FE1-45E5-AA84-25D18CFA3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938782"/>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pPr/>
              <a:t>‹#›</a:t>
            </a:fld>
            <a:endParaRPr lang="en-US"/>
          </a:p>
        </p:txBody>
      </p:sp>
    </p:spTree>
    <p:extLst>
      <p:ext uri="{BB962C8B-B14F-4D97-AF65-F5344CB8AC3E}">
        <p14:creationId xmlns:p14="http://schemas.microsoft.com/office/powerpoint/2010/main" val="374577149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8580A73-45B8-4493-B9D4-49A5EECE2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7283867"/>
      </p:ext>
    </p:extLst>
  </p:cSld>
  <p:clrMapOvr>
    <a:masterClrMapping/>
  </p:clrMapOvr>
  <p:transition>
    <p:rand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FE9600F-427B-475A-AA46-813A3CBA4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412934"/>
      </p:ext>
    </p:extLst>
  </p:cSld>
  <p:clrMapOvr>
    <a:masterClrMapping/>
  </p:clrMapOvr>
  <p:transition>
    <p:rand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948177E-680F-43C7-9C74-404717EC6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52232"/>
      </p:ext>
    </p:extLst>
  </p:cSld>
  <p:clrMapOvr>
    <a:masterClrMapping/>
  </p:clrMapOvr>
  <p:transition>
    <p:rand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81A7943-3675-4E16-B013-65825E744F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593035"/>
      </p:ext>
    </p:extLst>
  </p:cSld>
  <p:clrMapOvr>
    <a:masterClrMapping/>
  </p:clrMapOvr>
  <p:transition>
    <p:rand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973DD5B-B639-477A-8B08-7C5D4D0765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5423203"/>
      </p:ext>
    </p:extLst>
  </p:cSld>
  <p:clrMapOvr>
    <a:masterClrMapping/>
  </p:clrMapOvr>
  <p:transition>
    <p:rand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8F869EA-E66C-4363-B22B-2B7B2DE08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9823577"/>
      </p:ext>
    </p:extLst>
  </p:cSld>
  <p:clrMapOvr>
    <a:masterClrMapping/>
  </p:clrMapOvr>
  <p:transition>
    <p:rand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7B0BCF4E-D0EB-43E8-BD72-DA4F626049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7631088"/>
      </p:ext>
    </p:extLst>
  </p:cSld>
  <p:clrMapOvr>
    <a:masterClrMapping/>
  </p:clrMapOvr>
  <p:transition>
    <p:rand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74336443"/>
      </p:ext>
    </p:extLst>
  </p:cSld>
  <p:clrMapOvr>
    <a:masterClrMapping/>
  </p:clrMapOvr>
  <p:transition>
    <p:rand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130469"/>
      </p:ext>
    </p:extLst>
  </p:cSld>
  <p:clrMapOvr>
    <a:masterClrMapping/>
  </p:clrMapOvr>
  <p:transition>
    <p:rand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01793539"/>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0.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18" Type="http://schemas.openxmlformats.org/officeDocument/2006/relationships/slideLayout" Target="../slideLayouts/slideLayout168.xml"/><Relationship Id="rId3" Type="http://schemas.openxmlformats.org/officeDocument/2006/relationships/slideLayout" Target="../slideLayouts/slideLayout153.xml"/><Relationship Id="rId21" Type="http://schemas.openxmlformats.org/officeDocument/2006/relationships/theme" Target="../theme/theme11.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17" Type="http://schemas.openxmlformats.org/officeDocument/2006/relationships/slideLayout" Target="../slideLayouts/slideLayout167.xml"/><Relationship Id="rId2" Type="http://schemas.openxmlformats.org/officeDocument/2006/relationships/slideLayout" Target="../slideLayouts/slideLayout152.xml"/><Relationship Id="rId16" Type="http://schemas.openxmlformats.org/officeDocument/2006/relationships/slideLayout" Target="../slideLayouts/slideLayout166.xml"/><Relationship Id="rId20" Type="http://schemas.openxmlformats.org/officeDocument/2006/relationships/slideLayout" Target="../slideLayouts/slideLayout170.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19" Type="http://schemas.openxmlformats.org/officeDocument/2006/relationships/slideLayout" Target="../slideLayouts/slideLayout169.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3" Type="http://schemas.openxmlformats.org/officeDocument/2006/relationships/slideLayout" Target="../slideLayouts/slideLayout173.xml"/><Relationship Id="rId21" Type="http://schemas.openxmlformats.org/officeDocument/2006/relationships/theme" Target="../theme/theme12.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98.xml"/><Relationship Id="rId13" Type="http://schemas.openxmlformats.org/officeDocument/2006/relationships/slideLayout" Target="../slideLayouts/slideLayout203.xml"/><Relationship Id="rId18" Type="http://schemas.openxmlformats.org/officeDocument/2006/relationships/theme" Target="../theme/theme13.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slideLayout" Target="../slideLayouts/slideLayout202.xml"/><Relationship Id="rId17" Type="http://schemas.openxmlformats.org/officeDocument/2006/relationships/slideLayout" Target="../slideLayouts/slideLayout207.xml"/><Relationship Id="rId2" Type="http://schemas.openxmlformats.org/officeDocument/2006/relationships/slideLayout" Target="../slideLayouts/slideLayout192.xml"/><Relationship Id="rId16" Type="http://schemas.openxmlformats.org/officeDocument/2006/relationships/slideLayout" Target="../slideLayouts/slideLayout206.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5" Type="http://schemas.openxmlformats.org/officeDocument/2006/relationships/slideLayout" Target="../slideLayouts/slideLayout205.xml"/><Relationship Id="rId10" Type="http://schemas.openxmlformats.org/officeDocument/2006/relationships/slideLayout" Target="../slideLayouts/slideLayout200.xml"/><Relationship Id="rId19" Type="http://schemas.openxmlformats.org/officeDocument/2006/relationships/image" Target="../media/image3.jpeg"/><Relationship Id="rId4" Type="http://schemas.openxmlformats.org/officeDocument/2006/relationships/slideLayout" Target="../slideLayouts/slideLayout194.xml"/><Relationship Id="rId9" Type="http://schemas.openxmlformats.org/officeDocument/2006/relationships/slideLayout" Target="../slideLayouts/slideLayout199.xml"/><Relationship Id="rId14"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theme" Target="../theme/theme2.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theme" Target="../theme/theme4.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slideLayout" Target="../slideLayouts/slideLayout75.xml"/><Relationship Id="rId3" Type="http://schemas.openxmlformats.org/officeDocument/2006/relationships/slideLayout" Target="../slideLayouts/slideLayout60.xml"/><Relationship Id="rId21" Type="http://schemas.openxmlformats.org/officeDocument/2006/relationships/slideLayout" Target="../slideLayouts/slideLayout78.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slideLayout" Target="../slideLayouts/slideLayout7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20" Type="http://schemas.openxmlformats.org/officeDocument/2006/relationships/slideLayout" Target="../slideLayouts/slideLayout77.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23" Type="http://schemas.openxmlformats.org/officeDocument/2006/relationships/theme" Target="../theme/theme5.xml"/><Relationship Id="rId10" Type="http://schemas.openxmlformats.org/officeDocument/2006/relationships/slideLayout" Target="../slideLayouts/slideLayout67.xml"/><Relationship Id="rId19" Type="http://schemas.openxmlformats.org/officeDocument/2006/relationships/slideLayout" Target="../slideLayouts/slideLayout76.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 Id="rId22"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18" Type="http://schemas.openxmlformats.org/officeDocument/2006/relationships/theme" Target="../theme/theme6.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10" Type="http://schemas.openxmlformats.org/officeDocument/2006/relationships/slideLayout" Target="../slideLayouts/slideLayout89.xml"/><Relationship Id="rId19" Type="http://schemas.openxmlformats.org/officeDocument/2006/relationships/image" Target="../media/image3.jpeg"/><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image" Target="../media/image4.jpeg"/><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7.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8.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slideLayout" Target="../slideLayouts/slideLayout132.xml"/><Relationship Id="rId18" Type="http://schemas.openxmlformats.org/officeDocument/2006/relationships/slideLayout" Target="../slideLayouts/slideLayout137.xml"/><Relationship Id="rId3" Type="http://schemas.openxmlformats.org/officeDocument/2006/relationships/slideLayout" Target="../slideLayouts/slideLayout122.xml"/><Relationship Id="rId21" Type="http://schemas.openxmlformats.org/officeDocument/2006/relationships/theme" Target="../theme/theme9.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17" Type="http://schemas.openxmlformats.org/officeDocument/2006/relationships/slideLayout" Target="../slideLayouts/slideLayout136.xml"/><Relationship Id="rId2" Type="http://schemas.openxmlformats.org/officeDocument/2006/relationships/slideLayout" Target="../slideLayouts/slideLayout121.xml"/><Relationship Id="rId16" Type="http://schemas.openxmlformats.org/officeDocument/2006/relationships/slideLayout" Target="../slideLayouts/slideLayout135.xml"/><Relationship Id="rId20" Type="http://schemas.openxmlformats.org/officeDocument/2006/relationships/slideLayout" Target="../slideLayouts/slideLayout139.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5" Type="http://schemas.openxmlformats.org/officeDocument/2006/relationships/slideLayout" Target="../slideLayouts/slideLayout134.xml"/><Relationship Id="rId10" Type="http://schemas.openxmlformats.org/officeDocument/2006/relationships/slideLayout" Target="../slideLayouts/slideLayout129.xml"/><Relationship Id="rId19" Type="http://schemas.openxmlformats.org/officeDocument/2006/relationships/slideLayout" Target="../slideLayouts/slideLayout138.xml"/><Relationship Id="rId4" Type="http://schemas.openxmlformats.org/officeDocument/2006/relationships/slideLayout" Target="../slideLayouts/slideLayout123.xml"/><Relationship Id="rId9" Type="http://schemas.openxmlformats.org/officeDocument/2006/relationships/slideLayout" Target="../slideLayouts/slideLayout128.xml"/><Relationship Id="rId14" Type="http://schemas.openxmlformats.org/officeDocument/2006/relationships/slideLayout" Target="../slideLayouts/slideLayout1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8682806"/>
      </p:ext>
    </p:extLst>
  </p:cSld>
  <p:clrMap bg1="lt1" tx1="dk1" bg2="lt2" tx2="dk2" accent1="accent1" accent2="accent2" accent3="accent3" accent4="accent4" accent5="accent5" accent6="accent6" hlink="hlink" folHlink="folHlink"/>
  <p:sldLayoutIdLst>
    <p:sldLayoutId id="2147483649" r:id="rId1"/>
    <p:sldLayoutId id="214748367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DB9AD5-9A5B-4239-A96C-ED4A7092EB73}" type="datetimeFigureOut">
              <a:rPr lang="en-US" smtClean="0">
                <a:solidFill>
                  <a:prstClr val="black">
                    <a:tint val="75000"/>
                  </a:prstClr>
                </a:solidFill>
              </a:rPr>
              <a:pPr/>
              <a:t>8/14/2021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B81C4BB-5EA0-41D8-905E-95DE125B5A3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00323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fontAlgn="base">
              <a:spcBef>
                <a:spcPct val="0"/>
              </a:spcBef>
              <a:spcAft>
                <a:spcPct val="0"/>
              </a:spcAft>
            </a:pPr>
            <a:fld id="{CBC6A143-D09A-49A1-AE42-99897F63B598}"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937375919"/>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 id="2147483869" r:id="rId12"/>
    <p:sldLayoutId id="2147483870" r:id="rId13"/>
    <p:sldLayoutId id="2147483871" r:id="rId14"/>
    <p:sldLayoutId id="2147483872" r:id="rId15"/>
    <p:sldLayoutId id="2147483873" r:id="rId16"/>
    <p:sldLayoutId id="2147483874" r:id="rId17"/>
    <p:sldLayoutId id="2147483875" r:id="rId18"/>
    <p:sldLayoutId id="2147483876" r:id="rId19"/>
    <p:sldLayoutId id="214748387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76286069"/>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 id="2147483896" r:id="rId18"/>
    <p:sldLayoutId id="2147483897" r:id="rId19"/>
    <p:sldLayoutId id="2147483898"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eaLnBrk="0" fontAlgn="base" hangingPunct="0">
              <a:spcBef>
                <a:spcPct val="0"/>
              </a:spcBef>
              <a:spcAft>
                <a:spcPct val="0"/>
              </a:spcAft>
              <a:defRPr/>
            </a:pPr>
            <a:endParaRPr lang="en-US">
              <a:solidFill>
                <a:srgbClr val="000000"/>
              </a:solidFill>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eaLnBrk="0" fontAlgn="base" hangingPunct="0">
              <a:spcBef>
                <a:spcPct val="0"/>
              </a:spcBef>
              <a:spcAft>
                <a:spcPct val="0"/>
              </a:spcAft>
              <a:defRPr/>
            </a:pPr>
            <a:endParaRPr lang="en-US">
              <a:solidFill>
                <a:srgbClr val="000000"/>
              </a:solidFill>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ea typeface="ＭＳ Ｐゴシック" pitchFamily="34" charset="-128"/>
              </a:defRPr>
            </a:lvl1pPr>
          </a:lstStyle>
          <a:p>
            <a:pPr eaLnBrk="0" fontAlgn="base" hangingPunct="0">
              <a:spcBef>
                <a:spcPct val="0"/>
              </a:spcBef>
              <a:spcAft>
                <a:spcPct val="0"/>
              </a:spcAft>
              <a:defRPr/>
            </a:pPr>
            <a:fld id="{E596839D-749D-42E2-9A7D-8EC1F1032C2A}" type="slidenum">
              <a:rPr lang="en-US">
                <a:solidFill>
                  <a:srgbClr val="000000"/>
                </a:solidFill>
              </a:rPr>
              <a:pPr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19003063"/>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 id="2147483915" r:id="rId16"/>
    <p:sldLayoutId id="2147483916"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pPr/>
              <a:t>‹#›</a:t>
            </a:fld>
            <a:endParaRPr lang="en-US"/>
          </a:p>
        </p:txBody>
      </p:sp>
    </p:spTree>
    <p:extLst>
      <p:ext uri="{BB962C8B-B14F-4D97-AF65-F5344CB8AC3E}">
        <p14:creationId xmlns:p14="http://schemas.microsoft.com/office/powerpoint/2010/main" val="411749542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 id="2147483694" r:id="rId17"/>
    <p:sldLayoutId id="2147483695" r:id="rId18"/>
    <p:sldLayoutId id="2147483696" r:id="rId19"/>
    <p:sldLayoutId id="2147483697" r:id="rId20"/>
    <p:sldLayoutId id="2147483698" r:id="rId21"/>
    <p:sldLayoutId id="2147483699"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新細明體" pitchFamily="18" charset="-120"/>
              </a:defRPr>
            </a:lvl1pPr>
          </a:lstStyle>
          <a:p>
            <a:pPr algn="l"/>
            <a:endParaRPr lang="en-US" altLang="zh-TW">
              <a:solidFill>
                <a:srgbClr val="000000"/>
              </a:solidFill>
              <a:effectLst/>
              <a:latin typeface="Arial" charset="0"/>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新細明體" pitchFamily="18" charset="-120"/>
              </a:defRPr>
            </a:lvl1pPr>
          </a:lstStyle>
          <a:p>
            <a:endParaRPr lang="en-US" altLang="zh-TW">
              <a:solidFill>
                <a:srgbClr val="000000"/>
              </a:solidFill>
              <a:effectLst/>
              <a:latin typeface="Arial" charset="0"/>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新細明體" pitchFamily="18" charset="-120"/>
              </a:defRPr>
            </a:lvl1pPr>
          </a:lstStyle>
          <a:p>
            <a:fld id="{4E3D1E54-F1CD-4882-80EF-49B8128D8E7E}" type="slidenum">
              <a:rPr lang="zh-TW" altLang="en-US" smtClean="0">
                <a:solidFill>
                  <a:srgbClr val="000000"/>
                </a:solidFill>
                <a:effectLst/>
                <a:latin typeface="Arial" charset="0"/>
              </a:rPr>
              <a:pPr/>
              <a:t>‹#›</a:t>
            </a:fld>
            <a:endParaRPr lang="en-US" altLang="zh-TW">
              <a:solidFill>
                <a:srgbClr val="000000"/>
              </a:solidFill>
              <a:effectLst/>
              <a:latin typeface="Arial" charset="0"/>
            </a:endParaRPr>
          </a:p>
        </p:txBody>
      </p:sp>
    </p:spTree>
    <p:extLst>
      <p:ext uri="{BB962C8B-B14F-4D97-AF65-F5344CB8AC3E}">
        <p14:creationId xmlns:p14="http://schemas.microsoft.com/office/powerpoint/2010/main" val="2895014238"/>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ransition spd="slow" advTm="5000">
    <p:random/>
  </p:transition>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cs typeface="Arial" charset="0"/>
        </a:defRPr>
      </a:lvl2pPr>
      <a:lvl3pPr algn="ctr" rtl="0" eaLnBrk="1" fontAlgn="base" hangingPunct="1">
        <a:spcBef>
          <a:spcPct val="0"/>
        </a:spcBef>
        <a:spcAft>
          <a:spcPct val="0"/>
        </a:spcAft>
        <a:defRPr sz="4400">
          <a:solidFill>
            <a:schemeClr val="tx2"/>
          </a:solidFill>
          <a:latin typeface="Arial" charset="0"/>
          <a:cs typeface="Arial" charset="0"/>
        </a:defRPr>
      </a:lvl3pPr>
      <a:lvl4pPr algn="ctr" rtl="0" eaLnBrk="1" fontAlgn="base" hangingPunct="1">
        <a:spcBef>
          <a:spcPct val="0"/>
        </a:spcBef>
        <a:spcAft>
          <a:spcPct val="0"/>
        </a:spcAft>
        <a:defRPr sz="4400">
          <a:solidFill>
            <a:schemeClr val="tx2"/>
          </a:solidFill>
          <a:latin typeface="Arial" charset="0"/>
          <a:cs typeface="Arial" charset="0"/>
        </a:defRPr>
      </a:lvl4pPr>
      <a:lvl5pPr algn="ctr" rtl="0" eaLnBrk="1" fontAlgn="base" hangingPunct="1">
        <a:spcBef>
          <a:spcPct val="0"/>
        </a:spcBef>
        <a:spcAft>
          <a:spcPct val="0"/>
        </a:spcAft>
        <a:defRPr sz="4400">
          <a:solidFill>
            <a:schemeClr val="tx2"/>
          </a:solidFill>
          <a:latin typeface="Arial" charset="0"/>
          <a:cs typeface="Arial" charset="0"/>
        </a:defRPr>
      </a:lvl5pPr>
      <a:lvl6pPr marL="457200" algn="ctr" rtl="0" eaLnBrk="1" fontAlgn="base" hangingPunct="1">
        <a:spcBef>
          <a:spcPct val="0"/>
        </a:spcBef>
        <a:spcAft>
          <a:spcPct val="0"/>
        </a:spcAft>
        <a:defRPr sz="4400">
          <a:solidFill>
            <a:schemeClr val="tx2"/>
          </a:solidFill>
          <a:latin typeface="Arial" charset="0"/>
          <a:cs typeface="Arial" charset="0"/>
        </a:defRPr>
      </a:lvl6pPr>
      <a:lvl7pPr marL="914400" algn="ctr" rtl="0" eaLnBrk="1" fontAlgn="base" hangingPunct="1">
        <a:spcBef>
          <a:spcPct val="0"/>
        </a:spcBef>
        <a:spcAft>
          <a:spcPct val="0"/>
        </a:spcAft>
        <a:defRPr sz="4400">
          <a:solidFill>
            <a:schemeClr val="tx2"/>
          </a:solidFill>
          <a:latin typeface="Arial" charset="0"/>
          <a:cs typeface="Arial" charset="0"/>
        </a:defRPr>
      </a:lvl7pPr>
      <a:lvl8pPr marL="1371600" algn="ctr" rtl="0" eaLnBrk="1" fontAlgn="base" hangingPunct="1">
        <a:spcBef>
          <a:spcPct val="0"/>
        </a:spcBef>
        <a:spcAft>
          <a:spcPct val="0"/>
        </a:spcAft>
        <a:defRPr sz="4400">
          <a:solidFill>
            <a:schemeClr val="tx2"/>
          </a:solidFill>
          <a:latin typeface="Arial" charset="0"/>
          <a:cs typeface="Arial" charset="0"/>
        </a:defRPr>
      </a:lvl8pPr>
      <a:lvl9pPr marL="1828800" algn="ctr" rtl="0" eaLnBrk="1" fontAlgn="base" hangingPunct="1">
        <a:spcBef>
          <a:spcPct val="0"/>
        </a:spcBef>
        <a:spcAft>
          <a:spcPct val="0"/>
        </a:spcAft>
        <a:defRPr sz="4400">
          <a:solidFill>
            <a:schemeClr val="tx2"/>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cs typeface="+mn-cs"/>
        </a:defRPr>
      </a:lvl2pPr>
      <a:lvl3pPr marL="1143000" indent="-228600" algn="l" rtl="0" eaLnBrk="1" fontAlgn="base" hangingPunct="1">
        <a:spcBef>
          <a:spcPct val="20000"/>
        </a:spcBef>
        <a:spcAft>
          <a:spcPct val="0"/>
        </a:spcAft>
        <a:buChar char="•"/>
        <a:defRPr sz="2400">
          <a:solidFill>
            <a:schemeClr val="tx1"/>
          </a:solidFill>
          <a:latin typeface="+mn-lt"/>
          <a:cs typeface="+mn-cs"/>
        </a:defRPr>
      </a:lvl3pPr>
      <a:lvl4pPr marL="1600200" indent="-228600" algn="l" rtl="0" eaLnBrk="1" fontAlgn="base" hangingPunct="1">
        <a:spcBef>
          <a:spcPct val="20000"/>
        </a:spcBef>
        <a:spcAft>
          <a:spcPct val="0"/>
        </a:spcAft>
        <a:buChar char="–"/>
        <a:defRPr sz="2000">
          <a:solidFill>
            <a:schemeClr val="tx1"/>
          </a:solidFill>
          <a:latin typeface="+mn-lt"/>
          <a:cs typeface="+mn-cs"/>
        </a:defRPr>
      </a:lvl4pPr>
      <a:lvl5pPr marL="2057400" indent="-228600" algn="l" rtl="0" eaLnBrk="1" fontAlgn="base" hangingPunct="1">
        <a:spcBef>
          <a:spcPct val="20000"/>
        </a:spcBef>
        <a:spcAft>
          <a:spcPct val="0"/>
        </a:spcAft>
        <a:buChar char="»"/>
        <a:defRPr sz="2000">
          <a:solidFill>
            <a:schemeClr val="tx1"/>
          </a:solidFill>
          <a:latin typeface="+mn-lt"/>
          <a:cs typeface="+mn-cs"/>
        </a:defRPr>
      </a:lvl5pPr>
      <a:lvl6pPr marL="2514600" indent="-228600" algn="l" rtl="0" eaLnBrk="1" fontAlgn="base" hangingPunct="1">
        <a:spcBef>
          <a:spcPct val="20000"/>
        </a:spcBef>
        <a:spcAft>
          <a:spcPct val="0"/>
        </a:spcAft>
        <a:buChar char="»"/>
        <a:defRPr sz="2000">
          <a:solidFill>
            <a:schemeClr val="tx1"/>
          </a:solidFill>
          <a:latin typeface="+mn-lt"/>
          <a:cs typeface="+mn-cs"/>
        </a:defRPr>
      </a:lvl6pPr>
      <a:lvl7pPr marL="2971800" indent="-228600" algn="l" rtl="0" eaLnBrk="1" fontAlgn="base" hangingPunct="1">
        <a:spcBef>
          <a:spcPct val="20000"/>
        </a:spcBef>
        <a:spcAft>
          <a:spcPct val="0"/>
        </a:spcAft>
        <a:buChar char="»"/>
        <a:defRPr sz="2000">
          <a:solidFill>
            <a:schemeClr val="tx1"/>
          </a:solidFill>
          <a:latin typeface="+mn-lt"/>
          <a:cs typeface="+mn-cs"/>
        </a:defRPr>
      </a:lvl7pPr>
      <a:lvl8pPr marL="3429000" indent="-228600" algn="l" rtl="0" eaLnBrk="1" fontAlgn="base" hangingPunct="1">
        <a:spcBef>
          <a:spcPct val="20000"/>
        </a:spcBef>
        <a:spcAft>
          <a:spcPct val="0"/>
        </a:spcAft>
        <a:buChar char="»"/>
        <a:defRPr sz="2000">
          <a:solidFill>
            <a:schemeClr val="tx1"/>
          </a:solidFill>
          <a:latin typeface="+mn-lt"/>
          <a:cs typeface="+mn-cs"/>
        </a:defRPr>
      </a:lvl8pPr>
      <a:lvl9pPr marL="3886200" indent="-228600" algn="l" rtl="0" eaLnBrk="1" fontAlgn="base" hangingPunct="1">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fld id="{297D4D7C-CFC3-459A-9029-1E916FE94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8337210"/>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8" r:id="rId16"/>
    <p:sldLayoutId id="2147483729" r:id="rId17"/>
    <p:sldLayoutId id="2147483730" r:id="rId18"/>
    <p:sldLayoutId id="2147483731" r:id="rId19"/>
    <p:sldLayoutId id="2147483732" r:id="rId20"/>
    <p:sldLayoutId id="2147483733" r:id="rId21"/>
    <p:sldLayoutId id="2147483734"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rtl="0" fontAlgn="base">
              <a:spcBef>
                <a:spcPct val="0"/>
              </a:spcBef>
              <a:spcAft>
                <a:spcPct val="0"/>
              </a:spcAft>
            </a:pPr>
            <a:fld id="{297D4D7C-CFC3-459A-9029-1E916FE945DB}"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359597725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 id="2147483753" r:id="rId18"/>
    <p:sldLayoutId id="2147483754" r:id="rId19"/>
    <p:sldLayoutId id="2147483755" r:id="rId20"/>
    <p:sldLayoutId id="2147483756" r:id="rId21"/>
    <p:sldLayoutId id="2147483757" r:id="rId2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lgn="l" eaLnBrk="0" hangingPunct="0">
              <a:defRPr/>
            </a:pPr>
            <a:endParaRPr lang="en-US">
              <a:solidFill>
                <a:srgbClr val="000000"/>
              </a:solidFill>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eaLnBrk="0" hangingPunct="0">
              <a:defRPr/>
            </a:pPr>
            <a:endParaRPr lang="en-US">
              <a:solidFill>
                <a:srgbClr val="000000"/>
              </a:solidFill>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ea typeface="ＭＳ Ｐゴシック" pitchFamily="34" charset="-128"/>
              </a:defRPr>
            </a:lvl1pPr>
          </a:lstStyle>
          <a:p>
            <a:pPr eaLnBrk="0" hangingPunct="0">
              <a:defRPr/>
            </a:pPr>
            <a:fld id="{E596839D-749D-42E2-9A7D-8EC1F1032C2A}"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53850868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 id="2147483794" r:id="rId13"/>
    <p:sldLayoutId id="2147483795" r:id="rId14"/>
    <p:sldLayoutId id="2147483796" r:id="rId15"/>
    <p:sldLayoutId id="2147483797" r:id="rId16"/>
    <p:sldLayoutId id="2147483798"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1016000" y="1981200"/>
            <a:ext cx="10261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172" name="Picture 4" descr="passion002"/>
          <p:cNvPicPr>
            <a:picLocks noChangeAspect="1" noChangeArrowheads="1"/>
          </p:cNvPicPr>
          <p:nvPr/>
        </p:nvPicPr>
        <p:blipFill>
          <a:blip r:embed="rId13"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3818832028"/>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83B7B-FEC9-4938-996F-4CD32549F1B0}" type="datetimeFigureOut">
              <a:rPr lang="en-US" smtClean="0">
                <a:solidFill>
                  <a:prstClr val="black">
                    <a:tint val="75000"/>
                  </a:prstClr>
                </a:solidFill>
                <a:cs typeface="Arial" charset="0"/>
              </a:rPr>
              <a:pPr/>
              <a:t>8/14/2021</a:t>
            </a:fld>
            <a:endParaRPr lang="en-US">
              <a:solidFill>
                <a:prstClr val="black">
                  <a:tint val="75000"/>
                </a:prstClr>
              </a:solidFill>
              <a:cs typeface="Arial"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4F6421-8203-4FED-AA4F-6DF721D4976D}" type="slidenum">
              <a:rPr lang="en-US" smtClean="0">
                <a:solidFill>
                  <a:prstClr val="black">
                    <a:tint val="75000"/>
                  </a:prstClr>
                </a:solidFill>
                <a:cs typeface="Arial" charset="0"/>
              </a:rPr>
              <a:pPr/>
              <a:t>‹#›</a:t>
            </a:fld>
            <a:endParaRPr lang="en-US">
              <a:solidFill>
                <a:prstClr val="black">
                  <a:tint val="75000"/>
                </a:prstClr>
              </a:solidFill>
              <a:cs typeface="Arial" charset="0"/>
            </a:endParaRPr>
          </a:p>
        </p:txBody>
      </p:sp>
    </p:spTree>
    <p:extLst>
      <p:ext uri="{BB962C8B-B14F-4D97-AF65-F5344CB8AC3E}">
        <p14:creationId xmlns:p14="http://schemas.microsoft.com/office/powerpoint/2010/main" val="915510386"/>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pPr rtl="0" fontAlgn="base">
              <a:spcBef>
                <a:spcPct val="0"/>
              </a:spcBef>
              <a:spcAft>
                <a:spcPct val="0"/>
              </a:spcAft>
            </a:pPr>
            <a:endParaRPr lang="en-US" kern="1200">
              <a:solidFill>
                <a:srgbClr val="000000"/>
              </a:solidFill>
              <a:latin typeface="Times New Roman"/>
              <a:ea typeface="+mn-ea"/>
              <a:cs typeface="+mn-cs"/>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pPr algn="ctr" rtl="0" fontAlgn="base">
              <a:spcBef>
                <a:spcPct val="0"/>
              </a:spcBef>
              <a:spcAft>
                <a:spcPct val="0"/>
              </a:spcAft>
            </a:pPr>
            <a:endParaRPr lang="en-US" kern="1200">
              <a:solidFill>
                <a:srgbClr val="000000"/>
              </a:solidFill>
              <a:latin typeface="Times New Roman"/>
              <a:ea typeface="+mn-ea"/>
              <a:cs typeface="+mn-cs"/>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pPr rtl="0" fontAlgn="base">
              <a:spcBef>
                <a:spcPct val="0"/>
              </a:spcBef>
              <a:spcAft>
                <a:spcPct val="0"/>
              </a:spcAft>
            </a:pPr>
            <a:fld id="{CBC6A143-D09A-49A1-AE42-99897F63B598}" type="slidenum">
              <a:rPr lang="en-US" kern="1200">
                <a:solidFill>
                  <a:srgbClr val="000000"/>
                </a:solidFill>
                <a:latin typeface="Times New Roman"/>
                <a:ea typeface="+mn-ea"/>
                <a:cs typeface="+mn-cs"/>
              </a:rPr>
              <a:pPr rtl="0" fontAlgn="base">
                <a:spcBef>
                  <a:spcPct val="0"/>
                </a:spcBef>
                <a:spcAft>
                  <a:spcPct val="0"/>
                </a:spcAft>
              </a:pPr>
              <a:t>‹#›</a:t>
            </a:fld>
            <a:endParaRPr lang="en-US" kern="1200">
              <a:solidFill>
                <a:srgbClr val="000000"/>
              </a:solidFill>
              <a:latin typeface="Times New Roman"/>
              <a:ea typeface="+mn-ea"/>
              <a:cs typeface="+mn-cs"/>
            </a:endParaRPr>
          </a:p>
        </p:txBody>
      </p:sp>
    </p:spTree>
    <p:extLst>
      <p:ext uri="{BB962C8B-B14F-4D97-AF65-F5344CB8AC3E}">
        <p14:creationId xmlns:p14="http://schemas.microsoft.com/office/powerpoint/2010/main" val="514504479"/>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 id="2147483836" r:id="rId12"/>
    <p:sldLayoutId id="2147483837" r:id="rId13"/>
    <p:sldLayoutId id="2147483838" r:id="rId14"/>
    <p:sldLayoutId id="2147483839" r:id="rId15"/>
    <p:sldLayoutId id="2147483840" r:id="rId16"/>
    <p:sldLayoutId id="2147483841" r:id="rId17"/>
    <p:sldLayoutId id="2147483842" r:id="rId18"/>
    <p:sldLayoutId id="2147483843" r:id="rId19"/>
    <p:sldLayoutId id="2147483844"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13.jpeg"/><Relationship Id="rId5" Type="http://schemas.openxmlformats.org/officeDocument/2006/relationships/image" Target="../media/image9.jpeg"/><Relationship Id="rId4" Type="http://schemas.openxmlformats.org/officeDocument/2006/relationships/image" Target="../media/image8.jpeg"/></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15.jpeg"/></Relationships>
</file>

<file path=ppt/slides/_rels/slide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8.xml"/><Relationship Id="rId1" Type="http://schemas.openxmlformats.org/officeDocument/2006/relationships/slideLayout" Target="../slideLayouts/slideLayout18.xml"/><Relationship Id="rId5" Type="http://schemas.openxmlformats.org/officeDocument/2006/relationships/image" Target="../media/image18.jpeg"/><Relationship Id="rId4" Type="http://schemas.openxmlformats.org/officeDocument/2006/relationships/image" Target="../media/image17.gif"/></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176.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25.jpeg"/></Relationships>
</file>

<file path=ppt/slides/_rels/slide3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38.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8.xml"/><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41.xml"/><Relationship Id="rId4" Type="http://schemas.openxmlformats.org/officeDocument/2006/relationships/hyperlink" Target="http://www.brainyquote.com/quotes/quotes/d/diogenes107599.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8.jpeg"/><Relationship Id="rId2" Type="http://schemas.openxmlformats.org/officeDocument/2006/relationships/notesSlide" Target="../notesSlides/notesSlide43.xml"/><Relationship Id="rId1" Type="http://schemas.openxmlformats.org/officeDocument/2006/relationships/slideLayout" Target="../slideLayouts/slideLayout4.xml"/><Relationship Id="rId6" Type="http://schemas.openxmlformats.org/officeDocument/2006/relationships/image" Target="../media/image37.jpeg"/><Relationship Id="rId5" Type="http://schemas.openxmlformats.org/officeDocument/2006/relationships/image" Target="../media/image9.jpeg"/><Relationship Id="rId4" Type="http://schemas.openxmlformats.org/officeDocument/2006/relationships/image" Target="../media/image8.jpeg"/></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4.xm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13.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5.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6.xml"/><Relationship Id="rId1" Type="http://schemas.openxmlformats.org/officeDocument/2006/relationships/slideLayout" Target="../slideLayouts/slideLayout80.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7.xml"/><Relationship Id="rId1" Type="http://schemas.openxmlformats.org/officeDocument/2006/relationships/slideLayout" Target="../slideLayouts/slideLayout80.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8.xml"/><Relationship Id="rId1" Type="http://schemas.openxmlformats.org/officeDocument/2006/relationships/slideLayout" Target="../slideLayouts/slideLayout85.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85.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0.xml"/><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85.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85.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3.xml"/><Relationship Id="rId1" Type="http://schemas.openxmlformats.org/officeDocument/2006/relationships/slideLayout" Target="../slideLayouts/slideLayout85.xml"/><Relationship Id="rId4" Type="http://schemas.openxmlformats.org/officeDocument/2006/relationships/image" Target="../media/image5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5.xml"/><Relationship Id="rId1" Type="http://schemas.openxmlformats.org/officeDocument/2006/relationships/slideLayout" Target="../slideLayouts/slideLayout80.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8.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8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8.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98.xml"/></Relationships>
</file>

<file path=ppt/slides/_rels/slide6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98.xml"/></Relationships>
</file>

<file path=ppt/slides/_rels/slide6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8.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98.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8.png"/><Relationship Id="rId4" Type="http://schemas.openxmlformats.org/officeDocument/2006/relationships/notesSlide" Target="../notesSlides/notesSlide5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8.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jpeg"/><Relationship Id="rId5" Type="http://schemas.openxmlformats.org/officeDocument/2006/relationships/image" Target="../media/image9.jpeg"/><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61.xml"/><Relationship Id="rId1" Type="http://schemas.openxmlformats.org/officeDocument/2006/relationships/slideLayout" Target="../slideLayouts/slideLayout98.xml"/></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06.xml"/></Relationships>
</file>

<file path=ppt/slides/_rels/slide7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34.jpeg"/></Relationships>
</file>

<file path=ppt/slides/_rels/slide73.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5.xml"/><Relationship Id="rId1" Type="http://schemas.openxmlformats.org/officeDocument/2006/relationships/slideLayout" Target="../slideLayouts/slideLayout23.xml"/><Relationship Id="rId4" Type="http://schemas.openxmlformats.org/officeDocument/2006/relationships/image" Target="../media/image63.jpeg"/></Relationships>
</file>

<file path=ppt/slides/_rels/slide7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6.xml"/><Relationship Id="rId1" Type="http://schemas.openxmlformats.org/officeDocument/2006/relationships/slideLayout" Target="../slideLayouts/slideLayout59.xml"/><Relationship Id="rId4" Type="http://schemas.openxmlformats.org/officeDocument/2006/relationships/image" Target="../media/image65.jpeg"/></Relationships>
</file>

<file path=ppt/slides/_rels/slide7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7.xml"/><Relationship Id="rId1" Type="http://schemas.openxmlformats.org/officeDocument/2006/relationships/slideLayout" Target="../slideLayouts/slideLayout9.xml"/><Relationship Id="rId4" Type="http://schemas.openxmlformats.org/officeDocument/2006/relationships/image" Target="../media/image67.gif"/></Relationships>
</file>

<file path=ppt/slides/_rels/slide7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8.xml"/><Relationship Id="rId1" Type="http://schemas.openxmlformats.org/officeDocument/2006/relationships/slideLayout" Target="../slideLayouts/slideLayout121.xml"/></Relationships>
</file>

<file path=ppt/slides/_rels/slide79.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14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8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9.xml"/><Relationship Id="rId1" Type="http://schemas.openxmlformats.org/officeDocument/2006/relationships/slideLayout" Target="../slideLayouts/slideLayout152.xml"/></Relationships>
</file>

<file path=ppt/slides/_rels/slide8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0.xml"/><Relationship Id="rId1" Type="http://schemas.openxmlformats.org/officeDocument/2006/relationships/slideLayout" Target="../slideLayouts/slideLayout80.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9B656B-FF66-8141-BAE1-668F1423C2D5}"/>
              </a:ext>
            </a:extLst>
          </p:cNvPr>
          <p:cNvSpPr>
            <a:spLocks noGrp="1"/>
          </p:cNvSpPr>
          <p:nvPr>
            <p:ph type="title"/>
          </p:nvPr>
        </p:nvSpPr>
        <p:spPr/>
        <p:txBody>
          <a:bodyPr/>
          <a:lstStyle/>
          <a:p>
            <a:r>
              <a:rPr lang="en-US" dirty="0">
                <a:solidFill>
                  <a:schemeClr val="bg1"/>
                </a:solidFill>
              </a:rPr>
              <a:t>Paul’s Answer to the Philosophers </a:t>
            </a:r>
          </a:p>
        </p:txBody>
      </p:sp>
      <p:sp>
        <p:nvSpPr>
          <p:cNvPr id="2" name="Rectangle 1">
            <a:extLst>
              <a:ext uri="{FF2B5EF4-FFF2-40B4-BE49-F238E27FC236}">
                <a16:creationId xmlns:a16="http://schemas.microsoft.com/office/drawing/2014/main" id="{2AD801E2-AEAA-4175-B723-0BAA356EA49A}"/>
              </a:ext>
            </a:extLst>
          </p:cNvPr>
          <p:cNvSpPr/>
          <p:nvPr/>
        </p:nvSpPr>
        <p:spPr>
          <a:xfrm flipH="1">
            <a:off x="8414157" y="6342077"/>
            <a:ext cx="3954009" cy="461665"/>
          </a:xfrm>
          <a:prstGeom prst="rect">
            <a:avLst/>
          </a:prstGeom>
          <a:noFill/>
        </p:spPr>
        <p:txBody>
          <a:bodyPr wrap="square" lIns="91440" tIns="45720" rIns="91440" bIns="45720">
            <a:spAutoFit/>
          </a:bodyPr>
          <a:lstStyle/>
          <a:p>
            <a:pPr algn="ctr"/>
            <a:r>
              <a:rPr lang="en-US" sz="2400" b="1" spc="50" dirty="0">
                <a:ln w="0"/>
                <a:solidFill>
                  <a:schemeClr val="bg2"/>
                </a:solidFill>
                <a:effectLst>
                  <a:innerShdw blurRad="63500" dist="50800" dir="13500000">
                    <a:srgbClr val="000000">
                      <a:alpha val="50000"/>
                    </a:srgbClr>
                  </a:innerShdw>
                </a:effectLst>
              </a:rPr>
              <a:t>b</a:t>
            </a:r>
            <a:r>
              <a:rPr lang="en-US" sz="2400" b="1" cap="none" spc="50" dirty="0">
                <a:ln w="0"/>
                <a:solidFill>
                  <a:schemeClr val="bg2"/>
                </a:solidFill>
                <a:effectLst>
                  <a:innerShdw blurRad="63500" dist="50800" dir="13500000">
                    <a:srgbClr val="000000">
                      <a:alpha val="50000"/>
                    </a:srgbClr>
                  </a:innerShdw>
                </a:effectLst>
              </a:rPr>
              <a:t>y David Lee Burris</a:t>
            </a:r>
          </a:p>
        </p:txBody>
      </p:sp>
    </p:spTree>
    <p:extLst>
      <p:ext uri="{BB962C8B-B14F-4D97-AF65-F5344CB8AC3E}">
        <p14:creationId xmlns:p14="http://schemas.microsoft.com/office/powerpoint/2010/main" val="39516890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69570"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69571" name="Rectangle 3" descr="Cork"/>
          <p:cNvSpPr>
            <a:spLocks noGrp="1" noChangeArrowheads="1"/>
          </p:cNvSpPr>
          <p:nvPr>
            <p:ph type="body" idx="1"/>
          </p:nvPr>
        </p:nvSpPr>
        <p:spPr>
          <a:xfrm>
            <a:off x="2438400" y="1752600"/>
            <a:ext cx="7239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a:effectLst>
                  <a:outerShdw blurRad="38100" dist="38100" dir="2700000" algn="tl">
                    <a:srgbClr val="FFFFFF"/>
                  </a:outerShdw>
                </a:effectLst>
              </a:rPr>
              <a:t>  </a:t>
            </a:r>
            <a:r>
              <a:rPr lang="en-US" sz="6000" b="1">
                <a:solidFill>
                  <a:srgbClr val="990033"/>
                </a:solidFill>
                <a:effectLst>
                  <a:outerShdw blurRad="38100" dist="38100" dir="2700000" algn="tl">
                    <a:srgbClr val="000000"/>
                  </a:outerShdw>
                </a:effectLst>
              </a:rPr>
              <a:t>Gorgias –</a:t>
            </a:r>
            <a:r>
              <a:rPr lang="en-US" sz="7200" b="1">
                <a:solidFill>
                  <a:srgbClr val="660033"/>
                </a:solidFill>
                <a:effectLst>
                  <a:outerShdw blurRad="38100" dist="38100" dir="2700000" algn="tl">
                    <a:srgbClr val="000000"/>
                  </a:outerShdw>
                </a:effectLst>
              </a:rPr>
              <a:t> </a:t>
            </a:r>
          </a:p>
          <a:p>
            <a:pPr>
              <a:buClr>
                <a:srgbClr val="990033"/>
              </a:buClr>
              <a:buFont typeface="Wingdings" pitchFamily="2" charset="2"/>
              <a:buChar char="v"/>
            </a:pPr>
            <a:endParaRPr lang="en-US" sz="1600" b="1">
              <a:solidFill>
                <a:srgbClr val="660033"/>
              </a:solidFill>
              <a:effectLst>
                <a:outerShdw blurRad="38100" dist="38100" dir="2700000" algn="tl">
                  <a:srgbClr val="000000"/>
                </a:outerShdw>
              </a:effectLst>
            </a:endParaRPr>
          </a:p>
          <a:p>
            <a:pPr>
              <a:buClr>
                <a:srgbClr val="990033"/>
              </a:buClr>
              <a:buFont typeface="Wingdings" pitchFamily="2" charset="2"/>
              <a:buNone/>
            </a:pPr>
            <a:r>
              <a:rPr lang="en-US" sz="2800" b="1">
                <a:solidFill>
                  <a:srgbClr val="000000"/>
                </a:solidFill>
                <a:effectLst>
                  <a:outerShdw blurRad="38100" dist="38100" dir="2700000" algn="tl">
                    <a:srgbClr val="FFFFFF"/>
                  </a:outerShdw>
                </a:effectLst>
              </a:rPr>
              <a:t>    A rhetorician whose impressive oratorical style brought him influence in Athens.  One of the first great Sophists, his work brought forth harsh criticism from Plato and from Aristotle.   </a:t>
            </a:r>
            <a:endParaRPr lang="en-US">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69570">
                                            <p:txEl>
                                              <p:pRg st="0" end="0"/>
                                            </p:txEl>
                                          </p:spTgt>
                                        </p:tgtEl>
                                        <p:attrNameLst>
                                          <p:attrName>style.visibility</p:attrName>
                                        </p:attrNameLst>
                                      </p:cBhvr>
                                      <p:to>
                                        <p:strVal val="visible"/>
                                      </p:to>
                                    </p:set>
                                    <p:anim calcmode="lin" valueType="num">
                                      <p:cBhvr additive="base">
                                        <p:cTn id="7" dur="300" fill="hold"/>
                                        <p:tgtEl>
                                          <p:spTgt spid="26695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695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69571">
                                            <p:txEl>
                                              <p:pRg st="2" end="2"/>
                                            </p:txEl>
                                          </p:spTgt>
                                        </p:tgtEl>
                                        <p:attrNameLst>
                                          <p:attrName>style.visibility</p:attrName>
                                        </p:attrNameLst>
                                      </p:cBhvr>
                                      <p:to>
                                        <p:strVal val="visible"/>
                                      </p:to>
                                    </p:set>
                                    <p:animEffect transition="in" filter="wipe(left)">
                                      <p:cBhvr>
                                        <p:cTn id="13" dur="500"/>
                                        <p:tgtEl>
                                          <p:spTgt spid="266957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69571">
                                            <p:txEl>
                                              <p:pRg st="0" end="0"/>
                                            </p:txEl>
                                          </p:spTgt>
                                        </p:tgtEl>
                                        <p:attrNameLst>
                                          <p:attrName>style.visibility</p:attrName>
                                        </p:attrNameLst>
                                      </p:cBhvr>
                                      <p:to>
                                        <p:strVal val="visible"/>
                                      </p:to>
                                    </p:set>
                                    <p:animEffect transition="in" filter="wipe(left)">
                                      <p:cBhvr>
                                        <p:cTn id="18" dur="500"/>
                                        <p:tgtEl>
                                          <p:spTgt spid="26695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9570" grpId="0" build="p" autoUpdateAnimBg="0"/>
      <p:bldP spid="2669571" grpId="0" build="p" autoUpdateAnimBg="0" rev="1"/>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80834"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80835" name="Rectangle 3" descr="Cork"/>
          <p:cNvSpPr>
            <a:spLocks noGrp="1" noChangeArrowheads="1"/>
          </p:cNvSpPr>
          <p:nvPr>
            <p:ph type="body" idx="1"/>
          </p:nvPr>
        </p:nvSpPr>
        <p:spPr>
          <a:xfrm>
            <a:off x="2438400" y="1752600"/>
            <a:ext cx="7239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a:solidFill>
                  <a:srgbClr val="990033"/>
                </a:solidFill>
                <a:effectLst>
                  <a:outerShdw blurRad="38100" dist="38100" dir="2700000" algn="tl">
                    <a:srgbClr val="000000"/>
                  </a:outerShdw>
                </a:effectLst>
              </a:rPr>
              <a:t>  Heraclitus –</a:t>
            </a:r>
            <a:r>
              <a:rPr lang="en-US" sz="6000" b="1">
                <a:solidFill>
                  <a:srgbClr val="660033"/>
                </a:solidFill>
                <a:effectLst>
                  <a:outerShdw blurRad="38100" dist="38100" dir="2700000" algn="tl">
                    <a:srgbClr val="000000"/>
                  </a:outerShdw>
                </a:effectLst>
              </a:rPr>
              <a:t> </a:t>
            </a:r>
          </a:p>
          <a:p>
            <a:pPr>
              <a:buClr>
                <a:srgbClr val="990033"/>
              </a:buClr>
              <a:buFont typeface="Wingdings" pitchFamily="2" charset="2"/>
              <a:buChar char="v"/>
            </a:pPr>
            <a:endParaRPr lang="en-US" sz="1600" b="1">
              <a:solidFill>
                <a:srgbClr val="660033"/>
              </a:solidFill>
              <a:effectLst>
                <a:outerShdw blurRad="38100" dist="38100" dir="2700000" algn="tl">
                  <a:srgbClr val="000000"/>
                </a:outerShdw>
              </a:effectLst>
            </a:endParaRPr>
          </a:p>
          <a:p>
            <a:pPr>
              <a:buClr>
                <a:srgbClr val="990033"/>
              </a:buClr>
              <a:buFont typeface="Wingdings" pitchFamily="2" charset="2"/>
              <a:buNone/>
            </a:pPr>
            <a:r>
              <a:rPr lang="en-US" sz="2800" b="1">
                <a:solidFill>
                  <a:srgbClr val="000000"/>
                </a:solidFill>
                <a:effectLst>
                  <a:outerShdw blurRad="38100" dist="38100" dir="2700000" algn="tl">
                    <a:srgbClr val="FFFFFF"/>
                  </a:outerShdw>
                </a:effectLst>
              </a:rPr>
              <a:t>    The most radical of the pre-Socratics,        he  believed that nothing was stable or permanent.  His enigmatic writing used contradictions to describe the world flux.</a:t>
            </a:r>
            <a:r>
              <a:rPr lang="en-US" sz="2800" b="1">
                <a:solidFill>
                  <a:srgbClr val="660033"/>
                </a:solidFill>
                <a:effectLst>
                  <a:outerShdw blurRad="38100" dist="38100" dir="2700000" algn="tl">
                    <a:srgbClr val="000000"/>
                  </a:outerShdw>
                </a:effectLst>
              </a:rPr>
              <a:t>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80834">
                                            <p:txEl>
                                              <p:pRg st="0" end="0"/>
                                            </p:txEl>
                                          </p:spTgt>
                                        </p:tgtEl>
                                        <p:attrNameLst>
                                          <p:attrName>style.visibility</p:attrName>
                                        </p:attrNameLst>
                                      </p:cBhvr>
                                      <p:to>
                                        <p:strVal val="visible"/>
                                      </p:to>
                                    </p:set>
                                    <p:anim calcmode="lin" valueType="num">
                                      <p:cBhvr additive="base">
                                        <p:cTn id="7" dur="300" fill="hold"/>
                                        <p:tgtEl>
                                          <p:spTgt spid="268083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8083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80835">
                                            <p:txEl>
                                              <p:pRg st="2" end="2"/>
                                            </p:txEl>
                                          </p:spTgt>
                                        </p:tgtEl>
                                        <p:attrNameLst>
                                          <p:attrName>style.visibility</p:attrName>
                                        </p:attrNameLst>
                                      </p:cBhvr>
                                      <p:to>
                                        <p:strVal val="visible"/>
                                      </p:to>
                                    </p:set>
                                    <p:animEffect transition="in" filter="wipe(left)">
                                      <p:cBhvr>
                                        <p:cTn id="13" dur="500"/>
                                        <p:tgtEl>
                                          <p:spTgt spid="268083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80835">
                                            <p:txEl>
                                              <p:pRg st="0" end="0"/>
                                            </p:txEl>
                                          </p:spTgt>
                                        </p:tgtEl>
                                        <p:attrNameLst>
                                          <p:attrName>style.visibility</p:attrName>
                                        </p:attrNameLst>
                                      </p:cBhvr>
                                      <p:to>
                                        <p:strVal val="visible"/>
                                      </p:to>
                                    </p:set>
                                    <p:animEffect transition="in" filter="wipe(left)">
                                      <p:cBhvr>
                                        <p:cTn id="18" dur="500"/>
                                        <p:tgtEl>
                                          <p:spTgt spid="26808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0834" grpId="0" build="p" autoUpdateAnimBg="0"/>
      <p:bldP spid="2680835" grpId="0" build="p" autoUpdateAnimBg="0" rev="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82882"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82883" name="Rectangle 3" descr="Cork"/>
          <p:cNvSpPr>
            <a:spLocks noGrp="1" noChangeArrowheads="1"/>
          </p:cNvSpPr>
          <p:nvPr>
            <p:ph type="body" idx="1"/>
          </p:nvPr>
        </p:nvSpPr>
        <p:spPr>
          <a:xfrm>
            <a:off x="2438400" y="1752600"/>
            <a:ext cx="7239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a:solidFill>
                  <a:srgbClr val="990033"/>
                </a:solidFill>
                <a:effectLst>
                  <a:outerShdw blurRad="38100" dist="38100" dir="2700000" algn="tl">
                    <a:srgbClr val="000000"/>
                  </a:outerShdw>
                </a:effectLst>
              </a:rPr>
              <a:t>  Hippias –</a:t>
            </a:r>
            <a:r>
              <a:rPr lang="en-US" sz="6000">
                <a:solidFill>
                  <a:srgbClr val="660033"/>
                </a:solidFill>
              </a:rPr>
              <a:t> </a:t>
            </a:r>
          </a:p>
          <a:p>
            <a:pPr>
              <a:buClr>
                <a:srgbClr val="990033"/>
              </a:buClr>
              <a:buFont typeface="Wingdings" pitchFamily="2" charset="2"/>
              <a:buChar char="v"/>
            </a:pPr>
            <a:endParaRPr lang="en-US" sz="1600">
              <a:solidFill>
                <a:srgbClr val="660033"/>
              </a:solidFill>
            </a:endParaRPr>
          </a:p>
          <a:p>
            <a:pPr>
              <a:buClr>
                <a:srgbClr val="990033"/>
              </a:buClr>
              <a:buFont typeface="Wingdings" pitchFamily="2" charset="2"/>
              <a:buNone/>
            </a:pPr>
            <a:r>
              <a:rPr lang="en-US" sz="2800" b="1">
                <a:solidFill>
                  <a:srgbClr val="000000"/>
                </a:solidFill>
                <a:effectLst>
                  <a:outerShdw blurRad="38100" dist="38100" dir="2700000" algn="tl">
                    <a:srgbClr val="FFFFFF"/>
                  </a:outerShdw>
                </a:effectLst>
              </a:rPr>
              <a:t>    A very prominent early Sophist and        self-described authority on all subjects,     he lectured on poetry,  grammar,  history,  politics,  archaeology,   mathematics,  and astronomy.</a:t>
            </a:r>
            <a:r>
              <a:rPr lang="en-US" sz="2800" b="1">
                <a:solidFill>
                  <a:srgbClr val="660033"/>
                </a:solidFill>
                <a:effectLst>
                  <a:outerShdw blurRad="38100" dist="38100" dir="2700000" algn="tl">
                    <a:srgbClr val="000000"/>
                  </a:outerShdw>
                </a:effectLst>
              </a:rPr>
              <a:t>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82882">
                                            <p:txEl>
                                              <p:pRg st="0" end="0"/>
                                            </p:txEl>
                                          </p:spTgt>
                                        </p:tgtEl>
                                        <p:attrNameLst>
                                          <p:attrName>style.visibility</p:attrName>
                                        </p:attrNameLst>
                                      </p:cBhvr>
                                      <p:to>
                                        <p:strVal val="visible"/>
                                      </p:to>
                                    </p:set>
                                    <p:anim calcmode="lin" valueType="num">
                                      <p:cBhvr additive="base">
                                        <p:cTn id="7" dur="300" fill="hold"/>
                                        <p:tgtEl>
                                          <p:spTgt spid="268288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8288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82883">
                                            <p:txEl>
                                              <p:pRg st="2" end="2"/>
                                            </p:txEl>
                                          </p:spTgt>
                                        </p:tgtEl>
                                        <p:attrNameLst>
                                          <p:attrName>style.visibility</p:attrName>
                                        </p:attrNameLst>
                                      </p:cBhvr>
                                      <p:to>
                                        <p:strVal val="visible"/>
                                      </p:to>
                                    </p:set>
                                    <p:animEffect transition="in" filter="wipe(left)">
                                      <p:cBhvr>
                                        <p:cTn id="13" dur="500"/>
                                        <p:tgtEl>
                                          <p:spTgt spid="268288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82883">
                                            <p:txEl>
                                              <p:pRg st="0" end="0"/>
                                            </p:txEl>
                                          </p:spTgt>
                                        </p:tgtEl>
                                        <p:attrNameLst>
                                          <p:attrName>style.visibility</p:attrName>
                                        </p:attrNameLst>
                                      </p:cBhvr>
                                      <p:to>
                                        <p:strVal val="visible"/>
                                      </p:to>
                                    </p:set>
                                    <p:animEffect transition="in" filter="wipe(left)">
                                      <p:cBhvr>
                                        <p:cTn id="18" dur="500"/>
                                        <p:tgtEl>
                                          <p:spTgt spid="268288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882" grpId="0" build="p" autoUpdateAnimBg="0"/>
      <p:bldP spid="2682883" grpId="0" build="p" autoUpdateAnimBg="0" rev="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84930"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84931" name="Rectangle 3" descr="Cork"/>
          <p:cNvSpPr>
            <a:spLocks noGrp="1" noChangeArrowheads="1"/>
          </p:cNvSpPr>
          <p:nvPr>
            <p:ph type="body" idx="1"/>
          </p:nvPr>
        </p:nvSpPr>
        <p:spPr>
          <a:xfrm>
            <a:off x="2438400" y="1752600"/>
            <a:ext cx="7239000" cy="4572000"/>
          </a:xfrm>
          <a:blipFill dpi="0" rotWithShape="0">
            <a:blip r:embed="rId5" cstate="print"/>
            <a:srcRect/>
            <a:tile tx="0" ty="0" sx="100000" sy="100000" flip="none" algn="tl"/>
          </a:blipFill>
        </p:spPr>
        <p:txBody>
          <a:bodyPr/>
          <a:lstStyle/>
          <a:p>
            <a:pPr>
              <a:lnSpc>
                <a:spcPct val="90000"/>
              </a:lnSpc>
              <a:buClr>
                <a:srgbClr val="990033"/>
              </a:buClr>
              <a:buFont typeface="Wingdings" pitchFamily="2" charset="2"/>
              <a:buChar char="v"/>
            </a:pPr>
            <a:r>
              <a:rPr lang="en-US" sz="6000" b="1">
                <a:solidFill>
                  <a:srgbClr val="990033"/>
                </a:solidFill>
                <a:effectLst>
                  <a:outerShdw blurRad="38100" dist="38100" dir="2700000" algn="tl">
                    <a:srgbClr val="000000"/>
                  </a:outerShdw>
                </a:effectLst>
              </a:rPr>
              <a:t>  Parmenides –</a:t>
            </a:r>
            <a:r>
              <a:rPr lang="en-US" sz="5400">
                <a:solidFill>
                  <a:srgbClr val="660033"/>
                </a:solidFill>
              </a:rPr>
              <a:t> </a:t>
            </a:r>
          </a:p>
          <a:p>
            <a:pPr>
              <a:lnSpc>
                <a:spcPct val="90000"/>
              </a:lnSpc>
              <a:buClr>
                <a:srgbClr val="990033"/>
              </a:buClr>
              <a:buFont typeface="Wingdings" pitchFamily="2" charset="2"/>
              <a:buChar char="v"/>
            </a:pPr>
            <a:endParaRPr lang="en-US" sz="1400" b="1">
              <a:solidFill>
                <a:srgbClr val="660033"/>
              </a:solidFill>
            </a:endParaRPr>
          </a:p>
          <a:p>
            <a:pPr>
              <a:lnSpc>
                <a:spcPct val="90000"/>
              </a:lnSpc>
              <a:buClr>
                <a:srgbClr val="990033"/>
              </a:buClr>
              <a:buFont typeface="Wingdings" pitchFamily="2" charset="2"/>
              <a:buNone/>
            </a:pPr>
            <a:r>
              <a:rPr lang="en-US" sz="2800" b="1">
                <a:solidFill>
                  <a:srgbClr val="660033"/>
                </a:solidFill>
                <a:effectLst>
                  <a:outerShdw blurRad="38100" dist="38100" dir="2700000" algn="tl">
                    <a:srgbClr val="000000"/>
                  </a:outerShdw>
                </a:effectLst>
              </a:rPr>
              <a:t>    </a:t>
            </a:r>
            <a:r>
              <a:rPr lang="en-US" sz="2800" b="1">
                <a:solidFill>
                  <a:srgbClr val="000000"/>
                </a:solidFill>
                <a:effectLst>
                  <a:outerShdw blurRad="38100" dist="38100" dir="2700000" algn="tl">
                    <a:srgbClr val="FFFFFF"/>
                  </a:outerShdw>
                </a:effectLst>
              </a:rPr>
              <a:t>The pre-Socratic philosopher was the first of Western philosophy in focusing explicitly on questions of Being,  A pure rationalist,  he believed that the physical world we perceive is filled with change,  multiplicity,  and contradictions making it unreliable.   As a result,  he was the first philosopher    to separate appearance from reality.</a:t>
            </a:r>
            <a:r>
              <a:rPr lang="en-US" sz="2400" b="1">
                <a:solidFill>
                  <a:srgbClr val="660033"/>
                </a:solidFill>
                <a:effectLst>
                  <a:outerShdw blurRad="38100" dist="38100" dir="2700000" algn="tl">
                    <a:srgbClr val="000000"/>
                  </a:outerShdw>
                </a:effectLst>
              </a:rPr>
              <a:t>    </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84930">
                                            <p:txEl>
                                              <p:pRg st="0" end="0"/>
                                            </p:txEl>
                                          </p:spTgt>
                                        </p:tgtEl>
                                        <p:attrNameLst>
                                          <p:attrName>style.visibility</p:attrName>
                                        </p:attrNameLst>
                                      </p:cBhvr>
                                      <p:to>
                                        <p:strVal val="visible"/>
                                      </p:to>
                                    </p:set>
                                    <p:anim calcmode="lin" valueType="num">
                                      <p:cBhvr additive="base">
                                        <p:cTn id="7" dur="300" fill="hold"/>
                                        <p:tgtEl>
                                          <p:spTgt spid="268493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8493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84931">
                                            <p:txEl>
                                              <p:pRg st="2" end="2"/>
                                            </p:txEl>
                                          </p:spTgt>
                                        </p:tgtEl>
                                        <p:attrNameLst>
                                          <p:attrName>style.visibility</p:attrName>
                                        </p:attrNameLst>
                                      </p:cBhvr>
                                      <p:to>
                                        <p:strVal val="visible"/>
                                      </p:to>
                                    </p:set>
                                    <p:animEffect transition="in" filter="wipe(left)">
                                      <p:cBhvr>
                                        <p:cTn id="13" dur="500"/>
                                        <p:tgtEl>
                                          <p:spTgt spid="268493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84931">
                                            <p:txEl>
                                              <p:pRg st="0" end="0"/>
                                            </p:txEl>
                                          </p:spTgt>
                                        </p:tgtEl>
                                        <p:attrNameLst>
                                          <p:attrName>style.visibility</p:attrName>
                                        </p:attrNameLst>
                                      </p:cBhvr>
                                      <p:to>
                                        <p:strVal val="visible"/>
                                      </p:to>
                                    </p:set>
                                    <p:animEffect transition="in" filter="wipe(left)">
                                      <p:cBhvr>
                                        <p:cTn id="18" dur="500"/>
                                        <p:tgtEl>
                                          <p:spTgt spid="26849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4930" grpId="0" build="p" autoUpdateAnimBg="0"/>
      <p:bldP spid="2684931" grpId="0" build="p" autoUpdateAnimBg="0" rev="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86978"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86979" name="Rectangle 3" descr="Cork"/>
          <p:cNvSpPr>
            <a:spLocks noGrp="1" noChangeArrowheads="1"/>
          </p:cNvSpPr>
          <p:nvPr>
            <p:ph type="body" idx="1"/>
          </p:nvPr>
        </p:nvSpPr>
        <p:spPr>
          <a:xfrm>
            <a:off x="2438400" y="1752600"/>
            <a:ext cx="7239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a:effectLst>
                  <a:outerShdw blurRad="38100" dist="38100" dir="2700000" algn="tl">
                    <a:srgbClr val="FFFFFF"/>
                  </a:outerShdw>
                </a:effectLst>
              </a:rPr>
              <a:t>  </a:t>
            </a:r>
            <a:r>
              <a:rPr lang="en-US" sz="6000" b="1">
                <a:solidFill>
                  <a:srgbClr val="990033"/>
                </a:solidFill>
                <a:effectLst>
                  <a:outerShdw blurRad="38100" dist="38100" dir="2700000" algn="tl">
                    <a:srgbClr val="000000"/>
                  </a:outerShdw>
                </a:effectLst>
              </a:rPr>
              <a:t>Philolaus –</a:t>
            </a:r>
            <a:r>
              <a:rPr lang="en-US" sz="6000">
                <a:solidFill>
                  <a:srgbClr val="660033"/>
                </a:solidFill>
              </a:rPr>
              <a:t> </a:t>
            </a:r>
          </a:p>
          <a:p>
            <a:pPr>
              <a:buClr>
                <a:srgbClr val="990033"/>
              </a:buClr>
              <a:buFont typeface="Wingdings" pitchFamily="2" charset="2"/>
              <a:buChar char="v"/>
            </a:pPr>
            <a:endParaRPr lang="en-US" sz="1600">
              <a:solidFill>
                <a:srgbClr val="660033"/>
              </a:solidFill>
            </a:endParaRPr>
          </a:p>
          <a:p>
            <a:pPr>
              <a:buClr>
                <a:srgbClr val="990033"/>
              </a:buClr>
              <a:buFont typeface="Wingdings" pitchFamily="2" charset="2"/>
              <a:buNone/>
            </a:pPr>
            <a:r>
              <a:rPr lang="en-US" b="1">
                <a:solidFill>
                  <a:srgbClr val="000000"/>
                </a:solidFill>
                <a:effectLst>
                  <a:outerShdw blurRad="38100" dist="38100" dir="2700000" algn="tl">
                    <a:srgbClr val="FFFFFF"/>
                  </a:outerShdw>
                </a:effectLst>
              </a:rPr>
              <a:t>    A pre-Socratic philosopher,  he was the first to publish the Pythagorean notion that this world is an orderly whole and constituted by numbers.</a:t>
            </a:r>
            <a:r>
              <a:rPr lang="en-US" sz="2800" b="1">
                <a:solidFill>
                  <a:srgbClr val="660033"/>
                </a:solidFill>
                <a:effectLst>
                  <a:outerShdw blurRad="38100" dist="38100" dir="2700000" algn="tl">
                    <a:srgbClr val="000000"/>
                  </a:outerShdw>
                </a:effectLst>
              </a:rPr>
              <a:t>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86978">
                                            <p:txEl>
                                              <p:pRg st="0" end="0"/>
                                            </p:txEl>
                                          </p:spTgt>
                                        </p:tgtEl>
                                        <p:attrNameLst>
                                          <p:attrName>style.visibility</p:attrName>
                                        </p:attrNameLst>
                                      </p:cBhvr>
                                      <p:to>
                                        <p:strVal val="visible"/>
                                      </p:to>
                                    </p:set>
                                    <p:anim calcmode="lin" valueType="num">
                                      <p:cBhvr additive="base">
                                        <p:cTn id="7" dur="300" fill="hold"/>
                                        <p:tgtEl>
                                          <p:spTgt spid="268697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869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86979">
                                            <p:txEl>
                                              <p:pRg st="2" end="2"/>
                                            </p:txEl>
                                          </p:spTgt>
                                        </p:tgtEl>
                                        <p:attrNameLst>
                                          <p:attrName>style.visibility</p:attrName>
                                        </p:attrNameLst>
                                      </p:cBhvr>
                                      <p:to>
                                        <p:strVal val="visible"/>
                                      </p:to>
                                    </p:set>
                                    <p:animEffect transition="in" filter="wipe(left)">
                                      <p:cBhvr>
                                        <p:cTn id="13" dur="500"/>
                                        <p:tgtEl>
                                          <p:spTgt spid="268697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86979">
                                            <p:txEl>
                                              <p:pRg st="0" end="0"/>
                                            </p:txEl>
                                          </p:spTgt>
                                        </p:tgtEl>
                                        <p:attrNameLst>
                                          <p:attrName>style.visibility</p:attrName>
                                        </p:attrNameLst>
                                      </p:cBhvr>
                                      <p:to>
                                        <p:strVal val="visible"/>
                                      </p:to>
                                    </p:set>
                                    <p:animEffect transition="in" filter="wipe(left)">
                                      <p:cBhvr>
                                        <p:cTn id="18" dur="500"/>
                                        <p:tgtEl>
                                          <p:spTgt spid="26869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6978" grpId="0" build="p" autoUpdateAnimBg="0"/>
      <p:bldP spid="2686979" grpId="0" build="p" autoUpdateAnimBg="0" rev="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93122"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93123" name="Rectangle 3" descr="Cork"/>
          <p:cNvSpPr>
            <a:spLocks noGrp="1" noChangeArrowheads="1"/>
          </p:cNvSpPr>
          <p:nvPr>
            <p:ph type="body" idx="1"/>
          </p:nvPr>
        </p:nvSpPr>
        <p:spPr>
          <a:xfrm>
            <a:off x="2438400" y="1676400"/>
            <a:ext cx="7239000" cy="4572000"/>
          </a:xfrm>
          <a:blipFill dpi="0" rotWithShape="0">
            <a:blip r:embed="rId5" cstate="print"/>
            <a:srcRect/>
            <a:tile tx="0" ty="0" sx="100000" sy="100000" flip="none" algn="tl"/>
          </a:blipFill>
        </p:spPr>
        <p:txBody>
          <a:bodyPr/>
          <a:lstStyle/>
          <a:p>
            <a:pPr>
              <a:lnSpc>
                <a:spcPct val="90000"/>
              </a:lnSpc>
              <a:buClr>
                <a:srgbClr val="990033"/>
              </a:buClr>
              <a:buFont typeface="Wingdings" pitchFamily="2" charset="2"/>
              <a:buChar char="v"/>
            </a:pPr>
            <a:r>
              <a:rPr lang="en-US" sz="6000" b="1">
                <a:solidFill>
                  <a:srgbClr val="990033"/>
                </a:solidFill>
                <a:effectLst>
                  <a:outerShdw blurRad="38100" dist="38100" dir="2700000" algn="tl">
                    <a:srgbClr val="000000"/>
                  </a:outerShdw>
                </a:effectLst>
              </a:rPr>
              <a:t>  Prodicus –</a:t>
            </a:r>
            <a:r>
              <a:rPr lang="en-US" sz="6000" b="1">
                <a:solidFill>
                  <a:srgbClr val="660033"/>
                </a:solidFill>
                <a:effectLst>
                  <a:outerShdw blurRad="38100" dist="38100" dir="2700000" algn="tl">
                    <a:srgbClr val="000000"/>
                  </a:outerShdw>
                </a:effectLst>
              </a:rPr>
              <a:t> </a:t>
            </a:r>
          </a:p>
          <a:p>
            <a:pPr>
              <a:lnSpc>
                <a:spcPct val="90000"/>
              </a:lnSpc>
              <a:buClr>
                <a:srgbClr val="990033"/>
              </a:buClr>
              <a:buFont typeface="Wingdings" pitchFamily="2" charset="2"/>
              <a:buChar char="v"/>
            </a:pPr>
            <a:endParaRPr lang="en-US" sz="1400" b="1">
              <a:solidFill>
                <a:srgbClr val="660033"/>
              </a:solidFill>
              <a:effectLst>
                <a:outerShdw blurRad="38100" dist="38100" dir="2700000" algn="tl">
                  <a:srgbClr val="000000"/>
                </a:outerShdw>
              </a:effectLst>
            </a:endParaRPr>
          </a:p>
          <a:p>
            <a:pPr>
              <a:lnSpc>
                <a:spcPct val="90000"/>
              </a:lnSpc>
              <a:buClr>
                <a:srgbClr val="990033"/>
              </a:buClr>
              <a:buFont typeface="Wingdings" pitchFamily="2" charset="2"/>
              <a:buNone/>
            </a:pPr>
            <a:r>
              <a:rPr lang="en-US" sz="3600" b="1">
                <a:solidFill>
                  <a:srgbClr val="000000"/>
                </a:solidFill>
                <a:effectLst>
                  <a:outerShdw blurRad="38100" dist="38100" dir="2700000" algn="tl">
                    <a:srgbClr val="FFFFFF"/>
                  </a:outerShdw>
                </a:effectLst>
              </a:rPr>
              <a:t>   A prominent Sophist,  Prodicus taught pupils for both domestic and civic affairs.  Unlike previous philosophers centered on rhetoric,  he focused study on ethics as the concentration of his curriculum.</a:t>
            </a:r>
            <a:r>
              <a:rPr lang="en-US" sz="2800" b="1">
                <a:solidFill>
                  <a:srgbClr val="660033"/>
                </a:solidFill>
                <a:effectLst>
                  <a:outerShdw blurRad="38100" dist="38100" dir="2700000" algn="tl">
                    <a:srgbClr val="000000"/>
                  </a:outerShdw>
                </a:effectLst>
              </a:rPr>
              <a:t> </a:t>
            </a:r>
            <a:endParaRPr lang="en-US" sz="2800" b="1">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93122">
                                            <p:txEl>
                                              <p:pRg st="0" end="0"/>
                                            </p:txEl>
                                          </p:spTgt>
                                        </p:tgtEl>
                                        <p:attrNameLst>
                                          <p:attrName>style.visibility</p:attrName>
                                        </p:attrNameLst>
                                      </p:cBhvr>
                                      <p:to>
                                        <p:strVal val="visible"/>
                                      </p:to>
                                    </p:set>
                                    <p:anim calcmode="lin" valueType="num">
                                      <p:cBhvr additive="base">
                                        <p:cTn id="7" dur="300" fill="hold"/>
                                        <p:tgtEl>
                                          <p:spTgt spid="269312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931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93123">
                                            <p:txEl>
                                              <p:pRg st="2" end="2"/>
                                            </p:txEl>
                                          </p:spTgt>
                                        </p:tgtEl>
                                        <p:attrNameLst>
                                          <p:attrName>style.visibility</p:attrName>
                                        </p:attrNameLst>
                                      </p:cBhvr>
                                      <p:to>
                                        <p:strVal val="visible"/>
                                      </p:to>
                                    </p:set>
                                    <p:animEffect transition="in" filter="wipe(left)">
                                      <p:cBhvr>
                                        <p:cTn id="13" dur="500"/>
                                        <p:tgtEl>
                                          <p:spTgt spid="269312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93123">
                                            <p:txEl>
                                              <p:pRg st="0" end="0"/>
                                            </p:txEl>
                                          </p:spTgt>
                                        </p:tgtEl>
                                        <p:attrNameLst>
                                          <p:attrName>style.visibility</p:attrName>
                                        </p:attrNameLst>
                                      </p:cBhvr>
                                      <p:to>
                                        <p:strVal val="visible"/>
                                      </p:to>
                                    </p:set>
                                    <p:animEffect transition="in" filter="wipe(left)">
                                      <p:cBhvr>
                                        <p:cTn id="18" dur="500"/>
                                        <p:tgtEl>
                                          <p:spTgt spid="26931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22" grpId="0" build="p" autoUpdateAnimBg="0"/>
      <p:bldP spid="2693123" grpId="0" build="p" autoUpdateAnimBg="0" rev="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95170"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95171" name="Rectangle 3" descr="Cork"/>
          <p:cNvSpPr>
            <a:spLocks noGrp="1" noChangeArrowheads="1"/>
          </p:cNvSpPr>
          <p:nvPr>
            <p:ph type="body" idx="1"/>
          </p:nvPr>
        </p:nvSpPr>
        <p:spPr>
          <a:xfrm>
            <a:off x="2438400" y="1752600"/>
            <a:ext cx="7239000" cy="44196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a:solidFill>
                  <a:srgbClr val="990033"/>
                </a:solidFill>
                <a:effectLst>
                  <a:outerShdw blurRad="38100" dist="38100" dir="2700000" algn="tl">
                    <a:srgbClr val="000000"/>
                  </a:outerShdw>
                </a:effectLst>
              </a:rPr>
              <a:t>  Protagoras –</a:t>
            </a:r>
            <a:r>
              <a:rPr lang="en-US" sz="6000">
                <a:solidFill>
                  <a:srgbClr val="660033"/>
                </a:solidFill>
              </a:rPr>
              <a:t> </a:t>
            </a:r>
          </a:p>
          <a:p>
            <a:pPr>
              <a:buClr>
                <a:srgbClr val="990033"/>
              </a:buClr>
              <a:buFont typeface="Wingdings" pitchFamily="2" charset="2"/>
              <a:buChar char="v"/>
            </a:pPr>
            <a:endParaRPr lang="en-US" sz="1000" b="1">
              <a:solidFill>
                <a:srgbClr val="660033"/>
              </a:solidFill>
            </a:endParaRPr>
          </a:p>
          <a:p>
            <a:pPr>
              <a:buClr>
                <a:srgbClr val="990033"/>
              </a:buClr>
              <a:buFont typeface="Wingdings" pitchFamily="2" charset="2"/>
              <a:buNone/>
            </a:pPr>
            <a:r>
              <a:rPr lang="en-US" sz="3600" b="1">
                <a:solidFill>
                  <a:srgbClr val="000000"/>
                </a:solidFill>
                <a:effectLst>
                  <a:outerShdw blurRad="38100" dist="38100" dir="2700000" algn="tl">
                    <a:srgbClr val="FFFFFF"/>
                  </a:outerShdw>
                </a:effectLst>
              </a:rPr>
              <a:t>   He was not interested in nature,  rather he believed that human beings were the center of all reality.  Thus,  Protagoras was  the first Humanist in the West.</a:t>
            </a:r>
            <a:r>
              <a:rPr lang="en-US" sz="4000" b="1">
                <a:solidFill>
                  <a:srgbClr val="660033"/>
                </a:solidFill>
                <a:effectLst>
                  <a:outerShdw blurRad="38100" dist="38100" dir="2700000" algn="tl">
                    <a:srgbClr val="000000"/>
                  </a:outerShdw>
                </a:effectLst>
              </a:rPr>
              <a:t>  </a:t>
            </a:r>
            <a:endParaRPr lang="en-US" sz="3600" b="1">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95170">
                                            <p:txEl>
                                              <p:pRg st="0" end="0"/>
                                            </p:txEl>
                                          </p:spTgt>
                                        </p:tgtEl>
                                        <p:attrNameLst>
                                          <p:attrName>style.visibility</p:attrName>
                                        </p:attrNameLst>
                                      </p:cBhvr>
                                      <p:to>
                                        <p:strVal val="visible"/>
                                      </p:to>
                                    </p:set>
                                    <p:anim calcmode="lin" valueType="num">
                                      <p:cBhvr additive="base">
                                        <p:cTn id="7" dur="300" fill="hold"/>
                                        <p:tgtEl>
                                          <p:spTgt spid="269517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9517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95171">
                                            <p:txEl>
                                              <p:pRg st="2" end="2"/>
                                            </p:txEl>
                                          </p:spTgt>
                                        </p:tgtEl>
                                        <p:attrNameLst>
                                          <p:attrName>style.visibility</p:attrName>
                                        </p:attrNameLst>
                                      </p:cBhvr>
                                      <p:to>
                                        <p:strVal val="visible"/>
                                      </p:to>
                                    </p:set>
                                    <p:animEffect transition="in" filter="wipe(left)">
                                      <p:cBhvr>
                                        <p:cTn id="13" dur="500"/>
                                        <p:tgtEl>
                                          <p:spTgt spid="269517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95171">
                                            <p:txEl>
                                              <p:pRg st="0" end="0"/>
                                            </p:txEl>
                                          </p:spTgt>
                                        </p:tgtEl>
                                        <p:attrNameLst>
                                          <p:attrName>style.visibility</p:attrName>
                                        </p:attrNameLst>
                                      </p:cBhvr>
                                      <p:to>
                                        <p:strVal val="visible"/>
                                      </p:to>
                                    </p:set>
                                    <p:animEffect transition="in" filter="wipe(left)">
                                      <p:cBhvr>
                                        <p:cTn id="18" dur="500"/>
                                        <p:tgtEl>
                                          <p:spTgt spid="2695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5170" grpId="0" build="p" autoUpdateAnimBg="0"/>
      <p:bldP spid="2695171" grpId="0" build="p" autoUpdateAnimBg="0" rev="1"/>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97218"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97219" name="Rectangle 3" descr="Cork"/>
          <p:cNvSpPr>
            <a:spLocks noGrp="1" noChangeArrowheads="1"/>
          </p:cNvSpPr>
          <p:nvPr>
            <p:ph type="body" idx="1"/>
          </p:nvPr>
        </p:nvSpPr>
        <p:spPr>
          <a:xfrm>
            <a:off x="2438400" y="1447800"/>
            <a:ext cx="7239000" cy="4876800"/>
          </a:xfrm>
          <a:blipFill dpi="0" rotWithShape="0">
            <a:blip r:embed="rId5" cstate="print"/>
            <a:srcRect/>
            <a:tile tx="0" ty="0" sx="100000" sy="100000" flip="none" algn="tl"/>
          </a:blipFill>
        </p:spPr>
        <p:txBody>
          <a:bodyPr/>
          <a:lstStyle/>
          <a:p>
            <a:pPr>
              <a:lnSpc>
                <a:spcPct val="90000"/>
              </a:lnSpc>
              <a:buClr>
                <a:srgbClr val="990033"/>
              </a:buClr>
              <a:buFont typeface="Wingdings" pitchFamily="2" charset="2"/>
              <a:buChar char="v"/>
            </a:pPr>
            <a:r>
              <a:rPr lang="en-US" sz="6000" b="1">
                <a:solidFill>
                  <a:srgbClr val="990033"/>
                </a:solidFill>
                <a:effectLst>
                  <a:outerShdw blurRad="38100" dist="38100" dir="2700000" algn="tl">
                    <a:srgbClr val="000000"/>
                  </a:outerShdw>
                </a:effectLst>
              </a:rPr>
              <a:t>  Pythagoras –</a:t>
            </a:r>
            <a:r>
              <a:rPr lang="en-US" sz="6000">
                <a:solidFill>
                  <a:srgbClr val="660033"/>
                </a:solidFill>
              </a:rPr>
              <a:t> </a:t>
            </a:r>
          </a:p>
          <a:p>
            <a:pPr>
              <a:lnSpc>
                <a:spcPct val="90000"/>
              </a:lnSpc>
              <a:buClr>
                <a:srgbClr val="990033"/>
              </a:buClr>
              <a:buFont typeface="Wingdings" pitchFamily="2" charset="2"/>
              <a:buChar char="v"/>
            </a:pPr>
            <a:endParaRPr lang="en-US" sz="1600" b="1">
              <a:solidFill>
                <a:srgbClr val="660033"/>
              </a:solidFill>
            </a:endParaRPr>
          </a:p>
          <a:p>
            <a:pPr>
              <a:lnSpc>
                <a:spcPct val="90000"/>
              </a:lnSpc>
              <a:buClr>
                <a:srgbClr val="990033"/>
              </a:buClr>
              <a:buFont typeface="Wingdings" pitchFamily="2" charset="2"/>
              <a:buNone/>
            </a:pPr>
            <a:r>
              <a:rPr lang="en-US" b="1">
                <a:solidFill>
                  <a:srgbClr val="000000"/>
                </a:solidFill>
                <a:effectLst>
                  <a:outerShdw blurRad="38100" dist="38100" dir="2700000" algn="tl">
                    <a:srgbClr val="FFFFFF"/>
                  </a:outerShdw>
                </a:effectLst>
              </a:rPr>
              <a:t>   While none of his original writing has survived,  there are nonetheless many indirect references to his work from the religious group, the Pythagoreans,  which he initiated. Their belief system was formulated from his own general opinion of an universal harmony that is mathematically derived.   </a:t>
            </a:r>
          </a:p>
        </p:txBody>
      </p:sp>
      <p:pic>
        <p:nvPicPr>
          <p:cNvPr id="4" name="Picture 3" descr="withoutgeometry_fullpic.jpg"/>
          <p:cNvPicPr>
            <a:picLocks noChangeAspect="1"/>
          </p:cNvPicPr>
          <p:nvPr/>
        </p:nvPicPr>
        <p:blipFill>
          <a:blip r:embed="rId6" cstate="print"/>
          <a:stretch>
            <a:fillRect/>
          </a:stretch>
        </p:blipFill>
        <p:spPr>
          <a:xfrm>
            <a:off x="2438399" y="2362200"/>
            <a:ext cx="7238999" cy="3962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97218">
                                            <p:txEl>
                                              <p:pRg st="0" end="0"/>
                                            </p:txEl>
                                          </p:spTgt>
                                        </p:tgtEl>
                                        <p:attrNameLst>
                                          <p:attrName>style.visibility</p:attrName>
                                        </p:attrNameLst>
                                      </p:cBhvr>
                                      <p:to>
                                        <p:strVal val="visible"/>
                                      </p:to>
                                    </p:set>
                                    <p:anim calcmode="lin" valueType="num">
                                      <p:cBhvr additive="base">
                                        <p:cTn id="7" dur="300" fill="hold"/>
                                        <p:tgtEl>
                                          <p:spTgt spid="269721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9721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97219">
                                            <p:txEl>
                                              <p:pRg st="2" end="2"/>
                                            </p:txEl>
                                          </p:spTgt>
                                        </p:tgtEl>
                                        <p:attrNameLst>
                                          <p:attrName>style.visibility</p:attrName>
                                        </p:attrNameLst>
                                      </p:cBhvr>
                                      <p:to>
                                        <p:strVal val="visible"/>
                                      </p:to>
                                    </p:set>
                                    <p:animEffect transition="in" filter="wipe(left)">
                                      <p:cBhvr>
                                        <p:cTn id="13" dur="500"/>
                                        <p:tgtEl>
                                          <p:spTgt spid="2697219">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97219">
                                            <p:txEl>
                                              <p:pRg st="0" end="0"/>
                                            </p:txEl>
                                          </p:spTgt>
                                        </p:tgtEl>
                                        <p:attrNameLst>
                                          <p:attrName>style.visibility</p:attrName>
                                        </p:attrNameLst>
                                      </p:cBhvr>
                                      <p:to>
                                        <p:strVal val="visible"/>
                                      </p:to>
                                    </p:set>
                                    <p:animEffect transition="in" filter="wipe(left)">
                                      <p:cBhvr>
                                        <p:cTn id="18" dur="500"/>
                                        <p:tgtEl>
                                          <p:spTgt spid="269721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diamond(in)">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7218" grpId="0" build="p" autoUpdateAnimBg="0"/>
      <p:bldP spid="2697219" grpId="0" build="p" autoUpdateAnimBg="0" rev="1"/>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99266"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99267" name="Rectangle 3" descr="Cork"/>
          <p:cNvSpPr>
            <a:spLocks noGrp="1" noChangeArrowheads="1"/>
          </p:cNvSpPr>
          <p:nvPr>
            <p:ph type="body" idx="1"/>
          </p:nvPr>
        </p:nvSpPr>
        <p:spPr>
          <a:xfrm>
            <a:off x="2438400" y="1371600"/>
            <a:ext cx="7239000" cy="49530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a:solidFill>
                  <a:srgbClr val="990033"/>
                </a:solidFill>
                <a:effectLst>
                  <a:outerShdw blurRad="38100" dist="38100" dir="2700000" algn="tl">
                    <a:srgbClr val="000000"/>
                  </a:outerShdw>
                </a:effectLst>
              </a:rPr>
              <a:t>  Thales –</a:t>
            </a:r>
            <a:r>
              <a:rPr lang="en-US" sz="6000">
                <a:solidFill>
                  <a:srgbClr val="660033"/>
                </a:solidFill>
              </a:rPr>
              <a:t> </a:t>
            </a:r>
          </a:p>
          <a:p>
            <a:pPr>
              <a:buClr>
                <a:srgbClr val="990033"/>
              </a:buClr>
              <a:buFont typeface="Wingdings" pitchFamily="2" charset="2"/>
              <a:buChar char="v"/>
            </a:pPr>
            <a:endParaRPr lang="en-US" sz="800" b="1">
              <a:solidFill>
                <a:srgbClr val="660033"/>
              </a:solidFill>
            </a:endParaRPr>
          </a:p>
          <a:p>
            <a:pPr>
              <a:buClr>
                <a:srgbClr val="990033"/>
              </a:buClr>
              <a:buFont typeface="Wingdings" pitchFamily="2" charset="2"/>
              <a:buNone/>
            </a:pPr>
            <a:r>
              <a:rPr lang="en-US" b="1">
                <a:solidFill>
                  <a:srgbClr val="000000"/>
                </a:solidFill>
                <a:effectLst>
                  <a:outerShdw blurRad="38100" dist="38100" dir="2700000" algn="tl">
                    <a:srgbClr val="FFFFFF"/>
                  </a:outerShdw>
                </a:effectLst>
              </a:rPr>
              <a:t>   Traditionally regarded as the very first Western philosopher, He was  one of the legendary Seven Sages.     He originated natural philosophy,  utilizing rationality to explain nature.  According to Herodotus,  Thales even predicted the solar eclipse of 585 B.C.</a:t>
            </a:r>
            <a:r>
              <a:rPr lang="en-US" b="1">
                <a:solidFill>
                  <a:srgbClr val="660033"/>
                </a:solidFill>
                <a:effectLst>
                  <a:outerShdw blurRad="38100" dist="38100" dir="2700000" algn="tl">
                    <a:srgbClr val="000000"/>
                  </a:outerShdw>
                </a:effectLst>
              </a:rPr>
              <a:t>  </a:t>
            </a:r>
            <a:endParaRPr lang="en-US" b="1">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99266">
                                            <p:txEl>
                                              <p:pRg st="0" end="0"/>
                                            </p:txEl>
                                          </p:spTgt>
                                        </p:tgtEl>
                                        <p:attrNameLst>
                                          <p:attrName>style.visibility</p:attrName>
                                        </p:attrNameLst>
                                      </p:cBhvr>
                                      <p:to>
                                        <p:strVal val="visible"/>
                                      </p:to>
                                    </p:set>
                                    <p:anim calcmode="lin" valueType="num">
                                      <p:cBhvr additive="base">
                                        <p:cTn id="7" dur="300" fill="hold"/>
                                        <p:tgtEl>
                                          <p:spTgt spid="269926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992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99267">
                                            <p:txEl>
                                              <p:pRg st="2" end="2"/>
                                            </p:txEl>
                                          </p:spTgt>
                                        </p:tgtEl>
                                        <p:attrNameLst>
                                          <p:attrName>style.visibility</p:attrName>
                                        </p:attrNameLst>
                                      </p:cBhvr>
                                      <p:to>
                                        <p:strVal val="visible"/>
                                      </p:to>
                                    </p:set>
                                    <p:animEffect transition="in" filter="wipe(left)">
                                      <p:cBhvr>
                                        <p:cTn id="13" dur="500"/>
                                        <p:tgtEl>
                                          <p:spTgt spid="269926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99267">
                                            <p:txEl>
                                              <p:pRg st="0" end="0"/>
                                            </p:txEl>
                                          </p:spTgt>
                                        </p:tgtEl>
                                        <p:attrNameLst>
                                          <p:attrName>style.visibility</p:attrName>
                                        </p:attrNameLst>
                                      </p:cBhvr>
                                      <p:to>
                                        <p:strVal val="visible"/>
                                      </p:to>
                                    </p:set>
                                    <p:animEffect transition="in" filter="wipe(left)">
                                      <p:cBhvr>
                                        <p:cTn id="18" dur="500"/>
                                        <p:tgtEl>
                                          <p:spTgt spid="26992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9266" grpId="0" build="p" autoUpdateAnimBg="0"/>
      <p:bldP spid="2699267" grpId="0" build="p" autoUpdateAnimBg="0" rev="1"/>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701314"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701315" name="Rectangle 3" descr="Cork"/>
          <p:cNvSpPr>
            <a:spLocks noGrp="1" noChangeArrowheads="1"/>
          </p:cNvSpPr>
          <p:nvPr>
            <p:ph type="body" idx="1"/>
          </p:nvPr>
        </p:nvSpPr>
        <p:spPr>
          <a:xfrm>
            <a:off x="2438400" y="1600200"/>
            <a:ext cx="7239000" cy="44196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5400" b="1">
                <a:solidFill>
                  <a:srgbClr val="990033"/>
                </a:solidFill>
                <a:effectLst>
                  <a:outerShdw blurRad="38100" dist="38100" dir="2700000" algn="tl">
                    <a:srgbClr val="000000"/>
                  </a:outerShdw>
                </a:effectLst>
              </a:rPr>
              <a:t>  Thrasymachus –</a:t>
            </a:r>
            <a:r>
              <a:rPr lang="en-US" sz="5400">
                <a:solidFill>
                  <a:srgbClr val="660033"/>
                </a:solidFill>
              </a:rPr>
              <a:t> </a:t>
            </a:r>
          </a:p>
          <a:p>
            <a:pPr>
              <a:buClr>
                <a:srgbClr val="990033"/>
              </a:buClr>
              <a:buFont typeface="Wingdings" pitchFamily="2" charset="2"/>
              <a:buChar char="v"/>
            </a:pPr>
            <a:endParaRPr lang="en-US" sz="1600" b="1">
              <a:solidFill>
                <a:srgbClr val="660033"/>
              </a:solidFill>
            </a:endParaRPr>
          </a:p>
          <a:p>
            <a:pPr>
              <a:buClr>
                <a:srgbClr val="990033"/>
              </a:buClr>
              <a:buFont typeface="Wingdings" pitchFamily="2" charset="2"/>
              <a:buNone/>
            </a:pPr>
            <a:r>
              <a:rPr lang="en-US" sz="3600" b="1">
                <a:solidFill>
                  <a:srgbClr val="000000"/>
                </a:solidFill>
                <a:effectLst>
                  <a:outerShdw blurRad="38100" dist="38100" dir="2700000" algn="tl">
                    <a:srgbClr val="FFFFFF"/>
                  </a:outerShdw>
                </a:effectLst>
              </a:rPr>
              <a:t>   A Sophist who analyzed the role emotions played in persuasion,  but is more well known for his famous discussion with Socrates in Plato’s </a:t>
            </a:r>
            <a:r>
              <a:rPr lang="en-US" sz="3600" b="1" i="1">
                <a:solidFill>
                  <a:srgbClr val="000000"/>
                </a:solidFill>
                <a:effectLst>
                  <a:outerShdw blurRad="38100" dist="38100" dir="2700000" algn="tl">
                    <a:srgbClr val="FFFFFF"/>
                  </a:outerShdw>
                </a:effectLst>
              </a:rPr>
              <a:t>Republic.</a:t>
            </a:r>
            <a:r>
              <a:rPr lang="en-US" sz="3600" b="1">
                <a:solidFill>
                  <a:srgbClr val="660033"/>
                </a:solidFill>
                <a:effectLst>
                  <a:outerShdw blurRad="38100" dist="38100" dir="2700000" algn="tl">
                    <a:srgbClr val="000000"/>
                  </a:outerShdw>
                </a:effectLst>
              </a:rPr>
              <a:t> </a:t>
            </a:r>
            <a:endParaRPr lang="en-US" sz="3600" b="1">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701314">
                                            <p:txEl>
                                              <p:pRg st="0" end="0"/>
                                            </p:txEl>
                                          </p:spTgt>
                                        </p:tgtEl>
                                        <p:attrNameLst>
                                          <p:attrName>style.visibility</p:attrName>
                                        </p:attrNameLst>
                                      </p:cBhvr>
                                      <p:to>
                                        <p:strVal val="visible"/>
                                      </p:to>
                                    </p:set>
                                    <p:anim calcmode="lin" valueType="num">
                                      <p:cBhvr additive="base">
                                        <p:cTn id="7" dur="300" fill="hold"/>
                                        <p:tgtEl>
                                          <p:spTgt spid="270131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70131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701315">
                                            <p:txEl>
                                              <p:pRg st="2" end="2"/>
                                            </p:txEl>
                                          </p:spTgt>
                                        </p:tgtEl>
                                        <p:attrNameLst>
                                          <p:attrName>style.visibility</p:attrName>
                                        </p:attrNameLst>
                                      </p:cBhvr>
                                      <p:to>
                                        <p:strVal val="visible"/>
                                      </p:to>
                                    </p:set>
                                    <p:animEffect transition="in" filter="wipe(left)">
                                      <p:cBhvr>
                                        <p:cTn id="13" dur="500"/>
                                        <p:tgtEl>
                                          <p:spTgt spid="270131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701315">
                                            <p:txEl>
                                              <p:pRg st="0" end="0"/>
                                            </p:txEl>
                                          </p:spTgt>
                                        </p:tgtEl>
                                        <p:attrNameLst>
                                          <p:attrName>style.visibility</p:attrName>
                                        </p:attrNameLst>
                                      </p:cBhvr>
                                      <p:to>
                                        <p:strVal val="visible"/>
                                      </p:to>
                                    </p:set>
                                    <p:animEffect transition="in" filter="wipe(left)">
                                      <p:cBhvr>
                                        <p:cTn id="18" dur="500"/>
                                        <p:tgtEl>
                                          <p:spTgt spid="27013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1314" grpId="0" build="p" autoUpdateAnimBg="0"/>
      <p:bldP spid="2701315" grpId="0" build="p" autoUpdateAnimBg="0" rev="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94050" name="Rectangle 2"/>
          <p:cNvSpPr>
            <a:spLocks noGrp="1" noChangeArrowheads="1"/>
          </p:cNvSpPr>
          <p:nvPr>
            <p:ph type="title"/>
          </p:nvPr>
        </p:nvSpPr>
        <p:spPr>
          <a:xfrm>
            <a:off x="2286000" y="0"/>
            <a:ext cx="7848600" cy="609600"/>
          </a:xfrm>
        </p:spPr>
        <p:txBody>
          <a:bodyPr/>
          <a:lstStyle/>
          <a:p>
            <a:r>
              <a:rPr lang="en-US" sz="6000" b="1">
                <a:solidFill>
                  <a:schemeClr val="accent1"/>
                </a:solidFill>
                <a:effectLst>
                  <a:outerShdw blurRad="38100" dist="38100" dir="2700000" algn="tl">
                    <a:srgbClr val="C0C0C0"/>
                  </a:outerShdw>
                </a:effectLst>
              </a:rPr>
              <a:t>Significant Differences</a:t>
            </a:r>
          </a:p>
        </p:txBody>
      </p:sp>
      <p:sp>
        <p:nvSpPr>
          <p:cNvPr id="4994051" name="Rectangle 3"/>
          <p:cNvSpPr>
            <a:spLocks noGrp="1" noChangeArrowheads="1"/>
          </p:cNvSpPr>
          <p:nvPr>
            <p:ph type="body" idx="1"/>
          </p:nvPr>
        </p:nvSpPr>
        <p:spPr>
          <a:xfrm>
            <a:off x="2133600" y="990600"/>
            <a:ext cx="8305800" cy="5105400"/>
          </a:xfrm>
        </p:spPr>
        <p:txBody>
          <a:bodyPr/>
          <a:lstStyle/>
          <a:p>
            <a:pPr>
              <a:buFont typeface="Wingdings" pitchFamily="2" charset="2"/>
              <a:buChar char="Ø"/>
            </a:pPr>
            <a:r>
              <a:rPr lang="en-US">
                <a:solidFill>
                  <a:srgbClr val="CCFF33"/>
                </a:solidFill>
                <a:effectLst>
                  <a:outerShdw blurRad="38100" dist="38100" dir="2700000" algn="tl">
                    <a:srgbClr val="C0C0C0"/>
                  </a:outerShdw>
                </a:effectLst>
              </a:rPr>
              <a:t>   GREEK ANTHROPOMORPHIC FAITH  VERSUS ROMAN NUMINA RELIGION</a:t>
            </a:r>
          </a:p>
          <a:p>
            <a:pPr>
              <a:buFont typeface="Wingdings" pitchFamily="2" charset="2"/>
              <a:buChar char="Ø"/>
            </a:pPr>
            <a:r>
              <a:rPr lang="en-US">
                <a:solidFill>
                  <a:srgbClr val="CCFF33"/>
                </a:solidFill>
                <a:effectLst>
                  <a:outerShdw blurRad="38100" dist="38100" dir="2700000" algn="tl">
                    <a:srgbClr val="C0C0C0"/>
                  </a:outerShdw>
                </a:effectLst>
              </a:rPr>
              <a:t>   CITY GREEKS WERE XENOPHOBIC IMPERIAL ROMANS COSMOPOLITAN</a:t>
            </a:r>
          </a:p>
          <a:p>
            <a:pPr>
              <a:buFont typeface="Wingdings" pitchFamily="2" charset="2"/>
              <a:buChar char="Ø"/>
            </a:pPr>
            <a:endParaRPr lang="en-US" sz="800">
              <a:solidFill>
                <a:srgbClr val="CCFF33"/>
              </a:solidFill>
              <a:effectLst>
                <a:outerShdw blurRad="38100" dist="38100" dir="2700000" algn="tl">
                  <a:srgbClr val="C0C0C0"/>
                </a:outerShdw>
              </a:effectLst>
            </a:endParaRPr>
          </a:p>
          <a:p>
            <a:pPr>
              <a:buFont typeface="Wingdings" pitchFamily="2" charset="2"/>
              <a:buChar char="Ø"/>
            </a:pPr>
            <a:r>
              <a:rPr lang="en-US">
                <a:solidFill>
                  <a:srgbClr val="CCFF33"/>
                </a:solidFill>
                <a:effectLst>
                  <a:outerShdw blurRad="38100" dist="38100" dir="2700000" algn="tl">
                    <a:srgbClr val="C0C0C0"/>
                  </a:outerShdw>
                </a:effectLst>
              </a:rPr>
              <a:t>   GREEK ENTERTAIN BLOODLESSLY ROME HAD APPETITE FOR VIOLENCE</a:t>
            </a:r>
          </a:p>
          <a:p>
            <a:pPr>
              <a:buFont typeface="Wingdings" pitchFamily="2" charset="2"/>
              <a:buChar char="Ø"/>
            </a:pPr>
            <a:r>
              <a:rPr lang="en-US">
                <a:solidFill>
                  <a:srgbClr val="CCFF33"/>
                </a:solidFill>
                <a:effectLst>
                  <a:outerShdw blurRad="38100" dist="38100" dir="2700000" algn="tl">
                    <a:srgbClr val="C0C0C0"/>
                  </a:outerShdw>
                </a:effectLst>
              </a:rPr>
              <a:t>   </a:t>
            </a:r>
            <a:r>
              <a:rPr lang="en-US" sz="2800" b="1">
                <a:solidFill>
                  <a:srgbClr val="CCFF33"/>
                </a:solidFill>
                <a:effectLst>
                  <a:outerShdw blurRad="38100" dist="38100" dir="2700000" algn="tl">
                    <a:srgbClr val="C0C0C0"/>
                  </a:outerShdw>
                </a:effectLst>
              </a:rPr>
              <a:t>GREEK THOUGHT WAS WIDE &amp; DEEP</a:t>
            </a:r>
          </a:p>
          <a:p>
            <a:pPr>
              <a:buFont typeface="Wingdings" pitchFamily="2" charset="2"/>
              <a:buChar char="Ø"/>
            </a:pPr>
            <a:endParaRPr lang="en-US" sz="1600" b="1">
              <a:solidFill>
                <a:srgbClr val="CCFF33"/>
              </a:solidFill>
              <a:effectLst>
                <a:outerShdw blurRad="38100" dist="38100" dir="2700000" algn="tl">
                  <a:srgbClr val="C0C0C0"/>
                </a:outerShdw>
              </a:effectLst>
            </a:endParaRPr>
          </a:p>
          <a:p>
            <a:pPr>
              <a:buFont typeface="Wingdings" pitchFamily="2" charset="2"/>
              <a:buChar char="Ø"/>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994050">
                                            <p:txEl>
                                              <p:pRg st="0" end="0"/>
                                            </p:txEl>
                                          </p:spTgt>
                                        </p:tgtEl>
                                        <p:attrNameLst>
                                          <p:attrName>style.visibility</p:attrName>
                                        </p:attrNameLst>
                                      </p:cBhvr>
                                      <p:to>
                                        <p:strVal val="visible"/>
                                      </p:to>
                                    </p:set>
                                    <p:anim calcmode="lin" valueType="num">
                                      <p:cBhvr additive="base">
                                        <p:cTn id="7" dur="300" fill="hold"/>
                                        <p:tgtEl>
                                          <p:spTgt spid="49940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9940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4" presetClass="entr" presetSubtype="0" fill="hold" grpId="0" nodeType="clickEffect">
                                  <p:stCondLst>
                                    <p:cond delay="0"/>
                                  </p:stCondLst>
                                  <p:childTnLst>
                                    <p:set>
                                      <p:cBhvr>
                                        <p:cTn id="12" dur="1" fill="hold">
                                          <p:stCondLst>
                                            <p:cond delay="499"/>
                                          </p:stCondLst>
                                        </p:cTn>
                                        <p:tgtEl>
                                          <p:spTgt spid="4994051">
                                            <p:txEl>
                                              <p:pRg st="0" end="0"/>
                                            </p:txEl>
                                          </p:spTgt>
                                        </p:tgtEl>
                                        <p:attrNameLst>
                                          <p:attrName>style.visibility</p:attrName>
                                        </p:attrNameLst>
                                      </p:cBhvr>
                                      <p:to>
                                        <p:strVal val="visible"/>
                                      </p:to>
                                    </p:set>
                                    <p:anim to="" calcmode="lin" valueType="num">
                                      <p:cBhvr>
                                        <p:cTn id="13" dur="1" fill="hold"/>
                                        <p:tgtEl>
                                          <p:spTgt spid="4994051">
                                            <p:txEl>
                                              <p:pRg st="0" end="0"/>
                                            </p:txEl>
                                          </p:spTgt>
                                        </p:tgtEl>
                                        <p:attrNameLst>
                                          <p:attrName/>
                                        </p:attrNameLst>
                                      </p:cBhvr>
                                    </p:anim>
                                  </p:childTnLst>
                                </p:cTn>
                              </p:par>
                            </p:childTnLst>
                          </p:cTn>
                        </p:par>
                      </p:childTnLst>
                    </p:cTn>
                  </p:par>
                  <p:par>
                    <p:cTn id="14" fill="hold">
                      <p:stCondLst>
                        <p:cond delay="indefinite"/>
                      </p:stCondLst>
                      <p:childTnLst>
                        <p:par>
                          <p:cTn id="15" fill="hold">
                            <p:stCondLst>
                              <p:cond delay="0"/>
                            </p:stCondLst>
                            <p:childTnLst>
                              <p:par>
                                <p:cTn id="16" presetID="24" presetClass="entr" presetSubtype="0" fill="hold" grpId="0" nodeType="clickEffect">
                                  <p:stCondLst>
                                    <p:cond delay="0"/>
                                  </p:stCondLst>
                                  <p:childTnLst>
                                    <p:set>
                                      <p:cBhvr>
                                        <p:cTn id="17" dur="1" fill="hold">
                                          <p:stCondLst>
                                            <p:cond delay="499"/>
                                          </p:stCondLst>
                                        </p:cTn>
                                        <p:tgtEl>
                                          <p:spTgt spid="4994051">
                                            <p:txEl>
                                              <p:pRg st="1" end="1"/>
                                            </p:txEl>
                                          </p:spTgt>
                                        </p:tgtEl>
                                        <p:attrNameLst>
                                          <p:attrName>style.visibility</p:attrName>
                                        </p:attrNameLst>
                                      </p:cBhvr>
                                      <p:to>
                                        <p:strVal val="visible"/>
                                      </p:to>
                                    </p:set>
                                    <p:anim to="" calcmode="lin" valueType="num">
                                      <p:cBhvr>
                                        <p:cTn id="18" dur="1" fill="hold"/>
                                        <p:tgtEl>
                                          <p:spTgt spid="4994051">
                                            <p:txEl>
                                              <p:pRg st="1" end="1"/>
                                            </p:txEl>
                                          </p:spTgt>
                                        </p:tgtEl>
                                        <p:attrNameLst>
                                          <p:attrName/>
                                        </p:attrNameLst>
                                      </p:cBhvr>
                                    </p:anim>
                                  </p:childTnLst>
                                </p:cTn>
                              </p:par>
                            </p:childTnLst>
                          </p:cTn>
                        </p:par>
                      </p:childTnLst>
                    </p:cTn>
                  </p:par>
                  <p:par>
                    <p:cTn id="19" fill="hold">
                      <p:stCondLst>
                        <p:cond delay="indefinite"/>
                      </p:stCondLst>
                      <p:childTnLst>
                        <p:par>
                          <p:cTn id="20" fill="hold">
                            <p:stCondLst>
                              <p:cond delay="0"/>
                            </p:stCondLst>
                            <p:childTnLst>
                              <p:par>
                                <p:cTn id="21" presetID="24" presetClass="entr" presetSubtype="0" fill="hold" grpId="0" nodeType="clickEffect">
                                  <p:stCondLst>
                                    <p:cond delay="0"/>
                                  </p:stCondLst>
                                  <p:childTnLst>
                                    <p:set>
                                      <p:cBhvr>
                                        <p:cTn id="22" dur="1" fill="hold">
                                          <p:stCondLst>
                                            <p:cond delay="499"/>
                                          </p:stCondLst>
                                        </p:cTn>
                                        <p:tgtEl>
                                          <p:spTgt spid="4994051">
                                            <p:txEl>
                                              <p:pRg st="3" end="3"/>
                                            </p:txEl>
                                          </p:spTgt>
                                        </p:tgtEl>
                                        <p:attrNameLst>
                                          <p:attrName>style.visibility</p:attrName>
                                        </p:attrNameLst>
                                      </p:cBhvr>
                                      <p:to>
                                        <p:strVal val="visible"/>
                                      </p:to>
                                    </p:set>
                                    <p:anim to="" calcmode="lin" valueType="num">
                                      <p:cBhvr>
                                        <p:cTn id="23" dur="1" fill="hold"/>
                                        <p:tgtEl>
                                          <p:spTgt spid="4994051">
                                            <p:txEl>
                                              <p:pRg st="3" end="3"/>
                                            </p:txEl>
                                          </p:spTgt>
                                        </p:tgtEl>
                                        <p:attrNameLst>
                                          <p:attrName/>
                                        </p:attrNameLst>
                                      </p:cBhvr>
                                    </p:anim>
                                  </p:childTnLst>
                                </p:cTn>
                              </p:par>
                            </p:childTnLst>
                          </p:cTn>
                        </p:par>
                      </p:childTnLst>
                    </p:cTn>
                  </p:par>
                  <p:par>
                    <p:cTn id="24" fill="hold">
                      <p:stCondLst>
                        <p:cond delay="indefinite"/>
                      </p:stCondLst>
                      <p:childTnLst>
                        <p:par>
                          <p:cTn id="25" fill="hold">
                            <p:stCondLst>
                              <p:cond delay="0"/>
                            </p:stCondLst>
                            <p:childTnLst>
                              <p:par>
                                <p:cTn id="26" presetID="24" presetClass="entr" presetSubtype="0" fill="hold" grpId="0" nodeType="clickEffect">
                                  <p:stCondLst>
                                    <p:cond delay="0"/>
                                  </p:stCondLst>
                                  <p:childTnLst>
                                    <p:set>
                                      <p:cBhvr>
                                        <p:cTn id="27" dur="1" fill="hold">
                                          <p:stCondLst>
                                            <p:cond delay="499"/>
                                          </p:stCondLst>
                                        </p:cTn>
                                        <p:tgtEl>
                                          <p:spTgt spid="4994051">
                                            <p:txEl>
                                              <p:pRg st="4" end="4"/>
                                            </p:txEl>
                                          </p:spTgt>
                                        </p:tgtEl>
                                        <p:attrNameLst>
                                          <p:attrName>style.visibility</p:attrName>
                                        </p:attrNameLst>
                                      </p:cBhvr>
                                      <p:to>
                                        <p:strVal val="visible"/>
                                      </p:to>
                                    </p:set>
                                    <p:anim to="" calcmode="lin" valueType="num">
                                      <p:cBhvr>
                                        <p:cTn id="28" dur="1" fill="hold"/>
                                        <p:tgtEl>
                                          <p:spTgt spid="4994051">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4050" grpId="0" build="p" autoUpdateAnimBg="0"/>
      <p:bldP spid="4994051"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707458"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707459" name="Rectangle 3" descr="Cork"/>
          <p:cNvSpPr>
            <a:spLocks noGrp="1" noChangeArrowheads="1"/>
          </p:cNvSpPr>
          <p:nvPr>
            <p:ph type="body" idx="1"/>
          </p:nvPr>
        </p:nvSpPr>
        <p:spPr>
          <a:xfrm>
            <a:off x="2438400" y="1905000"/>
            <a:ext cx="7239000" cy="4114800"/>
          </a:xfrm>
          <a:blipFill dpi="0" rotWithShape="0">
            <a:blip r:embed="rId5" cstate="print"/>
            <a:srcRect/>
            <a:tile tx="0" ty="0" sx="100000" sy="100000" flip="none" algn="tl"/>
          </a:blipFill>
        </p:spPr>
        <p:txBody>
          <a:bodyPr/>
          <a:lstStyle/>
          <a:p>
            <a:pPr>
              <a:lnSpc>
                <a:spcPct val="90000"/>
              </a:lnSpc>
              <a:buClr>
                <a:srgbClr val="990033"/>
              </a:buClr>
              <a:buFont typeface="Wingdings" pitchFamily="2" charset="2"/>
              <a:buChar char="v"/>
            </a:pPr>
            <a:r>
              <a:rPr lang="en-US" sz="4800" b="1">
                <a:solidFill>
                  <a:srgbClr val="990033"/>
                </a:solidFill>
                <a:effectLst>
                  <a:outerShdw blurRad="38100" dist="38100" dir="2700000" algn="tl">
                    <a:srgbClr val="000000"/>
                  </a:outerShdw>
                </a:effectLst>
              </a:rPr>
              <a:t>  Xenophanes –</a:t>
            </a:r>
            <a:r>
              <a:rPr lang="en-US" sz="4800">
                <a:solidFill>
                  <a:srgbClr val="660033"/>
                </a:solidFill>
              </a:rPr>
              <a:t> </a:t>
            </a:r>
          </a:p>
          <a:p>
            <a:pPr>
              <a:lnSpc>
                <a:spcPct val="90000"/>
              </a:lnSpc>
              <a:buClr>
                <a:srgbClr val="990033"/>
              </a:buClr>
              <a:buFont typeface="Wingdings" pitchFamily="2" charset="2"/>
              <a:buChar char="v"/>
            </a:pPr>
            <a:endParaRPr lang="en-US" sz="1800" b="1">
              <a:solidFill>
                <a:srgbClr val="660033"/>
              </a:solidFill>
            </a:endParaRPr>
          </a:p>
          <a:p>
            <a:pPr>
              <a:lnSpc>
                <a:spcPct val="90000"/>
              </a:lnSpc>
              <a:buClr>
                <a:srgbClr val="990033"/>
              </a:buClr>
              <a:buFont typeface="Wingdings" pitchFamily="2" charset="2"/>
              <a:buNone/>
            </a:pPr>
            <a:r>
              <a:rPr lang="en-US" sz="2800" b="1">
                <a:solidFill>
                  <a:srgbClr val="000000"/>
                </a:solidFill>
                <a:effectLst>
                  <a:outerShdw blurRad="38100" dist="38100" dir="2700000" algn="tl">
                    <a:srgbClr val="FFFFFF"/>
                  </a:outerShdw>
                </a:effectLst>
              </a:rPr>
              <a:t>    A religious thinker,  he offered a basic &amp; balanced critique of polytheism. This the initial monotheist amongst philosophers proclaimed that God is permanent &amp; He does not move but enables everything else  to both movement and motion.</a:t>
            </a:r>
          </a:p>
          <a:p>
            <a:pPr>
              <a:lnSpc>
                <a:spcPct val="90000"/>
              </a:lnSpc>
              <a:buClr>
                <a:srgbClr val="990033"/>
              </a:buClr>
              <a:buFont typeface="Wingdings" pitchFamily="2" charset="2"/>
              <a:buNone/>
            </a:pPr>
            <a:r>
              <a:rPr lang="en-US" sz="2800" b="1">
                <a:solidFill>
                  <a:srgbClr val="660033"/>
                </a:solidFill>
                <a:effectLst>
                  <a:outerShdw blurRad="38100" dist="38100" dir="2700000" algn="tl">
                    <a:srgbClr val="000000"/>
                  </a:outerShdw>
                </a:effectLst>
              </a:rPr>
              <a:t>  </a:t>
            </a:r>
            <a:endParaRPr lang="en-US" sz="2800" b="1">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707458">
                                            <p:txEl>
                                              <p:pRg st="0" end="0"/>
                                            </p:txEl>
                                          </p:spTgt>
                                        </p:tgtEl>
                                        <p:attrNameLst>
                                          <p:attrName>style.visibility</p:attrName>
                                        </p:attrNameLst>
                                      </p:cBhvr>
                                      <p:to>
                                        <p:strVal val="visible"/>
                                      </p:to>
                                    </p:set>
                                    <p:anim calcmode="lin" valueType="num">
                                      <p:cBhvr additive="base">
                                        <p:cTn id="7" dur="300" fill="hold"/>
                                        <p:tgtEl>
                                          <p:spTgt spid="270745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7074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707459">
                                            <p:txEl>
                                              <p:pRg st="3" end="3"/>
                                            </p:txEl>
                                          </p:spTgt>
                                        </p:tgtEl>
                                        <p:attrNameLst>
                                          <p:attrName>style.visibility</p:attrName>
                                        </p:attrNameLst>
                                      </p:cBhvr>
                                      <p:to>
                                        <p:strVal val="visible"/>
                                      </p:to>
                                    </p:set>
                                    <p:animEffect transition="in" filter="wipe(left)">
                                      <p:cBhvr>
                                        <p:cTn id="13" dur="500"/>
                                        <p:tgtEl>
                                          <p:spTgt spid="2707459">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707459">
                                            <p:txEl>
                                              <p:pRg st="2" end="2"/>
                                            </p:txEl>
                                          </p:spTgt>
                                        </p:tgtEl>
                                        <p:attrNameLst>
                                          <p:attrName>style.visibility</p:attrName>
                                        </p:attrNameLst>
                                      </p:cBhvr>
                                      <p:to>
                                        <p:strVal val="visible"/>
                                      </p:to>
                                    </p:set>
                                    <p:animEffect transition="in" filter="wipe(left)">
                                      <p:cBhvr>
                                        <p:cTn id="18" dur="500"/>
                                        <p:tgtEl>
                                          <p:spTgt spid="2707459">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707459">
                                            <p:txEl>
                                              <p:pRg st="0" end="0"/>
                                            </p:txEl>
                                          </p:spTgt>
                                        </p:tgtEl>
                                        <p:attrNameLst>
                                          <p:attrName>style.visibility</p:attrName>
                                        </p:attrNameLst>
                                      </p:cBhvr>
                                      <p:to>
                                        <p:strVal val="visible"/>
                                      </p:to>
                                    </p:set>
                                    <p:animEffect transition="in" filter="wipe(left)">
                                      <p:cBhvr>
                                        <p:cTn id="23" dur="500"/>
                                        <p:tgtEl>
                                          <p:spTgt spid="270745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7458" grpId="0" build="p" autoUpdateAnimBg="0"/>
      <p:bldP spid="2707459" grpId="0" build="p" autoUpdateAnimBg="0" rev="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6132" name="Picture 4" descr="Fond d'écran - papel pintado - Wallpaper"/>
          <p:cNvPicPr>
            <a:picLocks noChangeAspect="1" noChangeArrowheads="1"/>
          </p:cNvPicPr>
          <p:nvPr/>
        </p:nvPicPr>
        <p:blipFill>
          <a:blip r:embed="rId2" cstate="print"/>
          <a:srcRect/>
          <a:stretch>
            <a:fillRect/>
          </a:stretch>
        </p:blipFill>
        <p:spPr bwMode="auto">
          <a:xfrm>
            <a:off x="0" y="0"/>
            <a:ext cx="12192000" cy="7316788"/>
          </a:xfrm>
          <a:prstGeom prst="rect">
            <a:avLst/>
          </a:prstGeom>
          <a:noFill/>
          <a:ln w="9525">
            <a:noFill/>
            <a:miter lim="800000"/>
            <a:headEnd/>
            <a:tailEnd/>
          </a:ln>
        </p:spPr>
      </p:pic>
      <p:sp>
        <p:nvSpPr>
          <p:cNvPr id="176133" name="Rectangle 5"/>
          <p:cNvSpPr>
            <a:spLocks noGrp="1" noChangeArrowheads="1"/>
          </p:cNvSpPr>
          <p:nvPr>
            <p:ph type="title"/>
          </p:nvPr>
        </p:nvSpPr>
        <p:spPr>
          <a:xfrm>
            <a:off x="1981200" y="115888"/>
            <a:ext cx="8229600" cy="1143000"/>
          </a:xfrm>
        </p:spPr>
        <p:txBody>
          <a:bodyPr/>
          <a:lstStyle/>
          <a:p>
            <a:pPr algn="l"/>
            <a:r>
              <a:rPr lang="en-US" altLang="zh-TW" sz="1800">
                <a:solidFill>
                  <a:srgbClr val="FFFF00"/>
                </a:solidFill>
                <a:ea typeface="新細明體" pitchFamily="18" charset="-120"/>
              </a:rPr>
              <a:t>Ionian Islands, Greece</a:t>
            </a:r>
          </a:p>
        </p:txBody>
      </p:sp>
    </p:spTree>
  </p:cSld>
  <p:clrMapOvr>
    <a:masterClrMapping/>
  </p:clrMapOvr>
  <p:transition spd="slow" advTm="5000">
    <p:random/>
  </p:transition>
</p:sld>
</file>

<file path=ppt/slides/slide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363714" name="Rectangle 2" descr="Medium wood"/>
          <p:cNvSpPr>
            <a:spLocks noGrp="1" noChangeArrowheads="1"/>
          </p:cNvSpPr>
          <p:nvPr>
            <p:ph type="title"/>
          </p:nvPr>
        </p:nvSpPr>
        <p:spPr>
          <a:xfrm>
            <a:off x="1219200" y="0"/>
            <a:ext cx="9753600" cy="1371600"/>
          </a:xfrm>
          <a:blipFill dpi="0" rotWithShape="0">
            <a:blip r:embed="rId5" cstate="print"/>
            <a:srcRect/>
            <a:tile tx="0" ty="0" sx="100000" sy="100000" flip="none" algn="tl"/>
          </a:blipFill>
        </p:spPr>
        <p:txBody>
          <a:bodyPr/>
          <a:lstStyle/>
          <a:p>
            <a:r>
              <a:rPr lang="en-US" sz="4800" b="1" dirty="0">
                <a:solidFill>
                  <a:srgbClr val="FF5050"/>
                </a:solidFill>
                <a:effectLst>
                  <a:outerShdw blurRad="38100" dist="38100" dir="2700000" algn="tl">
                    <a:srgbClr val="000000"/>
                  </a:outerShdw>
                </a:effectLst>
                <a:latin typeface="American Uncial" pitchFamily="66" charset="0"/>
              </a:rPr>
              <a:t>“they discovered the human mind”                        </a:t>
            </a:r>
            <a:r>
              <a:rPr lang="en-US" sz="5400" b="1" dirty="0">
                <a:solidFill>
                  <a:srgbClr val="FF5050"/>
                </a:solidFill>
                <a:effectLst>
                  <a:outerShdw blurRad="38100" dist="38100" dir="2700000" algn="tl">
                    <a:srgbClr val="000000"/>
                  </a:outerShdw>
                </a:effectLst>
                <a:latin typeface="American Uncial" pitchFamily="66" charset="0"/>
              </a:rPr>
              <a:t>by professor </a:t>
            </a:r>
            <a:r>
              <a:rPr lang="en-US" sz="5400" b="1" dirty="0" err="1">
                <a:solidFill>
                  <a:srgbClr val="FF5050"/>
                </a:solidFill>
                <a:effectLst>
                  <a:outerShdw blurRad="38100" dist="38100" dir="2700000" algn="tl">
                    <a:srgbClr val="000000"/>
                  </a:outerShdw>
                </a:effectLst>
                <a:latin typeface="American Uncial" pitchFamily="66" charset="0"/>
              </a:rPr>
              <a:t>marvin</a:t>
            </a:r>
            <a:r>
              <a:rPr lang="en-US" sz="5400" b="1" dirty="0">
                <a:solidFill>
                  <a:srgbClr val="FF5050"/>
                </a:solidFill>
                <a:effectLst>
                  <a:outerShdw blurRad="38100" dist="38100" dir="2700000" algn="tl">
                    <a:srgbClr val="000000"/>
                  </a:outerShdw>
                </a:effectLst>
                <a:latin typeface="American Uncial" pitchFamily="66" charset="0"/>
              </a:rPr>
              <a:t> </a:t>
            </a:r>
            <a:r>
              <a:rPr lang="en-US" sz="5400" b="1" dirty="0" err="1">
                <a:solidFill>
                  <a:srgbClr val="FF5050"/>
                </a:solidFill>
                <a:effectLst>
                  <a:outerShdw blurRad="38100" dist="38100" dir="2700000" algn="tl">
                    <a:srgbClr val="000000"/>
                  </a:outerShdw>
                </a:effectLst>
                <a:latin typeface="American Uncial" pitchFamily="66" charset="0"/>
              </a:rPr>
              <a:t>perry</a:t>
            </a:r>
            <a:endParaRPr lang="en-US" sz="5400" b="1" dirty="0">
              <a:solidFill>
                <a:srgbClr val="FF5050"/>
              </a:solidFill>
              <a:effectLst>
                <a:outerShdw blurRad="38100" dist="38100" dir="2700000" algn="tl">
                  <a:srgbClr val="000000"/>
                </a:outerShdw>
              </a:effectLst>
              <a:latin typeface="American Uncial" pitchFamily="66" charset="0"/>
            </a:endParaRPr>
          </a:p>
        </p:txBody>
      </p:sp>
      <p:sp>
        <p:nvSpPr>
          <p:cNvPr id="5363715" name="Rectangle 3" descr="Cork"/>
          <p:cNvSpPr>
            <a:spLocks noGrp="1" noChangeArrowheads="1"/>
          </p:cNvSpPr>
          <p:nvPr>
            <p:ph type="body" idx="1"/>
          </p:nvPr>
        </p:nvSpPr>
        <p:spPr>
          <a:xfrm>
            <a:off x="1524000" y="1752600"/>
            <a:ext cx="9144000" cy="4724400"/>
          </a:xfrm>
          <a:blipFill dpi="0" rotWithShape="0">
            <a:blip r:embed="rId6" cstate="print"/>
            <a:srcRect/>
            <a:tile tx="0" ty="0" sx="100000" sy="100000" flip="none" algn="tl"/>
          </a:blipFill>
        </p:spPr>
        <p:txBody>
          <a:bodyPr/>
          <a:lstStyle/>
          <a:p>
            <a:pPr>
              <a:lnSpc>
                <a:spcPct val="90000"/>
              </a:lnSpc>
              <a:buClr>
                <a:srgbClr val="990033"/>
              </a:buClr>
              <a:buFont typeface="Wingdings" pitchFamily="2" charset="2"/>
              <a:buChar char="v"/>
            </a:pPr>
            <a:r>
              <a:rPr lang="en-US" sz="2800" b="1">
                <a:solidFill>
                  <a:srgbClr val="990033"/>
                </a:solidFill>
                <a:effectLst>
                  <a:outerShdw blurRad="38100" dist="38100" dir="2700000" algn="tl">
                    <a:srgbClr val="000000"/>
                  </a:outerShdw>
                </a:effectLst>
              </a:rPr>
              <a:t> “The first speculative philosophers in human history emerged in the sixth century B.C. in the Greek cities     of Ionia.  Curious about the essential composition of nature and dissatisfied with earlier creation legends,   the Ionians sought physical,  rather than mythico-religious explanations for natural occurrences.  In the process,  they arrived at a new concept of nature and a new method of inquiry.  They maintained that nature was not manipulated by arbitrary and willful gods and that it was not governed by blind chance;  rather,  nature followed principles of order,  general laws that were ascertained by the human mind.”</a:t>
            </a:r>
            <a:endParaRPr lang="en-US" sz="2800">
              <a:solidFill>
                <a:srgbClr val="660033"/>
              </a:solidFill>
            </a:endParaRPr>
          </a:p>
          <a:p>
            <a:pPr>
              <a:lnSpc>
                <a:spcPct val="90000"/>
              </a:lnSpc>
              <a:buClr>
                <a:srgbClr val="990033"/>
              </a:buClr>
              <a:buFont typeface="Wingdings" pitchFamily="2" charset="2"/>
              <a:buChar char="v"/>
            </a:pPr>
            <a:endParaRPr lang="en-US" sz="2800" b="1">
              <a:solidFill>
                <a:srgbClr val="660033"/>
              </a:solidFill>
            </a:endParaRPr>
          </a:p>
          <a:p>
            <a:pPr>
              <a:lnSpc>
                <a:spcPct val="90000"/>
              </a:lnSpc>
              <a:buClr>
                <a:srgbClr val="990033"/>
              </a:buClr>
              <a:buFont typeface="Wingdings" pitchFamily="2" charset="2"/>
              <a:buNone/>
            </a:pPr>
            <a:r>
              <a:rPr lang="en-US" sz="2800" b="1">
                <a:solidFill>
                  <a:srgbClr val="660033"/>
                </a:solidFill>
                <a:effectLst>
                  <a:outerShdw blurRad="38100" dist="38100" dir="2700000" algn="tl">
                    <a:srgbClr val="000000"/>
                  </a:outerShdw>
                </a:effectLst>
              </a:rPr>
              <a:t>  </a:t>
            </a:r>
            <a:endParaRPr lang="en-US" sz="2800" b="1">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63714">
                                            <p:txEl>
                                              <p:pRg st="0" end="0"/>
                                            </p:txEl>
                                          </p:spTgt>
                                        </p:tgtEl>
                                        <p:attrNameLst>
                                          <p:attrName>style.visibility</p:attrName>
                                        </p:attrNameLst>
                                      </p:cBhvr>
                                      <p:to>
                                        <p:strVal val="visible"/>
                                      </p:to>
                                    </p:set>
                                    <p:anim calcmode="lin" valueType="num">
                                      <p:cBhvr additive="base">
                                        <p:cTn id="7" dur="300" fill="hold"/>
                                        <p:tgtEl>
                                          <p:spTgt spid="536371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6371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5363715">
                                            <p:txEl>
                                              <p:pRg st="0" end="0"/>
                                            </p:txEl>
                                          </p:spTgt>
                                        </p:tgtEl>
                                        <p:attrNameLst>
                                          <p:attrName>style.visibility</p:attrName>
                                        </p:attrNameLst>
                                      </p:cBhvr>
                                      <p:to>
                                        <p:strVal val="visible"/>
                                      </p:to>
                                    </p:set>
                                    <p:animEffect transition="in" filter="wipe(up)">
                                      <p:cBhvr>
                                        <p:cTn id="13" dur="75"/>
                                        <p:tgtEl>
                                          <p:spTgt spid="5363715">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5363715">
                                            <p:txEl>
                                              <p:pRg st="2" end="2"/>
                                            </p:txEl>
                                          </p:spTgt>
                                        </p:tgtEl>
                                        <p:attrNameLst>
                                          <p:attrName>style.visibility</p:attrName>
                                        </p:attrNameLst>
                                      </p:cBhvr>
                                      <p:to>
                                        <p:strVal val="visible"/>
                                      </p:to>
                                    </p:set>
                                    <p:animEffect transition="in" filter="wipe(up)">
                                      <p:cBhvr>
                                        <p:cTn id="18" dur="75"/>
                                        <p:tgtEl>
                                          <p:spTgt spid="5363715">
                                            <p:txEl>
                                              <p:pRg st="2" end="2"/>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3714" grpId="0" build="p" autoUpdateAnimBg="0"/>
      <p:bldP spid="5363715"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367810" name="Rectangle 2" descr="Medium wood"/>
          <p:cNvSpPr>
            <a:spLocks noGrp="1" noChangeArrowheads="1"/>
          </p:cNvSpPr>
          <p:nvPr>
            <p:ph type="title"/>
          </p:nvPr>
        </p:nvSpPr>
        <p:spPr>
          <a:xfrm>
            <a:off x="1219200" y="0"/>
            <a:ext cx="9753600" cy="1371600"/>
          </a:xfrm>
          <a:blipFill dpi="0" rotWithShape="0">
            <a:blip r:embed="rId5" cstate="print"/>
            <a:srcRect/>
            <a:tile tx="0" ty="0" sx="100000" sy="100000" flip="none" algn="tl"/>
          </a:blipFill>
        </p:spPr>
        <p:txBody>
          <a:bodyPr/>
          <a:lstStyle/>
          <a:p>
            <a:r>
              <a:rPr lang="en-US" sz="4800" b="1" dirty="0">
                <a:solidFill>
                  <a:srgbClr val="FF5050"/>
                </a:solidFill>
                <a:effectLst>
                  <a:outerShdw blurRad="38100" dist="38100" dir="2700000" algn="tl">
                    <a:srgbClr val="000000"/>
                  </a:outerShdw>
                </a:effectLst>
                <a:latin typeface="American Uncial" pitchFamily="66" charset="0"/>
              </a:rPr>
              <a:t>“they discovered the human mind”</a:t>
            </a:r>
            <a:r>
              <a:rPr lang="en-US" b="1" dirty="0">
                <a:solidFill>
                  <a:srgbClr val="FF5050"/>
                </a:solidFill>
                <a:effectLst>
                  <a:outerShdw blurRad="38100" dist="38100" dir="2700000" algn="tl">
                    <a:srgbClr val="000000"/>
                  </a:outerShdw>
                </a:effectLst>
                <a:latin typeface="American Uncial" pitchFamily="66" charset="0"/>
              </a:rPr>
              <a:t>                                  </a:t>
            </a:r>
            <a:r>
              <a:rPr lang="en-US" sz="5400" b="1" dirty="0">
                <a:solidFill>
                  <a:srgbClr val="FF5050"/>
                </a:solidFill>
                <a:effectLst>
                  <a:outerShdw blurRad="38100" dist="38100" dir="2700000" algn="tl">
                    <a:srgbClr val="000000"/>
                  </a:outerShdw>
                </a:effectLst>
                <a:latin typeface="American Uncial" pitchFamily="66" charset="0"/>
              </a:rPr>
              <a:t>by professor </a:t>
            </a:r>
            <a:r>
              <a:rPr lang="en-US" sz="5400" b="1" dirty="0" err="1">
                <a:solidFill>
                  <a:srgbClr val="FF5050"/>
                </a:solidFill>
                <a:effectLst>
                  <a:outerShdw blurRad="38100" dist="38100" dir="2700000" algn="tl">
                    <a:srgbClr val="000000"/>
                  </a:outerShdw>
                </a:effectLst>
                <a:latin typeface="American Uncial" pitchFamily="66" charset="0"/>
              </a:rPr>
              <a:t>marvin</a:t>
            </a:r>
            <a:r>
              <a:rPr lang="en-US" sz="5400" b="1" dirty="0">
                <a:solidFill>
                  <a:srgbClr val="FF5050"/>
                </a:solidFill>
                <a:effectLst>
                  <a:outerShdw blurRad="38100" dist="38100" dir="2700000" algn="tl">
                    <a:srgbClr val="000000"/>
                  </a:outerShdw>
                </a:effectLst>
                <a:latin typeface="American Uncial" pitchFamily="66" charset="0"/>
              </a:rPr>
              <a:t> perry</a:t>
            </a:r>
          </a:p>
        </p:txBody>
      </p:sp>
      <p:sp>
        <p:nvSpPr>
          <p:cNvPr id="5367811" name="Rectangle 3" descr="Cork"/>
          <p:cNvSpPr>
            <a:spLocks noGrp="1" noChangeArrowheads="1"/>
          </p:cNvSpPr>
          <p:nvPr>
            <p:ph type="body" idx="1"/>
          </p:nvPr>
        </p:nvSpPr>
        <p:spPr>
          <a:xfrm>
            <a:off x="1981200" y="1752600"/>
            <a:ext cx="8229600" cy="4724400"/>
          </a:xfrm>
          <a:blipFill dpi="0" rotWithShape="0">
            <a:blip r:embed="rId6" cstate="print"/>
            <a:srcRect/>
            <a:tile tx="0" ty="0" sx="100000" sy="100000" flip="none" algn="tl"/>
          </a:blipFill>
        </p:spPr>
        <p:txBody>
          <a:bodyPr/>
          <a:lstStyle/>
          <a:p>
            <a:pPr>
              <a:buClr>
                <a:srgbClr val="990033"/>
              </a:buClr>
              <a:buFont typeface="Wingdings" pitchFamily="2" charset="2"/>
              <a:buChar char="v"/>
            </a:pPr>
            <a:endParaRPr lang="en-US" sz="800" b="1">
              <a:solidFill>
                <a:srgbClr val="990033"/>
              </a:solidFill>
              <a:effectLst>
                <a:outerShdw blurRad="38100" dist="38100" dir="2700000" algn="tl">
                  <a:srgbClr val="000000"/>
                </a:outerShdw>
              </a:effectLst>
            </a:endParaRPr>
          </a:p>
          <a:p>
            <a:pPr>
              <a:buClr>
                <a:srgbClr val="990033"/>
              </a:buClr>
              <a:buFont typeface="Wingdings" pitchFamily="2" charset="2"/>
              <a:buChar char="v"/>
            </a:pPr>
            <a:r>
              <a:rPr lang="en-US" sz="2000" b="1">
                <a:solidFill>
                  <a:srgbClr val="990033"/>
                </a:solidFill>
                <a:effectLst>
                  <a:outerShdw blurRad="38100" dist="38100" dir="2700000" algn="tl">
                    <a:srgbClr val="000000"/>
                  </a:outerShdw>
                </a:effectLst>
              </a:rPr>
              <a:t> “The Ionian cosmologists – Thales,  Anaximander,  Anaximenes – revolutionized thought when they attempted physical rather than mythico-religious explanations of natural occurrences.  Their achievement made possible theoretical thought and the systemati-         -zation of knowledge – as distinct from the mere observation and      collection of data. What conditions enabled the Greeks to make the breakthrough?  Perhaps the poets’ conception of human behavior subject to universal Destiny was extended into the philosophers’    belief that nature was governed by law. Perhaps the breakthrough  was postured by the Greeks’ freedom from a priesthood &amp; religious doctrines that limit thought.  Perhaps Greek speculative thought      was an offspring of the polis, because if law governed human affairs,  providing balance &amp; order,  shouldn’t the universe also be regulated by principles of order?”</a:t>
            </a:r>
            <a:endParaRPr lang="en-US" sz="2000" b="1">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67810">
                                            <p:txEl>
                                              <p:pRg st="0" end="0"/>
                                            </p:txEl>
                                          </p:spTgt>
                                        </p:tgtEl>
                                        <p:attrNameLst>
                                          <p:attrName>style.visibility</p:attrName>
                                        </p:attrNameLst>
                                      </p:cBhvr>
                                      <p:to>
                                        <p:strVal val="visible"/>
                                      </p:to>
                                    </p:set>
                                    <p:anim calcmode="lin" valueType="num">
                                      <p:cBhvr additive="base">
                                        <p:cTn id="7" dur="300" fill="hold"/>
                                        <p:tgtEl>
                                          <p:spTgt spid="536781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6781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5367811">
                                            <p:txEl>
                                              <p:pRg st="1" end="1"/>
                                            </p:txEl>
                                          </p:spTgt>
                                        </p:tgtEl>
                                        <p:attrNameLst>
                                          <p:attrName>style.visibility</p:attrName>
                                        </p:attrNameLst>
                                      </p:cBhvr>
                                      <p:to>
                                        <p:strVal val="visible"/>
                                      </p:to>
                                    </p:set>
                                    <p:animEffect transition="in" filter="wipe(up)">
                                      <p:cBhvr>
                                        <p:cTn id="13" dur="75"/>
                                        <p:tgtEl>
                                          <p:spTgt spid="5367811">
                                            <p:txEl>
                                              <p:pRg st="1" end="1"/>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7810" grpId="0" build="p" autoUpdateAnimBg="0"/>
      <p:bldP spid="5367811"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369858" name="Rectangle 2" descr="Medium wood"/>
          <p:cNvSpPr>
            <a:spLocks noGrp="1" noChangeArrowheads="1"/>
          </p:cNvSpPr>
          <p:nvPr>
            <p:ph type="title"/>
          </p:nvPr>
        </p:nvSpPr>
        <p:spPr>
          <a:xfrm>
            <a:off x="1219200" y="0"/>
            <a:ext cx="9753600" cy="1371600"/>
          </a:xfrm>
          <a:blipFill dpi="0" rotWithShape="0">
            <a:blip r:embed="rId5" cstate="print"/>
            <a:srcRect/>
            <a:tile tx="0" ty="0" sx="100000" sy="100000" flip="none" algn="tl"/>
          </a:blipFill>
        </p:spPr>
        <p:txBody>
          <a:bodyPr/>
          <a:lstStyle/>
          <a:p>
            <a:r>
              <a:rPr lang="en-US" sz="4800" b="1" dirty="0">
                <a:solidFill>
                  <a:srgbClr val="FF5050"/>
                </a:solidFill>
                <a:effectLst>
                  <a:outerShdw blurRad="38100" dist="38100" dir="2700000" algn="tl">
                    <a:srgbClr val="000000"/>
                  </a:outerShdw>
                </a:effectLst>
                <a:latin typeface="American Uncial" pitchFamily="66" charset="0"/>
              </a:rPr>
              <a:t>“they discovered the human mind”</a:t>
            </a:r>
            <a:r>
              <a:rPr lang="en-US" b="1" dirty="0">
                <a:solidFill>
                  <a:srgbClr val="FF5050"/>
                </a:solidFill>
                <a:effectLst>
                  <a:outerShdw blurRad="38100" dist="38100" dir="2700000" algn="tl">
                    <a:srgbClr val="000000"/>
                  </a:outerShdw>
                </a:effectLst>
                <a:latin typeface="American Uncial" pitchFamily="66" charset="0"/>
              </a:rPr>
              <a:t>                                     </a:t>
            </a:r>
            <a:r>
              <a:rPr lang="en-US" sz="5400" b="1" dirty="0">
                <a:solidFill>
                  <a:srgbClr val="FF5050"/>
                </a:solidFill>
                <a:effectLst>
                  <a:outerShdw blurRad="38100" dist="38100" dir="2700000" algn="tl">
                    <a:srgbClr val="000000"/>
                  </a:outerShdw>
                </a:effectLst>
                <a:latin typeface="American Uncial" pitchFamily="66" charset="0"/>
              </a:rPr>
              <a:t>by professor </a:t>
            </a:r>
            <a:r>
              <a:rPr lang="en-US" sz="5400" b="1" dirty="0" err="1">
                <a:solidFill>
                  <a:srgbClr val="FF5050"/>
                </a:solidFill>
                <a:effectLst>
                  <a:outerShdw blurRad="38100" dist="38100" dir="2700000" algn="tl">
                    <a:srgbClr val="000000"/>
                  </a:outerShdw>
                </a:effectLst>
                <a:latin typeface="American Uncial" pitchFamily="66" charset="0"/>
              </a:rPr>
              <a:t>marvin</a:t>
            </a:r>
            <a:r>
              <a:rPr lang="en-US" sz="5400" b="1" dirty="0">
                <a:solidFill>
                  <a:srgbClr val="FF5050"/>
                </a:solidFill>
                <a:effectLst>
                  <a:outerShdw blurRad="38100" dist="38100" dir="2700000" algn="tl">
                    <a:srgbClr val="000000"/>
                  </a:outerShdw>
                </a:effectLst>
                <a:latin typeface="American Uncial" pitchFamily="66" charset="0"/>
              </a:rPr>
              <a:t> perry</a:t>
            </a:r>
          </a:p>
        </p:txBody>
      </p:sp>
      <p:sp>
        <p:nvSpPr>
          <p:cNvPr id="5369859" name="Rectangle 3" descr="Cork"/>
          <p:cNvSpPr>
            <a:spLocks noGrp="1" noChangeArrowheads="1"/>
          </p:cNvSpPr>
          <p:nvPr>
            <p:ph type="body" idx="1"/>
          </p:nvPr>
        </p:nvSpPr>
        <p:spPr>
          <a:xfrm>
            <a:off x="1981200" y="1752600"/>
            <a:ext cx="8229600" cy="4724400"/>
          </a:xfrm>
          <a:blipFill dpi="0" rotWithShape="0">
            <a:blip r:embed="rId6" cstate="print"/>
            <a:srcRect/>
            <a:tile tx="0" ty="0" sx="100000" sy="100000" flip="none" algn="tl"/>
          </a:blipFill>
        </p:spPr>
        <p:txBody>
          <a:bodyPr/>
          <a:lstStyle/>
          <a:p>
            <a:pPr>
              <a:lnSpc>
                <a:spcPct val="90000"/>
              </a:lnSpc>
              <a:buClr>
                <a:srgbClr val="990033"/>
              </a:buClr>
              <a:buFont typeface="Wingdings" pitchFamily="2" charset="2"/>
              <a:buChar char="v"/>
            </a:pPr>
            <a:endParaRPr lang="en-US" sz="1400" b="1">
              <a:solidFill>
                <a:srgbClr val="990033"/>
              </a:solidFill>
              <a:effectLst>
                <a:outerShdw blurRad="38100" dist="38100" dir="2700000" algn="tl">
                  <a:srgbClr val="000000"/>
                </a:outerShdw>
              </a:effectLst>
            </a:endParaRPr>
          </a:p>
          <a:p>
            <a:pPr>
              <a:lnSpc>
                <a:spcPct val="90000"/>
              </a:lnSpc>
              <a:buClr>
                <a:srgbClr val="990033"/>
              </a:buClr>
              <a:buFont typeface="Wingdings" pitchFamily="2" charset="2"/>
              <a:buChar char="v"/>
            </a:pPr>
            <a:r>
              <a:rPr lang="en-US" sz="2000" b="1">
                <a:solidFill>
                  <a:srgbClr val="990033"/>
                </a:solidFill>
                <a:effectLst>
                  <a:outerShdw blurRad="38100" dist="38100" dir="2700000" algn="tl">
                    <a:srgbClr val="000000"/>
                  </a:outerShdw>
                </a:effectLst>
              </a:rPr>
              <a:t> “In their effort to understand the external world,  the cosmologists  had created the tools of reason.  Greek thinkers then turned away from the world of nature and attempted a rational investigation of  man and society.  Exemplifying this shift in focus was the Sophists,  who wandered from city to city teaching rhetoric, grammar, poetry, gymnastics,  mathematics,  and music.  The Sophists insisted that it was futile to speculate about the first principles of the universe  because such knowledge was beyond the grasp of the human mind;  they urged instead that individuals improve themselves and their   cities by applying reason to the task of citizenship.  In applying    reason to human affairs,  the Sophists attacked the traditional  religious and moral values of Athenian society.  Some Sophists     taught that speculation about the divine was useless;  others went further and asserted that religion was just a human invention to  ensure obedience to traditions and laws.”</a:t>
            </a:r>
            <a:endParaRPr lang="en-US" sz="2000" b="1">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69858">
                                            <p:txEl>
                                              <p:pRg st="0" end="0"/>
                                            </p:txEl>
                                          </p:spTgt>
                                        </p:tgtEl>
                                        <p:attrNameLst>
                                          <p:attrName>style.visibility</p:attrName>
                                        </p:attrNameLst>
                                      </p:cBhvr>
                                      <p:to>
                                        <p:strVal val="visible"/>
                                      </p:to>
                                    </p:set>
                                    <p:anim calcmode="lin" valueType="num">
                                      <p:cBhvr additive="base">
                                        <p:cTn id="7" dur="300" fill="hold"/>
                                        <p:tgtEl>
                                          <p:spTgt spid="536985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6985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5369859">
                                            <p:txEl>
                                              <p:pRg st="1" end="1"/>
                                            </p:txEl>
                                          </p:spTgt>
                                        </p:tgtEl>
                                        <p:attrNameLst>
                                          <p:attrName>style.visibility</p:attrName>
                                        </p:attrNameLst>
                                      </p:cBhvr>
                                      <p:to>
                                        <p:strVal val="visible"/>
                                      </p:to>
                                    </p:set>
                                    <p:animEffect transition="in" filter="wipe(up)">
                                      <p:cBhvr>
                                        <p:cTn id="13" dur="75"/>
                                        <p:tgtEl>
                                          <p:spTgt spid="5369859">
                                            <p:txEl>
                                              <p:pRg st="1" end="1"/>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69858" grpId="0" build="p" autoUpdateAnimBg="0"/>
      <p:bldP spid="5369859"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371906" name="Rectangle 2" descr="Medium wood"/>
          <p:cNvSpPr>
            <a:spLocks noGrp="1" noChangeArrowheads="1"/>
          </p:cNvSpPr>
          <p:nvPr>
            <p:ph type="title"/>
          </p:nvPr>
        </p:nvSpPr>
        <p:spPr>
          <a:xfrm>
            <a:off x="1219200" y="0"/>
            <a:ext cx="9753600" cy="1371600"/>
          </a:xfrm>
          <a:blipFill dpi="0" rotWithShape="0">
            <a:blip r:embed="rId5" cstate="print"/>
            <a:srcRect/>
            <a:tile tx="0" ty="0" sx="100000" sy="100000" flip="none" algn="tl"/>
          </a:blipFill>
        </p:spPr>
        <p:txBody>
          <a:bodyPr/>
          <a:lstStyle/>
          <a:p>
            <a:r>
              <a:rPr lang="en-US" sz="4800" b="1" dirty="0">
                <a:solidFill>
                  <a:srgbClr val="FF5050"/>
                </a:solidFill>
                <a:effectLst>
                  <a:outerShdw blurRad="38100" dist="38100" dir="2700000" algn="tl">
                    <a:srgbClr val="000000"/>
                  </a:outerShdw>
                </a:effectLst>
                <a:latin typeface="American Uncial" pitchFamily="66" charset="0"/>
              </a:rPr>
              <a:t>“they discovered the human mind”</a:t>
            </a:r>
            <a:r>
              <a:rPr lang="en-US" b="1" dirty="0">
                <a:solidFill>
                  <a:srgbClr val="FF5050"/>
                </a:solidFill>
                <a:effectLst>
                  <a:outerShdw blurRad="38100" dist="38100" dir="2700000" algn="tl">
                    <a:srgbClr val="000000"/>
                  </a:outerShdw>
                </a:effectLst>
                <a:latin typeface="American Uncial" pitchFamily="66" charset="0"/>
              </a:rPr>
              <a:t>                                      </a:t>
            </a:r>
            <a:r>
              <a:rPr lang="en-US" sz="5400" b="1" dirty="0">
                <a:solidFill>
                  <a:srgbClr val="FF5050"/>
                </a:solidFill>
                <a:effectLst>
                  <a:outerShdw blurRad="38100" dist="38100" dir="2700000" algn="tl">
                    <a:srgbClr val="000000"/>
                  </a:outerShdw>
                </a:effectLst>
                <a:latin typeface="American Uncial" pitchFamily="66" charset="0"/>
              </a:rPr>
              <a:t>by professor </a:t>
            </a:r>
            <a:r>
              <a:rPr lang="en-US" sz="5400" b="1" dirty="0" err="1">
                <a:solidFill>
                  <a:srgbClr val="FF5050"/>
                </a:solidFill>
                <a:effectLst>
                  <a:outerShdw blurRad="38100" dist="38100" dir="2700000" algn="tl">
                    <a:srgbClr val="000000"/>
                  </a:outerShdw>
                </a:effectLst>
                <a:latin typeface="American Uncial" pitchFamily="66" charset="0"/>
              </a:rPr>
              <a:t>marvin</a:t>
            </a:r>
            <a:r>
              <a:rPr lang="en-US" sz="5400" b="1" dirty="0">
                <a:solidFill>
                  <a:srgbClr val="FF5050"/>
                </a:solidFill>
                <a:effectLst>
                  <a:outerShdw blurRad="38100" dist="38100" dir="2700000" algn="tl">
                    <a:srgbClr val="000000"/>
                  </a:outerShdw>
                </a:effectLst>
                <a:latin typeface="American Uncial" pitchFamily="66" charset="0"/>
              </a:rPr>
              <a:t> perry</a:t>
            </a:r>
          </a:p>
        </p:txBody>
      </p:sp>
      <p:sp>
        <p:nvSpPr>
          <p:cNvPr id="5371907" name="Rectangle 3" descr="Cork"/>
          <p:cNvSpPr>
            <a:spLocks noGrp="1" noChangeArrowheads="1"/>
          </p:cNvSpPr>
          <p:nvPr>
            <p:ph type="body" idx="1"/>
          </p:nvPr>
        </p:nvSpPr>
        <p:spPr>
          <a:xfrm>
            <a:off x="1981200" y="1752600"/>
            <a:ext cx="8229600" cy="4724400"/>
          </a:xfrm>
          <a:blipFill dpi="0" rotWithShape="0">
            <a:blip r:embed="rId6" cstate="print"/>
            <a:srcRect/>
            <a:tile tx="0" ty="0" sx="100000" sy="100000" flip="none" algn="tl"/>
          </a:blipFill>
        </p:spPr>
        <p:txBody>
          <a:bodyPr/>
          <a:lstStyle/>
          <a:p>
            <a:pPr>
              <a:lnSpc>
                <a:spcPct val="90000"/>
              </a:lnSpc>
              <a:buClr>
                <a:srgbClr val="990033"/>
              </a:buClr>
              <a:buFont typeface="Wingdings" pitchFamily="2" charset="2"/>
              <a:buChar char="v"/>
            </a:pPr>
            <a:r>
              <a:rPr lang="en-US" sz="2000" b="1">
                <a:solidFill>
                  <a:srgbClr val="990033"/>
                </a:solidFill>
                <a:effectLst>
                  <a:outerShdw blurRad="38100" dist="38100" dir="2700000" algn="tl">
                    <a:srgbClr val="000000"/>
                  </a:outerShdw>
                </a:effectLst>
              </a:rPr>
              <a:t> “Socrates was the pivotal figure in the development of Greek philosophy.  Socrates felt that the Sophists taught skills,  but that    they had no insights into questions that really mattered:  What is      the purpose of life? What are the values by which man should live?  How does man perfect his character? Here the Sophists failed, said Socrates;  they taught the ambitious to succeed in politics,  but persuasive oratory and clever reasoning do not instruct a man in      the art of living.  Socrates’ central concern was the perfection of individual character,  the achievement of moral excellence.  Moral values were attained when the individual regulated his life according  to objective standards arrived at through rational reflection; that is,  when reason became the formative, guiding and ruling agency of the soul.  For Socrates,  true education meant the shaping of character according to values discovered through the active and critical use of reason.  Socrates believed that reason was the only proper guide to   the most crucial problem of human existence – the question of good and evil.”</a:t>
            </a:r>
            <a:endParaRPr lang="en-US" sz="2000" b="1">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71906">
                                            <p:txEl>
                                              <p:pRg st="0" end="0"/>
                                            </p:txEl>
                                          </p:spTgt>
                                        </p:tgtEl>
                                        <p:attrNameLst>
                                          <p:attrName>style.visibility</p:attrName>
                                        </p:attrNameLst>
                                      </p:cBhvr>
                                      <p:to>
                                        <p:strVal val="visible"/>
                                      </p:to>
                                    </p:set>
                                    <p:anim calcmode="lin" valueType="num">
                                      <p:cBhvr additive="base">
                                        <p:cTn id="7" dur="300" fill="hold"/>
                                        <p:tgtEl>
                                          <p:spTgt spid="537190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7190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5371907">
                                            <p:txEl>
                                              <p:pRg st="0" end="0"/>
                                            </p:txEl>
                                          </p:spTgt>
                                        </p:tgtEl>
                                        <p:attrNameLst>
                                          <p:attrName>style.visibility</p:attrName>
                                        </p:attrNameLst>
                                      </p:cBhvr>
                                      <p:to>
                                        <p:strVal val="visible"/>
                                      </p:to>
                                    </p:set>
                                    <p:animEffect transition="in" filter="wipe(up)">
                                      <p:cBhvr>
                                        <p:cTn id="13" dur="75"/>
                                        <p:tgtEl>
                                          <p:spTgt spid="5371907">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1906" grpId="0" build="p" autoUpdateAnimBg="0"/>
      <p:bldP spid="5371907"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5373954" name="Rectangle 2" descr="Medium wood"/>
          <p:cNvSpPr>
            <a:spLocks noGrp="1" noChangeArrowheads="1"/>
          </p:cNvSpPr>
          <p:nvPr>
            <p:ph type="title"/>
          </p:nvPr>
        </p:nvSpPr>
        <p:spPr>
          <a:xfrm>
            <a:off x="1219200" y="0"/>
            <a:ext cx="9753600" cy="1371600"/>
          </a:xfrm>
          <a:blipFill dpi="0" rotWithShape="0">
            <a:blip r:embed="rId5" cstate="print"/>
            <a:srcRect/>
            <a:tile tx="0" ty="0" sx="100000" sy="100000" flip="none" algn="tl"/>
          </a:blipFill>
        </p:spPr>
        <p:txBody>
          <a:bodyPr/>
          <a:lstStyle/>
          <a:p>
            <a:r>
              <a:rPr lang="en-US" sz="4800" b="1" dirty="0">
                <a:solidFill>
                  <a:srgbClr val="FF5050"/>
                </a:solidFill>
                <a:effectLst>
                  <a:outerShdw blurRad="38100" dist="38100" dir="2700000" algn="tl">
                    <a:srgbClr val="000000"/>
                  </a:outerShdw>
                </a:effectLst>
                <a:latin typeface="American Uncial" pitchFamily="66" charset="0"/>
              </a:rPr>
              <a:t>“they discovered the human mind”</a:t>
            </a:r>
            <a:r>
              <a:rPr lang="en-US" sz="3600" b="1" dirty="0">
                <a:solidFill>
                  <a:srgbClr val="FF5050"/>
                </a:solidFill>
                <a:effectLst>
                  <a:outerShdw blurRad="38100" dist="38100" dir="2700000" algn="tl">
                    <a:srgbClr val="000000"/>
                  </a:outerShdw>
                </a:effectLst>
                <a:latin typeface="American Uncial" pitchFamily="66" charset="0"/>
              </a:rPr>
              <a:t>                                         </a:t>
            </a:r>
            <a:r>
              <a:rPr lang="en-US" b="1" dirty="0">
                <a:solidFill>
                  <a:srgbClr val="FF5050"/>
                </a:solidFill>
                <a:effectLst>
                  <a:outerShdw blurRad="38100" dist="38100" dir="2700000" algn="tl">
                    <a:srgbClr val="000000"/>
                  </a:outerShdw>
                </a:effectLst>
                <a:latin typeface="American Uncial" pitchFamily="66" charset="0"/>
              </a:rPr>
              <a:t> </a:t>
            </a:r>
            <a:r>
              <a:rPr lang="en-US" sz="5400" b="1" dirty="0">
                <a:solidFill>
                  <a:srgbClr val="FF5050"/>
                </a:solidFill>
                <a:effectLst>
                  <a:outerShdw blurRad="38100" dist="38100" dir="2700000" algn="tl">
                    <a:srgbClr val="000000"/>
                  </a:outerShdw>
                </a:effectLst>
                <a:latin typeface="American Uncial" pitchFamily="66" charset="0"/>
              </a:rPr>
              <a:t>by professor </a:t>
            </a:r>
            <a:r>
              <a:rPr lang="en-US" sz="5400" b="1" dirty="0" err="1">
                <a:solidFill>
                  <a:srgbClr val="FF5050"/>
                </a:solidFill>
                <a:effectLst>
                  <a:outerShdw blurRad="38100" dist="38100" dir="2700000" algn="tl">
                    <a:srgbClr val="000000"/>
                  </a:outerShdw>
                </a:effectLst>
                <a:latin typeface="American Uncial" pitchFamily="66" charset="0"/>
              </a:rPr>
              <a:t>marvin</a:t>
            </a:r>
            <a:r>
              <a:rPr lang="en-US" sz="5400" b="1" dirty="0">
                <a:solidFill>
                  <a:srgbClr val="FF5050"/>
                </a:solidFill>
                <a:effectLst>
                  <a:outerShdw blurRad="38100" dist="38100" dir="2700000" algn="tl">
                    <a:srgbClr val="000000"/>
                  </a:outerShdw>
                </a:effectLst>
                <a:latin typeface="American Uncial" pitchFamily="66" charset="0"/>
              </a:rPr>
              <a:t> perry</a:t>
            </a:r>
          </a:p>
        </p:txBody>
      </p:sp>
      <p:sp>
        <p:nvSpPr>
          <p:cNvPr id="5373955" name="Rectangle 3" descr="Cork"/>
          <p:cNvSpPr>
            <a:spLocks noGrp="1" noChangeArrowheads="1"/>
          </p:cNvSpPr>
          <p:nvPr>
            <p:ph type="body" idx="1"/>
          </p:nvPr>
        </p:nvSpPr>
        <p:spPr>
          <a:xfrm>
            <a:off x="1676400" y="1371600"/>
            <a:ext cx="8839200" cy="5486400"/>
          </a:xfrm>
          <a:blipFill dpi="0" rotWithShape="0">
            <a:blip r:embed="rId6" cstate="print"/>
            <a:srcRect/>
            <a:tile tx="0" ty="0" sx="100000" sy="100000" flip="none" algn="tl"/>
          </a:blipFill>
        </p:spPr>
        <p:txBody>
          <a:bodyPr/>
          <a:lstStyle/>
          <a:p>
            <a:pPr>
              <a:lnSpc>
                <a:spcPct val="90000"/>
              </a:lnSpc>
              <a:buClr>
                <a:srgbClr val="990033"/>
              </a:buClr>
              <a:buFont typeface="Wingdings" pitchFamily="2" charset="2"/>
              <a:buChar char="v"/>
            </a:pPr>
            <a:r>
              <a:rPr lang="en-US" b="1">
                <a:solidFill>
                  <a:srgbClr val="990033"/>
                </a:solidFill>
                <a:effectLst>
                  <a:outerShdw blurRad="38100" dist="38100" dir="2700000" algn="tl">
                    <a:srgbClr val="000000"/>
                  </a:outerShdw>
                </a:effectLst>
              </a:rPr>
              <a:t> “Dialectics affirmed that the acquisition of knowledge was a creative act. Dialogue implied that reason was meant to be used in relations between human beings &amp; that they could learn from each other,  help each other,  teach each other,  and improve each other.  It implied further that the human mind could and should make rational choices.  Through thought as dialogue,  people could make ethical choices,  impose rules on themselves &amp; give form to their existence.  For Socrates,  the ethical way of life required conscious choice as a prerequisite!”</a:t>
            </a:r>
            <a:endParaRPr lang="en-US" b="1">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73954">
                                            <p:txEl>
                                              <p:pRg st="0" end="0"/>
                                            </p:txEl>
                                          </p:spTgt>
                                        </p:tgtEl>
                                        <p:attrNameLst>
                                          <p:attrName>style.visibility</p:attrName>
                                        </p:attrNameLst>
                                      </p:cBhvr>
                                      <p:to>
                                        <p:strVal val="visible"/>
                                      </p:to>
                                    </p:set>
                                    <p:anim calcmode="lin" valueType="num">
                                      <p:cBhvr additive="base">
                                        <p:cTn id="7" dur="300" fill="hold"/>
                                        <p:tgtEl>
                                          <p:spTgt spid="537395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7395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5373955">
                                            <p:txEl>
                                              <p:pRg st="0" end="0"/>
                                            </p:txEl>
                                          </p:spTgt>
                                        </p:tgtEl>
                                        <p:attrNameLst>
                                          <p:attrName>style.visibility</p:attrName>
                                        </p:attrNameLst>
                                      </p:cBhvr>
                                      <p:to>
                                        <p:strVal val="visible"/>
                                      </p:to>
                                    </p:set>
                                    <p:animEffect transition="in" filter="wipe(up)">
                                      <p:cBhvr>
                                        <p:cTn id="13" dur="75"/>
                                        <p:tgtEl>
                                          <p:spTgt spid="5373955">
                                            <p:txEl>
                                              <p:pRg st="0" end="0"/>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3954" grpId="0" build="p" autoUpdateAnimBg="0"/>
      <p:bldP spid="5373955"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703362"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703363" name="Rectangle 3" descr="Cork"/>
          <p:cNvSpPr>
            <a:spLocks noGrp="1" noChangeArrowheads="1"/>
          </p:cNvSpPr>
          <p:nvPr>
            <p:ph type="body" idx="1"/>
          </p:nvPr>
        </p:nvSpPr>
        <p:spPr>
          <a:xfrm>
            <a:off x="2438400" y="1371600"/>
            <a:ext cx="7239000" cy="5105400"/>
          </a:xfrm>
          <a:blipFill dpi="0" rotWithShape="0">
            <a:blip r:embed="rId5" cstate="print"/>
            <a:srcRect/>
            <a:tile tx="0" ty="0" sx="100000" sy="100000" flip="none" algn="tl"/>
          </a:blipFill>
        </p:spPr>
        <p:txBody>
          <a:bodyPr/>
          <a:lstStyle/>
          <a:p>
            <a:pPr>
              <a:lnSpc>
                <a:spcPct val="90000"/>
              </a:lnSpc>
              <a:buClr>
                <a:srgbClr val="990033"/>
              </a:buClr>
              <a:buFont typeface="Wingdings" pitchFamily="2" charset="2"/>
              <a:buChar char="v"/>
            </a:pPr>
            <a:r>
              <a:rPr lang="en-US" sz="4800" b="1">
                <a:solidFill>
                  <a:srgbClr val="990033"/>
                </a:solidFill>
                <a:effectLst>
                  <a:outerShdw blurRad="38100" dist="38100" dir="2700000" algn="tl">
                    <a:srgbClr val="000000"/>
                  </a:outerShdw>
                </a:effectLst>
              </a:rPr>
              <a:t>  </a:t>
            </a:r>
            <a:r>
              <a:rPr lang="en-US" sz="6000" b="1">
                <a:solidFill>
                  <a:srgbClr val="990033"/>
                </a:solidFill>
                <a:effectLst>
                  <a:outerShdw blurRad="38100" dist="38100" dir="2700000" algn="tl">
                    <a:srgbClr val="000000"/>
                  </a:outerShdw>
                </a:effectLst>
              </a:rPr>
              <a:t>SOCRATES –</a:t>
            </a:r>
            <a:r>
              <a:rPr lang="en-US" sz="4800">
                <a:solidFill>
                  <a:srgbClr val="660033"/>
                </a:solidFill>
              </a:rPr>
              <a:t> </a:t>
            </a:r>
          </a:p>
          <a:p>
            <a:pPr>
              <a:lnSpc>
                <a:spcPct val="90000"/>
              </a:lnSpc>
              <a:buClr>
                <a:srgbClr val="990033"/>
              </a:buClr>
              <a:buFont typeface="Wingdings" pitchFamily="2" charset="2"/>
              <a:buChar char="v"/>
            </a:pPr>
            <a:endParaRPr lang="en-US" sz="700" b="1">
              <a:solidFill>
                <a:srgbClr val="660033"/>
              </a:solidFill>
            </a:endParaRPr>
          </a:p>
          <a:p>
            <a:pPr>
              <a:lnSpc>
                <a:spcPct val="90000"/>
              </a:lnSpc>
              <a:buClr>
                <a:srgbClr val="990033"/>
              </a:buClr>
              <a:buFont typeface="Wingdings" pitchFamily="2" charset="2"/>
              <a:buNone/>
            </a:pPr>
            <a:r>
              <a:rPr lang="en-US" sz="2800" b="1">
                <a:solidFill>
                  <a:srgbClr val="000000"/>
                </a:solidFill>
                <a:effectLst>
                  <a:outerShdw blurRad="38100" dist="38100" dir="2700000" algn="tl">
                    <a:srgbClr val="FFFFFF"/>
                  </a:outerShdw>
                </a:effectLst>
              </a:rPr>
              <a:t>   The first great Athenian philosopher,         he had no positive teaching but excelled     at refutation.  His purposeful discourse      &amp; targeted questions often centered on social ethical and civic political values;  these queries placed him on public trial     on charges of neglecting the designated deities of the city and corrupting youth;   his challenging of conventional wisdom   cost him his life by required poisoning.</a:t>
            </a:r>
            <a:r>
              <a:rPr lang="en-US" sz="2800" b="1">
                <a:solidFill>
                  <a:srgbClr val="660033"/>
                </a:solidFill>
                <a:effectLst>
                  <a:outerShdw blurRad="38100" dist="38100" dir="2700000" algn="tl">
                    <a:srgbClr val="000000"/>
                  </a:outerShdw>
                </a:effectLst>
              </a:rPr>
              <a:t>   </a:t>
            </a:r>
            <a:endParaRPr lang="en-US" sz="2800" b="1">
              <a:effectLst>
                <a:outerShdw blurRad="38100" dist="38100" dir="2700000" algn="tl">
                  <a:srgbClr val="FFFFFF"/>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703362">
                                            <p:txEl>
                                              <p:pRg st="0" end="0"/>
                                            </p:txEl>
                                          </p:spTgt>
                                        </p:tgtEl>
                                        <p:attrNameLst>
                                          <p:attrName>style.visibility</p:attrName>
                                        </p:attrNameLst>
                                      </p:cBhvr>
                                      <p:to>
                                        <p:strVal val="visible"/>
                                      </p:to>
                                    </p:set>
                                    <p:anim calcmode="lin" valueType="num">
                                      <p:cBhvr additive="base">
                                        <p:cTn id="7" dur="300" fill="hold"/>
                                        <p:tgtEl>
                                          <p:spTgt spid="270336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7033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703363">
                                            <p:txEl>
                                              <p:pRg st="2" end="2"/>
                                            </p:txEl>
                                          </p:spTgt>
                                        </p:tgtEl>
                                        <p:attrNameLst>
                                          <p:attrName>style.visibility</p:attrName>
                                        </p:attrNameLst>
                                      </p:cBhvr>
                                      <p:to>
                                        <p:strVal val="visible"/>
                                      </p:to>
                                    </p:set>
                                    <p:animEffect transition="in" filter="wipe(left)">
                                      <p:cBhvr>
                                        <p:cTn id="13" dur="500"/>
                                        <p:tgtEl>
                                          <p:spTgt spid="270336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703363">
                                            <p:txEl>
                                              <p:pRg st="0" end="0"/>
                                            </p:txEl>
                                          </p:spTgt>
                                        </p:tgtEl>
                                        <p:attrNameLst>
                                          <p:attrName>style.visibility</p:attrName>
                                        </p:attrNameLst>
                                      </p:cBhvr>
                                      <p:to>
                                        <p:strVal val="visible"/>
                                      </p:to>
                                    </p:set>
                                    <p:animEffect transition="in" filter="wipe(left)">
                                      <p:cBhvr>
                                        <p:cTn id="18" dur="500"/>
                                        <p:tgtEl>
                                          <p:spTgt spid="2703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62" grpId="0" build="p" autoUpdateAnimBg="0"/>
      <p:bldP spid="2703363" grpId="0" build="p" autoUpdateAnimBg="0" rev="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65762" name="Rectangle 2"/>
          <p:cNvSpPr>
            <a:spLocks noGrp="1" noChangeArrowheads="1"/>
          </p:cNvSpPr>
          <p:nvPr>
            <p:ph type="title"/>
          </p:nvPr>
        </p:nvSpPr>
        <p:spPr/>
        <p:txBody>
          <a:bodyPr/>
          <a:lstStyle/>
          <a:p>
            <a:endParaRPr lang="en-US"/>
          </a:p>
        </p:txBody>
      </p:sp>
      <p:sp>
        <p:nvSpPr>
          <p:cNvPr id="5365763" name="Text Box 3"/>
          <p:cNvSpPr txBox="1">
            <a:spLocks noChangeArrowheads="1"/>
          </p:cNvSpPr>
          <p:nvPr/>
        </p:nvSpPr>
        <p:spPr bwMode="auto">
          <a:xfrm>
            <a:off x="4977382" y="6161088"/>
            <a:ext cx="2561086" cy="338554"/>
          </a:xfrm>
          <a:prstGeom prst="rect">
            <a:avLst/>
          </a:prstGeom>
          <a:solidFill>
            <a:srgbClr val="FFFFFF"/>
          </a:solid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t>Grecian Culture Everywhere</a:t>
            </a:r>
          </a:p>
        </p:txBody>
      </p:sp>
      <p:pic>
        <p:nvPicPr>
          <p:cNvPr id="4" name="Picture 3" descr="US525G.jpg"/>
          <p:cNvPicPr>
            <a:picLocks noChangeAspect="1"/>
          </p:cNvPicPr>
          <p:nvPr/>
        </p:nvPicPr>
        <p:blipFill>
          <a:blip r:embed="rId4" cstate="print"/>
          <a:stretch>
            <a:fillRect/>
          </a:stretch>
        </p:blipFill>
        <p:spPr>
          <a:xfrm>
            <a:off x="0" y="0"/>
            <a:ext cx="12192000" cy="6858000"/>
          </a:xfrm>
          <a:prstGeom prst="rect">
            <a:avLst/>
          </a:prstGeom>
        </p:spPr>
      </p:pic>
      <p:sp>
        <p:nvSpPr>
          <p:cNvPr id="5" name="Rectangle 4"/>
          <p:cNvSpPr/>
          <p:nvPr/>
        </p:nvSpPr>
        <p:spPr>
          <a:xfrm>
            <a:off x="4806892" y="4800601"/>
            <a:ext cx="1837189" cy="64633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PLATO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8)">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3"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
                                        <p:tgtEl>
                                          <p:spTgt spid="5"/>
                                        </p:tgtEl>
                                      </p:cBhvr>
                                    </p:animEffect>
                                    <p:anim calcmode="lin" valueType="num">
                                      <p:cBhvr>
                                        <p:cTn id="13" dur="400" fill="hold"/>
                                        <p:tgtEl>
                                          <p:spTgt spid="5"/>
                                        </p:tgtEl>
                                        <p:attrNameLst>
                                          <p:attrName>ppt_x</p:attrName>
                                        </p:attrNameLst>
                                      </p:cBhvr>
                                      <p:tavLst>
                                        <p:tav tm="0">
                                          <p:val>
                                            <p:strVal val="#ppt_x"/>
                                          </p:val>
                                        </p:tav>
                                        <p:tav tm="100000">
                                          <p:val>
                                            <p:strVal val="#ppt_x"/>
                                          </p:val>
                                        </p:tav>
                                      </p:tavLst>
                                    </p:anim>
                                    <p:anim calcmode="lin" valueType="num">
                                      <p:cBhvr>
                                        <p:cTn id="14" dur="400" fill="hold"/>
                                        <p:tgtEl>
                                          <p:spTgt spid="5"/>
                                        </p:tgtEl>
                                        <p:attrNameLst>
                                          <p:attrName>ppt_y</p:attrName>
                                        </p:attrNameLst>
                                      </p:cBhvr>
                                      <p:tavLst>
                                        <p:tav tm="0">
                                          <p:val>
                                            <p:strVal val="#ppt_y+0.31"/>
                                          </p:val>
                                        </p:tav>
                                        <p:tav tm="100000">
                                          <p:val>
                                            <p:strVal val="#ppt_y+0.31"/>
                                          </p:val>
                                        </p:tav>
                                      </p:tavLst>
                                    </p:anim>
                                    <p:anim calcmode="lin" valueType="num">
                                      <p:cBhvr>
                                        <p:cTn id="15"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6"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376002"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5376003" name="Rectangle 3" descr="Cork"/>
          <p:cNvSpPr>
            <a:spLocks noGrp="1" noChangeArrowheads="1"/>
          </p:cNvSpPr>
          <p:nvPr>
            <p:ph type="body" idx="1"/>
          </p:nvPr>
        </p:nvSpPr>
        <p:spPr>
          <a:xfrm>
            <a:off x="2438400" y="1752600"/>
            <a:ext cx="7239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600" b="1">
                <a:solidFill>
                  <a:srgbClr val="990033"/>
                </a:solidFill>
                <a:effectLst>
                  <a:outerShdw blurRad="38100" dist="38100" dir="2700000" algn="tl">
                    <a:srgbClr val="000000"/>
                  </a:outerShdw>
                </a:effectLst>
              </a:rPr>
              <a:t>  Plato –</a:t>
            </a:r>
            <a:r>
              <a:rPr lang="en-US" sz="6000">
                <a:solidFill>
                  <a:srgbClr val="660033"/>
                </a:solidFill>
              </a:rPr>
              <a:t> </a:t>
            </a:r>
          </a:p>
          <a:p>
            <a:pPr>
              <a:buClr>
                <a:srgbClr val="990033"/>
              </a:buClr>
              <a:buFont typeface="Wingdings" pitchFamily="2" charset="2"/>
              <a:buChar char="v"/>
            </a:pPr>
            <a:endParaRPr lang="en-US" sz="1600" b="1">
              <a:solidFill>
                <a:srgbClr val="660033"/>
              </a:solidFill>
            </a:endParaRPr>
          </a:p>
          <a:p>
            <a:pPr>
              <a:buClr>
                <a:srgbClr val="990033"/>
              </a:buClr>
              <a:buFont typeface="Wingdings" pitchFamily="2" charset="2"/>
              <a:buNone/>
            </a:pPr>
            <a:r>
              <a:rPr lang="en-US" sz="2800" b="1">
                <a:solidFill>
                  <a:srgbClr val="000000"/>
                </a:solidFill>
                <a:effectLst>
                  <a:outerShdw blurRad="38100" dist="38100" dir="2700000" algn="tl">
                    <a:srgbClr val="FFFFFF"/>
                  </a:outerShdw>
                </a:effectLst>
              </a:rPr>
              <a:t>    A student of Socrates,  he immortalized his teacher by using him as the protagonist in his incredibly influential writings.  Plato is widely credited with starting a school of philosophy known as “The Academy.”</a:t>
            </a:r>
            <a:endParaRPr lang="en-US" sz="280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76002">
                                            <p:txEl>
                                              <p:pRg st="0" end="0"/>
                                            </p:txEl>
                                          </p:spTgt>
                                        </p:tgtEl>
                                        <p:attrNameLst>
                                          <p:attrName>style.visibility</p:attrName>
                                        </p:attrNameLst>
                                      </p:cBhvr>
                                      <p:to>
                                        <p:strVal val="visible"/>
                                      </p:to>
                                    </p:set>
                                    <p:anim calcmode="lin" valueType="num">
                                      <p:cBhvr additive="base">
                                        <p:cTn id="7" dur="300" fill="hold"/>
                                        <p:tgtEl>
                                          <p:spTgt spid="537600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7600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376003">
                                            <p:txEl>
                                              <p:pRg st="2" end="2"/>
                                            </p:txEl>
                                          </p:spTgt>
                                        </p:tgtEl>
                                        <p:attrNameLst>
                                          <p:attrName>style.visibility</p:attrName>
                                        </p:attrNameLst>
                                      </p:cBhvr>
                                      <p:to>
                                        <p:strVal val="visible"/>
                                      </p:to>
                                    </p:set>
                                    <p:animEffect transition="in" filter="wipe(left)">
                                      <p:cBhvr>
                                        <p:cTn id="13" dur="500"/>
                                        <p:tgtEl>
                                          <p:spTgt spid="537600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376003">
                                            <p:txEl>
                                              <p:pRg st="0" end="0"/>
                                            </p:txEl>
                                          </p:spTgt>
                                        </p:tgtEl>
                                        <p:attrNameLst>
                                          <p:attrName>style.visibility</p:attrName>
                                        </p:attrNameLst>
                                      </p:cBhvr>
                                      <p:to>
                                        <p:strVal val="visible"/>
                                      </p:to>
                                    </p:set>
                                    <p:animEffect transition="in" filter="wipe(left)">
                                      <p:cBhvr>
                                        <p:cTn id="18" dur="500"/>
                                        <p:tgtEl>
                                          <p:spTgt spid="53760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02" grpId="0" build="p" autoUpdateAnimBg="0"/>
      <p:bldP spid="5376003" grpId="0" build="p" autoUpdateAnimBg="0" rev="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99554" name="Rectangle 2"/>
          <p:cNvSpPr>
            <a:spLocks noGrp="1" noChangeArrowheads="1"/>
          </p:cNvSpPr>
          <p:nvPr>
            <p:ph type="title"/>
          </p:nvPr>
        </p:nvSpPr>
        <p:spPr/>
        <p:txBody>
          <a:bodyPr/>
          <a:lstStyle/>
          <a:p>
            <a:endParaRPr lang="en-US"/>
          </a:p>
        </p:txBody>
      </p:sp>
      <p:sp>
        <p:nvSpPr>
          <p:cNvPr id="2199555" name="Text Box 3"/>
          <p:cNvSpPr txBox="1">
            <a:spLocks noChangeArrowheads="1"/>
          </p:cNvSpPr>
          <p:nvPr/>
        </p:nvSpPr>
        <p:spPr bwMode="auto">
          <a:xfrm>
            <a:off x="4977382" y="6161088"/>
            <a:ext cx="2561086" cy="338554"/>
          </a:xfrm>
          <a:prstGeom prst="rect">
            <a:avLst/>
          </a:prstGeom>
          <a:solidFill>
            <a:srgbClr val="FFFFFF"/>
          </a:solid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t>Grecian Culture Everywhere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r>
              <a:rPr lang="en-US" u="sng"/>
              <a:t>400 Years Before Jesus Christ</a:t>
            </a:r>
            <a:r>
              <a:rPr lang="en-US"/>
              <a:t>               THE PHILOSOPHER PLATO </a:t>
            </a:r>
          </a:p>
        </p:txBody>
      </p:sp>
      <p:sp>
        <p:nvSpPr>
          <p:cNvPr id="110595" name="Rectangle 3"/>
          <p:cNvSpPr>
            <a:spLocks noGrp="1" noChangeArrowheads="1"/>
          </p:cNvSpPr>
          <p:nvPr>
            <p:ph type="body" sz="half" idx="1"/>
          </p:nvPr>
        </p:nvSpPr>
        <p:spPr>
          <a:xfrm>
            <a:off x="1981200" y="1981200"/>
            <a:ext cx="3733800" cy="4114800"/>
          </a:xfrm>
        </p:spPr>
        <p:txBody>
          <a:bodyPr/>
          <a:lstStyle/>
          <a:p>
            <a:pPr>
              <a:lnSpc>
                <a:spcPct val="90000"/>
              </a:lnSpc>
              <a:buFontTx/>
              <a:buNone/>
            </a:pPr>
            <a:r>
              <a:rPr lang="en-US" sz="2000" dirty="0"/>
              <a:t>     </a:t>
            </a:r>
            <a:r>
              <a:rPr lang="en-US" sz="2000" u="sng" dirty="0"/>
              <a:t>Theory Of Forms</a:t>
            </a:r>
            <a:r>
              <a:rPr lang="en-US" sz="2000" dirty="0"/>
              <a:t>:</a:t>
            </a:r>
          </a:p>
          <a:p>
            <a:pPr>
              <a:lnSpc>
                <a:spcPct val="90000"/>
              </a:lnSpc>
              <a:buFontTx/>
              <a:buNone/>
            </a:pPr>
            <a:r>
              <a:rPr lang="en-US" sz="2000" dirty="0"/>
              <a:t>-    From “Socratic Dialogue” Unto Dogmatic Discipline </a:t>
            </a:r>
          </a:p>
          <a:p>
            <a:pPr>
              <a:lnSpc>
                <a:spcPct val="90000"/>
              </a:lnSpc>
              <a:buFontTx/>
              <a:buNone/>
            </a:pPr>
            <a:r>
              <a:rPr lang="en-US" sz="2000" dirty="0"/>
              <a:t>-    Material Reality Shadows Of  Ideal Forms</a:t>
            </a:r>
          </a:p>
          <a:p>
            <a:pPr>
              <a:lnSpc>
                <a:spcPct val="90000"/>
              </a:lnSpc>
              <a:buFontTx/>
              <a:buNone/>
            </a:pPr>
            <a:r>
              <a:rPr lang="en-US" sz="2000" dirty="0"/>
              <a:t>-    Ideal World Soul Shapes &amp; Sustains Physical Realm</a:t>
            </a:r>
          </a:p>
          <a:p>
            <a:pPr>
              <a:lnSpc>
                <a:spcPct val="90000"/>
              </a:lnSpc>
              <a:buFontTx/>
              <a:buChar char="-"/>
            </a:pPr>
            <a:r>
              <a:rPr lang="en-US" sz="2000" dirty="0"/>
              <a:t>World Soul Lower God That Created The Earth</a:t>
            </a:r>
          </a:p>
          <a:p>
            <a:pPr>
              <a:lnSpc>
                <a:spcPct val="90000"/>
              </a:lnSpc>
              <a:buFontTx/>
              <a:buChar char="-"/>
            </a:pPr>
            <a:r>
              <a:rPr lang="en-US" sz="2000" dirty="0"/>
              <a:t>Higher God existing above World Of Forms &amp; Soul ultimate cause of the universe.</a:t>
            </a:r>
          </a:p>
          <a:p>
            <a:pPr>
              <a:lnSpc>
                <a:spcPct val="90000"/>
              </a:lnSpc>
              <a:buFontTx/>
              <a:buChar char="-"/>
            </a:pPr>
            <a:r>
              <a:rPr lang="en-US" sz="2000" dirty="0"/>
              <a:t>Our Bodies Temporary Containers For Immaterial &amp; Eternal Soul.</a:t>
            </a:r>
          </a:p>
          <a:p>
            <a:pPr>
              <a:lnSpc>
                <a:spcPct val="90000"/>
              </a:lnSpc>
              <a:buNone/>
            </a:pPr>
            <a:r>
              <a:rPr lang="en-US" sz="2400" dirty="0"/>
              <a:t>  </a:t>
            </a:r>
          </a:p>
        </p:txBody>
      </p:sp>
      <p:pic>
        <p:nvPicPr>
          <p:cNvPr id="110598" name="Picture 6" descr="C:\Documents and Settings\Owner\My Documents\Educational Illustrations\Plato.jpeg"/>
          <p:cNvPicPr>
            <a:picLocks noGrp="1" noChangeAspect="1" noChangeArrowheads="1"/>
          </p:cNvPicPr>
          <p:nvPr>
            <p:ph type="clipArt" sz="half" idx="2"/>
          </p:nvPr>
        </p:nvPicPr>
        <p:blipFill>
          <a:blip r:embed="rId3" cstate="print"/>
          <a:srcRect/>
          <a:stretch>
            <a:fillRect/>
          </a:stretch>
        </p:blipFill>
        <p:spPr>
          <a:xfrm>
            <a:off x="6781800" y="2006600"/>
            <a:ext cx="3429000" cy="4140200"/>
          </a:xfrm>
          <a:noFill/>
          <a:ln/>
        </p:spPr>
      </p:pic>
      <p:pic>
        <p:nvPicPr>
          <p:cNvPr id="6" name="Picture 5" descr="cave.gif"/>
          <p:cNvPicPr>
            <a:picLocks noChangeAspect="1"/>
          </p:cNvPicPr>
          <p:nvPr/>
        </p:nvPicPr>
        <p:blipFill>
          <a:blip r:embed="rId4" cstate="print"/>
          <a:stretch>
            <a:fillRect/>
          </a:stretch>
        </p:blipFill>
        <p:spPr>
          <a:xfrm>
            <a:off x="5715000" y="4953000"/>
            <a:ext cx="1600200" cy="1143000"/>
          </a:xfrm>
          <a:prstGeom prst="rect">
            <a:avLst/>
          </a:prstGeom>
        </p:spPr>
      </p:pic>
      <p:pic>
        <p:nvPicPr>
          <p:cNvPr id="7" name="Picture 6" descr="allegory_of_the_cave.jpg"/>
          <p:cNvPicPr>
            <a:picLocks noChangeAspect="1"/>
          </p:cNvPicPr>
          <p:nvPr/>
        </p:nvPicPr>
        <p:blipFill>
          <a:blip r:embed="rId5" cstate="print"/>
          <a:stretch>
            <a:fillRect/>
          </a:stretch>
        </p:blipFill>
        <p:spPr>
          <a:xfrm>
            <a:off x="1524001" y="0"/>
            <a:ext cx="9143999"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378050" name="Rectangle 2"/>
          <p:cNvSpPr>
            <a:spLocks noGrp="1" noChangeArrowheads="1"/>
          </p:cNvSpPr>
          <p:nvPr>
            <p:ph type="title"/>
          </p:nvPr>
        </p:nvSpPr>
        <p:spPr/>
        <p:txBody>
          <a:bodyPr/>
          <a:lstStyle/>
          <a:p>
            <a:endParaRPr lang="en-US"/>
          </a:p>
        </p:txBody>
      </p:sp>
      <p:sp>
        <p:nvSpPr>
          <p:cNvPr id="5378051" name="WordArt 3"/>
          <p:cNvSpPr>
            <a:spLocks noChangeArrowheads="1" noChangeShapeType="1" noTextEdit="1"/>
          </p:cNvSpPr>
          <p:nvPr/>
        </p:nvSpPr>
        <p:spPr bwMode="auto">
          <a:xfrm>
            <a:off x="1524000" y="6477000"/>
            <a:ext cx="9144000" cy="381000"/>
          </a:xfrm>
          <a:prstGeom prst="rect">
            <a:avLst/>
          </a:prstGeom>
        </p:spPr>
        <p:txBody>
          <a:bodyPr wrap="none" fromWordArt="1">
            <a:prstTxWarp prst="textDoubleWave1">
              <a:avLst>
                <a:gd name="adj1" fmla="val 6500"/>
                <a:gd name="adj2" fmla="val 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360" normalizeH="0" baseline="0" noProof="0">
                <a:ln w="12700">
                  <a:solidFill>
                    <a:srgbClr val="000099"/>
                  </a:solidFill>
                  <a:round/>
                  <a:headEnd/>
                  <a:tailEnd/>
                </a:ln>
                <a:solidFill>
                  <a:srgbClr val="33CCFF"/>
                </a:solidFill>
                <a:effectLst>
                  <a:outerShdw dist="125724" dir="18900000" algn="ctr" rotWithShape="0">
                    <a:srgbClr val="000099"/>
                  </a:outerShdw>
                </a:effectLst>
                <a:uLnTx/>
                <a:uFillTx/>
                <a:latin typeface="Impact"/>
                <a:ea typeface="+mn-ea"/>
                <a:cs typeface="+mn-cs"/>
              </a:rPr>
              <a:t>"Ancient histories are but fables that have been agreed upon"  -  Voltaire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grpId="0" nodeType="clickEffect">
                                  <p:stCondLst>
                                    <p:cond delay="0"/>
                                  </p:stCondLst>
                                  <p:childTnLst>
                                    <p:set>
                                      <p:cBhvr>
                                        <p:cTn id="6" dur="1" fill="hold">
                                          <p:stCondLst>
                                            <p:cond delay="0"/>
                                          </p:stCondLst>
                                        </p:cTn>
                                        <p:tgtEl>
                                          <p:spTgt spid="5378051"/>
                                        </p:tgtEl>
                                        <p:attrNameLst>
                                          <p:attrName>style.visibility</p:attrName>
                                        </p:attrNameLst>
                                      </p:cBhvr>
                                      <p:to>
                                        <p:strVal val="visible"/>
                                      </p:to>
                                    </p:set>
                                    <p:anim calcmode="lin" valueType="num">
                                      <p:cBhvr additive="base">
                                        <p:cTn id="7" dur="5000" fill="hold"/>
                                        <p:tgtEl>
                                          <p:spTgt spid="5378051"/>
                                        </p:tgtEl>
                                        <p:attrNameLst>
                                          <p:attrName>ppt_x</p:attrName>
                                        </p:attrNameLst>
                                      </p:cBhvr>
                                      <p:tavLst>
                                        <p:tav tm="0">
                                          <p:val>
                                            <p:strVal val="1+#ppt_w/2"/>
                                          </p:val>
                                        </p:tav>
                                        <p:tav tm="100000">
                                          <p:val>
                                            <p:strVal val="#ppt_x"/>
                                          </p:val>
                                        </p:tav>
                                      </p:tavLst>
                                    </p:anim>
                                    <p:anim calcmode="lin" valueType="num">
                                      <p:cBhvr additive="base">
                                        <p:cTn id="8" dur="5000" fill="hold"/>
                                        <p:tgtEl>
                                          <p:spTgt spid="53780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805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CFF33"/>
        </a:solidFill>
        <a:effectLst/>
      </p:bgPr>
    </p:bg>
    <p:spTree>
      <p:nvGrpSpPr>
        <p:cNvPr id="1" name=""/>
        <p:cNvGrpSpPr/>
        <p:nvPr/>
      </p:nvGrpSpPr>
      <p:grpSpPr>
        <a:xfrm>
          <a:off x="0" y="0"/>
          <a:ext cx="0" cy="0"/>
          <a:chOff x="0" y="0"/>
          <a:chExt cx="0" cy="0"/>
        </a:xfrm>
      </p:grpSpPr>
      <p:pic>
        <p:nvPicPr>
          <p:cNvPr id="3" name="Picture 2" descr="greecelightning_artwork.jpg"/>
          <p:cNvPicPr>
            <a:picLocks noChangeAspect="1"/>
          </p:cNvPicPr>
          <p:nvPr/>
        </p:nvPicPr>
        <p:blipFill>
          <a:blip r:embed="rId3" cstate="print"/>
          <a:stretch>
            <a:fillRect/>
          </a:stretch>
        </p:blipFill>
        <p:spPr>
          <a:xfrm>
            <a:off x="1" y="0"/>
            <a:ext cx="12192000" cy="6858000"/>
          </a:xfrm>
          <a:prstGeom prst="rect">
            <a:avLst/>
          </a:prstGeom>
        </p:spPr>
      </p:pic>
      <p:sp>
        <p:nvSpPr>
          <p:cNvPr id="2" name="Rectangle 1">
            <a:extLst>
              <a:ext uri="{FF2B5EF4-FFF2-40B4-BE49-F238E27FC236}">
                <a16:creationId xmlns:a16="http://schemas.microsoft.com/office/drawing/2014/main" id="{E8D683B5-406C-4B82-ADD7-2AD04FB43992}"/>
              </a:ext>
            </a:extLst>
          </p:cNvPr>
          <p:cNvSpPr/>
          <p:nvPr/>
        </p:nvSpPr>
        <p:spPr>
          <a:xfrm>
            <a:off x="2310350" y="2967335"/>
            <a:ext cx="7571304"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12700">
                  <a:solidFill>
                    <a:srgbClr val="000000">
                      <a:lumMod val="75000"/>
                    </a:srgbClr>
                  </a:solidFill>
                  <a:prstDash val="solid"/>
                </a:ln>
                <a:solidFill>
                  <a:srgbClr val="FFFF99"/>
                </a:solidFill>
                <a:effectLst>
                  <a:outerShdw dist="38100" dir="2640000" algn="bl" rotWithShape="0">
                    <a:srgbClr val="000000">
                      <a:lumMod val="75000"/>
                    </a:srgbClr>
                  </a:outerShdw>
                </a:effectLst>
                <a:uLnTx/>
                <a:uFillTx/>
                <a:latin typeface="Times New Roman"/>
                <a:ea typeface="+mn-ea"/>
                <a:cs typeface="+mn-cs"/>
              </a:rPr>
              <a:t>????????????</a:t>
            </a:r>
          </a:p>
        </p:txBody>
      </p:sp>
    </p:spTree>
    <p:extLst>
      <p:ext uri="{BB962C8B-B14F-4D97-AF65-F5344CB8AC3E}">
        <p14:creationId xmlns:p14="http://schemas.microsoft.com/office/powerpoint/2010/main" val="1392852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6" presetClass="emph" presetSubtype="0" fill="hold" grpId="0" nodeType="clickEffect">
                                  <p:stCondLst>
                                    <p:cond delay="0"/>
                                  </p:stCondLst>
                                  <p:childTnLst>
                                    <p:animEffect transition="out" filter="fade">
                                      <p:cBhvr>
                                        <p:cTn id="10" dur="500" tmFilter="0, 0; .2, .5; .8, .5; 1, 0"/>
                                        <p:tgtEl>
                                          <p:spTgt spid="2"/>
                                        </p:tgtEl>
                                      </p:cBhvr>
                                    </p:animEffect>
                                    <p:animScale>
                                      <p:cBhvr>
                                        <p:cTn id="11"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372034" name="Rectangle 2"/>
          <p:cNvSpPr>
            <a:spLocks noGrp="1" noChangeArrowheads="1"/>
          </p:cNvSpPr>
          <p:nvPr>
            <p:ph type="title"/>
          </p:nvPr>
        </p:nvSpPr>
        <p:spPr/>
        <p:txBody>
          <a:bodyPr/>
          <a:lstStyle/>
          <a:p>
            <a:endParaRPr lang="en-US"/>
          </a:p>
        </p:txBody>
      </p:sp>
      <p:sp>
        <p:nvSpPr>
          <p:cNvPr id="3372035" name="WordArt 3"/>
          <p:cNvSpPr>
            <a:spLocks noChangeArrowheads="1" noChangeShapeType="1" noTextEdit="1"/>
          </p:cNvSpPr>
          <p:nvPr/>
        </p:nvSpPr>
        <p:spPr bwMode="auto">
          <a:xfrm>
            <a:off x="4381500" y="2590800"/>
            <a:ext cx="3429000" cy="11430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mn-ea"/>
                <a:cs typeface="+mn-cs"/>
              </a:rPr>
              <a:t>Stealth Strategy</a:t>
            </a:r>
          </a:p>
        </p:txBody>
      </p:sp>
      <p:pic>
        <p:nvPicPr>
          <p:cNvPr id="3372037" name="Picture 5" descr="C:\Documents and Settings\Owner\My Documents\Educational Illustrations\The_Spartan__copycat__by_draconisslayer.jpg"/>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72035"/>
                                        </p:tgtEl>
                                        <p:attrNameLst>
                                          <p:attrName>style.visibility</p:attrName>
                                        </p:attrNameLst>
                                      </p:cBhvr>
                                      <p:to>
                                        <p:strVal val="visible"/>
                                      </p:to>
                                    </p:set>
                                    <p:anim calcmode="lin" valueType="num">
                                      <p:cBhvr>
                                        <p:cTn id="7" dur="5000" fill="hold"/>
                                        <p:tgtEl>
                                          <p:spTgt spid="3372035"/>
                                        </p:tgtEl>
                                        <p:attrNameLst>
                                          <p:attrName>ppt_w</p:attrName>
                                        </p:attrNameLst>
                                      </p:cBhvr>
                                      <p:tavLst>
                                        <p:tav tm="0" fmla="#ppt_w*sin(2.5*pi*$)">
                                          <p:val>
                                            <p:fltVal val="0"/>
                                          </p:val>
                                        </p:tav>
                                        <p:tav tm="100000">
                                          <p:val>
                                            <p:fltVal val="1"/>
                                          </p:val>
                                        </p:tav>
                                      </p:tavLst>
                                    </p:anim>
                                    <p:anim calcmode="lin" valueType="num">
                                      <p:cBhvr>
                                        <p:cTn id="8" dur="5000" fill="hold"/>
                                        <p:tgtEl>
                                          <p:spTgt spid="337203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5" fill="hold" nodeType="clickEffect">
                                  <p:stCondLst>
                                    <p:cond delay="0"/>
                                  </p:stCondLst>
                                  <p:childTnLst>
                                    <p:set>
                                      <p:cBhvr>
                                        <p:cTn id="12" dur="1" fill="hold">
                                          <p:stCondLst>
                                            <p:cond delay="0"/>
                                          </p:stCondLst>
                                        </p:cTn>
                                        <p:tgtEl>
                                          <p:spTgt spid="3372037"/>
                                        </p:tgtEl>
                                        <p:attrNameLst>
                                          <p:attrName>style.visibility</p:attrName>
                                        </p:attrNameLst>
                                      </p:cBhvr>
                                      <p:to>
                                        <p:strVal val="visible"/>
                                      </p:to>
                                    </p:set>
                                    <p:animEffect transition="in" filter="randombar(vertical)">
                                      <p:cBhvr>
                                        <p:cTn id="13" dur="500"/>
                                        <p:tgtEl>
                                          <p:spTgt spid="3372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203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47170" name="Rectangle 2"/>
          <p:cNvSpPr>
            <a:spLocks noGrp="1" noChangeArrowheads="1"/>
          </p:cNvSpPr>
          <p:nvPr>
            <p:ph type="title"/>
          </p:nvPr>
        </p:nvSpPr>
        <p:spPr/>
        <p:txBody>
          <a:bodyPr/>
          <a:lstStyle/>
          <a:p>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48194" name="Rectangle 2"/>
          <p:cNvSpPr>
            <a:spLocks noGrp="1" noChangeArrowheads="1"/>
          </p:cNvSpPr>
          <p:nvPr>
            <p:ph type="title"/>
          </p:nvPr>
        </p:nvSpPr>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643394" name="Rectangle 2"/>
          <p:cNvSpPr>
            <a:spLocks noGrp="1" noChangeArrowheads="1"/>
          </p:cNvSpPr>
          <p:nvPr>
            <p:ph type="title"/>
          </p:nvPr>
        </p:nvSpPr>
        <p:spPr/>
        <p:txBody>
          <a:bodyPr/>
          <a:lstStyle/>
          <a:p>
            <a:endParaRPr lang="en-US"/>
          </a:p>
        </p:txBody>
      </p:sp>
      <p:sp>
        <p:nvSpPr>
          <p:cNvPr id="3643395" name="WordArt 3"/>
          <p:cNvSpPr>
            <a:spLocks noChangeArrowheads="1" noChangeShapeType="1" noTextEdit="1"/>
          </p:cNvSpPr>
          <p:nvPr/>
        </p:nvSpPr>
        <p:spPr bwMode="auto">
          <a:xfrm>
            <a:off x="4381500" y="2590800"/>
            <a:ext cx="3429000" cy="11430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FFE701"/>
                    </a:gs>
                    <a:gs pos="100000">
                      <a:srgbClr val="FE3E02"/>
                    </a:gs>
                  </a:gsLst>
                  <a:lin ang="5400000" scaled="1"/>
                </a:gradFill>
                <a:effectLst/>
                <a:uLnTx/>
                <a:uFillTx/>
                <a:latin typeface="Impact"/>
                <a:ea typeface="+mn-ea"/>
                <a:cs typeface="+mn-cs"/>
              </a:rPr>
              <a:t>Stealth Strategy</a:t>
            </a:r>
          </a:p>
        </p:txBody>
      </p:sp>
      <p:pic>
        <p:nvPicPr>
          <p:cNvPr id="3643396" name="Picture 4" descr="C:\Documents and Settings\Owner\My Documents\Educational Illustrations\BQL76819_vl.jpg"/>
          <p:cNvPicPr>
            <a:picLocks noChangeAspect="1" noChangeArrowheads="1"/>
          </p:cNvPicPr>
          <p:nvPr/>
        </p:nvPicPr>
        <p:blipFill>
          <a:blip r:embed="rId4" cstate="print"/>
          <a:srcRect/>
          <a:stretch>
            <a:fillRect/>
          </a:stretch>
        </p:blipFill>
        <p:spPr bwMode="auto">
          <a:xfrm>
            <a:off x="0" y="-1371600"/>
            <a:ext cx="12192000" cy="96774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title"/>
          </p:nvPr>
        </p:nvSpPr>
        <p:spPr>
          <a:xfrm>
            <a:off x="2667000" y="2209800"/>
            <a:ext cx="6781800" cy="4648200"/>
          </a:xfrm>
        </p:spPr>
        <p:txBody>
          <a:bodyPr/>
          <a:lstStyle/>
          <a:p>
            <a:r>
              <a:rPr lang="en-US" sz="5400" b="1">
                <a:solidFill>
                  <a:srgbClr val="990033"/>
                </a:solidFill>
                <a:effectLst>
                  <a:outerShdw blurRad="38100" dist="38100" dir="2700000" algn="tl">
                    <a:srgbClr val="C0C0C0"/>
                  </a:outerShdw>
                </a:effectLst>
              </a:rPr>
              <a:t>Sinon’s Story…</a:t>
            </a:r>
            <a:br>
              <a:rPr lang="en-US" b="1">
                <a:effectLst>
                  <a:outerShdw blurRad="38100" dist="38100" dir="2700000" algn="tl">
                    <a:srgbClr val="C0C0C0"/>
                  </a:outerShdw>
                </a:effectLst>
              </a:rPr>
            </a:br>
            <a:br>
              <a:rPr lang="en-US" sz="2400" b="1">
                <a:effectLst>
                  <a:outerShdw blurRad="38100" dist="38100" dir="2700000" algn="tl">
                    <a:srgbClr val="C0C0C0"/>
                  </a:outerShdw>
                </a:effectLst>
              </a:rPr>
            </a:br>
            <a:r>
              <a:rPr lang="en-US">
                <a:solidFill>
                  <a:srgbClr val="FFFFFF"/>
                </a:solidFill>
                <a:effectLst>
                  <a:outerShdw blurRad="38100" dist="38100" dir="2700000" algn="tl">
                    <a:srgbClr val="C0C0C0"/>
                  </a:outerShdw>
                </a:effectLst>
              </a:rPr>
              <a:t>Construction Actually A Holy Offering To Benefit The Greeks &amp; The Horse Built Huge So As Not To Be Brought Within The City Gates Benefiting The Trojans Instead.</a:t>
            </a:r>
            <a:br>
              <a:rPr lang="en-US"/>
            </a:br>
            <a:br>
              <a:rPr lang="en-US"/>
            </a:b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100000"/>
                                  </p:iterate>
                                  <p:childTnLst>
                                    <p:set>
                                      <p:cBhvr>
                                        <p:cTn id="6" dur="1" fill="hold">
                                          <p:stCondLst>
                                            <p:cond delay="0"/>
                                          </p:stCondLst>
                                        </p:cTn>
                                        <p:tgtEl>
                                          <p:spTgt spid="694274"/>
                                        </p:tgtEl>
                                        <p:attrNameLst>
                                          <p:attrName>style.visibility</p:attrName>
                                        </p:attrNameLst>
                                      </p:cBhvr>
                                      <p:to>
                                        <p:strVal val="visible"/>
                                      </p:to>
                                    </p:set>
                                    <p:anim calcmode="lin" valueType="num">
                                      <p:cBhvr additive="base">
                                        <p:cTn id="7" dur="75" fill="hold"/>
                                        <p:tgtEl>
                                          <p:spTgt spid="694274"/>
                                        </p:tgtEl>
                                        <p:attrNameLst>
                                          <p:attrName>ppt_x</p:attrName>
                                        </p:attrNameLst>
                                      </p:cBhvr>
                                      <p:tavLst>
                                        <p:tav tm="0">
                                          <p:val>
                                            <p:strVal val="#ppt_x"/>
                                          </p:val>
                                        </p:tav>
                                        <p:tav tm="100000">
                                          <p:val>
                                            <p:strVal val="#ppt_x"/>
                                          </p:val>
                                        </p:tav>
                                      </p:tavLst>
                                    </p:anim>
                                    <p:anim calcmode="lin" valueType="num">
                                      <p:cBhvr additive="base">
                                        <p:cTn id="8" dur="75" fill="hold"/>
                                        <p:tgtEl>
                                          <p:spTgt spid="69427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274"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a:xfrm>
            <a:off x="1524000" y="990600"/>
            <a:ext cx="8915400" cy="5867400"/>
          </a:xfrm>
        </p:spPr>
        <p:txBody>
          <a:bodyPr/>
          <a:lstStyle/>
          <a:p>
            <a:r>
              <a:rPr lang="en-US" sz="6000" b="1">
                <a:solidFill>
                  <a:srgbClr val="990033"/>
                </a:solidFill>
                <a:effectLst>
                  <a:outerShdw blurRad="38100" dist="38100" dir="2700000" algn="tl">
                    <a:srgbClr val="C0C0C0"/>
                  </a:outerShdw>
                </a:effectLst>
              </a:rPr>
              <a:t>The Trojan Response:</a:t>
            </a:r>
            <a:br>
              <a:rPr lang="en-US" sz="6000" b="1">
                <a:effectLst>
                  <a:outerShdw blurRad="38100" dist="38100" dir="2700000" algn="tl">
                    <a:srgbClr val="C0C0C0"/>
                  </a:outerShdw>
                </a:effectLst>
              </a:rPr>
            </a:br>
            <a:br>
              <a:rPr lang="en-US" sz="2000"/>
            </a:br>
            <a:r>
              <a:rPr lang="en-US" sz="5400">
                <a:effectLst>
                  <a:outerShdw blurRad="38100" dist="38100" dir="2700000" algn="tl">
                    <a:srgbClr val="C0C0C0"/>
                  </a:outerShdw>
                </a:effectLst>
              </a:rPr>
              <a:t>They put wheels under it and break down a wall and,  using ropes,  haul the trophy inside the city,  to the temple of the goddess it was dedicated.</a:t>
            </a:r>
            <a:br>
              <a:rPr lang="en-US" sz="5400">
                <a:effectLst>
                  <a:outerShdw blurRad="38100" dist="38100" dir="2700000" algn="tl">
                    <a:srgbClr val="C0C0C0"/>
                  </a:outerShdw>
                </a:effectLst>
              </a:rPr>
            </a:br>
            <a:r>
              <a:rPr lang="en-US"/>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lt">
                                    <p:tmPct val="100000"/>
                                  </p:iterate>
                                  <p:childTnLst>
                                    <p:set>
                                      <p:cBhvr>
                                        <p:cTn id="6" dur="1" fill="hold">
                                          <p:stCondLst>
                                            <p:cond delay="0"/>
                                          </p:stCondLst>
                                        </p:cTn>
                                        <p:tgtEl>
                                          <p:spTgt spid="650242"/>
                                        </p:tgtEl>
                                        <p:attrNameLst>
                                          <p:attrName>style.visibility</p:attrName>
                                        </p:attrNameLst>
                                      </p:cBhvr>
                                      <p:to>
                                        <p:strVal val="visible"/>
                                      </p:to>
                                    </p:set>
                                    <p:anim calcmode="lin" valueType="num">
                                      <p:cBhvr additive="base">
                                        <p:cTn id="7" dur="75" fill="hold"/>
                                        <p:tgtEl>
                                          <p:spTgt spid="650242"/>
                                        </p:tgtEl>
                                        <p:attrNameLst>
                                          <p:attrName>ppt_x</p:attrName>
                                        </p:attrNameLst>
                                      </p:cBhvr>
                                      <p:tavLst>
                                        <p:tav tm="0">
                                          <p:val>
                                            <p:strVal val="#ppt_x"/>
                                          </p:val>
                                        </p:tav>
                                        <p:tav tm="100000">
                                          <p:val>
                                            <p:strVal val="#ppt_x"/>
                                          </p:val>
                                        </p:tav>
                                      </p:tavLst>
                                    </p:anim>
                                    <p:anim calcmode="lin" valueType="num">
                                      <p:cBhvr additive="base">
                                        <p:cTn id="8" dur="75" fill="hold"/>
                                        <p:tgtEl>
                                          <p:spTgt spid="6502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242"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81346" name="Rectangle 2"/>
          <p:cNvSpPr>
            <a:spLocks noGrp="1" noChangeArrowheads="1"/>
          </p:cNvSpPr>
          <p:nvPr>
            <p:ph type="title"/>
          </p:nvPr>
        </p:nvSpPr>
        <p:spPr>
          <a:xfrm>
            <a:off x="1524000" y="990600"/>
            <a:ext cx="8915400" cy="5867400"/>
          </a:xfrm>
        </p:spPr>
        <p:txBody>
          <a:bodyPr/>
          <a:lstStyle/>
          <a:p>
            <a:r>
              <a:rPr lang="en-US" sz="5400">
                <a:solidFill>
                  <a:srgbClr val="990033"/>
                </a:solidFill>
                <a:effectLst>
                  <a:outerShdw blurRad="38100" dist="38100" dir="2700000" algn="tl">
                    <a:srgbClr val="C0C0C0"/>
                  </a:outerShdw>
                </a:effectLst>
              </a:rPr>
              <a:t>Classical Romans Trace Their Mythical Founding &amp; Ancestry To The Trojan Prince Aeneas!</a:t>
            </a:r>
            <a:br>
              <a:rPr lang="en-US" sz="5400">
                <a:effectLst>
                  <a:outerShdw blurRad="38100" dist="38100" dir="2700000" algn="tl">
                    <a:srgbClr val="C0C0C0"/>
                  </a:outerShdw>
                </a:effectLst>
              </a:rPr>
            </a:br>
            <a:r>
              <a:rPr lang="en-US"/>
              <a:t>   </a:t>
            </a:r>
          </a:p>
        </p:txBody>
      </p:sp>
      <p:pic>
        <p:nvPicPr>
          <p:cNvPr id="3" name="Picture 2" descr="REMUS_ET_ROMULUS_page1_750.jpg"/>
          <p:cNvPicPr>
            <a:picLocks noChangeAspect="1"/>
          </p:cNvPicPr>
          <p:nvPr/>
        </p:nvPicPr>
        <p:blipFill>
          <a:blip r:embed="rId4" cstate="print"/>
          <a:stretch>
            <a:fillRect/>
          </a:stretch>
        </p:blipFill>
        <p:spPr>
          <a:xfrm>
            <a:off x="1676400" y="152400"/>
            <a:ext cx="2057400" cy="2057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iterate type="wd">
                                    <p:tmPct val="100000"/>
                                  </p:iterate>
                                  <p:childTnLst>
                                    <p:set>
                                      <p:cBhvr>
                                        <p:cTn id="6" dur="1" fill="hold">
                                          <p:stCondLst>
                                            <p:cond delay="0"/>
                                          </p:stCondLst>
                                        </p:cTn>
                                        <p:tgtEl>
                                          <p:spTgt spid="1081346"/>
                                        </p:tgtEl>
                                        <p:attrNameLst>
                                          <p:attrName>style.visibility</p:attrName>
                                        </p:attrNameLst>
                                      </p:cBhvr>
                                      <p:to>
                                        <p:strVal val="visible"/>
                                      </p:to>
                                    </p:set>
                                    <p:anim calcmode="lin" valueType="num">
                                      <p:cBhvr additive="base">
                                        <p:cTn id="7" dur="300" fill="hold"/>
                                        <p:tgtEl>
                                          <p:spTgt spid="1081346"/>
                                        </p:tgtEl>
                                        <p:attrNameLst>
                                          <p:attrName>ppt_x</p:attrName>
                                        </p:attrNameLst>
                                      </p:cBhvr>
                                      <p:tavLst>
                                        <p:tav tm="0">
                                          <p:val>
                                            <p:strVal val="#ppt_x"/>
                                          </p:val>
                                        </p:tav>
                                        <p:tav tm="100000">
                                          <p:val>
                                            <p:strVal val="#ppt_x"/>
                                          </p:val>
                                        </p:tav>
                                      </p:tavLst>
                                    </p:anim>
                                    <p:anim calcmode="lin" valueType="num">
                                      <p:cBhvr additive="base">
                                        <p:cTn id="8" dur="300" fill="hold"/>
                                        <p:tgtEl>
                                          <p:spTgt spid="10813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1346"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63426"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endParaRPr lang="en-US" b="1">
              <a:solidFill>
                <a:srgbClr val="FF5050"/>
              </a:solidFill>
              <a:effectLst>
                <a:outerShdw blurRad="38100" dist="38100" dir="2700000" algn="tl">
                  <a:srgbClr val="000000"/>
                </a:outerShdw>
              </a:effectLst>
              <a:latin typeface="American Uncial" pitchFamily="66" charset="0"/>
            </a:endParaRPr>
          </a:p>
        </p:txBody>
      </p:sp>
      <p:sp>
        <p:nvSpPr>
          <p:cNvPr id="2663427" name="Rectangle 3" descr="Cork"/>
          <p:cNvSpPr>
            <a:spLocks noGrp="1" noChangeArrowheads="1"/>
          </p:cNvSpPr>
          <p:nvPr>
            <p:ph type="body" idx="1"/>
          </p:nvPr>
        </p:nvSpPr>
        <p:spPr>
          <a:xfrm>
            <a:off x="2438400" y="1752600"/>
            <a:ext cx="7239000" cy="4267200"/>
          </a:xfrm>
          <a:blipFill dpi="0" rotWithShape="0">
            <a:blip r:embed="rId5" cstate="print"/>
            <a:srcRect/>
            <a:tile tx="0" ty="0" sx="100000" sy="100000" flip="none" algn="tl"/>
          </a:blipFill>
        </p:spPr>
        <p:txBody>
          <a:bodyPr/>
          <a:lstStyle/>
          <a:p>
            <a:pPr>
              <a:buClr>
                <a:srgbClr val="990033"/>
              </a:buClr>
              <a:buFont typeface="Wingdings" pitchFamily="2" charset="2"/>
              <a:buNone/>
            </a:pPr>
            <a:r>
              <a:rPr lang="en-US" sz="800" b="1">
                <a:solidFill>
                  <a:srgbClr val="990033"/>
                </a:solidFill>
                <a:effectLst>
                  <a:outerShdw blurRad="38100" dist="38100" dir="2700000" algn="tl">
                    <a:srgbClr val="000000"/>
                  </a:outerShdw>
                </a:effectLst>
              </a:rPr>
              <a:t> </a:t>
            </a:r>
            <a:r>
              <a:rPr lang="en-US" sz="3600" u="sng">
                <a:solidFill>
                  <a:srgbClr val="990033"/>
                </a:solidFill>
                <a:effectLst>
                  <a:outerShdw blurRad="38100" dist="38100" dir="2700000" algn="tl">
                    <a:srgbClr val="000000"/>
                  </a:outerShdw>
                </a:effectLst>
              </a:rPr>
              <a:t>Line 927 Of Aeschylus’ Agamemnon:</a:t>
            </a:r>
          </a:p>
          <a:p>
            <a:pPr>
              <a:buClr>
                <a:srgbClr val="990033"/>
              </a:buClr>
              <a:buFont typeface="Wingdings" pitchFamily="2" charset="2"/>
              <a:buNone/>
            </a:pPr>
            <a:endParaRPr lang="en-US" sz="2400" u="sng">
              <a:solidFill>
                <a:srgbClr val="990033"/>
              </a:solidFill>
              <a:effectLst>
                <a:outerShdw blurRad="38100" dist="38100" dir="2700000" algn="tl">
                  <a:srgbClr val="000000"/>
                </a:outerShdw>
              </a:effectLst>
            </a:endParaRPr>
          </a:p>
          <a:p>
            <a:pPr>
              <a:buClr>
                <a:srgbClr val="990033"/>
              </a:buClr>
              <a:buFont typeface="Wingdings" pitchFamily="2" charset="2"/>
              <a:buChar char="v"/>
            </a:pPr>
            <a:r>
              <a:rPr lang="en-US" sz="5400" b="1">
                <a:solidFill>
                  <a:srgbClr val="990033"/>
                </a:solidFill>
                <a:effectLst>
                  <a:outerShdw blurRad="38100" dist="38100" dir="2700000" algn="tl">
                    <a:srgbClr val="000000"/>
                  </a:outerShdw>
                </a:effectLst>
              </a:rPr>
              <a:t> “And not to think wrongly is the greatest gift of God.”</a:t>
            </a:r>
            <a:endParaRPr lang="en-US" sz="1400" b="1">
              <a:solidFill>
                <a:srgbClr val="990033"/>
              </a:solidFill>
              <a:effectLst>
                <a:outerShdw blurRad="38100" dist="38100" dir="2700000" algn="tl">
                  <a:srgbClr val="000000"/>
                </a:outerShdw>
              </a:effectLst>
            </a:endParaRPr>
          </a:p>
          <a:p>
            <a:pPr>
              <a:buClr>
                <a:srgbClr val="990033"/>
              </a:buClr>
              <a:buFont typeface="Wingdings" pitchFamily="2" charset="2"/>
              <a:buNone/>
            </a:pPr>
            <a:endParaRPr lang="en-US" sz="2400" b="1">
              <a:solidFill>
                <a:srgbClr val="000000"/>
              </a:solidFill>
              <a:effectLst>
                <a:outerShdw blurRad="38100" dist="38100" dir="2700000" algn="tl">
                  <a:srgbClr val="FFFFFF"/>
                </a:outerShdw>
              </a:effectLst>
            </a:endParaRPr>
          </a:p>
          <a:p>
            <a:pPr>
              <a:buClr>
                <a:srgbClr val="990033"/>
              </a:buClr>
              <a:buFont typeface="Wingdings" pitchFamily="2" charset="2"/>
              <a:buNone/>
            </a:pPr>
            <a:endParaRPr lang="en-US" sz="2400" b="1">
              <a:solidFill>
                <a:srgbClr val="000000"/>
              </a:solidFill>
              <a:effectLst>
                <a:outerShdw blurRad="38100" dist="38100" dir="2700000" algn="tl">
                  <a:srgbClr val="FFFFFF"/>
                </a:outerShdw>
              </a:effectLst>
            </a:endParaRPr>
          </a:p>
          <a:p>
            <a:pPr>
              <a:buClr>
                <a:srgbClr val="990033"/>
              </a:buClr>
              <a:buFont typeface="Wingdings" pitchFamily="2" charset="2"/>
              <a:buNone/>
            </a:pPr>
            <a:endParaRPr lang="en-US" sz="2400" b="1">
              <a:solidFill>
                <a:srgbClr val="000000"/>
              </a:solidFill>
              <a:effectLst>
                <a:outerShdw blurRad="38100" dist="38100" dir="2700000" algn="tl">
                  <a:srgbClr val="FFFFFF"/>
                </a:outerShdw>
              </a:effectLst>
            </a:endParaRPr>
          </a:p>
          <a:p>
            <a:pPr>
              <a:buClr>
                <a:srgbClr val="990033"/>
              </a:buClr>
              <a:buFont typeface="Wingdings" pitchFamily="2" charset="2"/>
              <a:buNone/>
            </a:pPr>
            <a:endParaRPr lang="en-US" sz="2800"/>
          </a:p>
        </p:txBody>
      </p:sp>
      <p:sp>
        <p:nvSpPr>
          <p:cNvPr id="2663428" name="WordArt 4"/>
          <p:cNvSpPr>
            <a:spLocks noChangeArrowheads="1" noChangeShapeType="1" noTextEdit="1"/>
          </p:cNvSpPr>
          <p:nvPr/>
        </p:nvSpPr>
        <p:spPr bwMode="auto">
          <a:xfrm>
            <a:off x="2133600" y="228600"/>
            <a:ext cx="8305800" cy="685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The Importance Of Thinking Rightly</a:t>
            </a:r>
          </a:p>
        </p:txBody>
      </p:sp>
      <p:pic>
        <p:nvPicPr>
          <p:cNvPr id="5" name="Picture 4" descr="014915-2.jpg"/>
          <p:cNvPicPr>
            <a:picLocks noChangeAspect="1"/>
          </p:cNvPicPr>
          <p:nvPr/>
        </p:nvPicPr>
        <p:blipFill>
          <a:blip r:embed="rId6" cstate="print"/>
          <a:stretch>
            <a:fillRect/>
          </a:stretch>
        </p:blipFill>
        <p:spPr>
          <a:xfrm>
            <a:off x="8204433" y="4665327"/>
            <a:ext cx="1472967" cy="1360415"/>
          </a:xfrm>
          <a:prstGeom prst="rect">
            <a:avLst/>
          </a:prstGeom>
        </p:spPr>
      </p:pic>
      <p:pic>
        <p:nvPicPr>
          <p:cNvPr id="6" name="Picture 5" descr="014915-3.jpg"/>
          <p:cNvPicPr>
            <a:picLocks noChangeAspect="1"/>
          </p:cNvPicPr>
          <p:nvPr/>
        </p:nvPicPr>
        <p:blipFill>
          <a:blip r:embed="rId7" cstate="print"/>
          <a:stretch>
            <a:fillRect/>
          </a:stretch>
        </p:blipFill>
        <p:spPr>
          <a:xfrm>
            <a:off x="6603535" y="4665327"/>
            <a:ext cx="1600898" cy="13604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nodePh="1">
                                  <p:stCondLst>
                                    <p:cond delay="0"/>
                                  </p:stCondLst>
                                  <p:endCondLst>
                                    <p:cond evt="begin" delay="0">
                                      <p:tn val="5"/>
                                    </p:cond>
                                  </p:endCondLst>
                                  <p:iterate type="wd">
                                    <p:tmPct val="100000"/>
                                  </p:iterate>
                                  <p:childTnLst>
                                    <p:set>
                                      <p:cBhvr>
                                        <p:cTn id="6" dur="1" fill="hold">
                                          <p:stCondLst>
                                            <p:cond delay="0"/>
                                          </p:stCondLst>
                                        </p:cTn>
                                        <p:tgtEl>
                                          <p:spTgt spid="2663426">
                                            <p:txEl>
                                              <p:pRg st="0" end="0"/>
                                            </p:txEl>
                                          </p:spTgt>
                                        </p:tgtEl>
                                        <p:attrNameLst>
                                          <p:attrName>style.visibility</p:attrName>
                                        </p:attrNameLst>
                                      </p:cBhvr>
                                      <p:to>
                                        <p:strVal val="visible"/>
                                      </p:to>
                                    </p:set>
                                    <p:anim calcmode="lin" valueType="num">
                                      <p:cBhvr additive="base">
                                        <p:cTn id="7" dur="300" fill="hold"/>
                                        <p:tgtEl>
                                          <p:spTgt spid="266342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6342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2663427">
                                            <p:txEl>
                                              <p:pRg st="0" end="0"/>
                                            </p:txEl>
                                          </p:spTgt>
                                        </p:tgtEl>
                                        <p:attrNameLst>
                                          <p:attrName>style.visibility</p:attrName>
                                        </p:attrNameLst>
                                      </p:cBhvr>
                                      <p:to>
                                        <p:strVal val="visible"/>
                                      </p:to>
                                    </p:set>
                                    <p:anim calcmode="lin" valueType="num">
                                      <p:cBhvr additive="base">
                                        <p:cTn id="13" dur="300" fill="hold"/>
                                        <p:tgtEl>
                                          <p:spTgt spid="2663427">
                                            <p:txEl>
                                              <p:pRg st="0" end="0"/>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266342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iterate type="wd">
                                    <p:tmPct val="100000"/>
                                  </p:iterate>
                                  <p:childTnLst>
                                    <p:set>
                                      <p:cBhvr>
                                        <p:cTn id="18" dur="1" fill="hold">
                                          <p:stCondLst>
                                            <p:cond delay="0"/>
                                          </p:stCondLst>
                                        </p:cTn>
                                        <p:tgtEl>
                                          <p:spTgt spid="2663427">
                                            <p:txEl>
                                              <p:pRg st="2" end="2"/>
                                            </p:txEl>
                                          </p:spTgt>
                                        </p:tgtEl>
                                        <p:attrNameLst>
                                          <p:attrName>style.visibility</p:attrName>
                                        </p:attrNameLst>
                                      </p:cBhvr>
                                      <p:to>
                                        <p:strVal val="visible"/>
                                      </p:to>
                                    </p:set>
                                    <p:anim calcmode="lin" valueType="num">
                                      <p:cBhvr additive="base">
                                        <p:cTn id="19" dur="300" fill="hold"/>
                                        <p:tgtEl>
                                          <p:spTgt spid="2663427">
                                            <p:txEl>
                                              <p:pRg st="2" end="2"/>
                                            </p:txEl>
                                          </p:spTgt>
                                        </p:tgtEl>
                                        <p:attrNameLst>
                                          <p:attrName>ppt_x</p:attrName>
                                        </p:attrNameLst>
                                      </p:cBhvr>
                                      <p:tavLst>
                                        <p:tav tm="0">
                                          <p:val>
                                            <p:strVal val="#ppt_x"/>
                                          </p:val>
                                        </p:tav>
                                        <p:tav tm="100000">
                                          <p:val>
                                            <p:strVal val="#ppt_x"/>
                                          </p:val>
                                        </p:tav>
                                      </p:tavLst>
                                    </p:anim>
                                    <p:anim calcmode="lin" valueType="num">
                                      <p:cBhvr additive="base">
                                        <p:cTn id="20" dur="300" fill="hold"/>
                                        <p:tgtEl>
                                          <p:spTgt spid="2663427">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nodeType="clickEffect">
                                  <p:stCondLst>
                                    <p:cond delay="0"/>
                                  </p:stCondLst>
                                  <p:iterate type="lt">
                                    <p:tmPct val="5000"/>
                                  </p:iterate>
                                  <p:childTnLst>
                                    <p:set>
                                      <p:cBhvr>
                                        <p:cTn id="24" dur="1" fill="hold">
                                          <p:stCondLst>
                                            <p:cond delay="0"/>
                                          </p:stCondLst>
                                        </p:cTn>
                                        <p:tgtEl>
                                          <p:spTgt spid="6"/>
                                        </p:tgtEl>
                                        <p:attrNameLst>
                                          <p:attrName>style.visibility</p:attrName>
                                        </p:attrNameLst>
                                      </p:cBhvr>
                                      <p:to>
                                        <p:strVal val="visible"/>
                                      </p:to>
                                    </p:set>
                                    <p:anim calcmode="lin" valueType="num">
                                      <p:cBhvr>
                                        <p:cTn id="25" dur="1000" fill="hold"/>
                                        <p:tgtEl>
                                          <p:spTgt spid="6"/>
                                        </p:tgtEl>
                                        <p:attrNameLst>
                                          <p:attrName>ppt_w</p:attrName>
                                        </p:attrNameLst>
                                      </p:cBhvr>
                                      <p:tavLst>
                                        <p:tav tm="0">
                                          <p:val>
                                            <p:fltVal val="0"/>
                                          </p:val>
                                        </p:tav>
                                        <p:tav tm="100000">
                                          <p:val>
                                            <p:strVal val="#ppt_w"/>
                                          </p:val>
                                        </p:tav>
                                      </p:tavLst>
                                    </p:anim>
                                    <p:anim calcmode="lin" valueType="num">
                                      <p:cBhvr>
                                        <p:cTn id="26" dur="1000" fill="hold"/>
                                        <p:tgtEl>
                                          <p:spTgt spid="6"/>
                                        </p:tgtEl>
                                        <p:attrNameLst>
                                          <p:attrName>ppt_h</p:attrName>
                                        </p:attrNameLst>
                                      </p:cBhvr>
                                      <p:tavLst>
                                        <p:tav tm="0">
                                          <p:val>
                                            <p:fltVal val="0"/>
                                          </p:val>
                                        </p:tav>
                                        <p:tav tm="100000">
                                          <p:val>
                                            <p:strVal val="#ppt_h"/>
                                          </p:val>
                                        </p:tav>
                                      </p:tavLst>
                                    </p:anim>
                                    <p:anim calcmode="lin" valueType="num">
                                      <p:cBhvr>
                                        <p:cTn id="27" dur="1000" fill="hold"/>
                                        <p:tgtEl>
                                          <p:spTgt spid="6"/>
                                        </p:tgtEl>
                                        <p:attrNameLst>
                                          <p:attrName>style.rotation</p:attrName>
                                        </p:attrNameLst>
                                      </p:cBhvr>
                                      <p:tavLst>
                                        <p:tav tm="0">
                                          <p:val>
                                            <p:fltVal val="90"/>
                                          </p:val>
                                        </p:tav>
                                        <p:tav tm="100000">
                                          <p:val>
                                            <p:fltVal val="0"/>
                                          </p:val>
                                        </p:tav>
                                      </p:tavLst>
                                    </p:anim>
                                    <p:animEffect transition="in" filter="fade">
                                      <p:cBhvr>
                                        <p:cTn id="28" dur="10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iterate type="lt">
                                    <p:tmPct val="5000"/>
                                  </p:iterate>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fltVal val="0"/>
                                          </p:val>
                                        </p:tav>
                                        <p:tav tm="100000">
                                          <p:val>
                                            <p:strVal val="#ppt_w"/>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style.rotation</p:attrName>
                                        </p:attrNameLst>
                                      </p:cBhvr>
                                      <p:tavLst>
                                        <p:tav tm="0">
                                          <p:val>
                                            <p:fltVal val="90"/>
                                          </p:val>
                                        </p:tav>
                                        <p:tav tm="100000">
                                          <p:val>
                                            <p:fltVal val="0"/>
                                          </p:val>
                                        </p:tav>
                                      </p:tavLst>
                                    </p:anim>
                                    <p:animEffect transition="in" filter="fade">
                                      <p:cBhvr>
                                        <p:cTn id="3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426" grpId="0" build="p" autoUpdateAnimBg="0"/>
      <p:bldP spid="2663427"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ro_of_Sparta_by_EyeS_L.jpg"/>
          <p:cNvPicPr>
            <a:picLocks noChangeAspect="1"/>
          </p:cNvPicPr>
          <p:nvPr/>
        </p:nvPicPr>
        <p:blipFill>
          <a:blip r:embed="rId2" cstate="print"/>
          <a:stretch>
            <a:fillRect/>
          </a:stretch>
        </p:blipFill>
        <p:spPr>
          <a:xfrm>
            <a:off x="0" y="-152400"/>
            <a:ext cx="12192000" cy="70104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924098" name="Rectangle 2"/>
          <p:cNvSpPr>
            <a:spLocks noGrp="1" noChangeArrowheads="1"/>
          </p:cNvSpPr>
          <p:nvPr>
            <p:ph type="title"/>
          </p:nvPr>
        </p:nvSpPr>
        <p:spPr/>
        <p:txBody>
          <a:bodyPr/>
          <a:lstStyle/>
          <a:p>
            <a:endParaRPr lang="en-US"/>
          </a:p>
        </p:txBody>
      </p:sp>
      <p:pic>
        <p:nvPicPr>
          <p:cNvPr id="1924099" name="Picture 3" descr="C:\Documents and Settings\Owner\My Documents\Educational Illustrations\myth 3.bmp"/>
          <p:cNvPicPr>
            <a:picLocks noChangeAspect="1" noChangeArrowheads="1"/>
          </p:cNvPicPr>
          <p:nvPr/>
        </p:nvPicPr>
        <p:blipFill>
          <a:blip r:embed="rId4" cstate="print"/>
          <a:srcRect/>
          <a:stretch>
            <a:fillRect/>
          </a:stretch>
        </p:blipFill>
        <p:spPr bwMode="auto">
          <a:xfrm>
            <a:off x="0" y="0"/>
            <a:ext cx="12192000" cy="6858000"/>
          </a:xfrm>
          <a:prstGeom prst="rect">
            <a:avLst/>
          </a:prstGeom>
          <a:noFill/>
        </p:spPr>
      </p:pic>
      <p:pic>
        <p:nvPicPr>
          <p:cNvPr id="1924100" name="Picture 4" descr="C:\Documents and Settings\Owner\My Documents\Educational Illustrations\myth 2.bmp"/>
          <p:cNvPicPr>
            <a:picLocks noChangeAspect="1" noChangeArrowheads="1"/>
          </p:cNvPicPr>
          <p:nvPr/>
        </p:nvPicPr>
        <p:blipFill>
          <a:blip r:embed="rId5" cstate="print"/>
          <a:srcRect/>
          <a:stretch>
            <a:fillRect/>
          </a:stretch>
        </p:blipFill>
        <p:spPr bwMode="auto">
          <a:xfrm>
            <a:off x="-1" y="0"/>
            <a:ext cx="12191999" cy="6858000"/>
          </a:xfrm>
          <a:prstGeom prst="rect">
            <a:avLst/>
          </a:prstGeom>
          <a:noFill/>
        </p:spPr>
      </p:pic>
      <p:sp>
        <p:nvSpPr>
          <p:cNvPr id="1924101" name="WordArt 5"/>
          <p:cNvSpPr>
            <a:spLocks noChangeArrowheads="1" noChangeShapeType="1" noTextEdit="1"/>
          </p:cNvSpPr>
          <p:nvPr/>
        </p:nvSpPr>
        <p:spPr bwMode="auto">
          <a:xfrm>
            <a:off x="2843869" y="3154261"/>
            <a:ext cx="5880681" cy="1862356"/>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The Golden Mean!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924099"/>
                                        </p:tgtEl>
                                        <p:attrNameLst>
                                          <p:attrName>style.visibility</p:attrName>
                                        </p:attrNameLst>
                                      </p:cBhvr>
                                      <p:to>
                                        <p:strVal val="visible"/>
                                      </p:to>
                                    </p:set>
                                    <p:anim calcmode="lin" valueType="num">
                                      <p:cBhvr>
                                        <p:cTn id="7" dur="1000" fill="hold"/>
                                        <p:tgtEl>
                                          <p:spTgt spid="1924099"/>
                                        </p:tgtEl>
                                        <p:attrNameLst>
                                          <p:attrName>ppt_w</p:attrName>
                                        </p:attrNameLst>
                                      </p:cBhvr>
                                      <p:tavLst>
                                        <p:tav tm="0">
                                          <p:val>
                                            <p:fltVal val="0"/>
                                          </p:val>
                                        </p:tav>
                                        <p:tav tm="100000">
                                          <p:val>
                                            <p:strVal val="#ppt_w"/>
                                          </p:val>
                                        </p:tav>
                                      </p:tavLst>
                                    </p:anim>
                                    <p:anim calcmode="lin" valueType="num">
                                      <p:cBhvr>
                                        <p:cTn id="8" dur="1000" fill="hold"/>
                                        <p:tgtEl>
                                          <p:spTgt spid="1924099"/>
                                        </p:tgtEl>
                                        <p:attrNameLst>
                                          <p:attrName>ppt_h</p:attrName>
                                        </p:attrNameLst>
                                      </p:cBhvr>
                                      <p:tavLst>
                                        <p:tav tm="0">
                                          <p:val>
                                            <p:fltVal val="0"/>
                                          </p:val>
                                        </p:tav>
                                        <p:tav tm="100000">
                                          <p:val>
                                            <p:strVal val="#ppt_h"/>
                                          </p:val>
                                        </p:tav>
                                      </p:tavLst>
                                    </p:anim>
                                    <p:anim calcmode="lin" valueType="num">
                                      <p:cBhvr>
                                        <p:cTn id="9" dur="1000" fill="hold"/>
                                        <p:tgtEl>
                                          <p:spTgt spid="19240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9240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9" presetClass="entr" presetSubtype="10" fill="hold" nodeType="clickEffect">
                                  <p:stCondLst>
                                    <p:cond delay="0"/>
                                  </p:stCondLst>
                                  <p:childTnLst>
                                    <p:set>
                                      <p:cBhvr>
                                        <p:cTn id="14" dur="1" fill="hold">
                                          <p:stCondLst>
                                            <p:cond delay="0"/>
                                          </p:stCondLst>
                                        </p:cTn>
                                        <p:tgtEl>
                                          <p:spTgt spid="1924100"/>
                                        </p:tgtEl>
                                        <p:attrNameLst>
                                          <p:attrName>style.visibility</p:attrName>
                                        </p:attrNameLst>
                                      </p:cBhvr>
                                      <p:to>
                                        <p:strVal val="visible"/>
                                      </p:to>
                                    </p:set>
                                    <p:anim calcmode="lin" valueType="num">
                                      <p:cBhvr>
                                        <p:cTn id="15" dur="5000" fill="hold"/>
                                        <p:tgtEl>
                                          <p:spTgt spid="1924100"/>
                                        </p:tgtEl>
                                        <p:attrNameLst>
                                          <p:attrName>ppt_w</p:attrName>
                                        </p:attrNameLst>
                                      </p:cBhvr>
                                      <p:tavLst>
                                        <p:tav tm="0" fmla="#ppt_w*sin(2.5*pi*$)">
                                          <p:val>
                                            <p:fltVal val="0"/>
                                          </p:val>
                                        </p:tav>
                                        <p:tav tm="100000">
                                          <p:val>
                                            <p:fltVal val="1"/>
                                          </p:val>
                                        </p:tav>
                                      </p:tavLst>
                                    </p:anim>
                                    <p:anim calcmode="lin" valueType="num">
                                      <p:cBhvr>
                                        <p:cTn id="16" dur="5000" fill="hold"/>
                                        <p:tgtEl>
                                          <p:spTgt spid="1924100"/>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19" presetClass="entr" presetSubtype="10" fill="hold" grpId="0" nodeType="clickEffect">
                                  <p:stCondLst>
                                    <p:cond delay="0"/>
                                  </p:stCondLst>
                                  <p:childTnLst>
                                    <p:set>
                                      <p:cBhvr>
                                        <p:cTn id="20" dur="1" fill="hold">
                                          <p:stCondLst>
                                            <p:cond delay="0"/>
                                          </p:stCondLst>
                                        </p:cTn>
                                        <p:tgtEl>
                                          <p:spTgt spid="1924101"/>
                                        </p:tgtEl>
                                        <p:attrNameLst>
                                          <p:attrName>style.visibility</p:attrName>
                                        </p:attrNameLst>
                                      </p:cBhvr>
                                      <p:to>
                                        <p:strVal val="visible"/>
                                      </p:to>
                                    </p:set>
                                    <p:anim calcmode="lin" valueType="num">
                                      <p:cBhvr>
                                        <p:cTn id="21" dur="5000" fill="hold"/>
                                        <p:tgtEl>
                                          <p:spTgt spid="1924101"/>
                                        </p:tgtEl>
                                        <p:attrNameLst>
                                          <p:attrName>ppt_w</p:attrName>
                                        </p:attrNameLst>
                                      </p:cBhvr>
                                      <p:tavLst>
                                        <p:tav tm="0" fmla="#ppt_w*sin(2.5*pi*$)">
                                          <p:val>
                                            <p:fltVal val="0"/>
                                          </p:val>
                                        </p:tav>
                                        <p:tav tm="100000">
                                          <p:val>
                                            <p:fltVal val="1"/>
                                          </p:val>
                                        </p:tav>
                                      </p:tavLst>
                                    </p:anim>
                                    <p:anim calcmode="lin" valueType="num">
                                      <p:cBhvr>
                                        <p:cTn id="22" dur="5000" fill="hold"/>
                                        <p:tgtEl>
                                          <p:spTgt spid="192410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4101"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32098"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200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a:solidFill>
                  <a:srgbClr val="FFFF00"/>
                </a:solidFill>
                <a:effectLst>
                  <a:outerShdw blurRad="38100" dist="38100" dir="2700000" algn="tl">
                    <a:srgbClr val="000000"/>
                  </a:outerShdw>
                </a:effectLst>
                <a:latin typeface="Old English Text MT" pitchFamily="66" charset="0"/>
              </a:rPr>
              <a:t>  “The attempt to assimilate differing or opposite doctrines and practices,  especially between philosophical and religious systems,  resulting in a new system altogether in which the fundamental structure &amp; tenets of each have been changed.   Syncretism of the gospel occurs when its essential character is confused with elements from the culture.”</a:t>
            </a:r>
            <a:endParaRPr lang="en-US"/>
          </a:p>
        </p:txBody>
      </p:sp>
      <p:sp>
        <p:nvSpPr>
          <p:cNvPr id="3332099" name="WordArt 3"/>
          <p:cNvSpPr>
            <a:spLocks noChangeArrowheads="1" noChangeShapeType="1" noTextEdit="1"/>
          </p:cNvSpPr>
          <p:nvPr/>
        </p:nvSpPr>
        <p:spPr bwMode="auto">
          <a:xfrm>
            <a:off x="2209800" y="228600"/>
            <a:ext cx="7620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SYNCRETISM</a:t>
            </a:r>
          </a:p>
        </p:txBody>
      </p:sp>
      <p:sp>
        <p:nvSpPr>
          <p:cNvPr id="333210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32099"/>
                                        </p:tgtEl>
                                        <p:attrNameLst>
                                          <p:attrName>style.visibility</p:attrName>
                                        </p:attrNameLst>
                                      </p:cBhvr>
                                      <p:to>
                                        <p:strVal val="visible"/>
                                      </p:to>
                                    </p:set>
                                    <p:anim calcmode="lin" valueType="num">
                                      <p:cBhvr>
                                        <p:cTn id="7" dur="5000" fill="hold"/>
                                        <p:tgtEl>
                                          <p:spTgt spid="3332099"/>
                                        </p:tgtEl>
                                        <p:attrNameLst>
                                          <p:attrName>ppt_w</p:attrName>
                                        </p:attrNameLst>
                                      </p:cBhvr>
                                      <p:tavLst>
                                        <p:tav tm="0" fmla="#ppt_w*sin(2.5*pi*$)">
                                          <p:val>
                                            <p:fltVal val="0"/>
                                          </p:val>
                                        </p:tav>
                                        <p:tav tm="100000">
                                          <p:val>
                                            <p:fltVal val="1"/>
                                          </p:val>
                                        </p:tav>
                                      </p:tavLst>
                                    </p:anim>
                                    <p:anim calcmode="lin" valueType="num">
                                      <p:cBhvr>
                                        <p:cTn id="8" dur="5000" fill="hold"/>
                                        <p:tgtEl>
                                          <p:spTgt spid="333209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32098">
                                            <p:txEl>
                                              <p:pRg st="1" end="1"/>
                                            </p:txEl>
                                          </p:spTgt>
                                        </p:tgtEl>
                                        <p:attrNameLst>
                                          <p:attrName>style.visibility</p:attrName>
                                        </p:attrNameLst>
                                      </p:cBhvr>
                                      <p:to>
                                        <p:strVal val="visible"/>
                                      </p:to>
                                    </p:set>
                                    <p:animEffect transition="in" filter="wipe(left)">
                                      <p:cBhvr>
                                        <p:cTn id="13" dur="500"/>
                                        <p:tgtEl>
                                          <p:spTgt spid="333209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32100"/>
                                        </p:tgtEl>
                                        <p:attrNameLst>
                                          <p:attrName>style.visibility</p:attrName>
                                        </p:attrNameLst>
                                      </p:cBhvr>
                                      <p:to>
                                        <p:strVal val="visible"/>
                                      </p:to>
                                    </p:set>
                                    <p:anim calcmode="lin" valueType="num">
                                      <p:cBhvr>
                                        <p:cTn id="18" dur="500" fill="hold"/>
                                        <p:tgtEl>
                                          <p:spTgt spid="3332100"/>
                                        </p:tgtEl>
                                        <p:attrNameLst>
                                          <p:attrName>ppt_w</p:attrName>
                                        </p:attrNameLst>
                                      </p:cBhvr>
                                      <p:tavLst>
                                        <p:tav tm="0">
                                          <p:val>
                                            <p:fltVal val="0"/>
                                          </p:val>
                                        </p:tav>
                                        <p:tav tm="100000">
                                          <p:val>
                                            <p:strVal val="#ppt_w"/>
                                          </p:val>
                                        </p:tav>
                                      </p:tavLst>
                                    </p:anim>
                                    <p:anim calcmode="lin" valueType="num">
                                      <p:cBhvr>
                                        <p:cTn id="19" dur="500" fill="hold"/>
                                        <p:tgtEl>
                                          <p:spTgt spid="3332100"/>
                                        </p:tgtEl>
                                        <p:attrNameLst>
                                          <p:attrName>ppt_h</p:attrName>
                                        </p:attrNameLst>
                                      </p:cBhvr>
                                      <p:tavLst>
                                        <p:tav tm="0">
                                          <p:val>
                                            <p:fltVal val="0"/>
                                          </p:val>
                                        </p:tav>
                                        <p:tav tm="100000">
                                          <p:val>
                                            <p:strVal val="#ppt_h"/>
                                          </p:val>
                                        </p:tav>
                                      </p:tavLst>
                                    </p:anim>
                                    <p:anim calcmode="lin" valueType="num">
                                      <p:cBhvr>
                                        <p:cTn id="20" dur="500" fill="hold"/>
                                        <p:tgtEl>
                                          <p:spTgt spid="3332100"/>
                                        </p:tgtEl>
                                        <p:attrNameLst>
                                          <p:attrName>ppt_x</p:attrName>
                                        </p:attrNameLst>
                                      </p:cBhvr>
                                      <p:tavLst>
                                        <p:tav tm="0">
                                          <p:val>
                                            <p:fltVal val="0.5"/>
                                          </p:val>
                                        </p:tav>
                                        <p:tav tm="100000">
                                          <p:val>
                                            <p:strVal val="#ppt_x"/>
                                          </p:val>
                                        </p:tav>
                                      </p:tavLst>
                                    </p:anim>
                                    <p:anim calcmode="lin" valueType="num">
                                      <p:cBhvr>
                                        <p:cTn id="21" dur="500" fill="hold"/>
                                        <p:tgtEl>
                                          <p:spTgt spid="333210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2098" grpId="0" build="p" autoUpdateAnimBg="0" rev="1"/>
      <p:bldP spid="3332099" grpId="0" animBg="1"/>
      <p:bldP spid="333210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0" y="990600"/>
            <a:ext cx="12192000" cy="5632311"/>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“Plato gave us platonic love;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  Cynic philosophers gave us cynicism.  What, pray, did the sophists bequeath?  Sophistication.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900" cmpd="sng">
                  <a:solidFill>
                    <a:srgbClr val="00CC99">
                      <a:satMod val="190000"/>
                      <a:alpha val="55000"/>
                    </a:srgbClr>
                  </a:solidFill>
                  <a:prstDash val="solid"/>
                </a:ln>
                <a:solidFill>
                  <a:srgbClr val="00CC99">
                    <a:satMod val="200000"/>
                    <a:tint val="3000"/>
                  </a:srgbClr>
                </a:solidFill>
                <a:effectLst>
                  <a:innerShdw blurRad="101600" dist="76200" dir="5400000">
                    <a:srgbClr val="00CC99">
                      <a:satMod val="190000"/>
                      <a:tint val="100000"/>
                      <a:alpha val="74000"/>
                    </a:srgbClr>
                  </a:innerShdw>
                </a:effectLst>
                <a:uLnTx/>
                <a:uFillTx/>
                <a:latin typeface="Calligrapher" pitchFamily="2" charset="0"/>
                <a:ea typeface="+mn-ea"/>
                <a:cs typeface="+mn-cs"/>
              </a:rPr>
              <a:t>  With sophistication came obfuscation and empty rhetoric.”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70" decel="100000"/>
                                        <p:tgtEl>
                                          <p:spTgt spid="3">
                                            <p:txEl>
                                              <p:pRg st="0" end="0"/>
                                            </p:txEl>
                                          </p:spTgt>
                                        </p:tgtEl>
                                      </p:cBhvr>
                                    </p:animEffect>
                                    <p:animScale>
                                      <p:cBhvr>
                                        <p:cTn id="8" dur="770" decel="100000"/>
                                        <p:tgtEl>
                                          <p:spTgt spid="3">
                                            <p:txEl>
                                              <p:pRg st="0" end="0"/>
                                            </p:txEl>
                                          </p:spTgt>
                                        </p:tgtEl>
                                      </p:cBhvr>
                                      <p:from x="10000" y="10000"/>
                                      <p:to x="200000" y="450000"/>
                                    </p:animScale>
                                    <p:animScale>
                                      <p:cBhvr>
                                        <p:cTn id="9" dur="1230" accel="100000" fill="hold">
                                          <p:stCondLst>
                                            <p:cond delay="770"/>
                                          </p:stCondLst>
                                        </p:cTn>
                                        <p:tgtEl>
                                          <p:spTgt spid="3">
                                            <p:txEl>
                                              <p:pRg st="0" end="0"/>
                                            </p:txEl>
                                          </p:spTgt>
                                        </p:tgtEl>
                                      </p:cBhvr>
                                      <p:from x="200000" y="450000"/>
                                      <p:to x="100000" y="100000"/>
                                    </p:animScale>
                                    <p:set>
                                      <p:cBhvr>
                                        <p:cTn id="10" dur="770" fill="hold"/>
                                        <p:tgtEl>
                                          <p:spTgt spid="3">
                                            <p:txEl>
                                              <p:pRg st="0" end="0"/>
                                            </p:txEl>
                                          </p:spTgt>
                                        </p:tgtEl>
                                        <p:attrNameLst>
                                          <p:attrName>ppt_x</p:attrName>
                                        </p:attrNameLst>
                                      </p:cBhvr>
                                      <p:to>
                                        <p:strVal val="(0.5)"/>
                                      </p:to>
                                    </p:set>
                                    <p:anim from="(0.5)" to="(#ppt_x)" calcmode="lin" valueType="num">
                                      <p:cBhvr>
                                        <p:cTn id="11" dur="1230" accel="100000" fill="hold">
                                          <p:stCondLst>
                                            <p:cond delay="770"/>
                                          </p:stCondLst>
                                        </p:cTn>
                                        <p:tgtEl>
                                          <p:spTgt spid="3">
                                            <p:txEl>
                                              <p:pRg st="0" end="0"/>
                                            </p:txEl>
                                          </p:spTgt>
                                        </p:tgtEl>
                                        <p:attrNameLst>
                                          <p:attrName>ppt_x</p:attrName>
                                        </p:attrNameLst>
                                      </p:cBhvr>
                                    </p:anim>
                                    <p:set>
                                      <p:cBhvr>
                                        <p:cTn id="12" dur="770" fill="hold"/>
                                        <p:tgtEl>
                                          <p:spTgt spid="3">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3">
                                            <p:txEl>
                                              <p:pRg st="0" end="0"/>
                                            </p:txEl>
                                          </p:spTgt>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770" decel="100000"/>
                                        <p:tgtEl>
                                          <p:spTgt spid="3">
                                            <p:txEl>
                                              <p:pRg st="1" end="1"/>
                                            </p:txEl>
                                          </p:spTgt>
                                        </p:tgtEl>
                                      </p:cBhvr>
                                    </p:animEffect>
                                    <p:animScale>
                                      <p:cBhvr>
                                        <p:cTn id="17" dur="770" decel="100000"/>
                                        <p:tgtEl>
                                          <p:spTgt spid="3">
                                            <p:txEl>
                                              <p:pRg st="1" end="1"/>
                                            </p:txEl>
                                          </p:spTgt>
                                        </p:tgtEl>
                                      </p:cBhvr>
                                      <p:from x="10000" y="10000"/>
                                      <p:to x="200000" y="450000"/>
                                    </p:animScale>
                                    <p:animScale>
                                      <p:cBhvr>
                                        <p:cTn id="18" dur="1230" accel="100000" fill="hold">
                                          <p:stCondLst>
                                            <p:cond delay="770"/>
                                          </p:stCondLst>
                                        </p:cTn>
                                        <p:tgtEl>
                                          <p:spTgt spid="3">
                                            <p:txEl>
                                              <p:pRg st="1" end="1"/>
                                            </p:txEl>
                                          </p:spTgt>
                                        </p:tgtEl>
                                      </p:cBhvr>
                                      <p:from x="200000" y="450000"/>
                                      <p:to x="100000" y="100000"/>
                                    </p:animScale>
                                    <p:set>
                                      <p:cBhvr>
                                        <p:cTn id="19" dur="770" fill="hold"/>
                                        <p:tgtEl>
                                          <p:spTgt spid="3">
                                            <p:txEl>
                                              <p:pRg st="1" end="1"/>
                                            </p:txEl>
                                          </p:spTgt>
                                        </p:tgtEl>
                                        <p:attrNameLst>
                                          <p:attrName>ppt_x</p:attrName>
                                        </p:attrNameLst>
                                      </p:cBhvr>
                                      <p:to>
                                        <p:strVal val="(0.5)"/>
                                      </p:to>
                                    </p:set>
                                    <p:anim from="(0.5)" to="(#ppt_x)" calcmode="lin" valueType="num">
                                      <p:cBhvr>
                                        <p:cTn id="20" dur="1230" accel="100000" fill="hold">
                                          <p:stCondLst>
                                            <p:cond delay="770"/>
                                          </p:stCondLst>
                                        </p:cTn>
                                        <p:tgtEl>
                                          <p:spTgt spid="3">
                                            <p:txEl>
                                              <p:pRg st="1" end="1"/>
                                            </p:txEl>
                                          </p:spTgt>
                                        </p:tgtEl>
                                        <p:attrNameLst>
                                          <p:attrName>ppt_x</p:attrName>
                                        </p:attrNameLst>
                                      </p:cBhvr>
                                    </p:anim>
                                    <p:set>
                                      <p:cBhvr>
                                        <p:cTn id="21" dur="770" fill="hold"/>
                                        <p:tgtEl>
                                          <p:spTgt spid="3">
                                            <p:txEl>
                                              <p:pRg st="1" end="1"/>
                                            </p:txEl>
                                          </p:spTgt>
                                        </p:tgtEl>
                                        <p:attrNameLst>
                                          <p:attrName>ppt_y</p:attrName>
                                        </p:attrNameLst>
                                      </p:cBhvr>
                                      <p:to>
                                        <p:strVal val="(#ppt_y+0.4)"/>
                                      </p:to>
                                    </p:set>
                                    <p:anim from="(#ppt_y+0.4)" to="(#ppt_y)" calcmode="lin" valueType="num">
                                      <p:cBhvr>
                                        <p:cTn id="22" dur="1230" accel="100000" fill="hold">
                                          <p:stCondLst>
                                            <p:cond delay="770"/>
                                          </p:stCondLst>
                                        </p:cTn>
                                        <p:tgtEl>
                                          <p:spTgt spid="3">
                                            <p:txEl>
                                              <p:pRg st="1" end="1"/>
                                            </p:txEl>
                                          </p:spTgt>
                                        </p:tgtEl>
                                        <p:attrNameLst>
                                          <p:attrName>ppt_y</p:attrName>
                                        </p:attrNameLst>
                                      </p:cBhvr>
                                    </p:anim>
                                  </p:childTnLst>
                                </p:cTn>
                              </p:par>
                              <p:par>
                                <p:cTn id="23" presetID="51"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770" decel="100000"/>
                                        <p:tgtEl>
                                          <p:spTgt spid="3">
                                            <p:txEl>
                                              <p:pRg st="2" end="2"/>
                                            </p:txEl>
                                          </p:spTgt>
                                        </p:tgtEl>
                                      </p:cBhvr>
                                    </p:animEffect>
                                    <p:animScale>
                                      <p:cBhvr>
                                        <p:cTn id="26" dur="770" decel="100000"/>
                                        <p:tgtEl>
                                          <p:spTgt spid="3">
                                            <p:txEl>
                                              <p:pRg st="2" end="2"/>
                                            </p:txEl>
                                          </p:spTgt>
                                        </p:tgtEl>
                                      </p:cBhvr>
                                      <p:from x="10000" y="10000"/>
                                      <p:to x="200000" y="450000"/>
                                    </p:animScale>
                                    <p:animScale>
                                      <p:cBhvr>
                                        <p:cTn id="27" dur="1230" accel="100000" fill="hold">
                                          <p:stCondLst>
                                            <p:cond delay="770"/>
                                          </p:stCondLst>
                                        </p:cTn>
                                        <p:tgtEl>
                                          <p:spTgt spid="3">
                                            <p:txEl>
                                              <p:pRg st="2" end="2"/>
                                            </p:txEl>
                                          </p:spTgt>
                                        </p:tgtEl>
                                      </p:cBhvr>
                                      <p:from x="200000" y="450000"/>
                                      <p:to x="100000" y="100000"/>
                                    </p:animScale>
                                    <p:set>
                                      <p:cBhvr>
                                        <p:cTn id="28" dur="770" fill="hold"/>
                                        <p:tgtEl>
                                          <p:spTgt spid="3">
                                            <p:txEl>
                                              <p:pRg st="2" end="2"/>
                                            </p:txEl>
                                          </p:spTgt>
                                        </p:tgtEl>
                                        <p:attrNameLst>
                                          <p:attrName>ppt_x</p:attrName>
                                        </p:attrNameLst>
                                      </p:cBhvr>
                                      <p:to>
                                        <p:strVal val="(0.5)"/>
                                      </p:to>
                                    </p:set>
                                    <p:anim from="(0.5)" to="(#ppt_x)" calcmode="lin" valueType="num">
                                      <p:cBhvr>
                                        <p:cTn id="29" dur="1230" accel="100000" fill="hold">
                                          <p:stCondLst>
                                            <p:cond delay="770"/>
                                          </p:stCondLst>
                                        </p:cTn>
                                        <p:tgtEl>
                                          <p:spTgt spid="3">
                                            <p:txEl>
                                              <p:pRg st="2" end="2"/>
                                            </p:txEl>
                                          </p:spTgt>
                                        </p:tgtEl>
                                        <p:attrNameLst>
                                          <p:attrName>ppt_x</p:attrName>
                                        </p:attrNameLst>
                                      </p:cBhvr>
                                    </p:anim>
                                    <p:set>
                                      <p:cBhvr>
                                        <p:cTn id="30" dur="770" fill="hold"/>
                                        <p:tgtEl>
                                          <p:spTgt spid="3">
                                            <p:txEl>
                                              <p:pRg st="2" end="2"/>
                                            </p:txEl>
                                          </p:spTgt>
                                        </p:tgtEl>
                                        <p:attrNameLst>
                                          <p:attrName>ppt_y</p:attrName>
                                        </p:attrNameLst>
                                      </p:cBhvr>
                                      <p:to>
                                        <p:strVal val="(#ppt_y+0.4)"/>
                                      </p:to>
                                    </p:set>
                                    <p:anim from="(#ppt_y+0.4)" to="(#ppt_y)" calcmode="lin" valueType="num">
                                      <p:cBhvr>
                                        <p:cTn id="31" dur="1230" accel="100000" fill="hold">
                                          <p:stCondLst>
                                            <p:cond delay="770"/>
                                          </p:stCondLst>
                                        </p:cTn>
                                        <p:tgtEl>
                                          <p:spTgt spid="3">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4501506" name="Rectangle 1026"/>
          <p:cNvSpPr>
            <a:spLocks noGrp="1" noChangeArrowheads="1"/>
          </p:cNvSpPr>
          <p:nvPr>
            <p:ph type="title"/>
          </p:nvPr>
        </p:nvSpPr>
        <p:spPr>
          <a:xfrm>
            <a:off x="2133600" y="838200"/>
            <a:ext cx="7924800" cy="5181600"/>
          </a:xfrm>
          <a:solidFill>
            <a:srgbClr val="FFFFFF"/>
          </a:solidFill>
        </p:spPr>
        <p:txBody>
          <a:bodyPr/>
          <a:lstStyle/>
          <a:p>
            <a:r>
              <a:rPr lang="en-US" sz="5400" dirty="0">
                <a:latin typeface="Australian Sunrise" pitchFamily="2" charset="0"/>
              </a:rPr>
              <a:t>THE GREATEST OBSTACLE TO DISCOVERY IS NOT</a:t>
            </a:r>
            <a:br>
              <a:rPr lang="en-US" sz="5400" dirty="0">
                <a:latin typeface="Australian Sunrise" pitchFamily="2" charset="0"/>
              </a:rPr>
            </a:br>
            <a:r>
              <a:rPr lang="en-US" sz="5400" dirty="0">
                <a:latin typeface="Australian Sunrise" pitchFamily="2" charset="0"/>
              </a:rPr>
              <a:t>    IGNORANCE – IT IS THE ILLUSION OF KNOWLEDGE!</a:t>
            </a:r>
            <a:r>
              <a:rPr lang="en-US" sz="4800" dirty="0">
                <a:latin typeface="Australian Sunrise" pitchFamily="2" charset="0"/>
              </a:rPr>
              <a:t> </a:t>
            </a:r>
          </a:p>
        </p:txBody>
      </p:sp>
      <p:sp>
        <p:nvSpPr>
          <p:cNvPr id="4501507" name="WordArt 1027"/>
          <p:cNvSpPr>
            <a:spLocks noChangeArrowheads="1" noChangeShapeType="1" noTextEdit="1"/>
          </p:cNvSpPr>
          <p:nvPr/>
        </p:nvSpPr>
        <p:spPr bwMode="auto">
          <a:xfrm>
            <a:off x="4267201" y="6477000"/>
            <a:ext cx="3700463" cy="381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Daniel J. Boorstein</a:t>
            </a:r>
          </a:p>
        </p:txBody>
      </p:sp>
      <p:pic>
        <p:nvPicPr>
          <p:cNvPr id="4" name="Picture 3" descr="diogenes.jpg"/>
          <p:cNvPicPr>
            <a:picLocks noChangeAspect="1"/>
          </p:cNvPicPr>
          <p:nvPr/>
        </p:nvPicPr>
        <p:blipFill>
          <a:blip r:embed="rId3" cstate="print"/>
          <a:stretch>
            <a:fillRect/>
          </a:stretch>
        </p:blipFill>
        <p:spPr>
          <a:xfrm>
            <a:off x="2209800" y="914400"/>
            <a:ext cx="7739543" cy="5029200"/>
          </a:xfrm>
          <a:prstGeom prst="rect">
            <a:avLst/>
          </a:prstGeom>
        </p:spPr>
      </p:pic>
      <p:sp>
        <p:nvSpPr>
          <p:cNvPr id="5" name="Rectangle 4"/>
          <p:cNvSpPr/>
          <p:nvPr/>
        </p:nvSpPr>
        <p:spPr>
          <a:xfrm>
            <a:off x="4409643" y="2967335"/>
            <a:ext cx="3372719"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200" normalizeH="0" baseline="0" noProof="0" dirty="0">
                <a:ln w="29210">
                  <a:solidFill>
                    <a:srgbClr val="FFFFFF">
                      <a:tint val="10000"/>
                    </a:srgbClr>
                  </a:solidFill>
                </a:ln>
                <a:solidFill>
                  <a:srgbClr val="FFFFFF">
                    <a:satMod val="200000"/>
                    <a:alpha val="50000"/>
                  </a:srgbClr>
                </a:solidFill>
                <a:effectLst>
                  <a:innerShdw blurRad="50800" dist="50800" dir="8100000">
                    <a:srgbClr val="7D7D7D">
                      <a:alpha val="73000"/>
                    </a:srgbClr>
                  </a:innerShdw>
                </a:effectLst>
                <a:uLnTx/>
                <a:uFillTx/>
                <a:latin typeface="Calligrapher" pitchFamily="2" charset="0"/>
                <a:ea typeface="+mn-ea"/>
                <a:cs typeface="+mn-cs"/>
              </a:rPr>
              <a:t>DIOGENES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528" fill="hold" grpId="0" nodeType="clickEffect">
                                  <p:stCondLst>
                                    <p:cond delay="0"/>
                                  </p:stCondLst>
                                  <p:iterate type="wd">
                                    <p:tmPct val="100000"/>
                                  </p:iterate>
                                  <p:childTnLst>
                                    <p:set>
                                      <p:cBhvr>
                                        <p:cTn id="6" dur="1" fill="hold">
                                          <p:stCondLst>
                                            <p:cond delay="0"/>
                                          </p:stCondLst>
                                        </p:cTn>
                                        <p:tgtEl>
                                          <p:spTgt spid="4501506"/>
                                        </p:tgtEl>
                                        <p:attrNameLst>
                                          <p:attrName>style.visibility</p:attrName>
                                        </p:attrNameLst>
                                      </p:cBhvr>
                                      <p:to>
                                        <p:strVal val="visible"/>
                                      </p:to>
                                    </p:set>
                                    <p:anim calcmode="lin" valueType="num">
                                      <p:cBhvr>
                                        <p:cTn id="7" dur="300" fill="hold"/>
                                        <p:tgtEl>
                                          <p:spTgt spid="4501506"/>
                                        </p:tgtEl>
                                        <p:attrNameLst>
                                          <p:attrName>ppt_w</p:attrName>
                                        </p:attrNameLst>
                                      </p:cBhvr>
                                      <p:tavLst>
                                        <p:tav tm="0">
                                          <p:val>
                                            <p:fltVal val="0"/>
                                          </p:val>
                                        </p:tav>
                                        <p:tav tm="100000">
                                          <p:val>
                                            <p:strVal val="#ppt_w"/>
                                          </p:val>
                                        </p:tav>
                                      </p:tavLst>
                                    </p:anim>
                                    <p:anim calcmode="lin" valueType="num">
                                      <p:cBhvr>
                                        <p:cTn id="8" dur="300" fill="hold"/>
                                        <p:tgtEl>
                                          <p:spTgt spid="4501506"/>
                                        </p:tgtEl>
                                        <p:attrNameLst>
                                          <p:attrName>ppt_h</p:attrName>
                                        </p:attrNameLst>
                                      </p:cBhvr>
                                      <p:tavLst>
                                        <p:tav tm="0">
                                          <p:val>
                                            <p:fltVal val="0"/>
                                          </p:val>
                                        </p:tav>
                                        <p:tav tm="100000">
                                          <p:val>
                                            <p:strVal val="#ppt_h"/>
                                          </p:val>
                                        </p:tav>
                                      </p:tavLst>
                                    </p:anim>
                                    <p:anim calcmode="lin" valueType="num">
                                      <p:cBhvr>
                                        <p:cTn id="9" dur="300" fill="hold"/>
                                        <p:tgtEl>
                                          <p:spTgt spid="4501506"/>
                                        </p:tgtEl>
                                        <p:attrNameLst>
                                          <p:attrName>ppt_x</p:attrName>
                                        </p:attrNameLst>
                                      </p:cBhvr>
                                      <p:tavLst>
                                        <p:tav tm="0">
                                          <p:val>
                                            <p:fltVal val="0.5"/>
                                          </p:val>
                                        </p:tav>
                                        <p:tav tm="100000">
                                          <p:val>
                                            <p:strVal val="#ppt_x"/>
                                          </p:val>
                                        </p:tav>
                                      </p:tavLst>
                                    </p:anim>
                                    <p:anim calcmode="lin" valueType="num">
                                      <p:cBhvr>
                                        <p:cTn id="10" dur="300" fill="hold"/>
                                        <p:tgtEl>
                                          <p:spTgt spid="4501506"/>
                                        </p:tgtEl>
                                        <p:attrNameLst>
                                          <p:attrName>ppt_y</p:attrName>
                                        </p:attrNameLst>
                                      </p:cBhvr>
                                      <p:tavLst>
                                        <p:tav tm="0">
                                          <p:val>
                                            <p:fltVal val="0.5"/>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4)">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iterate type="lt">
                                    <p:tmPct val="5000"/>
                                  </p:iterate>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1506" grpId="0" animBg="1" autoUpdateAnimBg="0"/>
      <p:bldP spid="5"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rgbClr val="660033"/>
        </a:solidFill>
        <a:effectLst/>
      </p:bgPr>
    </p:bg>
    <p:spTree>
      <p:nvGrpSpPr>
        <p:cNvPr id="1" name=""/>
        <p:cNvGrpSpPr/>
        <p:nvPr/>
      </p:nvGrpSpPr>
      <p:grpSpPr>
        <a:xfrm>
          <a:off x="0" y="0"/>
          <a:ext cx="0" cy="0"/>
          <a:chOff x="0" y="0"/>
          <a:chExt cx="0" cy="0"/>
        </a:xfrm>
      </p:grpSpPr>
      <p:sp>
        <p:nvSpPr>
          <p:cNvPr id="4501506" name="Rectangle 1026"/>
          <p:cNvSpPr>
            <a:spLocks noGrp="1" noChangeArrowheads="1"/>
          </p:cNvSpPr>
          <p:nvPr>
            <p:ph type="title"/>
          </p:nvPr>
        </p:nvSpPr>
        <p:spPr>
          <a:xfrm>
            <a:off x="2133600" y="838200"/>
            <a:ext cx="7924800" cy="5181600"/>
          </a:xfrm>
          <a:solidFill>
            <a:srgbClr val="FFFFFF"/>
          </a:solidFill>
        </p:spPr>
        <p:txBody>
          <a:bodyPr/>
          <a:lstStyle/>
          <a:p>
            <a:r>
              <a:rPr lang="en-US" sz="5400" dirty="0">
                <a:latin typeface="Australian Sunrise" pitchFamily="2" charset="0"/>
              </a:rPr>
              <a:t>THE GREATEST OBSTACLE TO DISCOVERY IS NOT</a:t>
            </a:r>
            <a:br>
              <a:rPr lang="en-US" sz="5400" dirty="0">
                <a:latin typeface="Australian Sunrise" pitchFamily="2" charset="0"/>
              </a:rPr>
            </a:br>
            <a:r>
              <a:rPr lang="en-US" sz="5400" dirty="0">
                <a:latin typeface="Australian Sunrise" pitchFamily="2" charset="0"/>
              </a:rPr>
              <a:t>    IGNORANCE – IT IS THE ILLUSION OF KNOWLEDGE!</a:t>
            </a:r>
            <a:r>
              <a:rPr lang="en-US" sz="4800" dirty="0">
                <a:latin typeface="Australian Sunrise" pitchFamily="2" charset="0"/>
              </a:rPr>
              <a:t> </a:t>
            </a:r>
          </a:p>
        </p:txBody>
      </p:sp>
      <p:pic>
        <p:nvPicPr>
          <p:cNvPr id="4" name="Picture 3" descr="diogenes.jpg"/>
          <p:cNvPicPr>
            <a:picLocks noChangeAspect="1"/>
          </p:cNvPicPr>
          <p:nvPr/>
        </p:nvPicPr>
        <p:blipFill>
          <a:blip r:embed="rId3" cstate="print"/>
          <a:stretch>
            <a:fillRect/>
          </a:stretch>
        </p:blipFill>
        <p:spPr>
          <a:xfrm>
            <a:off x="2209800" y="914400"/>
            <a:ext cx="7764710" cy="5029200"/>
          </a:xfrm>
          <a:prstGeom prst="rect">
            <a:avLst/>
          </a:prstGeom>
        </p:spPr>
      </p:pic>
      <p:sp>
        <p:nvSpPr>
          <p:cNvPr id="6" name="Rectangle 5"/>
          <p:cNvSpPr/>
          <p:nvPr/>
        </p:nvSpPr>
        <p:spPr>
          <a:xfrm>
            <a:off x="3254927" y="2644171"/>
            <a:ext cx="5293455" cy="156966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ligrapher" pitchFamily="2" charset="0"/>
                <a:ea typeface="+mn-ea"/>
                <a:cs typeface="+mn-cs"/>
              </a:rPr>
              <a:t>“Most men are within a finger's breadth of being mad.</a:t>
            </a:r>
            <a:b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b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hlinkClick r:id="rId4" action="ppaction://hlinkfile"/>
              </a:rPr>
              <a:t>Diogenes</a:t>
            </a: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rPr>
              <a:t>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67522"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67523" name="Rectangle 3" descr="Cork"/>
          <p:cNvSpPr>
            <a:spLocks noGrp="1" noChangeArrowheads="1"/>
          </p:cNvSpPr>
          <p:nvPr>
            <p:ph type="body" idx="1"/>
          </p:nvPr>
        </p:nvSpPr>
        <p:spPr>
          <a:xfrm>
            <a:off x="2438400" y="1752600"/>
            <a:ext cx="7239000" cy="4267200"/>
          </a:xfrm>
          <a:blipFill dpi="0" rotWithShape="0">
            <a:blip r:embed="rId5" cstate="print"/>
            <a:srcRect/>
            <a:tile tx="0" ty="0" sx="100000" sy="100000" flip="none" algn="tl"/>
          </a:blipFill>
        </p:spPr>
        <p:txBody>
          <a:bodyPr/>
          <a:lstStyle/>
          <a:p>
            <a:pPr>
              <a:lnSpc>
                <a:spcPct val="90000"/>
              </a:lnSpc>
              <a:buClr>
                <a:srgbClr val="990033"/>
              </a:buClr>
              <a:buFont typeface="Wingdings" pitchFamily="2" charset="2"/>
              <a:buChar char="v"/>
            </a:pPr>
            <a:r>
              <a:rPr lang="en-US" sz="6000" b="1" dirty="0">
                <a:effectLst>
                  <a:outerShdw blurRad="38100" dist="38100" dir="2700000" algn="tl">
                    <a:srgbClr val="FFFFFF"/>
                  </a:outerShdw>
                </a:effectLst>
              </a:rPr>
              <a:t>  </a:t>
            </a:r>
            <a:r>
              <a:rPr lang="en-US" sz="6000" b="1" dirty="0">
                <a:solidFill>
                  <a:srgbClr val="990033"/>
                </a:solidFill>
                <a:effectLst>
                  <a:outerShdw blurRad="38100" dist="38100" dir="2700000" algn="tl">
                    <a:srgbClr val="000000"/>
                  </a:outerShdw>
                </a:effectLst>
              </a:rPr>
              <a:t>Aristotle –</a:t>
            </a:r>
            <a:r>
              <a:rPr lang="en-US" sz="6000" dirty="0">
                <a:solidFill>
                  <a:srgbClr val="660033"/>
                </a:solidFill>
              </a:rPr>
              <a:t> </a:t>
            </a:r>
          </a:p>
          <a:p>
            <a:pPr>
              <a:lnSpc>
                <a:spcPct val="90000"/>
              </a:lnSpc>
              <a:buClr>
                <a:srgbClr val="990033"/>
              </a:buClr>
              <a:buFont typeface="Wingdings" pitchFamily="2" charset="2"/>
              <a:buChar char="v"/>
            </a:pPr>
            <a:endParaRPr lang="en-US" sz="1600" dirty="0">
              <a:solidFill>
                <a:srgbClr val="660033"/>
              </a:solidFill>
            </a:endParaRPr>
          </a:p>
          <a:p>
            <a:pPr>
              <a:lnSpc>
                <a:spcPct val="90000"/>
              </a:lnSpc>
              <a:buClr>
                <a:srgbClr val="990033"/>
              </a:buClr>
              <a:buFont typeface="Wingdings" pitchFamily="2" charset="2"/>
              <a:buNone/>
            </a:pPr>
            <a:r>
              <a:rPr lang="en-US" sz="2800" b="1" dirty="0">
                <a:solidFill>
                  <a:srgbClr val="000000"/>
                </a:solidFill>
                <a:effectLst>
                  <a:outerShdw blurRad="38100" dist="38100" dir="2700000" algn="tl">
                    <a:srgbClr val="FFFFFF"/>
                  </a:outerShdw>
                </a:effectLst>
              </a:rPr>
              <a:t>    A student of Plato,  he was the first thinker to divide intellectual inquiry into distinct subjects such as biology,  psycho-logy,  political science,  ethics,  &amp; physics.  After tutoring Alexander the Great,  he returned to Athens and opened his own school,  the Lyceum.</a:t>
            </a:r>
            <a:r>
              <a:rPr lang="en-US" sz="2800" b="1" dirty="0">
                <a:solidFill>
                  <a:srgbClr val="660033"/>
                </a:solidFill>
                <a:effectLst>
                  <a:outerShdw blurRad="38100" dist="38100" dir="2700000" algn="tl">
                    <a:srgbClr val="000000"/>
                  </a:outerShdw>
                </a:effectLst>
              </a:rPr>
              <a:t>   </a:t>
            </a:r>
            <a:endParaRPr lang="en-US" dirty="0"/>
          </a:p>
        </p:txBody>
      </p:sp>
      <p:sp>
        <p:nvSpPr>
          <p:cNvPr id="2667524" name="WordArt 4" descr="White marble"/>
          <p:cNvSpPr>
            <a:spLocks noChangeArrowheads="1" noChangeShapeType="1" noTextEdit="1"/>
          </p:cNvSpPr>
          <p:nvPr/>
        </p:nvSpPr>
        <p:spPr bwMode="auto">
          <a:xfrm>
            <a:off x="2590800" y="6172200"/>
            <a:ext cx="6738938" cy="6858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0" cap="none" spc="0" normalizeH="0" baseline="0" noProof="0">
                <a:ln w="9525">
                  <a:round/>
                  <a:headEnd/>
                  <a:tailEnd/>
                </a:ln>
                <a:blipFill dpi="0" rotWithShape="0">
                  <a:blip r:embed="rId6"/>
                  <a:srcRect/>
                  <a:tile tx="0" ty="0" sx="100000" sy="100000" flip="none" algn="tl"/>
                </a:blipFill>
                <a:effectLst/>
                <a:uLnTx/>
                <a:uFillTx/>
                <a:latin typeface="Arial Black"/>
                <a:ea typeface="+mn-ea"/>
                <a:cs typeface="+mn-cs"/>
              </a:rPr>
              <a:t>* Aristotle Tutored Alexander @ Age 13</a:t>
            </a:r>
          </a:p>
        </p:txBody>
      </p:sp>
      <p:pic>
        <p:nvPicPr>
          <p:cNvPr id="5" name="Picture 4" descr="http://content.artofmanliness.com/uploads/2010/11/alexander_aristotle.jpg"/>
          <p:cNvPicPr/>
          <p:nvPr/>
        </p:nvPicPr>
        <p:blipFill>
          <a:blip r:embed="rId7" cstate="print"/>
          <a:srcRect/>
          <a:stretch>
            <a:fillRect/>
          </a:stretch>
        </p:blipFill>
        <p:spPr bwMode="auto">
          <a:xfrm>
            <a:off x="2514600" y="1828800"/>
            <a:ext cx="7082406" cy="411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67522">
                                            <p:txEl>
                                              <p:pRg st="0" end="0"/>
                                            </p:txEl>
                                          </p:spTgt>
                                        </p:tgtEl>
                                        <p:attrNameLst>
                                          <p:attrName>style.visibility</p:attrName>
                                        </p:attrNameLst>
                                      </p:cBhvr>
                                      <p:to>
                                        <p:strVal val="visible"/>
                                      </p:to>
                                    </p:set>
                                    <p:anim calcmode="lin" valueType="num">
                                      <p:cBhvr additive="base">
                                        <p:cTn id="7" dur="300" fill="hold"/>
                                        <p:tgtEl>
                                          <p:spTgt spid="2667522">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6752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67523">
                                            <p:txEl>
                                              <p:pRg st="2" end="2"/>
                                            </p:txEl>
                                          </p:spTgt>
                                        </p:tgtEl>
                                        <p:attrNameLst>
                                          <p:attrName>style.visibility</p:attrName>
                                        </p:attrNameLst>
                                      </p:cBhvr>
                                      <p:to>
                                        <p:strVal val="visible"/>
                                      </p:to>
                                    </p:set>
                                    <p:animEffect transition="in" filter="wipe(left)">
                                      <p:cBhvr>
                                        <p:cTn id="13" dur="500"/>
                                        <p:tgtEl>
                                          <p:spTgt spid="266752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67523">
                                            <p:txEl>
                                              <p:pRg st="0" end="0"/>
                                            </p:txEl>
                                          </p:spTgt>
                                        </p:tgtEl>
                                        <p:attrNameLst>
                                          <p:attrName>style.visibility</p:attrName>
                                        </p:attrNameLst>
                                      </p:cBhvr>
                                      <p:to>
                                        <p:strVal val="visible"/>
                                      </p:to>
                                    </p:set>
                                    <p:animEffect transition="in" filter="wipe(left)">
                                      <p:cBhvr>
                                        <p:cTn id="18" dur="500"/>
                                        <p:tgtEl>
                                          <p:spTgt spid="26675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2667524"/>
                                        </p:tgtEl>
                                        <p:attrNameLst>
                                          <p:attrName>style.visibility</p:attrName>
                                        </p:attrNameLst>
                                      </p:cBhvr>
                                      <p:to>
                                        <p:strVal val="visible"/>
                                      </p:to>
                                    </p:set>
                                    <p:anim calcmode="lin" valueType="num">
                                      <p:cBhvr>
                                        <p:cTn id="28" dur="500" fill="hold"/>
                                        <p:tgtEl>
                                          <p:spTgt spid="2667524"/>
                                        </p:tgtEl>
                                        <p:attrNameLst>
                                          <p:attrName>ppt_w</p:attrName>
                                        </p:attrNameLst>
                                      </p:cBhvr>
                                      <p:tavLst>
                                        <p:tav tm="0">
                                          <p:val>
                                            <p:strVal val="(6*min(max(#ppt_w*#ppt_h,.3),1)-7.4)/-.7*#ppt_w"/>
                                          </p:val>
                                        </p:tav>
                                        <p:tav tm="100000">
                                          <p:val>
                                            <p:strVal val="#ppt_w"/>
                                          </p:val>
                                        </p:tav>
                                      </p:tavLst>
                                    </p:anim>
                                    <p:anim calcmode="lin" valueType="num">
                                      <p:cBhvr>
                                        <p:cTn id="29" dur="500" fill="hold"/>
                                        <p:tgtEl>
                                          <p:spTgt spid="2667524"/>
                                        </p:tgtEl>
                                        <p:attrNameLst>
                                          <p:attrName>ppt_h</p:attrName>
                                        </p:attrNameLst>
                                      </p:cBhvr>
                                      <p:tavLst>
                                        <p:tav tm="0">
                                          <p:val>
                                            <p:strVal val="(6*min(max(#ppt_w*#ppt_h,.3),1)-7.4)/-.7*#ppt_h"/>
                                          </p:val>
                                        </p:tav>
                                        <p:tav tm="100000">
                                          <p:val>
                                            <p:strVal val="#ppt_h"/>
                                          </p:val>
                                        </p:tav>
                                      </p:tavLst>
                                    </p:anim>
                                    <p:anim calcmode="lin" valueType="num">
                                      <p:cBhvr>
                                        <p:cTn id="30" dur="500" fill="hold"/>
                                        <p:tgtEl>
                                          <p:spTgt spid="2667524"/>
                                        </p:tgtEl>
                                        <p:attrNameLst>
                                          <p:attrName>ppt_x</p:attrName>
                                        </p:attrNameLst>
                                      </p:cBhvr>
                                      <p:tavLst>
                                        <p:tav tm="0">
                                          <p:val>
                                            <p:fltVal val="0.5"/>
                                          </p:val>
                                        </p:tav>
                                        <p:tav tm="100000">
                                          <p:val>
                                            <p:strVal val="#ppt_x"/>
                                          </p:val>
                                        </p:tav>
                                      </p:tavLst>
                                    </p:anim>
                                    <p:anim calcmode="lin" valueType="num">
                                      <p:cBhvr>
                                        <p:cTn id="31" dur="500" fill="hold"/>
                                        <p:tgtEl>
                                          <p:spTgt spid="266752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7522" grpId="0" build="p" autoUpdateAnimBg="0"/>
      <p:bldP spid="2667523" grpId="0" build="p" autoUpdateAnimBg="0" rev="1"/>
      <p:bldP spid="266752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descr="26369.jpg"/>
          <p:cNvPicPr>
            <a:picLocks noGrp="1" noChangeAspect="1"/>
          </p:cNvPicPr>
          <p:nvPr>
            <p:ph idx="1"/>
          </p:nvPr>
        </p:nvPicPr>
        <p:blipFill>
          <a:blip r:embed="rId2" cstate="print"/>
          <a:stretch>
            <a:fillRect/>
          </a:stretch>
        </p:blipFill>
        <p:spPr>
          <a:xfrm>
            <a:off x="0" y="0"/>
            <a:ext cx="12192000" cy="6858000"/>
          </a:xfr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folHlink"/>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971413" y="609600"/>
            <a:ext cx="8187655" cy="1143000"/>
          </a:xfrm>
          <a:ln w="76200">
            <a:solidFill>
              <a:srgbClr val="FF0000"/>
            </a:solidFill>
          </a:ln>
        </p:spPr>
        <p:txBody>
          <a:bodyPr/>
          <a:lstStyle/>
          <a:p>
            <a:r>
              <a:rPr lang="en-US" dirty="0">
                <a:effectLst>
                  <a:outerShdw blurRad="38100" dist="38100" dir="2700000" algn="tl">
                    <a:srgbClr val="FFFFFF"/>
                  </a:outerShdw>
                </a:effectLst>
              </a:rPr>
              <a:t>ARISTOTLE THRU THE AGES</a:t>
            </a:r>
          </a:p>
        </p:txBody>
      </p:sp>
      <p:sp>
        <p:nvSpPr>
          <p:cNvPr id="23555" name="Rectangle 3"/>
          <p:cNvSpPr>
            <a:spLocks noGrp="1" noChangeArrowheads="1"/>
          </p:cNvSpPr>
          <p:nvPr>
            <p:ph type="body" sz="half" idx="1"/>
          </p:nvPr>
        </p:nvSpPr>
        <p:spPr>
          <a:xfrm>
            <a:off x="2209800" y="1904999"/>
            <a:ext cx="3810000" cy="4822971"/>
          </a:xfrm>
          <a:ln w="76200">
            <a:solidFill>
              <a:schemeClr val="bg1"/>
            </a:solidFill>
          </a:ln>
        </p:spPr>
        <p:txBody>
          <a:bodyPr/>
          <a:lstStyle/>
          <a:p>
            <a:pPr>
              <a:lnSpc>
                <a:spcPct val="90000"/>
              </a:lnSpc>
            </a:pPr>
            <a:r>
              <a:rPr lang="en-US" sz="1600" dirty="0"/>
              <a:t>Aristotle will always be significant to scholars as the most famous student of Plato.</a:t>
            </a:r>
          </a:p>
          <a:p>
            <a:pPr>
              <a:lnSpc>
                <a:spcPct val="90000"/>
              </a:lnSpc>
            </a:pPr>
            <a:r>
              <a:rPr lang="en-US" sz="1600" dirty="0"/>
              <a:t>His works on logic are among the classics.  He basically believed existence is related to substance and that everything is caused by something else – uniform theory. </a:t>
            </a:r>
          </a:p>
          <a:p>
            <a:pPr>
              <a:lnSpc>
                <a:spcPct val="90000"/>
              </a:lnSpc>
            </a:pPr>
            <a:r>
              <a:rPr lang="en-US" sz="1600" dirty="0"/>
              <a:t>His practical philosophy proved more controversial. He states that our souls are formed by habits, skills, and virtues.  These same virtues are like skills in  that they are formed by practice – by working at it.   The other way our souls are shaped is through perception.</a:t>
            </a:r>
          </a:p>
          <a:p>
            <a:pPr>
              <a:lnSpc>
                <a:spcPct val="90000"/>
              </a:lnSpc>
            </a:pPr>
            <a:r>
              <a:rPr lang="en-US" sz="1600" dirty="0"/>
              <a:t>Aristotle has remained an ageless  figure and forever thought provoking  as regards his postulation - in purely physical terms - of an “Unmoved Mover” – an irreducible final cause to the</a:t>
            </a:r>
            <a:r>
              <a:rPr lang="en-US" sz="1800" dirty="0"/>
              <a:t> universe.</a:t>
            </a:r>
            <a:endParaRPr lang="en-US" sz="2400" dirty="0"/>
          </a:p>
          <a:p>
            <a:pPr>
              <a:lnSpc>
                <a:spcPct val="90000"/>
              </a:lnSpc>
            </a:pPr>
            <a:endParaRPr lang="en-US" sz="2400" dirty="0"/>
          </a:p>
          <a:p>
            <a:pPr>
              <a:lnSpc>
                <a:spcPct val="90000"/>
              </a:lnSpc>
            </a:pPr>
            <a:endParaRPr lang="en-US" sz="2400" dirty="0"/>
          </a:p>
        </p:txBody>
      </p:sp>
      <p:pic>
        <p:nvPicPr>
          <p:cNvPr id="23558" name="Picture 6" descr="C:\Documents and Settings\Owner\My Documents\Educational Illustrations\Aristotle.jpeg"/>
          <p:cNvPicPr>
            <a:picLocks noGrp="1" noChangeAspect="1" noChangeArrowheads="1"/>
          </p:cNvPicPr>
          <p:nvPr>
            <p:ph type="clipArt" sz="half" idx="2"/>
          </p:nvPr>
        </p:nvPicPr>
        <p:blipFill>
          <a:blip r:embed="rId3" cstate="print"/>
          <a:srcRect/>
          <a:stretch>
            <a:fillRect/>
          </a:stretch>
        </p:blipFill>
        <p:spPr>
          <a:xfrm>
            <a:off x="6350466" y="2057400"/>
            <a:ext cx="3749879" cy="4561514"/>
          </a:xfrm>
          <a:noFill/>
          <a:ln/>
        </p:spPr>
      </p:pic>
    </p:spTree>
    <p:extLst>
      <p:ext uri="{BB962C8B-B14F-4D97-AF65-F5344CB8AC3E}">
        <p14:creationId xmlns:p14="http://schemas.microsoft.com/office/powerpoint/2010/main" val="36730914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28000">
              <a:schemeClr val="accent5">
                <a:lumMod val="20000"/>
                <a:lumOff val="80000"/>
              </a:schemeClr>
            </a:gs>
            <a:gs pos="58000">
              <a:srgbClr val="71BFFF"/>
            </a:gs>
            <a:gs pos="83000">
              <a:schemeClr val="accent5">
                <a:lumMod val="40000"/>
                <a:lumOff val="60000"/>
              </a:schemeClr>
            </a:gs>
          </a:gsLst>
          <a:lin ang="3600000" scaled="0"/>
          <a:tileRect/>
        </a:gradFill>
        <a:effectLst/>
      </p:bgPr>
    </p:bg>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1905000" y="304800"/>
          <a:ext cx="8305800" cy="6324600"/>
        </p:xfrm>
        <a:graphic>
          <a:graphicData uri="http://schemas.openxmlformats.org/drawingml/2006/table">
            <a:tbl>
              <a:tblPr firstRow="1" bandRow="1">
                <a:tableStyleId>{7DF18680-E054-41AD-8BC1-D1AEF772440D}</a:tableStyleId>
              </a:tblPr>
              <a:tblGrid>
                <a:gridCol w="4152900">
                  <a:extLst>
                    <a:ext uri="{9D8B030D-6E8A-4147-A177-3AD203B41FA5}">
                      <a16:colId xmlns:a16="http://schemas.microsoft.com/office/drawing/2014/main" val="20000"/>
                    </a:ext>
                  </a:extLst>
                </a:gridCol>
                <a:gridCol w="4152900">
                  <a:extLst>
                    <a:ext uri="{9D8B030D-6E8A-4147-A177-3AD203B41FA5}">
                      <a16:colId xmlns:a16="http://schemas.microsoft.com/office/drawing/2014/main" val="20001"/>
                    </a:ext>
                  </a:extLst>
                </a:gridCol>
              </a:tblGrid>
              <a:tr h="898380">
                <a:tc>
                  <a:txBody>
                    <a:bodyPr/>
                    <a:lstStyle/>
                    <a:p>
                      <a:pPr algn="ctr"/>
                      <a:r>
                        <a:rPr lang="en-US" sz="4400" dirty="0">
                          <a:latin typeface="CapitalisTypOasis" pitchFamily="2" charset="0"/>
                        </a:rPr>
                        <a:t>PLATO</a:t>
                      </a:r>
                      <a:endParaRPr lang="en-US" sz="4400" b="1" dirty="0">
                        <a:latin typeface="CapitalisTypOasis" pitchFamily="2"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tc>
                  <a:txBody>
                    <a:bodyPr/>
                    <a:lstStyle/>
                    <a:p>
                      <a:pPr algn="ctr"/>
                      <a:r>
                        <a:rPr lang="en-US" sz="4400" dirty="0">
                          <a:latin typeface="CapitalisTypOasis" pitchFamily="2" charset="0"/>
                        </a:rPr>
                        <a:t>ARISTOTLE</a:t>
                      </a:r>
                      <a:endParaRPr lang="en-US" sz="4400" b="1" dirty="0">
                        <a:latin typeface="CapitalisTypOasis" pitchFamily="2"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bg2">
                        <a:lumMod val="50000"/>
                      </a:schemeClr>
                    </a:solidFill>
                  </a:tcPr>
                </a:tc>
                <a:extLst>
                  <a:ext uri="{0D108BD9-81ED-4DB2-BD59-A6C34878D82A}">
                    <a16:rowId xmlns:a16="http://schemas.microsoft.com/office/drawing/2014/main" val="10000"/>
                  </a:ext>
                </a:extLst>
              </a:tr>
              <a:tr h="826511">
                <a:tc>
                  <a:txBody>
                    <a:bodyPr/>
                    <a:lstStyle/>
                    <a:p>
                      <a:pPr algn="ctr"/>
                      <a:r>
                        <a:rPr lang="en-US" sz="4000" b="1" dirty="0">
                          <a:solidFill>
                            <a:schemeClr val="tx2">
                              <a:lumMod val="75000"/>
                            </a:schemeClr>
                          </a:solidFill>
                          <a:latin typeface="Blue Highway" pitchFamily="34" charset="0"/>
                        </a:rPr>
                        <a:t>Idealism</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dirty="0">
                          <a:solidFill>
                            <a:schemeClr val="tx2">
                              <a:lumMod val="75000"/>
                            </a:schemeClr>
                          </a:solidFill>
                          <a:latin typeface="Blue Highway" pitchFamily="34" charset="0"/>
                        </a:rPr>
                        <a:t>Realism</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826511">
                <a:tc>
                  <a:txBody>
                    <a:bodyPr/>
                    <a:lstStyle/>
                    <a:p>
                      <a:pPr algn="ctr"/>
                      <a:r>
                        <a:rPr lang="en-US" sz="4000" b="1" i="1" dirty="0">
                          <a:solidFill>
                            <a:schemeClr val="tx2">
                              <a:lumMod val="75000"/>
                            </a:schemeClr>
                          </a:solidFill>
                          <a:latin typeface="Blue Highway" pitchFamily="34" charset="0"/>
                        </a:rPr>
                        <a:t>Republic</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i="1" dirty="0">
                          <a:solidFill>
                            <a:schemeClr val="tx2">
                              <a:lumMod val="75000"/>
                            </a:schemeClr>
                          </a:solidFill>
                          <a:latin typeface="Blue Highway" pitchFamily="34" charset="0"/>
                        </a:rPr>
                        <a:t>Politics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545214">
                <a:tc>
                  <a:txBody>
                    <a:bodyPr/>
                    <a:lstStyle/>
                    <a:p>
                      <a:pPr algn="ctr"/>
                      <a:r>
                        <a:rPr lang="en-US" sz="4000" b="1" dirty="0">
                          <a:solidFill>
                            <a:schemeClr val="tx2">
                              <a:lumMod val="75000"/>
                            </a:schemeClr>
                          </a:solidFill>
                          <a:latin typeface="Blue Highway" pitchFamily="34" charset="0"/>
                        </a:rPr>
                        <a:t>The</a:t>
                      </a:r>
                      <a:r>
                        <a:rPr lang="en-US" sz="4000" b="1" baseline="0" dirty="0">
                          <a:solidFill>
                            <a:schemeClr val="tx2">
                              <a:lumMod val="75000"/>
                            </a:schemeClr>
                          </a:solidFill>
                          <a:latin typeface="Blue Highway" pitchFamily="34" charset="0"/>
                        </a:rPr>
                        <a:t> “Ideal” </a:t>
                      </a:r>
                      <a:br>
                        <a:rPr lang="en-US" sz="4000" b="1" baseline="0" dirty="0">
                          <a:solidFill>
                            <a:schemeClr val="tx2">
                              <a:lumMod val="75000"/>
                            </a:schemeClr>
                          </a:solidFill>
                          <a:latin typeface="Blue Highway" pitchFamily="34" charset="0"/>
                        </a:rPr>
                      </a:br>
                      <a:r>
                        <a:rPr lang="en-US" sz="4000" b="1" baseline="0" dirty="0">
                          <a:solidFill>
                            <a:schemeClr val="tx2">
                              <a:lumMod val="75000"/>
                            </a:schemeClr>
                          </a:solidFill>
                          <a:latin typeface="Blue Highway" pitchFamily="34" charset="0"/>
                        </a:rPr>
                        <a:t>State</a:t>
                      </a:r>
                      <a:endParaRPr lang="en-US" sz="4000" b="1" dirty="0">
                        <a:solidFill>
                          <a:schemeClr val="tx2">
                            <a:lumMod val="75000"/>
                          </a:schemeClr>
                        </a:solidFill>
                        <a:latin typeface="Blue Highway" pitchFamily="34" charset="0"/>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dirty="0">
                          <a:solidFill>
                            <a:schemeClr val="tx2">
                              <a:lumMod val="75000"/>
                            </a:schemeClr>
                          </a:solidFill>
                          <a:latin typeface="Blue Highway" pitchFamily="34" charset="0"/>
                        </a:rPr>
                        <a:t>A </a:t>
                      </a:r>
                      <a:r>
                        <a:rPr lang="en-US" sz="4000" b="1" u="sng" dirty="0">
                          <a:solidFill>
                            <a:schemeClr val="tx2">
                              <a:lumMod val="75000"/>
                            </a:schemeClr>
                          </a:solidFill>
                          <a:latin typeface="Blue Highway" pitchFamily="34" charset="0"/>
                        </a:rPr>
                        <a:t>Working</a:t>
                      </a:r>
                      <a:r>
                        <a:rPr lang="en-US" sz="4000" b="1" dirty="0">
                          <a:solidFill>
                            <a:schemeClr val="tx2">
                              <a:lumMod val="75000"/>
                            </a:schemeClr>
                          </a:solidFill>
                          <a:latin typeface="Blue Highway" pitchFamily="34" charset="0"/>
                        </a:rPr>
                        <a:t> Government</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401473">
                <a:tc>
                  <a:txBody>
                    <a:bodyPr/>
                    <a:lstStyle/>
                    <a:p>
                      <a:pPr algn="ctr"/>
                      <a:r>
                        <a:rPr lang="en-US" sz="4400" b="1" dirty="0">
                          <a:solidFill>
                            <a:schemeClr val="tx2">
                              <a:lumMod val="75000"/>
                            </a:schemeClr>
                          </a:solidFill>
                          <a:latin typeface="Blue Highway" pitchFamily="34" charset="0"/>
                        </a:rPr>
                        <a:t>TRANSCEND</a:t>
                      </a:r>
                      <a:endParaRPr lang="en-US" sz="2800" b="1" dirty="0">
                        <a:solidFill>
                          <a:schemeClr val="tx2">
                            <a:lumMod val="75000"/>
                          </a:schemeClr>
                        </a:solidFill>
                        <a:latin typeface="Blue Highway" pitchFamily="34" charset="0"/>
                      </a:endParaRPr>
                    </a:p>
                    <a:p>
                      <a:pPr algn="ctr"/>
                      <a:r>
                        <a:rPr lang="en-US" sz="2800" b="1" dirty="0">
                          <a:solidFill>
                            <a:schemeClr val="tx2">
                              <a:lumMod val="75000"/>
                            </a:schemeClr>
                          </a:solidFill>
                          <a:latin typeface="Blue Highway" pitchFamily="34" charset="0"/>
                        </a:rPr>
                        <a:t>Human Selfishness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400" b="1" dirty="0">
                          <a:solidFill>
                            <a:schemeClr val="tx2">
                              <a:lumMod val="75000"/>
                            </a:schemeClr>
                          </a:solidFill>
                          <a:latin typeface="Blue Highway" pitchFamily="34" charset="0"/>
                        </a:rPr>
                        <a:t>ACKNOWLEDGE</a:t>
                      </a:r>
                    </a:p>
                    <a:p>
                      <a:pPr algn="ctr"/>
                      <a:r>
                        <a:rPr lang="en-US" sz="2800" b="1" dirty="0">
                          <a:solidFill>
                            <a:schemeClr val="tx2">
                              <a:lumMod val="75000"/>
                            </a:schemeClr>
                          </a:solidFill>
                          <a:latin typeface="Blue Highway" pitchFamily="34" charset="0"/>
                        </a:rPr>
                        <a:t>Human Selfishness</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826511">
                <a:tc>
                  <a:txBody>
                    <a:bodyPr/>
                    <a:lstStyle/>
                    <a:p>
                      <a:pPr algn="ctr"/>
                      <a:r>
                        <a:rPr lang="en-US" sz="4000" b="1" kern="1200" dirty="0">
                          <a:solidFill>
                            <a:schemeClr val="tx2">
                              <a:lumMod val="75000"/>
                            </a:schemeClr>
                          </a:solidFill>
                          <a:latin typeface="Blue Highway" pitchFamily="34" charset="0"/>
                          <a:ea typeface="+mn-ea"/>
                          <a:cs typeface="+mn-cs"/>
                        </a:rPr>
                        <a:t>Social Unity</a:t>
                      </a:r>
                      <a:endParaRPr lang="en-US" sz="4400" b="1" kern="1200" dirty="0">
                        <a:solidFill>
                          <a:schemeClr val="tx2">
                            <a:lumMod val="75000"/>
                          </a:schemeClr>
                        </a:solidFill>
                        <a:latin typeface="Blue Highway" pitchFamily="34" charset="0"/>
                        <a:ea typeface="+mn-ea"/>
                        <a:cs typeface="+mn-cs"/>
                      </a:endParaRP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4000" b="1" kern="1200" dirty="0">
                          <a:solidFill>
                            <a:schemeClr val="tx2">
                              <a:lumMod val="75000"/>
                            </a:schemeClr>
                          </a:solidFill>
                          <a:latin typeface="Blue Highway" pitchFamily="34" charset="0"/>
                          <a:ea typeface="+mn-ea"/>
                          <a:cs typeface="+mn-cs"/>
                        </a:rPr>
                        <a:t>Balance</a:t>
                      </a:r>
                    </a:p>
                  </a:txBody>
                  <a:tcPr anchor="ctr">
                    <a:lnL w="12700" cap="flat" cmpd="sng" algn="ctr">
                      <a:solidFill>
                        <a:schemeClr val="tx1">
                          <a:lumMod val="50000"/>
                        </a:schemeClr>
                      </a:solidFill>
                      <a:prstDash val="solid"/>
                      <a:round/>
                      <a:headEnd type="none" w="med" len="med"/>
                      <a:tailEnd type="none" w="med" len="med"/>
                    </a:lnL>
                    <a:lnR w="12700" cap="flat" cmpd="sng" algn="ctr">
                      <a:solidFill>
                        <a:schemeClr val="tx1">
                          <a:lumMod val="50000"/>
                        </a:schemeClr>
                      </a:solidFill>
                      <a:prstDash val="solid"/>
                      <a:round/>
                      <a:headEnd type="none" w="med" len="med"/>
                      <a:tailEnd type="none" w="med" len="med"/>
                    </a:lnR>
                    <a:lnT w="12700" cap="flat" cmpd="sng" algn="ctr">
                      <a:solidFill>
                        <a:schemeClr val="tx1">
                          <a:lumMod val="50000"/>
                        </a:schemeClr>
                      </a:solidFill>
                      <a:prstDash val="solid"/>
                      <a:round/>
                      <a:headEnd type="none" w="med" len="med"/>
                      <a:tailEnd type="none" w="med" len="med"/>
                    </a:lnT>
                    <a:lnB w="12700" cap="flat" cmpd="sng" algn="ctr">
                      <a:solidFill>
                        <a:schemeClr val="tx1">
                          <a:lumMod val="50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
        <p:nvSpPr>
          <p:cNvPr id="2" name="Rectangle 1"/>
          <p:cNvSpPr/>
          <p:nvPr/>
        </p:nvSpPr>
        <p:spPr>
          <a:xfrm>
            <a:off x="2057400" y="12954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4" name="Rectangle 3"/>
          <p:cNvSpPr/>
          <p:nvPr/>
        </p:nvSpPr>
        <p:spPr>
          <a:xfrm>
            <a:off x="6248400" y="12954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5" name="Rectangle 4"/>
          <p:cNvSpPr/>
          <p:nvPr/>
        </p:nvSpPr>
        <p:spPr>
          <a:xfrm>
            <a:off x="2057400" y="21336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6" name="Rectangle 5"/>
          <p:cNvSpPr/>
          <p:nvPr/>
        </p:nvSpPr>
        <p:spPr>
          <a:xfrm>
            <a:off x="6248400" y="2133600"/>
            <a:ext cx="3810000" cy="6096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7" name="Rectangle 6"/>
          <p:cNvSpPr/>
          <p:nvPr/>
        </p:nvSpPr>
        <p:spPr>
          <a:xfrm>
            <a:off x="2057400" y="2971800"/>
            <a:ext cx="3810000" cy="1219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8" name="Rectangle 7"/>
          <p:cNvSpPr/>
          <p:nvPr/>
        </p:nvSpPr>
        <p:spPr>
          <a:xfrm>
            <a:off x="6248400" y="2971800"/>
            <a:ext cx="3810000" cy="12192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9" name="Rectangle 8"/>
          <p:cNvSpPr/>
          <p:nvPr/>
        </p:nvSpPr>
        <p:spPr>
          <a:xfrm>
            <a:off x="2057400" y="4572000"/>
            <a:ext cx="38100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0" name="Rectangle 9"/>
          <p:cNvSpPr/>
          <p:nvPr/>
        </p:nvSpPr>
        <p:spPr>
          <a:xfrm>
            <a:off x="6248400" y="4572000"/>
            <a:ext cx="3810000" cy="1066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1" name="Rectangle 10"/>
          <p:cNvSpPr/>
          <p:nvPr/>
        </p:nvSpPr>
        <p:spPr>
          <a:xfrm>
            <a:off x="2057400" y="5867400"/>
            <a:ext cx="3810000"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
        <p:nvSpPr>
          <p:cNvPr id="12" name="Rectangle 11"/>
          <p:cNvSpPr/>
          <p:nvPr/>
        </p:nvSpPr>
        <p:spPr>
          <a:xfrm>
            <a:off x="6248400" y="5867400"/>
            <a:ext cx="3810000" cy="6858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B2531B"/>
              </a:solidFill>
              <a:effectLst/>
              <a:uLnTx/>
              <a:uFillTx/>
              <a:latin typeface="Calibri"/>
              <a:ea typeface="+mn-ea"/>
              <a:cs typeface="+mn-cs"/>
            </a:endParaRPr>
          </a:p>
        </p:txBody>
      </p:sp>
    </p:spTree>
    <p:extLst>
      <p:ext uri="{BB962C8B-B14F-4D97-AF65-F5344CB8AC3E}">
        <p14:creationId xmlns:p14="http://schemas.microsoft.com/office/powerpoint/2010/main" val="1244971264"/>
      </p:ext>
    </p:extLst>
  </p:cSld>
  <p:clrMapOvr>
    <a:overrideClrMapping bg1="lt1" tx1="dk1" bg2="lt2" tx2="dk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grpId="0" nodeType="clickEffect">
                                  <p:stCondLst>
                                    <p:cond delay="0"/>
                                  </p:stCondLst>
                                  <p:childTnLst>
                                    <p:anim calcmode="lin" valueType="num">
                                      <p:cBhvr>
                                        <p:cTn id="6" dur="1000"/>
                                        <p:tgtEl>
                                          <p:spTgt spid="2"/>
                                        </p:tgtEl>
                                        <p:attrNameLst>
                                          <p:attrName>ppt_w</p:attrName>
                                        </p:attrNameLst>
                                      </p:cBhvr>
                                      <p:tavLst>
                                        <p:tav tm="0">
                                          <p:val>
                                            <p:strVal val="ppt_w"/>
                                          </p:val>
                                        </p:tav>
                                        <p:tav tm="100000">
                                          <p:val>
                                            <p:fltVal val="0"/>
                                          </p:val>
                                        </p:tav>
                                      </p:tavLst>
                                    </p:anim>
                                    <p:anim calcmode="lin" valueType="num">
                                      <p:cBhvr>
                                        <p:cTn id="7" dur="1000"/>
                                        <p:tgtEl>
                                          <p:spTgt spid="2"/>
                                        </p:tgtEl>
                                        <p:attrNameLst>
                                          <p:attrName>ppt_h</p:attrName>
                                        </p:attrNameLst>
                                      </p:cBhvr>
                                      <p:tavLst>
                                        <p:tav tm="0">
                                          <p:val>
                                            <p:strVal val="ppt_h"/>
                                          </p:val>
                                        </p:tav>
                                        <p:tav tm="100000">
                                          <p:val>
                                            <p:fltVal val="0"/>
                                          </p:val>
                                        </p:tav>
                                      </p:tavLst>
                                    </p:anim>
                                    <p:anim calcmode="lin" valueType="num">
                                      <p:cBhvr>
                                        <p:cTn id="8" dur="1000"/>
                                        <p:tgtEl>
                                          <p:spTgt spid="2"/>
                                        </p:tgtEl>
                                        <p:attrNameLst>
                                          <p:attrName>style.rotation</p:attrName>
                                        </p:attrNameLst>
                                      </p:cBhvr>
                                      <p:tavLst>
                                        <p:tav tm="0">
                                          <p:val>
                                            <p:fltVal val="0"/>
                                          </p:val>
                                        </p:tav>
                                        <p:tav tm="100000">
                                          <p:val>
                                            <p:fltVal val="90"/>
                                          </p:val>
                                        </p:tav>
                                      </p:tavLst>
                                    </p:anim>
                                    <p:animEffect transition="out" filter="fade">
                                      <p:cBhvr>
                                        <p:cTn id="9" dur="1000"/>
                                        <p:tgtEl>
                                          <p:spTgt spid="2"/>
                                        </p:tgtEl>
                                      </p:cBhvr>
                                    </p:animEffect>
                                    <p:set>
                                      <p:cBhvr>
                                        <p:cTn id="10" dur="1" fill="hold">
                                          <p:stCondLst>
                                            <p:cond delay="9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1" presetClass="exit" presetSubtype="0" fill="hold" grpId="0" nodeType="clickEffect">
                                  <p:stCondLst>
                                    <p:cond delay="0"/>
                                  </p:stCondLst>
                                  <p:childTnLst>
                                    <p:anim calcmode="lin" valueType="num">
                                      <p:cBhvr>
                                        <p:cTn id="14" dur="1000"/>
                                        <p:tgtEl>
                                          <p:spTgt spid="4"/>
                                        </p:tgtEl>
                                        <p:attrNameLst>
                                          <p:attrName>ppt_w</p:attrName>
                                        </p:attrNameLst>
                                      </p:cBhvr>
                                      <p:tavLst>
                                        <p:tav tm="0">
                                          <p:val>
                                            <p:strVal val="ppt_w"/>
                                          </p:val>
                                        </p:tav>
                                        <p:tav tm="100000">
                                          <p:val>
                                            <p:fltVal val="0"/>
                                          </p:val>
                                        </p:tav>
                                      </p:tavLst>
                                    </p:anim>
                                    <p:anim calcmode="lin" valueType="num">
                                      <p:cBhvr>
                                        <p:cTn id="15" dur="1000"/>
                                        <p:tgtEl>
                                          <p:spTgt spid="4"/>
                                        </p:tgtEl>
                                        <p:attrNameLst>
                                          <p:attrName>ppt_h</p:attrName>
                                        </p:attrNameLst>
                                      </p:cBhvr>
                                      <p:tavLst>
                                        <p:tav tm="0">
                                          <p:val>
                                            <p:strVal val="ppt_h"/>
                                          </p:val>
                                        </p:tav>
                                        <p:tav tm="100000">
                                          <p:val>
                                            <p:fltVal val="0"/>
                                          </p:val>
                                        </p:tav>
                                      </p:tavLst>
                                    </p:anim>
                                    <p:anim calcmode="lin" valueType="num">
                                      <p:cBhvr>
                                        <p:cTn id="16" dur="1000"/>
                                        <p:tgtEl>
                                          <p:spTgt spid="4"/>
                                        </p:tgtEl>
                                        <p:attrNameLst>
                                          <p:attrName>style.rotation</p:attrName>
                                        </p:attrNameLst>
                                      </p:cBhvr>
                                      <p:tavLst>
                                        <p:tav tm="0">
                                          <p:val>
                                            <p:fltVal val="0"/>
                                          </p:val>
                                        </p:tav>
                                        <p:tav tm="100000">
                                          <p:val>
                                            <p:fltVal val="90"/>
                                          </p:val>
                                        </p:tav>
                                      </p:tavLst>
                                    </p:anim>
                                    <p:animEffect transition="out" filter="fade">
                                      <p:cBhvr>
                                        <p:cTn id="17" dur="1000"/>
                                        <p:tgtEl>
                                          <p:spTgt spid="4"/>
                                        </p:tgtEl>
                                      </p:cBhvr>
                                    </p:animEffect>
                                    <p:set>
                                      <p:cBhvr>
                                        <p:cTn id="18" dur="1" fill="hold">
                                          <p:stCondLst>
                                            <p:cond delay="9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1" presetClass="exit" presetSubtype="0" fill="hold" grpId="0" nodeType="clickEffect">
                                  <p:stCondLst>
                                    <p:cond delay="0"/>
                                  </p:stCondLst>
                                  <p:childTnLst>
                                    <p:anim calcmode="lin" valueType="num">
                                      <p:cBhvr>
                                        <p:cTn id="30" dur="1000"/>
                                        <p:tgtEl>
                                          <p:spTgt spid="6"/>
                                        </p:tgtEl>
                                        <p:attrNameLst>
                                          <p:attrName>ppt_w</p:attrName>
                                        </p:attrNameLst>
                                      </p:cBhvr>
                                      <p:tavLst>
                                        <p:tav tm="0">
                                          <p:val>
                                            <p:strVal val="ppt_w"/>
                                          </p:val>
                                        </p:tav>
                                        <p:tav tm="100000">
                                          <p:val>
                                            <p:fltVal val="0"/>
                                          </p:val>
                                        </p:tav>
                                      </p:tavLst>
                                    </p:anim>
                                    <p:anim calcmode="lin" valueType="num">
                                      <p:cBhvr>
                                        <p:cTn id="31" dur="1000"/>
                                        <p:tgtEl>
                                          <p:spTgt spid="6"/>
                                        </p:tgtEl>
                                        <p:attrNameLst>
                                          <p:attrName>ppt_h</p:attrName>
                                        </p:attrNameLst>
                                      </p:cBhvr>
                                      <p:tavLst>
                                        <p:tav tm="0">
                                          <p:val>
                                            <p:strVal val="ppt_h"/>
                                          </p:val>
                                        </p:tav>
                                        <p:tav tm="100000">
                                          <p:val>
                                            <p:fltVal val="0"/>
                                          </p:val>
                                        </p:tav>
                                      </p:tavLst>
                                    </p:anim>
                                    <p:anim calcmode="lin" valueType="num">
                                      <p:cBhvr>
                                        <p:cTn id="32" dur="1000"/>
                                        <p:tgtEl>
                                          <p:spTgt spid="6"/>
                                        </p:tgtEl>
                                        <p:attrNameLst>
                                          <p:attrName>style.rotation</p:attrName>
                                        </p:attrNameLst>
                                      </p:cBhvr>
                                      <p:tavLst>
                                        <p:tav tm="0">
                                          <p:val>
                                            <p:fltVal val="0"/>
                                          </p:val>
                                        </p:tav>
                                        <p:tav tm="100000">
                                          <p:val>
                                            <p:fltVal val="90"/>
                                          </p:val>
                                        </p:tav>
                                      </p:tavLst>
                                    </p:anim>
                                    <p:animEffect transition="out" filter="fade">
                                      <p:cBhvr>
                                        <p:cTn id="33" dur="1000"/>
                                        <p:tgtEl>
                                          <p:spTgt spid="6"/>
                                        </p:tgtEl>
                                      </p:cBhvr>
                                    </p:animEffect>
                                    <p:set>
                                      <p:cBhvr>
                                        <p:cTn id="34" dur="1" fill="hold">
                                          <p:stCondLst>
                                            <p:cond delay="999"/>
                                          </p:stCondLst>
                                        </p:cTn>
                                        <p:tgtEl>
                                          <p:spTgt spid="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31" presetClass="exit" presetSubtype="0" fill="hold" grpId="0" nodeType="clickEffect">
                                  <p:stCondLst>
                                    <p:cond delay="0"/>
                                  </p:stCondLst>
                                  <p:childTnLst>
                                    <p:anim calcmode="lin" valueType="num">
                                      <p:cBhvr>
                                        <p:cTn id="38" dur="1000"/>
                                        <p:tgtEl>
                                          <p:spTgt spid="7"/>
                                        </p:tgtEl>
                                        <p:attrNameLst>
                                          <p:attrName>ppt_w</p:attrName>
                                        </p:attrNameLst>
                                      </p:cBhvr>
                                      <p:tavLst>
                                        <p:tav tm="0">
                                          <p:val>
                                            <p:strVal val="ppt_w"/>
                                          </p:val>
                                        </p:tav>
                                        <p:tav tm="100000">
                                          <p:val>
                                            <p:fltVal val="0"/>
                                          </p:val>
                                        </p:tav>
                                      </p:tavLst>
                                    </p:anim>
                                    <p:anim calcmode="lin" valueType="num">
                                      <p:cBhvr>
                                        <p:cTn id="39" dur="1000"/>
                                        <p:tgtEl>
                                          <p:spTgt spid="7"/>
                                        </p:tgtEl>
                                        <p:attrNameLst>
                                          <p:attrName>ppt_h</p:attrName>
                                        </p:attrNameLst>
                                      </p:cBhvr>
                                      <p:tavLst>
                                        <p:tav tm="0">
                                          <p:val>
                                            <p:strVal val="ppt_h"/>
                                          </p:val>
                                        </p:tav>
                                        <p:tav tm="100000">
                                          <p:val>
                                            <p:fltVal val="0"/>
                                          </p:val>
                                        </p:tav>
                                      </p:tavLst>
                                    </p:anim>
                                    <p:anim calcmode="lin" valueType="num">
                                      <p:cBhvr>
                                        <p:cTn id="40" dur="1000"/>
                                        <p:tgtEl>
                                          <p:spTgt spid="7"/>
                                        </p:tgtEl>
                                        <p:attrNameLst>
                                          <p:attrName>style.rotation</p:attrName>
                                        </p:attrNameLst>
                                      </p:cBhvr>
                                      <p:tavLst>
                                        <p:tav tm="0">
                                          <p:val>
                                            <p:fltVal val="0"/>
                                          </p:val>
                                        </p:tav>
                                        <p:tav tm="100000">
                                          <p:val>
                                            <p:fltVal val="90"/>
                                          </p:val>
                                        </p:tav>
                                      </p:tavLst>
                                    </p:anim>
                                    <p:animEffect transition="out" filter="fade">
                                      <p:cBhvr>
                                        <p:cTn id="41" dur="1000"/>
                                        <p:tgtEl>
                                          <p:spTgt spid="7"/>
                                        </p:tgtEl>
                                      </p:cBhvr>
                                    </p:animEffect>
                                    <p:set>
                                      <p:cBhvr>
                                        <p:cTn id="42" dur="1" fill="hold">
                                          <p:stCondLst>
                                            <p:cond delay="999"/>
                                          </p:stCondLst>
                                        </p:cTn>
                                        <p:tgtEl>
                                          <p:spTgt spid="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31" presetClass="exit" presetSubtype="0" fill="hold" grpId="0" nodeType="clickEffect">
                                  <p:stCondLst>
                                    <p:cond delay="0"/>
                                  </p:stCondLst>
                                  <p:childTnLst>
                                    <p:anim calcmode="lin" valueType="num">
                                      <p:cBhvr>
                                        <p:cTn id="46" dur="1000"/>
                                        <p:tgtEl>
                                          <p:spTgt spid="8"/>
                                        </p:tgtEl>
                                        <p:attrNameLst>
                                          <p:attrName>ppt_w</p:attrName>
                                        </p:attrNameLst>
                                      </p:cBhvr>
                                      <p:tavLst>
                                        <p:tav tm="0">
                                          <p:val>
                                            <p:strVal val="ppt_w"/>
                                          </p:val>
                                        </p:tav>
                                        <p:tav tm="100000">
                                          <p:val>
                                            <p:fltVal val="0"/>
                                          </p:val>
                                        </p:tav>
                                      </p:tavLst>
                                    </p:anim>
                                    <p:anim calcmode="lin" valueType="num">
                                      <p:cBhvr>
                                        <p:cTn id="47" dur="1000"/>
                                        <p:tgtEl>
                                          <p:spTgt spid="8"/>
                                        </p:tgtEl>
                                        <p:attrNameLst>
                                          <p:attrName>ppt_h</p:attrName>
                                        </p:attrNameLst>
                                      </p:cBhvr>
                                      <p:tavLst>
                                        <p:tav tm="0">
                                          <p:val>
                                            <p:strVal val="ppt_h"/>
                                          </p:val>
                                        </p:tav>
                                        <p:tav tm="100000">
                                          <p:val>
                                            <p:fltVal val="0"/>
                                          </p:val>
                                        </p:tav>
                                      </p:tavLst>
                                    </p:anim>
                                    <p:anim calcmode="lin" valueType="num">
                                      <p:cBhvr>
                                        <p:cTn id="48" dur="1000"/>
                                        <p:tgtEl>
                                          <p:spTgt spid="8"/>
                                        </p:tgtEl>
                                        <p:attrNameLst>
                                          <p:attrName>style.rotation</p:attrName>
                                        </p:attrNameLst>
                                      </p:cBhvr>
                                      <p:tavLst>
                                        <p:tav tm="0">
                                          <p:val>
                                            <p:fltVal val="0"/>
                                          </p:val>
                                        </p:tav>
                                        <p:tav tm="100000">
                                          <p:val>
                                            <p:fltVal val="90"/>
                                          </p:val>
                                        </p:tav>
                                      </p:tavLst>
                                    </p:anim>
                                    <p:animEffect transition="out" filter="fade">
                                      <p:cBhvr>
                                        <p:cTn id="49" dur="1000"/>
                                        <p:tgtEl>
                                          <p:spTgt spid="8"/>
                                        </p:tgtEl>
                                      </p:cBhvr>
                                    </p:animEffect>
                                    <p:set>
                                      <p:cBhvr>
                                        <p:cTn id="50" dur="1" fill="hold">
                                          <p:stCondLst>
                                            <p:cond delay="999"/>
                                          </p:stCondLst>
                                        </p:cTn>
                                        <p:tgtEl>
                                          <p:spTgt spid="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grpId="0" nodeType="clickEffect">
                                  <p:stCondLst>
                                    <p:cond delay="0"/>
                                  </p:stCondLst>
                                  <p:childTnLst>
                                    <p:anim calcmode="lin" valueType="num">
                                      <p:cBhvr>
                                        <p:cTn id="54" dur="1000"/>
                                        <p:tgtEl>
                                          <p:spTgt spid="9"/>
                                        </p:tgtEl>
                                        <p:attrNameLst>
                                          <p:attrName>ppt_w</p:attrName>
                                        </p:attrNameLst>
                                      </p:cBhvr>
                                      <p:tavLst>
                                        <p:tav tm="0">
                                          <p:val>
                                            <p:strVal val="ppt_w"/>
                                          </p:val>
                                        </p:tav>
                                        <p:tav tm="100000">
                                          <p:val>
                                            <p:fltVal val="0"/>
                                          </p:val>
                                        </p:tav>
                                      </p:tavLst>
                                    </p:anim>
                                    <p:anim calcmode="lin" valueType="num">
                                      <p:cBhvr>
                                        <p:cTn id="55" dur="1000"/>
                                        <p:tgtEl>
                                          <p:spTgt spid="9"/>
                                        </p:tgtEl>
                                        <p:attrNameLst>
                                          <p:attrName>ppt_h</p:attrName>
                                        </p:attrNameLst>
                                      </p:cBhvr>
                                      <p:tavLst>
                                        <p:tav tm="0">
                                          <p:val>
                                            <p:strVal val="ppt_h"/>
                                          </p:val>
                                        </p:tav>
                                        <p:tav tm="100000">
                                          <p:val>
                                            <p:fltVal val="0"/>
                                          </p:val>
                                        </p:tav>
                                      </p:tavLst>
                                    </p:anim>
                                    <p:anim calcmode="lin" valueType="num">
                                      <p:cBhvr>
                                        <p:cTn id="56" dur="1000"/>
                                        <p:tgtEl>
                                          <p:spTgt spid="9"/>
                                        </p:tgtEl>
                                        <p:attrNameLst>
                                          <p:attrName>style.rotation</p:attrName>
                                        </p:attrNameLst>
                                      </p:cBhvr>
                                      <p:tavLst>
                                        <p:tav tm="0">
                                          <p:val>
                                            <p:fltVal val="0"/>
                                          </p:val>
                                        </p:tav>
                                        <p:tav tm="100000">
                                          <p:val>
                                            <p:fltVal val="90"/>
                                          </p:val>
                                        </p:tav>
                                      </p:tavLst>
                                    </p:anim>
                                    <p:animEffect transition="out" filter="fade">
                                      <p:cBhvr>
                                        <p:cTn id="57" dur="1000"/>
                                        <p:tgtEl>
                                          <p:spTgt spid="9"/>
                                        </p:tgtEl>
                                      </p:cBhvr>
                                    </p:animEffect>
                                    <p:set>
                                      <p:cBhvr>
                                        <p:cTn id="58" dur="1" fill="hold">
                                          <p:stCondLst>
                                            <p:cond delay="999"/>
                                          </p:stCondLst>
                                        </p:cTn>
                                        <p:tgtEl>
                                          <p:spTgt spid="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1" presetClass="exit" presetSubtype="0" fill="hold" grpId="0" nodeType="clickEffect">
                                  <p:stCondLst>
                                    <p:cond delay="0"/>
                                  </p:stCondLst>
                                  <p:childTnLst>
                                    <p:anim calcmode="lin" valueType="num">
                                      <p:cBhvr>
                                        <p:cTn id="62" dur="1000"/>
                                        <p:tgtEl>
                                          <p:spTgt spid="10"/>
                                        </p:tgtEl>
                                        <p:attrNameLst>
                                          <p:attrName>ppt_w</p:attrName>
                                        </p:attrNameLst>
                                      </p:cBhvr>
                                      <p:tavLst>
                                        <p:tav tm="0">
                                          <p:val>
                                            <p:strVal val="ppt_w"/>
                                          </p:val>
                                        </p:tav>
                                        <p:tav tm="100000">
                                          <p:val>
                                            <p:fltVal val="0"/>
                                          </p:val>
                                        </p:tav>
                                      </p:tavLst>
                                    </p:anim>
                                    <p:anim calcmode="lin" valueType="num">
                                      <p:cBhvr>
                                        <p:cTn id="63" dur="1000"/>
                                        <p:tgtEl>
                                          <p:spTgt spid="10"/>
                                        </p:tgtEl>
                                        <p:attrNameLst>
                                          <p:attrName>ppt_h</p:attrName>
                                        </p:attrNameLst>
                                      </p:cBhvr>
                                      <p:tavLst>
                                        <p:tav tm="0">
                                          <p:val>
                                            <p:strVal val="ppt_h"/>
                                          </p:val>
                                        </p:tav>
                                        <p:tav tm="100000">
                                          <p:val>
                                            <p:fltVal val="0"/>
                                          </p:val>
                                        </p:tav>
                                      </p:tavLst>
                                    </p:anim>
                                    <p:anim calcmode="lin" valueType="num">
                                      <p:cBhvr>
                                        <p:cTn id="64" dur="1000"/>
                                        <p:tgtEl>
                                          <p:spTgt spid="10"/>
                                        </p:tgtEl>
                                        <p:attrNameLst>
                                          <p:attrName>style.rotation</p:attrName>
                                        </p:attrNameLst>
                                      </p:cBhvr>
                                      <p:tavLst>
                                        <p:tav tm="0">
                                          <p:val>
                                            <p:fltVal val="0"/>
                                          </p:val>
                                        </p:tav>
                                        <p:tav tm="100000">
                                          <p:val>
                                            <p:fltVal val="90"/>
                                          </p:val>
                                        </p:tav>
                                      </p:tavLst>
                                    </p:anim>
                                    <p:animEffect transition="out" filter="fade">
                                      <p:cBhvr>
                                        <p:cTn id="65" dur="1000"/>
                                        <p:tgtEl>
                                          <p:spTgt spid="10"/>
                                        </p:tgtEl>
                                      </p:cBhvr>
                                    </p:animEffect>
                                    <p:set>
                                      <p:cBhvr>
                                        <p:cTn id="66" dur="1" fill="hold">
                                          <p:stCondLst>
                                            <p:cond delay="999"/>
                                          </p:stCondLst>
                                        </p:cTn>
                                        <p:tgtEl>
                                          <p:spTgt spid="10"/>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1" presetClass="exit" presetSubtype="0" fill="hold" grpId="0" nodeType="clickEffect">
                                  <p:stCondLst>
                                    <p:cond delay="0"/>
                                  </p:stCondLst>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31" presetClass="exit" presetSubtype="0" fill="hold" grpId="0" nodeType="clickEffect">
                                  <p:stCondLst>
                                    <p:cond delay="0"/>
                                  </p:stCondLst>
                                  <p:childTnLst>
                                    <p:anim calcmode="lin" valueType="num">
                                      <p:cBhvr>
                                        <p:cTn id="78" dur="1000"/>
                                        <p:tgtEl>
                                          <p:spTgt spid="12"/>
                                        </p:tgtEl>
                                        <p:attrNameLst>
                                          <p:attrName>ppt_w</p:attrName>
                                        </p:attrNameLst>
                                      </p:cBhvr>
                                      <p:tavLst>
                                        <p:tav tm="0">
                                          <p:val>
                                            <p:strVal val="ppt_w"/>
                                          </p:val>
                                        </p:tav>
                                        <p:tav tm="100000">
                                          <p:val>
                                            <p:fltVal val="0"/>
                                          </p:val>
                                        </p:tav>
                                      </p:tavLst>
                                    </p:anim>
                                    <p:anim calcmode="lin" valueType="num">
                                      <p:cBhvr>
                                        <p:cTn id="79" dur="1000"/>
                                        <p:tgtEl>
                                          <p:spTgt spid="12"/>
                                        </p:tgtEl>
                                        <p:attrNameLst>
                                          <p:attrName>ppt_h</p:attrName>
                                        </p:attrNameLst>
                                      </p:cBhvr>
                                      <p:tavLst>
                                        <p:tav tm="0">
                                          <p:val>
                                            <p:strVal val="ppt_h"/>
                                          </p:val>
                                        </p:tav>
                                        <p:tav tm="100000">
                                          <p:val>
                                            <p:fltVal val="0"/>
                                          </p:val>
                                        </p:tav>
                                      </p:tavLst>
                                    </p:anim>
                                    <p:anim calcmode="lin" valueType="num">
                                      <p:cBhvr>
                                        <p:cTn id="80" dur="1000"/>
                                        <p:tgtEl>
                                          <p:spTgt spid="12"/>
                                        </p:tgtEl>
                                        <p:attrNameLst>
                                          <p:attrName>style.rotation</p:attrName>
                                        </p:attrNameLst>
                                      </p:cBhvr>
                                      <p:tavLst>
                                        <p:tav tm="0">
                                          <p:val>
                                            <p:fltVal val="0"/>
                                          </p:val>
                                        </p:tav>
                                        <p:tav tm="100000">
                                          <p:val>
                                            <p:fltVal val="90"/>
                                          </p:val>
                                        </p:tav>
                                      </p:tavLst>
                                    </p:anim>
                                    <p:animEffect transition="out" filter="fade">
                                      <p:cBhvr>
                                        <p:cTn id="81" dur="1000"/>
                                        <p:tgtEl>
                                          <p:spTgt spid="12"/>
                                        </p:tgtEl>
                                      </p:cBhvr>
                                    </p:animEffect>
                                    <p:set>
                                      <p:cBhvr>
                                        <p:cTn id="82" dur="1" fill="hold">
                                          <p:stCondLst>
                                            <p:cond delay="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337090"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5337091" name="Rectangle 3" descr="Cork"/>
          <p:cNvSpPr>
            <a:spLocks noGrp="1" noChangeArrowheads="1"/>
          </p:cNvSpPr>
          <p:nvPr>
            <p:ph type="body" idx="1"/>
          </p:nvPr>
        </p:nvSpPr>
        <p:spPr>
          <a:xfrm>
            <a:off x="2438400" y="1752600"/>
            <a:ext cx="7239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a:solidFill>
                  <a:srgbClr val="990033"/>
                </a:solidFill>
                <a:effectLst>
                  <a:outerShdw blurRad="38100" dist="38100" dir="2700000" algn="tl">
                    <a:srgbClr val="000000"/>
                  </a:outerShdw>
                </a:effectLst>
              </a:rPr>
              <a:t>  Anaxagoras – </a:t>
            </a:r>
          </a:p>
          <a:p>
            <a:pPr>
              <a:buClr>
                <a:srgbClr val="990033"/>
              </a:buClr>
              <a:buFont typeface="Wingdings" pitchFamily="2" charset="2"/>
              <a:buChar char="v"/>
            </a:pPr>
            <a:endParaRPr lang="en-US" sz="1600" b="1">
              <a:solidFill>
                <a:srgbClr val="990033"/>
              </a:solidFill>
              <a:effectLst>
                <a:outerShdw blurRad="38100" dist="38100" dir="2700000" algn="tl">
                  <a:srgbClr val="000000"/>
                </a:outerShdw>
              </a:effectLst>
            </a:endParaRPr>
          </a:p>
          <a:p>
            <a:pPr>
              <a:buClr>
                <a:srgbClr val="990033"/>
              </a:buClr>
              <a:buFont typeface="Wingdings" pitchFamily="2" charset="2"/>
              <a:buNone/>
            </a:pPr>
            <a:r>
              <a:rPr lang="en-US" sz="2800" b="1">
                <a:solidFill>
                  <a:srgbClr val="000000"/>
                </a:solidFill>
                <a:effectLst>
                  <a:outerShdw blurRad="38100" dist="38100" dir="2700000" algn="tl">
                    <a:srgbClr val="FFFFFF"/>
                  </a:outerShdw>
                </a:effectLst>
              </a:rPr>
              <a:t>    The first philosopher to reside in Athens,  Anaxagoras rejected the four elements of Empedocles and posits a concept of seeds, elemental particles of every known quality.</a:t>
            </a:r>
          </a:p>
          <a:p>
            <a:pPr>
              <a:buClr>
                <a:srgbClr val="990033"/>
              </a:buClr>
              <a:buFont typeface="Wingdings" pitchFamily="2" charset="2"/>
              <a:buNone/>
            </a:pPr>
            <a:endParaRPr lang="en-US" sz="2800" b="1">
              <a:solidFill>
                <a:srgbClr val="000000"/>
              </a:solidFill>
              <a:effectLst>
                <a:outerShdw blurRad="38100" dist="38100" dir="2700000" algn="tl">
                  <a:srgbClr val="FFFFFF"/>
                </a:outerShdw>
              </a:effectLst>
            </a:endParaRPr>
          </a:p>
          <a:p>
            <a:pPr>
              <a:buClr>
                <a:srgbClr val="990033"/>
              </a:buClr>
              <a:buFont typeface="Wingdings" pitchFamily="2" charset="2"/>
              <a:buNone/>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37090">
                                            <p:txEl>
                                              <p:pRg st="0" end="0"/>
                                            </p:txEl>
                                          </p:spTgt>
                                        </p:tgtEl>
                                        <p:attrNameLst>
                                          <p:attrName>style.visibility</p:attrName>
                                        </p:attrNameLst>
                                      </p:cBhvr>
                                      <p:to>
                                        <p:strVal val="visible"/>
                                      </p:to>
                                    </p:set>
                                    <p:anim calcmode="lin" valueType="num">
                                      <p:cBhvr additive="base">
                                        <p:cTn id="7" dur="300" fill="hold"/>
                                        <p:tgtEl>
                                          <p:spTgt spid="533709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3709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337091">
                                            <p:txEl>
                                              <p:pRg st="2" end="2"/>
                                            </p:txEl>
                                          </p:spTgt>
                                        </p:tgtEl>
                                        <p:attrNameLst>
                                          <p:attrName>style.visibility</p:attrName>
                                        </p:attrNameLst>
                                      </p:cBhvr>
                                      <p:to>
                                        <p:strVal val="visible"/>
                                      </p:to>
                                    </p:set>
                                    <p:animEffect transition="in" filter="wipe(left)">
                                      <p:cBhvr>
                                        <p:cTn id="13" dur="500"/>
                                        <p:tgtEl>
                                          <p:spTgt spid="533709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337091">
                                            <p:txEl>
                                              <p:pRg st="0" end="0"/>
                                            </p:txEl>
                                          </p:spTgt>
                                        </p:tgtEl>
                                        <p:attrNameLst>
                                          <p:attrName>style.visibility</p:attrName>
                                        </p:attrNameLst>
                                      </p:cBhvr>
                                      <p:to>
                                        <p:strVal val="visible"/>
                                      </p:to>
                                    </p:set>
                                    <p:animEffect transition="in" filter="wipe(left)">
                                      <p:cBhvr>
                                        <p:cTn id="18" dur="500"/>
                                        <p:tgtEl>
                                          <p:spTgt spid="53370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37090" grpId="0" build="p" autoUpdateAnimBg="0"/>
      <p:bldP spid="5337091" grpId="0" build="p" autoUpdateAnimBg="0" rev="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624642" name="Rectangle 2"/>
          <p:cNvSpPr>
            <a:spLocks noGrp="1" noChangeArrowheads="1"/>
          </p:cNvSpPr>
          <p:nvPr>
            <p:ph type="title"/>
          </p:nvPr>
        </p:nvSpPr>
        <p:spPr/>
        <p:txBody>
          <a:bodyPr/>
          <a:lstStyle/>
          <a:p>
            <a:endParaRPr lang="en-US"/>
          </a:p>
        </p:txBody>
      </p:sp>
      <p:sp>
        <p:nvSpPr>
          <p:cNvPr id="624644" name="WordArt 4"/>
          <p:cNvSpPr>
            <a:spLocks noChangeArrowheads="1" noChangeShapeType="1" noTextEdit="1"/>
          </p:cNvSpPr>
          <p:nvPr/>
        </p:nvSpPr>
        <p:spPr bwMode="auto">
          <a:xfrm>
            <a:off x="8686800" y="3352800"/>
            <a:ext cx="1752600" cy="1676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Church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3333CC"/>
                  </a:solidFill>
                  <a:round/>
                  <a:headEnd/>
                  <a:tailEnd/>
                </a:ln>
                <a:solidFill>
                  <a:srgbClr val="B2B2B2">
                    <a:alpha val="50000"/>
                  </a:srgbClr>
                </a:solidFill>
                <a:effectLst>
                  <a:outerShdw dist="45791" dir="2021404" algn="ctr" rotWithShape="0">
                    <a:srgbClr val="9999FF"/>
                  </a:outerShdw>
                </a:effectLst>
                <a:uLnTx/>
                <a:uFillTx/>
                <a:latin typeface="Arial Black"/>
                <a:ea typeface="+mn-ea"/>
                <a:cs typeface="+mn-cs"/>
              </a:rPr>
              <a:t>WALLS</a:t>
            </a:r>
          </a:p>
        </p:txBody>
      </p:sp>
      <p:sp>
        <p:nvSpPr>
          <p:cNvPr id="624645" name="WordArt 5"/>
          <p:cNvSpPr>
            <a:spLocks noChangeArrowheads="1" noChangeShapeType="1" noTextEdit="1"/>
          </p:cNvSpPr>
          <p:nvPr/>
        </p:nvSpPr>
        <p:spPr bwMode="auto">
          <a:xfrm>
            <a:off x="5410200" y="5943600"/>
            <a:ext cx="123825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Greek</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GIFTS</a:t>
            </a:r>
          </a:p>
        </p:txBody>
      </p:sp>
      <p:sp>
        <p:nvSpPr>
          <p:cNvPr id="624646" name="Comment 6"/>
          <p:cNvSpPr>
            <a:spLocks noChangeArrowheads="1"/>
          </p:cNvSpPr>
          <p:nvPr/>
        </p:nvSpPr>
        <p:spPr bwMode="auto">
          <a:xfrm>
            <a:off x="1539876" y="-1524000"/>
            <a:ext cx="9128125" cy="13239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Deep Damage - Both Hardware &amp; Software Programs Of Correspondence &amp; Communication;</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Pagan Incorporations -  </a:t>
            </a:r>
            <a:r>
              <a:rPr kumimoji="0" lang="en-US" sz="16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Primitive</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Rites/Rituals, Feasts/Festivals, Customs/Celebrations &amp; Female Deity/Myth Demigods</a:t>
            </a:r>
          </a:p>
        </p:txBody>
      </p:sp>
      <p:pic>
        <p:nvPicPr>
          <p:cNvPr id="624647" name="Picture 7" descr="C:\Documents and Settings\Owner\My Documents\Educational Illustrations\citadel.bmp"/>
          <p:cNvPicPr>
            <a:picLocks noChangeAspect="1" noChangeArrowheads="1"/>
          </p:cNvPicPr>
          <p:nvPr/>
        </p:nvPicPr>
        <p:blipFill>
          <a:blip r:embed="rId5" cstate="print"/>
          <a:srcRect/>
          <a:stretch>
            <a:fillRect/>
          </a:stretch>
        </p:blipFill>
        <p:spPr bwMode="auto">
          <a:xfrm>
            <a:off x="10766277" y="0"/>
            <a:ext cx="6019800" cy="14859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624647"/>
                                        </p:tgtEl>
                                        <p:attrNameLst>
                                          <p:attrName>style.visibility</p:attrName>
                                        </p:attrNameLst>
                                      </p:cBhvr>
                                      <p:to>
                                        <p:strVal val="visible"/>
                                      </p:to>
                                    </p:set>
                                    <p:anim calcmode="lin" valueType="num">
                                      <p:cBhvr>
                                        <p:cTn id="7" dur="1000" fill="hold"/>
                                        <p:tgtEl>
                                          <p:spTgt spid="624647"/>
                                        </p:tgtEl>
                                        <p:attrNameLst>
                                          <p:attrName>ppt_w</p:attrName>
                                        </p:attrNameLst>
                                      </p:cBhvr>
                                      <p:tavLst>
                                        <p:tav tm="0">
                                          <p:val>
                                            <p:fltVal val="0"/>
                                          </p:val>
                                        </p:tav>
                                        <p:tav tm="100000">
                                          <p:val>
                                            <p:strVal val="#ppt_w"/>
                                          </p:val>
                                        </p:tav>
                                      </p:tavLst>
                                    </p:anim>
                                    <p:anim calcmode="lin" valueType="num">
                                      <p:cBhvr>
                                        <p:cTn id="8" dur="1000" fill="hold"/>
                                        <p:tgtEl>
                                          <p:spTgt spid="624647"/>
                                        </p:tgtEl>
                                        <p:attrNameLst>
                                          <p:attrName>ppt_h</p:attrName>
                                        </p:attrNameLst>
                                      </p:cBhvr>
                                      <p:tavLst>
                                        <p:tav tm="0">
                                          <p:val>
                                            <p:fltVal val="0"/>
                                          </p:val>
                                        </p:tav>
                                        <p:tav tm="100000">
                                          <p:val>
                                            <p:strVal val="#ppt_h"/>
                                          </p:val>
                                        </p:tav>
                                      </p:tavLst>
                                    </p:anim>
                                    <p:anim calcmode="lin" valueType="num">
                                      <p:cBhvr>
                                        <p:cTn id="9" dur="1000" fill="hold"/>
                                        <p:tgtEl>
                                          <p:spTgt spid="62464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246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624644"/>
                                        </p:tgtEl>
                                        <p:attrNameLst>
                                          <p:attrName>style.visibility</p:attrName>
                                        </p:attrNameLst>
                                      </p:cBhvr>
                                      <p:to>
                                        <p:strVal val="visible"/>
                                      </p:to>
                                    </p:set>
                                    <p:anim calcmode="lin" valueType="num">
                                      <p:cBhvr>
                                        <p:cTn id="15" dur="500" fill="hold"/>
                                        <p:tgtEl>
                                          <p:spTgt spid="624644"/>
                                        </p:tgtEl>
                                        <p:attrNameLst>
                                          <p:attrName>ppt_w</p:attrName>
                                        </p:attrNameLst>
                                      </p:cBhvr>
                                      <p:tavLst>
                                        <p:tav tm="0">
                                          <p:val>
                                            <p:fltVal val="0"/>
                                          </p:val>
                                        </p:tav>
                                        <p:tav tm="100000">
                                          <p:val>
                                            <p:strVal val="#ppt_w"/>
                                          </p:val>
                                        </p:tav>
                                      </p:tavLst>
                                    </p:anim>
                                    <p:anim calcmode="lin" valueType="num">
                                      <p:cBhvr>
                                        <p:cTn id="16" dur="500" fill="hold"/>
                                        <p:tgtEl>
                                          <p:spTgt spid="624644"/>
                                        </p:tgtEl>
                                        <p:attrNameLst>
                                          <p:attrName>ppt_h</p:attrName>
                                        </p:attrNameLst>
                                      </p:cBhvr>
                                      <p:tavLst>
                                        <p:tav tm="0">
                                          <p:val>
                                            <p:fltVal val="0"/>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624645"/>
                                        </p:tgtEl>
                                        <p:attrNameLst>
                                          <p:attrName>style.visibility</p:attrName>
                                        </p:attrNameLst>
                                      </p:cBhvr>
                                      <p:to>
                                        <p:strVal val="visible"/>
                                      </p:to>
                                    </p:set>
                                    <p:animEffect transition="in" filter="box(out)">
                                      <p:cBhvr>
                                        <p:cTn id="21" dur="500"/>
                                        <p:tgtEl>
                                          <p:spTgt spid="624645"/>
                                        </p:tgtEl>
                                      </p:cBhvr>
                                    </p:animEffect>
                                  </p:childTnLst>
                                  <p:subTnLst>
                                    <p:audio>
                                      <p:cMediaNode>
                                        <p:cTn display="0" masterRel="sameClick">
                                          <p:stCondLst>
                                            <p:cond evt="begin" delay="0">
                                              <p:tn val="19"/>
                                            </p:cond>
                                          </p:stCondLst>
                                          <p:endCondLst>
                                            <p:cond evt="onStopAudio" delay="0">
                                              <p:tgtEl>
                                                <p:sldTgt/>
                                              </p:tgtEl>
                                            </p:cond>
                                          </p:endCondLst>
                                        </p:cTn>
                                        <p:tgtEl>
                                          <p:sndTgt r:embed="rId3"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44" grpId="0" animBg="1"/>
      <p:bldP spid="624645"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ctrTitle"/>
          </p:nvPr>
        </p:nvSpPr>
        <p:spPr>
          <a:xfrm>
            <a:off x="2209800" y="2286000"/>
            <a:ext cx="7772400" cy="1143000"/>
          </a:xfrm>
        </p:spPr>
        <p:txBody>
          <a:bodyPr/>
          <a:lstStyle/>
          <a:p>
            <a:pPr eaLnBrk="1" hangingPunct="1"/>
            <a:endParaRPr lang="en-US"/>
          </a:p>
        </p:txBody>
      </p:sp>
      <p:sp>
        <p:nvSpPr>
          <p:cNvPr id="459779" name="Rectangle 3"/>
          <p:cNvSpPr>
            <a:spLocks noGrp="1" noChangeArrowheads="1"/>
          </p:cNvSpPr>
          <p:nvPr>
            <p:ph type="subTitle" idx="1"/>
          </p:nvPr>
        </p:nvSpPr>
        <p:spPr/>
        <p:txBody>
          <a:bodyPr/>
          <a:lstStyle/>
          <a:p>
            <a:pPr eaLnBrk="1" hangingPunct="1"/>
            <a:endParaRPr lang="en-US"/>
          </a:p>
        </p:txBody>
      </p:sp>
    </p:spTree>
  </p:cSld>
  <p:clrMapOvr>
    <a:masterClrMapping/>
  </p:clrMapOvr>
  <p:transition>
    <p:random/>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random/>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70018" name="Rectangle 1026"/>
          <p:cNvSpPr>
            <a:spLocks noGrp="1" noChangeArrowheads="1"/>
          </p:cNvSpPr>
          <p:nvPr>
            <p:ph type="title"/>
          </p:nvPr>
        </p:nvSpPr>
        <p:spPr/>
        <p:txBody>
          <a:bodyPr/>
          <a:lstStyle/>
          <a:p>
            <a:pPr eaLnBrk="1" hangingPunct="1"/>
            <a:endParaRPr lang="en-US"/>
          </a:p>
        </p:txBody>
      </p:sp>
      <p:sp>
        <p:nvSpPr>
          <p:cNvPr id="3" name="Rectangle 2"/>
          <p:cNvSpPr/>
          <p:nvPr/>
        </p:nvSpPr>
        <p:spPr>
          <a:xfrm>
            <a:off x="1981201" y="5867401"/>
            <a:ext cx="8229599" cy="64633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uLnTx/>
                <a:uFillTx/>
                <a:latin typeface="Flat Brush" pitchFamily="2" charset="0"/>
                <a:ea typeface="ＭＳ Ｐゴシック"/>
                <a:cs typeface="+mn-cs"/>
              </a:rPr>
              <a:t>ATHENS WALKED IN 15 MINUTES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5922" name="Rectangle 3074"/>
          <p:cNvSpPr>
            <a:spLocks noGrp="1" noChangeArrowheads="1"/>
          </p:cNvSpPr>
          <p:nvPr>
            <p:ph type="title"/>
          </p:nvPr>
        </p:nvSpPr>
        <p:spPr/>
        <p:txBody>
          <a:bodyPr/>
          <a:lstStyle/>
          <a:p>
            <a:pPr eaLnBrk="1" hangingPunct="1"/>
            <a:endParaRPr lang="en-US"/>
          </a:p>
        </p:txBody>
      </p:sp>
    </p:spTree>
  </p:cSld>
  <p:clrMapOvr>
    <a:masterClrMapping/>
  </p:clrMapOvr>
  <p:transition>
    <p:random/>
  </p:transition>
</p:sld>
</file>

<file path=ppt/slides/slide5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a:xfrm>
            <a:off x="1676400" y="6019800"/>
            <a:ext cx="8839200" cy="609600"/>
          </a:xfrm>
        </p:spPr>
        <p:txBody>
          <a:bodyPr/>
          <a:lstStyle/>
          <a:p>
            <a:pPr eaLnBrk="1" hangingPunct="1"/>
            <a:r>
              <a:rPr lang="en-US" sz="4000">
                <a:solidFill>
                  <a:srgbClr val="FF9900"/>
                </a:solidFill>
              </a:rPr>
              <a:t>MODERN MAR’S HILL OF ATHENS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43746"/>
                                        </p:tgtEl>
                                        <p:attrNameLst>
                                          <p:attrName>style.visibility</p:attrName>
                                        </p:attrNameLst>
                                      </p:cBhvr>
                                      <p:to>
                                        <p:strVal val="visible"/>
                                      </p:to>
                                    </p:set>
                                    <p:anim calcmode="lin" valueType="num">
                                      <p:cBhvr additive="base">
                                        <p:cTn id="7" dur="500" fill="hold"/>
                                        <p:tgtEl>
                                          <p:spTgt spid="543746"/>
                                        </p:tgtEl>
                                        <p:attrNameLst>
                                          <p:attrName>ppt_x</p:attrName>
                                        </p:attrNameLst>
                                      </p:cBhvr>
                                      <p:tavLst>
                                        <p:tav tm="0">
                                          <p:val>
                                            <p:strVal val="0-#ppt_w/2"/>
                                          </p:val>
                                        </p:tav>
                                        <p:tav tm="100000">
                                          <p:val>
                                            <p:strVal val="#ppt_x"/>
                                          </p:val>
                                        </p:tav>
                                      </p:tavLst>
                                    </p:anim>
                                    <p:anim calcmode="lin" valueType="num">
                                      <p:cBhvr additive="base">
                                        <p:cTn id="8" dur="500" fill="hold"/>
                                        <p:tgtEl>
                                          <p:spTgt spid="5437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46"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random/>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p:txBody>
          <a:bodyPr/>
          <a:lstStyle/>
          <a:p>
            <a:pPr eaLnBrk="1" hangingPunct="1"/>
            <a:endParaRPr lang="en-US"/>
          </a:p>
        </p:txBody>
      </p:sp>
    </p:spTree>
  </p:cSld>
  <p:clrMapOvr>
    <a:masterClrMapping/>
  </p:clrMapOvr>
  <p:transition>
    <p:random/>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6066180" name="Picture 4" descr="C:\Documents and Settings\Owner\My Documents\Educational Illustrations\zeus_461.jpg"/>
          <p:cNvPicPr>
            <a:picLocks noChangeAspect="1" noChangeArrowheads="1"/>
          </p:cNvPicPr>
          <p:nvPr/>
        </p:nvPicPr>
        <p:blipFill>
          <a:blip r:embed="rId4" cstate="print"/>
          <a:srcRect/>
          <a:stretch>
            <a:fillRect/>
          </a:stretch>
        </p:blipFill>
        <p:spPr bwMode="auto">
          <a:xfrm>
            <a:off x="0" y="1921079"/>
            <a:ext cx="12192000" cy="4935336"/>
          </a:xfrm>
          <a:prstGeom prst="rect">
            <a:avLst/>
          </a:prstGeom>
          <a:noFill/>
          <a:ln w="9525">
            <a:noFill/>
            <a:miter lim="800000"/>
            <a:headEnd/>
            <a:tailEnd/>
          </a:ln>
        </p:spPr>
      </p:pic>
    </p:spTree>
  </p:cSld>
  <p:clrMapOvr>
    <a:masterClrMapping/>
  </p:clrMapOvr>
  <p:transition>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12291" name="Rectangle 3"/>
          <p:cNvSpPr>
            <a:spLocks noGrp="1" noChangeArrowheads="1"/>
          </p:cNvSpPr>
          <p:nvPr>
            <p:ph type="body" idx="1"/>
          </p:nvPr>
        </p:nvSpPr>
        <p:spPr>
          <a:xfrm>
            <a:off x="1676400" y="533400"/>
            <a:ext cx="6096000" cy="5486400"/>
          </a:xfrm>
          <a:ln>
            <a:solidFill>
              <a:srgbClr val="FF9900"/>
            </a:solidFill>
          </a:ln>
        </p:spPr>
        <p:txBody>
          <a:bodyPr/>
          <a:lstStyle/>
          <a:p>
            <a:pPr eaLnBrk="1" hangingPunct="1">
              <a:lnSpc>
                <a:spcPct val="90000"/>
              </a:lnSpc>
              <a:defRPr/>
            </a:pPr>
            <a:endParaRPr lang="en-US" sz="800" b="1">
              <a:latin typeface="Comic Sans MS" pitchFamily="66" charset="0"/>
              <a:ea typeface="+mn-ea"/>
            </a:endParaRP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Acts 17: 17  In The Marketplace Paul Preaches Both Jesus &amp; His Resurrection</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Acts 17: 18  Epicurean Materialists &amp; The Stoic Practitioners (v 21) Wanted Paul For Themselves So They Brought Him To Mar’s Hill.</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Mar’s Hill Was A Place For Honoring The City Gods Through Prayers &amp; Sacrifice Although Neither Of These Groups Were Really Religious.</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Gods Not Moral Beings Nor Demand Men To Be </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Both Groups Had Accommodated These Practice Based Official Religions So As To Remain Public.</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Oral Societies Considered The Written Word Disguise &amp; Not Elastic Enough To Reveal Depth   – Deep Truth Was To Be Discovered From Questioning An Original Source At A Forum.</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Writings Were Either Transcripts Of These Deliberative Dialogues Or Doctrinal Defenses Using This Stylistic Form.</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Following From Verse 22 Is An Actual  Record.</a:t>
            </a:r>
            <a:endParaRPr lang="en-US" sz="2400" b="1">
              <a:latin typeface="Comic Sans MS" pitchFamily="66" charset="0"/>
              <a:ea typeface="+mn-ea"/>
            </a:endParaRPr>
          </a:p>
        </p:txBody>
      </p:sp>
      <p:sp>
        <p:nvSpPr>
          <p:cNvPr id="12292" name="Comment 4"/>
          <p:cNvSpPr>
            <a:spLocks noChangeArrowheads="1"/>
          </p:cNvSpPr>
          <p:nvPr/>
        </p:nvSpPr>
        <p:spPr bwMode="auto">
          <a:xfrm>
            <a:off x="1524000" y="-4495800"/>
            <a:ext cx="9144000" cy="295910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ＭＳ Ｐゴシック"/>
                <a:cs typeface="+mn-cs"/>
              </a:rPr>
              <a:t>     D. L.  Burris: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400 Years Religiously Evolved From Tribal Deities To Polytheistic Assimilation</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Second Notation:  The Point Of A Stoic Type  Bridge To Early Christianity –</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a:t>
            </a:r>
            <a:r>
              <a:rPr kumimoji="0" lang="en-US" sz="16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Earliest Christians Appealed W/I Philosophically Competitive Context W/ Center Stoic</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Natural Inclinations = Stoic Affinities;  Cosmos Order &amp; Lawful Creation Rationale = Creative</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Power Rational &amp; Inexhaustible;  Lawful Continuity Needs Continuous Agent Logos &amp; Divine</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Fire Constant Creative Dynamic Force;  Reject Chaos By Obeying Principles Of Order </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Conformance &amp; Obedient Faith Conformance Configured To The Nomological Reasoning Of </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The Stoical Cosmology. </a:t>
            </a:r>
          </a:p>
        </p:txBody>
      </p:sp>
      <p:sp>
        <p:nvSpPr>
          <p:cNvPr id="12293" name="Comment 5"/>
          <p:cNvSpPr>
            <a:spLocks noChangeArrowheads="1"/>
          </p:cNvSpPr>
          <p:nvPr/>
        </p:nvSpPr>
        <p:spPr bwMode="auto">
          <a:xfrm>
            <a:off x="1539876" y="-1524000"/>
            <a:ext cx="9128125" cy="12588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ＭＳ Ｐゴシック"/>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The </a:t>
            </a:r>
            <a:r>
              <a:rPr kumimoji="0" lang="en-US" sz="24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Homeric Myth</a:t>
            </a:r>
            <a:r>
              <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presupposes the viewpoint that humans are useful to the gods but are not objects of their affection!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anim calcmode="lin" valueType="num">
                                      <p:cBhvr>
                                        <p:cTn id="7" dur="10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2291">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229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9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anim calcmode="lin" valueType="num">
                                      <p:cBhvr>
                                        <p:cTn id="15" dur="10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2291">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229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9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291">
                                            <p:txEl>
                                              <p:pRg st="3" end="3"/>
                                            </p:txEl>
                                          </p:spTgt>
                                        </p:tgtEl>
                                        <p:attrNameLst>
                                          <p:attrName>style.visibility</p:attrName>
                                        </p:attrNameLst>
                                      </p:cBhvr>
                                      <p:to>
                                        <p:strVal val="visible"/>
                                      </p:to>
                                    </p:set>
                                    <p:anim calcmode="lin" valueType="num">
                                      <p:cBhvr>
                                        <p:cTn id="23" dur="1000" fill="hold"/>
                                        <p:tgtEl>
                                          <p:spTgt spid="12291">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2291">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229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9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p:cTn id="31" dur="1000" fill="hold"/>
                                        <p:tgtEl>
                                          <p:spTgt spid="12291">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12291">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1229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29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291">
                                            <p:txEl>
                                              <p:pRg st="5" end="5"/>
                                            </p:txEl>
                                          </p:spTgt>
                                        </p:tgtEl>
                                        <p:attrNameLst>
                                          <p:attrName>style.visibility</p:attrName>
                                        </p:attrNameLst>
                                      </p:cBhvr>
                                      <p:to>
                                        <p:strVal val="visible"/>
                                      </p:to>
                                    </p:set>
                                    <p:anim calcmode="lin" valueType="num">
                                      <p:cBhvr>
                                        <p:cTn id="39" dur="1000" fill="hold"/>
                                        <p:tgtEl>
                                          <p:spTgt spid="12291">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12291">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1229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29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2291">
                                            <p:txEl>
                                              <p:pRg st="6" end="6"/>
                                            </p:txEl>
                                          </p:spTgt>
                                        </p:tgtEl>
                                        <p:attrNameLst>
                                          <p:attrName>style.visibility</p:attrName>
                                        </p:attrNameLst>
                                      </p:cBhvr>
                                      <p:to>
                                        <p:strVal val="visible"/>
                                      </p:to>
                                    </p:set>
                                    <p:anim calcmode="lin" valueType="num">
                                      <p:cBhvr>
                                        <p:cTn id="47" dur="1000" fill="hold"/>
                                        <p:tgtEl>
                                          <p:spTgt spid="12291">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12291">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1229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229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2291">
                                            <p:txEl>
                                              <p:pRg st="7" end="7"/>
                                            </p:txEl>
                                          </p:spTgt>
                                        </p:tgtEl>
                                        <p:attrNameLst>
                                          <p:attrName>style.visibility</p:attrName>
                                        </p:attrNameLst>
                                      </p:cBhvr>
                                      <p:to>
                                        <p:strVal val="visible"/>
                                      </p:to>
                                    </p:set>
                                    <p:anim calcmode="lin" valueType="num">
                                      <p:cBhvr>
                                        <p:cTn id="55" dur="1000" fill="hold"/>
                                        <p:tgtEl>
                                          <p:spTgt spid="12291">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12291">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12291">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2291">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2291">
                                            <p:txEl>
                                              <p:pRg st="8" end="8"/>
                                            </p:txEl>
                                          </p:spTgt>
                                        </p:tgtEl>
                                        <p:attrNameLst>
                                          <p:attrName>style.visibility</p:attrName>
                                        </p:attrNameLst>
                                      </p:cBhvr>
                                      <p:to>
                                        <p:strVal val="visible"/>
                                      </p:to>
                                    </p:set>
                                    <p:anim calcmode="lin" valueType="num">
                                      <p:cBhvr>
                                        <p:cTn id="63" dur="1000" fill="hold"/>
                                        <p:tgtEl>
                                          <p:spTgt spid="12291">
                                            <p:txEl>
                                              <p:pRg st="8" end="8"/>
                                            </p:txEl>
                                          </p:spTgt>
                                        </p:tgtEl>
                                        <p:attrNameLst>
                                          <p:attrName>ppt_w</p:attrName>
                                        </p:attrNameLst>
                                      </p:cBhvr>
                                      <p:tavLst>
                                        <p:tav tm="0">
                                          <p:val>
                                            <p:fltVal val="0"/>
                                          </p:val>
                                        </p:tav>
                                        <p:tav tm="100000">
                                          <p:val>
                                            <p:strVal val="#ppt_w"/>
                                          </p:val>
                                        </p:tav>
                                      </p:tavLst>
                                    </p:anim>
                                    <p:anim calcmode="lin" valueType="num">
                                      <p:cBhvr>
                                        <p:cTn id="64" dur="1000" fill="hold"/>
                                        <p:tgtEl>
                                          <p:spTgt spid="12291">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12291">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2291">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bldLvl="2"/>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64450"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64451" name="Rectangle 3" descr="Cork"/>
          <p:cNvSpPr>
            <a:spLocks noGrp="1" noChangeArrowheads="1"/>
          </p:cNvSpPr>
          <p:nvPr>
            <p:ph type="body" idx="1"/>
          </p:nvPr>
        </p:nvSpPr>
        <p:spPr>
          <a:xfrm>
            <a:off x="2438400" y="1752600"/>
            <a:ext cx="7239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a:effectLst>
                  <a:outerShdw blurRad="38100" dist="38100" dir="2700000" algn="tl">
                    <a:srgbClr val="FFFFFF"/>
                  </a:outerShdw>
                </a:effectLst>
              </a:rPr>
              <a:t>  </a:t>
            </a:r>
            <a:r>
              <a:rPr lang="en-US" sz="6000" b="1">
                <a:solidFill>
                  <a:srgbClr val="990033"/>
                </a:solidFill>
                <a:effectLst>
                  <a:outerShdw blurRad="38100" dist="38100" dir="2700000" algn="tl">
                    <a:srgbClr val="000000"/>
                  </a:outerShdw>
                </a:effectLst>
              </a:rPr>
              <a:t>Anaximander –</a:t>
            </a:r>
            <a:r>
              <a:rPr lang="en-US" sz="6000">
                <a:solidFill>
                  <a:srgbClr val="660033"/>
                </a:solidFill>
              </a:rPr>
              <a:t> </a:t>
            </a:r>
          </a:p>
          <a:p>
            <a:pPr>
              <a:buClr>
                <a:srgbClr val="990033"/>
              </a:buClr>
              <a:buFont typeface="Wingdings" pitchFamily="2" charset="2"/>
              <a:buChar char="v"/>
            </a:pPr>
            <a:endParaRPr lang="en-US" sz="1600">
              <a:solidFill>
                <a:srgbClr val="660033"/>
              </a:solidFill>
            </a:endParaRPr>
          </a:p>
          <a:p>
            <a:pPr>
              <a:buClr>
                <a:srgbClr val="990033"/>
              </a:buClr>
              <a:buFont typeface="Wingdings" pitchFamily="2" charset="2"/>
              <a:buNone/>
            </a:pPr>
            <a:r>
              <a:rPr lang="en-US" sz="2800" b="1">
                <a:solidFill>
                  <a:srgbClr val="660033"/>
                </a:solidFill>
                <a:effectLst>
                  <a:outerShdw blurRad="38100" dist="38100" dir="2700000" algn="tl">
                    <a:srgbClr val="000000"/>
                  </a:outerShdw>
                </a:effectLst>
              </a:rPr>
              <a:t>    </a:t>
            </a:r>
            <a:r>
              <a:rPr lang="en-US" sz="2800" b="1">
                <a:solidFill>
                  <a:srgbClr val="000000"/>
                </a:solidFill>
                <a:effectLst>
                  <a:outerShdw blurRad="38100" dist="38100" dir="2700000" algn="tl">
                    <a:srgbClr val="FFFFFF"/>
                  </a:outerShdw>
                </a:effectLst>
              </a:rPr>
              <a:t>Possibly a student of Thales,  he believed the primary source of all things was very indefinite. He made advances in astronomy by charting the paths of the Sun and Moon.</a:t>
            </a:r>
            <a:r>
              <a:rPr lang="en-US" sz="2800" b="1">
                <a:solidFill>
                  <a:srgbClr val="660033"/>
                </a:solidFill>
                <a:effectLst>
                  <a:outerShdw blurRad="38100" dist="38100" dir="2700000" algn="tl">
                    <a:srgbClr val="000000"/>
                  </a:outerShdw>
                </a:effectLst>
              </a:rPr>
              <a:t>  </a:t>
            </a:r>
          </a:p>
          <a:p>
            <a:pPr>
              <a:buClr>
                <a:srgbClr val="990033"/>
              </a:buClr>
              <a:buFont typeface="Wingdings" pitchFamily="2" charset="2"/>
              <a:buNone/>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64450">
                                            <p:txEl>
                                              <p:pRg st="0" end="0"/>
                                            </p:txEl>
                                          </p:spTgt>
                                        </p:tgtEl>
                                        <p:attrNameLst>
                                          <p:attrName>style.visibility</p:attrName>
                                        </p:attrNameLst>
                                      </p:cBhvr>
                                      <p:to>
                                        <p:strVal val="visible"/>
                                      </p:to>
                                    </p:set>
                                    <p:anim calcmode="lin" valueType="num">
                                      <p:cBhvr additive="base">
                                        <p:cTn id="7" dur="300" fill="hold"/>
                                        <p:tgtEl>
                                          <p:spTgt spid="2664450">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6445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64451">
                                            <p:txEl>
                                              <p:pRg st="2" end="2"/>
                                            </p:txEl>
                                          </p:spTgt>
                                        </p:tgtEl>
                                        <p:attrNameLst>
                                          <p:attrName>style.visibility</p:attrName>
                                        </p:attrNameLst>
                                      </p:cBhvr>
                                      <p:to>
                                        <p:strVal val="visible"/>
                                      </p:to>
                                    </p:set>
                                    <p:animEffect transition="in" filter="wipe(left)">
                                      <p:cBhvr>
                                        <p:cTn id="13" dur="500"/>
                                        <p:tgtEl>
                                          <p:spTgt spid="2664451">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64451">
                                            <p:txEl>
                                              <p:pRg st="0" end="0"/>
                                            </p:txEl>
                                          </p:spTgt>
                                        </p:tgtEl>
                                        <p:attrNameLst>
                                          <p:attrName>style.visibility</p:attrName>
                                        </p:attrNameLst>
                                      </p:cBhvr>
                                      <p:to>
                                        <p:strVal val="visible"/>
                                      </p:to>
                                    </p:set>
                                    <p:animEffect transition="in" filter="wipe(left)">
                                      <p:cBhvr>
                                        <p:cTn id="18" dur="500"/>
                                        <p:tgtEl>
                                          <p:spTgt spid="26644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4450" grpId="0" build="p" autoUpdateAnimBg="0"/>
      <p:bldP spid="2664451" grpId="0" build="p" autoUpdateAnimBg="0" rev="1"/>
    </p:bldLst>
  </p:timing>
</p:sld>
</file>

<file path=ppt/slides/slide6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62179" name="Rectangle 3"/>
          <p:cNvSpPr>
            <a:spLocks noGrp="1" noChangeArrowheads="1"/>
          </p:cNvSpPr>
          <p:nvPr>
            <p:ph type="subTitle" idx="1"/>
          </p:nvPr>
        </p:nvSpPr>
        <p:spPr>
          <a:xfrm>
            <a:off x="1524000" y="5410200"/>
            <a:ext cx="7391400" cy="1066800"/>
          </a:xfrm>
        </p:spPr>
        <p:txBody>
          <a:bodyPr/>
          <a:lstStyle/>
          <a:p>
            <a:pPr eaLnBrk="1" hangingPunct="1">
              <a:defRPr/>
            </a:pPr>
            <a:r>
              <a:rPr lang="en-US" sz="9600" b="1">
                <a:solidFill>
                  <a:srgbClr val="FF0000"/>
                </a:solidFill>
                <a:effectLst>
                  <a:outerShdw blurRad="38100" dist="38100" dir="2700000" algn="tl">
                    <a:srgbClr val="C0C0C0"/>
                  </a:outerShdw>
                </a:effectLst>
                <a:ea typeface="+mn-ea"/>
              </a:rPr>
              <a:t>GOLGOTHA</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62179">
                                            <p:txEl>
                                              <p:pRg st="0" end="0"/>
                                            </p:txEl>
                                          </p:spTgt>
                                        </p:tgtEl>
                                        <p:attrNameLst>
                                          <p:attrName>style.visibility</p:attrName>
                                        </p:attrNameLst>
                                      </p:cBhvr>
                                      <p:to>
                                        <p:strVal val="visible"/>
                                      </p:to>
                                    </p:set>
                                    <p:anim calcmode="lin" valueType="num">
                                      <p:cBhvr additive="base">
                                        <p:cTn id="7" dur="500" fill="hold"/>
                                        <p:tgtEl>
                                          <p:spTgt spid="5621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6217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8834" name="Rectangle 2"/>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1528835" name="Rectangle 3"/>
          <p:cNvSpPr>
            <a:spLocks noGrp="1" noChangeArrowheads="1"/>
          </p:cNvSpPr>
          <p:nvPr>
            <p:ph type="body" idx="1"/>
          </p:nvPr>
        </p:nvSpPr>
        <p:spPr>
          <a:xfrm>
            <a:off x="1676400" y="685800"/>
            <a:ext cx="6096000" cy="5334000"/>
          </a:xfrm>
          <a:ln>
            <a:solidFill>
              <a:srgbClr val="FF9900"/>
            </a:solidFill>
          </a:ln>
        </p:spPr>
        <p:txBody>
          <a:bodyPr/>
          <a:lstStyle/>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Paul Probably Had A Mixed Audience Of Pagans &amp; Philosophers Who Both Soon Thought He Was An Ancient Atheist As Antiquity Defined It.</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This Would Be The Concern Of The Pagan Religionists Who Feared Offending The Designated Deities That Protect The City.</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This Would Be To The Delight Of The Cognitive Elite Of Philosophical Thinkers.</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Paul Proceeded – Like Socrates – To Show Himself Only Really Religious Person There. </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Paul Exposed The Practice Based Ritual Religions Of The Pagans As Belief Systems Without Substance.</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Paul Then Told - In Meta-Narrative Style - The Story Of - “The Meaning Of Life” - To The Philosophers.</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God Create All Out Of Chaos Not Nothing!</a:t>
            </a:r>
            <a:r>
              <a:rPr lang="en-US" sz="2000" b="1">
                <a:solidFill>
                  <a:srgbClr val="FFFF00"/>
                </a:solidFill>
                <a:latin typeface="Comic Sans MS" pitchFamily="66" charset="0"/>
                <a:ea typeface="+mn-ea"/>
              </a:rPr>
              <a:t> </a:t>
            </a:r>
          </a:p>
          <a:p>
            <a:pPr eaLnBrk="1" hangingPunct="1">
              <a:lnSpc>
                <a:spcPct val="90000"/>
              </a:lnSpc>
              <a:defRPr/>
            </a:pPr>
            <a:endParaRPr lang="en-US" sz="1800" b="1">
              <a:solidFill>
                <a:srgbClr val="FFFF00"/>
              </a:solidFill>
              <a:latin typeface="Comic Sans MS" pitchFamily="66" charset="0"/>
              <a:ea typeface="+mn-ea"/>
            </a:endParaRPr>
          </a:p>
          <a:p>
            <a:pPr eaLnBrk="1" hangingPunct="1">
              <a:lnSpc>
                <a:spcPct val="90000"/>
              </a:lnSpc>
              <a:buFontTx/>
              <a:buNone/>
              <a:defRPr/>
            </a:pPr>
            <a:r>
              <a:rPr lang="en-US" sz="2400" b="1">
                <a:latin typeface="Comic Sans MS" pitchFamily="66" charset="0"/>
                <a:ea typeface="+mn-ea"/>
              </a:rPr>
              <a:t>   </a:t>
            </a:r>
          </a:p>
        </p:txBody>
      </p:sp>
      <p:sp>
        <p:nvSpPr>
          <p:cNvPr id="1528836" name="Comment 4"/>
          <p:cNvSpPr>
            <a:spLocks noChangeArrowheads="1"/>
          </p:cNvSpPr>
          <p:nvPr/>
        </p:nvSpPr>
        <p:spPr bwMode="auto">
          <a:xfrm>
            <a:off x="1539876" y="-14478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ＭＳ Ｐゴシック"/>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Religion Was A Communal Experience In The Pagan World;  The Four Great Truths Of The Stoics:  We are unhappy, anxious, and full of suffering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because of our passions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but we can attain peace of mind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by cultivating </a:t>
            </a: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apatheia</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i.e. passionlessness or in modern terms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be cool</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28835">
                                            <p:txEl>
                                              <p:pRg st="0" end="0"/>
                                            </p:txEl>
                                          </p:spTgt>
                                        </p:tgtEl>
                                        <p:attrNameLst>
                                          <p:attrName>style.visibility</p:attrName>
                                        </p:attrNameLst>
                                      </p:cBhvr>
                                      <p:to>
                                        <p:strVal val="visible"/>
                                      </p:to>
                                    </p:set>
                                    <p:anim calcmode="lin" valueType="num">
                                      <p:cBhvr>
                                        <p:cTn id="7" dur="1000" fill="hold"/>
                                        <p:tgtEl>
                                          <p:spTgt spid="15288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2883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2883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2883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28835">
                                            <p:txEl>
                                              <p:pRg st="1" end="1"/>
                                            </p:txEl>
                                          </p:spTgt>
                                        </p:tgtEl>
                                        <p:attrNameLst>
                                          <p:attrName>style.visibility</p:attrName>
                                        </p:attrNameLst>
                                      </p:cBhvr>
                                      <p:to>
                                        <p:strVal val="visible"/>
                                      </p:to>
                                    </p:set>
                                    <p:anim calcmode="lin" valueType="num">
                                      <p:cBhvr>
                                        <p:cTn id="15" dur="1000" fill="hold"/>
                                        <p:tgtEl>
                                          <p:spTgt spid="152883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52883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52883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2883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28835">
                                            <p:txEl>
                                              <p:pRg st="2" end="2"/>
                                            </p:txEl>
                                          </p:spTgt>
                                        </p:tgtEl>
                                        <p:attrNameLst>
                                          <p:attrName>style.visibility</p:attrName>
                                        </p:attrNameLst>
                                      </p:cBhvr>
                                      <p:to>
                                        <p:strVal val="visible"/>
                                      </p:to>
                                    </p:set>
                                    <p:anim calcmode="lin" valueType="num">
                                      <p:cBhvr>
                                        <p:cTn id="23" dur="1000" fill="hold"/>
                                        <p:tgtEl>
                                          <p:spTgt spid="152883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52883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52883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2883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28835">
                                            <p:txEl>
                                              <p:pRg st="3" end="3"/>
                                            </p:txEl>
                                          </p:spTgt>
                                        </p:tgtEl>
                                        <p:attrNameLst>
                                          <p:attrName>style.visibility</p:attrName>
                                        </p:attrNameLst>
                                      </p:cBhvr>
                                      <p:to>
                                        <p:strVal val="visible"/>
                                      </p:to>
                                    </p:set>
                                    <p:anim calcmode="lin" valueType="num">
                                      <p:cBhvr>
                                        <p:cTn id="31" dur="1000" fill="hold"/>
                                        <p:tgtEl>
                                          <p:spTgt spid="152883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52883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52883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2883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28835">
                                            <p:txEl>
                                              <p:pRg st="4" end="4"/>
                                            </p:txEl>
                                          </p:spTgt>
                                        </p:tgtEl>
                                        <p:attrNameLst>
                                          <p:attrName>style.visibility</p:attrName>
                                        </p:attrNameLst>
                                      </p:cBhvr>
                                      <p:to>
                                        <p:strVal val="visible"/>
                                      </p:to>
                                    </p:set>
                                    <p:anim calcmode="lin" valueType="num">
                                      <p:cBhvr>
                                        <p:cTn id="39" dur="1000" fill="hold"/>
                                        <p:tgtEl>
                                          <p:spTgt spid="1528835">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528835">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52883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2883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28835">
                                            <p:txEl>
                                              <p:pRg st="5" end="5"/>
                                            </p:txEl>
                                          </p:spTgt>
                                        </p:tgtEl>
                                        <p:attrNameLst>
                                          <p:attrName>style.visibility</p:attrName>
                                        </p:attrNameLst>
                                      </p:cBhvr>
                                      <p:to>
                                        <p:strVal val="visible"/>
                                      </p:to>
                                    </p:set>
                                    <p:anim calcmode="lin" valueType="num">
                                      <p:cBhvr>
                                        <p:cTn id="47" dur="1000" fill="hold"/>
                                        <p:tgtEl>
                                          <p:spTgt spid="1528835">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528835">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52883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2883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28835">
                                            <p:txEl>
                                              <p:pRg st="6" end="6"/>
                                            </p:txEl>
                                          </p:spTgt>
                                        </p:tgtEl>
                                        <p:attrNameLst>
                                          <p:attrName>style.visibility</p:attrName>
                                        </p:attrNameLst>
                                      </p:cBhvr>
                                      <p:to>
                                        <p:strVal val="visible"/>
                                      </p:to>
                                    </p:set>
                                    <p:anim calcmode="lin" valueType="num">
                                      <p:cBhvr>
                                        <p:cTn id="55" dur="1000" fill="hold"/>
                                        <p:tgtEl>
                                          <p:spTgt spid="1528835">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1528835">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152883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28835">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28835">
                                            <p:txEl>
                                              <p:pRg st="8" end="8"/>
                                            </p:txEl>
                                          </p:spTgt>
                                        </p:tgtEl>
                                        <p:attrNameLst>
                                          <p:attrName>style.visibility</p:attrName>
                                        </p:attrNameLst>
                                      </p:cBhvr>
                                      <p:to>
                                        <p:strVal val="visible"/>
                                      </p:to>
                                    </p:set>
                                    <p:anim calcmode="lin" valueType="num">
                                      <p:cBhvr>
                                        <p:cTn id="63" dur="1000" fill="hold"/>
                                        <p:tgtEl>
                                          <p:spTgt spid="1528835">
                                            <p:txEl>
                                              <p:pRg st="8" end="8"/>
                                            </p:txEl>
                                          </p:spTgt>
                                        </p:tgtEl>
                                        <p:attrNameLst>
                                          <p:attrName>ppt_w</p:attrName>
                                        </p:attrNameLst>
                                      </p:cBhvr>
                                      <p:tavLst>
                                        <p:tav tm="0">
                                          <p:val>
                                            <p:fltVal val="0"/>
                                          </p:val>
                                        </p:tav>
                                        <p:tav tm="100000">
                                          <p:val>
                                            <p:strVal val="#ppt_w"/>
                                          </p:val>
                                        </p:tav>
                                      </p:tavLst>
                                    </p:anim>
                                    <p:anim calcmode="lin" valueType="num">
                                      <p:cBhvr>
                                        <p:cTn id="64" dur="1000" fill="hold"/>
                                        <p:tgtEl>
                                          <p:spTgt spid="1528835">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152883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28835">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8835" grpId="0" build="p" bldLvl="2"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itle 1"/>
          <p:cNvSpPr>
            <a:spLocks noGrp="1"/>
          </p:cNvSpPr>
          <p:nvPr>
            <p:ph type="title"/>
          </p:nvPr>
        </p:nvSpPr>
        <p:spPr/>
        <p:txBody>
          <a:bodyPr/>
          <a:lstStyle/>
          <a:p>
            <a:endParaRPr lang="en-US"/>
          </a:p>
        </p:txBody>
      </p:sp>
      <p:pic>
        <p:nvPicPr>
          <p:cNvPr id="476163" name="Picture 2" descr="DG_Desktop_TorchBearer_1920x1200.jpg"/>
          <p:cNvPicPr>
            <a:picLocks noChangeAspect="1"/>
          </p:cNvPicPr>
          <p:nvPr/>
        </p:nvPicPr>
        <p:blipFill>
          <a:blip r:embed="rId2" cstate="print"/>
          <a:srcRect/>
          <a:stretch>
            <a:fillRect/>
          </a:stretch>
        </p:blipFill>
        <p:spPr bwMode="auto">
          <a:xfrm>
            <a:off x="41945" y="0"/>
            <a:ext cx="12108110" cy="6858000"/>
          </a:xfrm>
          <a:prstGeom prst="rect">
            <a:avLst/>
          </a:prstGeom>
          <a:noFill/>
          <a:ln w="9525">
            <a:noFill/>
            <a:miter lim="800000"/>
            <a:headEnd/>
            <a:tailEnd/>
          </a:ln>
        </p:spPr>
      </p:pic>
    </p:spTree>
  </p:cSld>
  <p:clrMapOvr>
    <a:masterClrMapping/>
  </p:clrMapOvr>
  <p:transition>
    <p:random/>
  </p:transition>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0882" name="Rectangle 1026"/>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1530883" name="Rectangle 1027"/>
          <p:cNvSpPr>
            <a:spLocks noGrp="1" noChangeArrowheads="1"/>
          </p:cNvSpPr>
          <p:nvPr>
            <p:ph type="body" idx="1"/>
          </p:nvPr>
        </p:nvSpPr>
        <p:spPr>
          <a:xfrm>
            <a:off x="1676400" y="685800"/>
            <a:ext cx="6096000" cy="5334000"/>
          </a:xfrm>
          <a:ln>
            <a:solidFill>
              <a:srgbClr val="FF9900"/>
            </a:solidFill>
          </a:ln>
        </p:spPr>
        <p:txBody>
          <a:bodyPr/>
          <a:lstStyle/>
          <a:p>
            <a:pPr eaLnBrk="1" hangingPunct="1">
              <a:lnSpc>
                <a:spcPct val="90000"/>
              </a:lnSpc>
              <a:buFontTx/>
              <a:buNone/>
              <a:defRPr/>
            </a:pPr>
            <a:r>
              <a:rPr lang="en-US" sz="2000" b="1">
                <a:solidFill>
                  <a:srgbClr val="FFFF00"/>
                </a:solidFill>
                <a:effectLst>
                  <a:outerShdw blurRad="38100" dist="38100" dir="2700000" algn="tl">
                    <a:srgbClr val="C0C0C0"/>
                  </a:outerShdw>
                </a:effectLst>
                <a:latin typeface="Comic Sans MS" pitchFamily="66" charset="0"/>
                <a:ea typeface="+mn-ea"/>
              </a:rPr>
              <a:t>   Below Border Friezes Of Mythological Creation Stories He Told Not Of Gods In Human Form But Humans In Gods Form.  </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When He Told Of A God Who Would Be Man &amp; Was Crucified For The Purpose Of Our Redemption – It Was Too Much For Them.</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Most Of Both Groups Left Paul At Very Mention Of The Resurrection;  Even For These “Lovers Of Wisdom”  Accustomed   To Hearing Of Strange Religions This Was Different – It Had A Demanding Worldview.</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Belief In The Ideas Of This New Religion Had Consequence;  It Was A Way Of Life That Required An Active Faith.</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Satan Kept His Thumbprint On Most Here  Who Kept Their False Consciousness Of Philosophical &amp; Religious Relativism.</a:t>
            </a:r>
          </a:p>
          <a:p>
            <a:pPr eaLnBrk="1" hangingPunct="1">
              <a:lnSpc>
                <a:spcPct val="90000"/>
              </a:lnSpc>
              <a:defRPr/>
            </a:pPr>
            <a:endParaRPr lang="en-US" sz="1800" b="1">
              <a:solidFill>
                <a:srgbClr val="FFFF00"/>
              </a:solidFill>
              <a:latin typeface="Comic Sans MS" pitchFamily="66" charset="0"/>
              <a:ea typeface="+mn-ea"/>
            </a:endParaRPr>
          </a:p>
          <a:p>
            <a:pPr eaLnBrk="1" hangingPunct="1">
              <a:lnSpc>
                <a:spcPct val="90000"/>
              </a:lnSpc>
              <a:buFontTx/>
              <a:buNone/>
              <a:defRPr/>
            </a:pPr>
            <a:r>
              <a:rPr lang="en-US" sz="2400" b="1">
                <a:latin typeface="Comic Sans MS" pitchFamily="66" charset="0"/>
                <a:ea typeface="+mn-ea"/>
              </a:rPr>
              <a:t>   </a:t>
            </a:r>
          </a:p>
        </p:txBody>
      </p:sp>
      <p:sp>
        <p:nvSpPr>
          <p:cNvPr id="1530884" name="Comment 1028"/>
          <p:cNvSpPr>
            <a:spLocks noChangeArrowheads="1"/>
          </p:cNvSpPr>
          <p:nvPr/>
        </p:nvSpPr>
        <p:spPr bwMode="auto">
          <a:xfrm>
            <a:off x="1539876" y="-1066800"/>
            <a:ext cx="56229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ＭＳ Ｐゴシック"/>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“Great Thoughts Reduced To Practice Become Great Acts”  -  William Hazlit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0883">
                                            <p:txEl>
                                              <p:pRg st="0" end="0"/>
                                            </p:txEl>
                                          </p:spTgt>
                                        </p:tgtEl>
                                        <p:attrNameLst>
                                          <p:attrName>style.visibility</p:attrName>
                                        </p:attrNameLst>
                                      </p:cBhvr>
                                      <p:to>
                                        <p:strVal val="visible"/>
                                      </p:to>
                                    </p:set>
                                    <p:anim calcmode="lin" valueType="num">
                                      <p:cBhvr>
                                        <p:cTn id="7" dur="1000" fill="hold"/>
                                        <p:tgtEl>
                                          <p:spTgt spid="15308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308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308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08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0883">
                                            <p:txEl>
                                              <p:pRg st="1" end="1"/>
                                            </p:txEl>
                                          </p:spTgt>
                                        </p:tgtEl>
                                        <p:attrNameLst>
                                          <p:attrName>style.visibility</p:attrName>
                                        </p:attrNameLst>
                                      </p:cBhvr>
                                      <p:to>
                                        <p:strVal val="visible"/>
                                      </p:to>
                                    </p:set>
                                    <p:anim calcmode="lin" valueType="num">
                                      <p:cBhvr>
                                        <p:cTn id="15" dur="1000" fill="hold"/>
                                        <p:tgtEl>
                                          <p:spTgt spid="15308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5308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5308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08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30883">
                                            <p:txEl>
                                              <p:pRg st="2" end="2"/>
                                            </p:txEl>
                                          </p:spTgt>
                                        </p:tgtEl>
                                        <p:attrNameLst>
                                          <p:attrName>style.visibility</p:attrName>
                                        </p:attrNameLst>
                                      </p:cBhvr>
                                      <p:to>
                                        <p:strVal val="visible"/>
                                      </p:to>
                                    </p:set>
                                    <p:anim calcmode="lin" valueType="num">
                                      <p:cBhvr>
                                        <p:cTn id="23" dur="1000" fill="hold"/>
                                        <p:tgtEl>
                                          <p:spTgt spid="153088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53088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53088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3088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30883">
                                            <p:txEl>
                                              <p:pRg st="3" end="3"/>
                                            </p:txEl>
                                          </p:spTgt>
                                        </p:tgtEl>
                                        <p:attrNameLst>
                                          <p:attrName>style.visibility</p:attrName>
                                        </p:attrNameLst>
                                      </p:cBhvr>
                                      <p:to>
                                        <p:strVal val="visible"/>
                                      </p:to>
                                    </p:set>
                                    <p:anim calcmode="lin" valueType="num">
                                      <p:cBhvr>
                                        <p:cTn id="31" dur="1000" fill="hold"/>
                                        <p:tgtEl>
                                          <p:spTgt spid="153088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53088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53088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3088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30883">
                                            <p:txEl>
                                              <p:pRg st="4" end="4"/>
                                            </p:txEl>
                                          </p:spTgt>
                                        </p:tgtEl>
                                        <p:attrNameLst>
                                          <p:attrName>style.visibility</p:attrName>
                                        </p:attrNameLst>
                                      </p:cBhvr>
                                      <p:to>
                                        <p:strVal val="visible"/>
                                      </p:to>
                                    </p:set>
                                    <p:anim calcmode="lin" valueType="num">
                                      <p:cBhvr>
                                        <p:cTn id="39" dur="1000" fill="hold"/>
                                        <p:tgtEl>
                                          <p:spTgt spid="153088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53088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53088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3088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30883">
                                            <p:txEl>
                                              <p:pRg st="6" end="6"/>
                                            </p:txEl>
                                          </p:spTgt>
                                        </p:tgtEl>
                                        <p:attrNameLst>
                                          <p:attrName>style.visibility</p:attrName>
                                        </p:attrNameLst>
                                      </p:cBhvr>
                                      <p:to>
                                        <p:strVal val="visible"/>
                                      </p:to>
                                    </p:set>
                                    <p:anim calcmode="lin" valueType="num">
                                      <p:cBhvr>
                                        <p:cTn id="47" dur="1000" fill="hold"/>
                                        <p:tgtEl>
                                          <p:spTgt spid="1530883">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1530883">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153088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3088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0883" grpId="0" build="p" bldLvl="2"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4633-A873-4FA5-A269-5877122FE8E1}"/>
              </a:ext>
            </a:extLst>
          </p:cNvPr>
          <p:cNvSpPr>
            <a:spLocks noGrp="1"/>
          </p:cNvSpPr>
          <p:nvPr>
            <p:ph type="title"/>
          </p:nvPr>
        </p:nvSpPr>
        <p:spPr>
          <a:xfrm>
            <a:off x="0" y="0"/>
            <a:ext cx="12192000" cy="830510"/>
          </a:xfrm>
          <a:solidFill>
            <a:schemeClr val="accent1">
              <a:lumMod val="75000"/>
            </a:schemeClr>
          </a:solidFill>
        </p:spPr>
        <p:txBody>
          <a:bodyPr/>
          <a:lstStyle/>
          <a:p>
            <a:r>
              <a:rPr lang="en-US" b="1" dirty="0">
                <a:solidFill>
                  <a:srgbClr val="C00000"/>
                </a:solidFill>
                <a:effectLst>
                  <a:outerShdw blurRad="38100" dist="38100" dir="2700000" algn="tl">
                    <a:srgbClr val="000000">
                      <a:alpha val="43137"/>
                    </a:srgbClr>
                  </a:outerShdw>
                </a:effectLst>
              </a:rPr>
              <a:t>Left Side Building Frieze of First Couple</a:t>
            </a:r>
          </a:p>
        </p:txBody>
      </p:sp>
      <p:pic>
        <p:nvPicPr>
          <p:cNvPr id="5" name="Picture 4">
            <a:extLst>
              <a:ext uri="{FF2B5EF4-FFF2-40B4-BE49-F238E27FC236}">
                <a16:creationId xmlns:a16="http://schemas.microsoft.com/office/drawing/2014/main" id="{7D70D3D0-E16C-4FAF-8A4B-6EC0706F9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0510"/>
            <a:ext cx="12192000" cy="6027490"/>
          </a:xfrm>
          <a:prstGeom prst="rect">
            <a:avLst/>
          </a:prstGeom>
        </p:spPr>
      </p:pic>
    </p:spTree>
    <p:extLst>
      <p:ext uri="{BB962C8B-B14F-4D97-AF65-F5344CB8AC3E}">
        <p14:creationId xmlns:p14="http://schemas.microsoft.com/office/powerpoint/2010/main" val="4195089159"/>
      </p:ext>
    </p:extLst>
  </p:cSld>
  <p:clrMapOvr>
    <a:masterClrMapping/>
  </p:clrMapOvr>
  <p:transition>
    <p:random/>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C286A-570C-4913-BF15-A1FFDC648344}"/>
              </a:ext>
            </a:extLst>
          </p:cNvPr>
          <p:cNvSpPr>
            <a:spLocks noGrp="1"/>
          </p:cNvSpPr>
          <p:nvPr>
            <p:ph type="title"/>
          </p:nvPr>
        </p:nvSpPr>
        <p:spPr>
          <a:xfrm>
            <a:off x="0" y="0"/>
            <a:ext cx="12192000" cy="763398"/>
          </a:xfrm>
          <a:solidFill>
            <a:schemeClr val="accent1">
              <a:lumMod val="75000"/>
            </a:schemeClr>
          </a:solidFill>
        </p:spPr>
        <p:txBody>
          <a:bodyPr/>
          <a:lstStyle/>
          <a:p>
            <a:r>
              <a:rPr lang="en-US" b="1" dirty="0">
                <a:solidFill>
                  <a:srgbClr val="C00000"/>
                </a:solidFill>
                <a:effectLst>
                  <a:outerShdw blurRad="38100" dist="38100" dir="2700000" algn="tl">
                    <a:srgbClr val="000000">
                      <a:alpha val="43137"/>
                    </a:srgbClr>
                  </a:outerShdw>
                </a:effectLst>
              </a:rPr>
              <a:t>Ceramic &amp; Statue of Eating From The Tree</a:t>
            </a:r>
          </a:p>
        </p:txBody>
      </p:sp>
      <p:pic>
        <p:nvPicPr>
          <p:cNvPr id="5" name="Picture 4">
            <a:extLst>
              <a:ext uri="{FF2B5EF4-FFF2-40B4-BE49-F238E27FC236}">
                <a16:creationId xmlns:a16="http://schemas.microsoft.com/office/drawing/2014/main" id="{A90995DA-34DF-4079-8E1D-8575FD332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63398"/>
            <a:ext cx="6216241" cy="6014907"/>
          </a:xfrm>
          <a:prstGeom prst="rect">
            <a:avLst/>
          </a:prstGeom>
        </p:spPr>
      </p:pic>
      <p:pic>
        <p:nvPicPr>
          <p:cNvPr id="7" name="Picture 6">
            <a:extLst>
              <a:ext uri="{FF2B5EF4-FFF2-40B4-BE49-F238E27FC236}">
                <a16:creationId xmlns:a16="http://schemas.microsoft.com/office/drawing/2014/main" id="{639B1C98-94B7-425D-BC67-F4914B159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243" y="763398"/>
            <a:ext cx="5975756" cy="6094601"/>
          </a:xfrm>
          <a:prstGeom prst="rect">
            <a:avLst/>
          </a:prstGeom>
        </p:spPr>
      </p:pic>
    </p:spTree>
    <p:extLst>
      <p:ext uri="{BB962C8B-B14F-4D97-AF65-F5344CB8AC3E}">
        <p14:creationId xmlns:p14="http://schemas.microsoft.com/office/powerpoint/2010/main" val="3692231412"/>
      </p:ext>
    </p:extLst>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BE8ABB-A359-4BF8-BD38-F639ABBAC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3977093"/>
      </p:ext>
    </p:extLst>
  </p:cSld>
  <p:clrMapOvr>
    <a:masterClrMapping/>
  </p:clrMapOvr>
  <p:transition>
    <p:random/>
  </p:transition>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2930" name="Rectangle 2"/>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1532931" name="Rectangle 3"/>
          <p:cNvSpPr>
            <a:spLocks noGrp="1" noChangeArrowheads="1"/>
          </p:cNvSpPr>
          <p:nvPr>
            <p:ph type="body" idx="1"/>
          </p:nvPr>
        </p:nvSpPr>
        <p:spPr>
          <a:xfrm>
            <a:off x="1676400" y="685800"/>
            <a:ext cx="6096000" cy="5334000"/>
          </a:xfrm>
          <a:ln>
            <a:solidFill>
              <a:srgbClr val="FF9900"/>
            </a:solidFill>
          </a:ln>
        </p:spPr>
        <p:txBody>
          <a:bodyPr/>
          <a:lstStyle/>
          <a:p>
            <a:pPr eaLnBrk="1" hangingPunct="1">
              <a:lnSpc>
                <a:spcPct val="90000"/>
              </a:lnSpc>
              <a:buFontTx/>
              <a:buNone/>
              <a:defRPr/>
            </a:pPr>
            <a:endParaRPr lang="en-US" sz="800" b="1">
              <a:solidFill>
                <a:srgbClr val="FFFF00"/>
              </a:solidFill>
              <a:latin typeface="Comic Sans MS" pitchFamily="66" charset="0"/>
              <a:ea typeface="+mn-ea"/>
            </a:endParaRPr>
          </a:p>
          <a:p>
            <a:pPr eaLnBrk="1" hangingPunct="1">
              <a:lnSpc>
                <a:spcPct val="90000"/>
              </a:lnSpc>
              <a:defRPr/>
            </a:pPr>
            <a:endParaRPr lang="en-US" sz="800" b="1">
              <a:solidFill>
                <a:srgbClr val="FFFF00"/>
              </a:solidFill>
              <a:latin typeface="Comic Sans MS" pitchFamily="66" charset="0"/>
              <a:ea typeface="+mn-ea"/>
            </a:endParaRP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Most Continued Then As They Continue Today Wrapped Tight In Their Ego-Centric World Where Man Is Not Responsible Before God Or Answerable For His Actions In This Life.  </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Most Continued Then As They Continue Today To Prefer Truth In Riddle Rather Than Revelation – Unsolved Mystery Over Message Clarity – Symbol Over Substance.</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Most Continued Then As They Continue Today Avoiding Absolute Concepts &amp; Total Commitment.</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Most Continued Then As They Continue Today  With An Intolerance For Pure Truth Preferring Its Administration As Medicine</a:t>
            </a:r>
            <a:r>
              <a:rPr lang="en-US" sz="2400" b="1">
                <a:solidFill>
                  <a:srgbClr val="FFFF00"/>
                </a:solidFill>
                <a:effectLst>
                  <a:outerShdw blurRad="38100" dist="38100" dir="2700000" algn="tl">
                    <a:srgbClr val="C0C0C0"/>
                  </a:outerShdw>
                </a:effectLst>
                <a:latin typeface="Comic Sans MS" pitchFamily="66" charset="0"/>
                <a:ea typeface="+mn-ea"/>
              </a:rPr>
              <a:t> - </a:t>
            </a:r>
            <a:r>
              <a:rPr lang="en-US" sz="2800" b="1">
                <a:solidFill>
                  <a:srgbClr val="FFFF00"/>
                </a:solidFill>
                <a:effectLst>
                  <a:outerShdw blurRad="38100" dist="38100" dir="2700000" algn="tl">
                    <a:srgbClr val="C0C0C0"/>
                  </a:outerShdw>
                </a:effectLst>
                <a:latin typeface="Comic Sans MS" pitchFamily="66" charset="0"/>
                <a:ea typeface="+mn-ea"/>
              </a:rPr>
              <a:t>In Small Doses &amp; Sugarcoated!</a:t>
            </a:r>
            <a:r>
              <a:rPr lang="en-US" sz="1800" b="1">
                <a:solidFill>
                  <a:srgbClr val="FFFF00"/>
                </a:solidFill>
                <a:latin typeface="Comic Sans MS" pitchFamily="66" charset="0"/>
                <a:ea typeface="+mn-ea"/>
              </a:rPr>
              <a:t>       </a:t>
            </a:r>
          </a:p>
          <a:p>
            <a:pPr eaLnBrk="1" hangingPunct="1">
              <a:lnSpc>
                <a:spcPct val="90000"/>
              </a:lnSpc>
              <a:buFontTx/>
              <a:buNone/>
              <a:defRPr/>
            </a:pPr>
            <a:r>
              <a:rPr lang="en-US" sz="2400" b="1">
                <a:latin typeface="Comic Sans MS" pitchFamily="66" charset="0"/>
                <a:ea typeface="+mn-ea"/>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2931">
                                            <p:txEl>
                                              <p:pRg st="2" end="2"/>
                                            </p:txEl>
                                          </p:spTgt>
                                        </p:tgtEl>
                                        <p:attrNameLst>
                                          <p:attrName>style.visibility</p:attrName>
                                        </p:attrNameLst>
                                      </p:cBhvr>
                                      <p:to>
                                        <p:strVal val="visible"/>
                                      </p:to>
                                    </p:set>
                                    <p:anim calcmode="lin" valueType="num">
                                      <p:cBhvr>
                                        <p:cTn id="7" dur="1000" fill="hold"/>
                                        <p:tgtEl>
                                          <p:spTgt spid="1532931">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1532931">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15329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29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2931">
                                            <p:txEl>
                                              <p:pRg st="3" end="3"/>
                                            </p:txEl>
                                          </p:spTgt>
                                        </p:tgtEl>
                                        <p:attrNameLst>
                                          <p:attrName>style.visibility</p:attrName>
                                        </p:attrNameLst>
                                      </p:cBhvr>
                                      <p:to>
                                        <p:strVal val="visible"/>
                                      </p:to>
                                    </p:set>
                                    <p:anim calcmode="lin" valueType="num">
                                      <p:cBhvr>
                                        <p:cTn id="15" dur="1000" fill="hold"/>
                                        <p:tgtEl>
                                          <p:spTgt spid="1532931">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1532931">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153293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293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32931">
                                            <p:txEl>
                                              <p:pRg st="4" end="4"/>
                                            </p:txEl>
                                          </p:spTgt>
                                        </p:tgtEl>
                                        <p:attrNameLst>
                                          <p:attrName>style.visibility</p:attrName>
                                        </p:attrNameLst>
                                      </p:cBhvr>
                                      <p:to>
                                        <p:strVal val="visible"/>
                                      </p:to>
                                    </p:set>
                                    <p:anim calcmode="lin" valueType="num">
                                      <p:cBhvr>
                                        <p:cTn id="23" dur="1000" fill="hold"/>
                                        <p:tgtEl>
                                          <p:spTgt spid="1532931">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1532931">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153293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3293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32931">
                                            <p:txEl>
                                              <p:pRg st="5" end="5"/>
                                            </p:txEl>
                                          </p:spTgt>
                                        </p:tgtEl>
                                        <p:attrNameLst>
                                          <p:attrName>style.visibility</p:attrName>
                                        </p:attrNameLst>
                                      </p:cBhvr>
                                      <p:to>
                                        <p:strVal val="visible"/>
                                      </p:to>
                                    </p:set>
                                    <p:anim calcmode="lin" valueType="num">
                                      <p:cBhvr>
                                        <p:cTn id="31" dur="1000" fill="hold"/>
                                        <p:tgtEl>
                                          <p:spTgt spid="1532931">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1532931">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153293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3293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32931">
                                            <p:txEl>
                                              <p:pRg st="6" end="6"/>
                                            </p:txEl>
                                          </p:spTgt>
                                        </p:tgtEl>
                                        <p:attrNameLst>
                                          <p:attrName>style.visibility</p:attrName>
                                        </p:attrNameLst>
                                      </p:cBhvr>
                                      <p:to>
                                        <p:strVal val="visible"/>
                                      </p:to>
                                    </p:set>
                                    <p:anim calcmode="lin" valueType="num">
                                      <p:cBhvr>
                                        <p:cTn id="39" dur="1000" fill="hold"/>
                                        <p:tgtEl>
                                          <p:spTgt spid="1532931">
                                            <p:txEl>
                                              <p:pRg st="6" end="6"/>
                                            </p:txEl>
                                          </p:spTgt>
                                        </p:tgtEl>
                                        <p:attrNameLst>
                                          <p:attrName>ppt_w</p:attrName>
                                        </p:attrNameLst>
                                      </p:cBhvr>
                                      <p:tavLst>
                                        <p:tav tm="0">
                                          <p:val>
                                            <p:fltVal val="0"/>
                                          </p:val>
                                        </p:tav>
                                        <p:tav tm="100000">
                                          <p:val>
                                            <p:strVal val="#ppt_w"/>
                                          </p:val>
                                        </p:tav>
                                      </p:tavLst>
                                    </p:anim>
                                    <p:anim calcmode="lin" valueType="num">
                                      <p:cBhvr>
                                        <p:cTn id="40" dur="1000" fill="hold"/>
                                        <p:tgtEl>
                                          <p:spTgt spid="1532931">
                                            <p:txEl>
                                              <p:pRg st="6" end="6"/>
                                            </p:txEl>
                                          </p:spTgt>
                                        </p:tgtEl>
                                        <p:attrNameLst>
                                          <p:attrName>ppt_h</p:attrName>
                                        </p:attrNameLst>
                                      </p:cBhvr>
                                      <p:tavLst>
                                        <p:tav tm="0">
                                          <p:val>
                                            <p:fltVal val="0"/>
                                          </p:val>
                                        </p:tav>
                                        <p:tav tm="100000">
                                          <p:val>
                                            <p:strVal val="#ppt_h"/>
                                          </p:val>
                                        </p:tav>
                                      </p:tavLst>
                                    </p:anim>
                                    <p:anim calcmode="lin" valueType="num">
                                      <p:cBhvr>
                                        <p:cTn id="41" dur="1000" fill="hold"/>
                                        <p:tgtEl>
                                          <p:spTgt spid="153293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3293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2931" grpId="0" build="p" bldLvl="2"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40578" name="Rectangle 2"/>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2840579" name="Rectangle 3"/>
          <p:cNvSpPr>
            <a:spLocks noGrp="1" noChangeArrowheads="1"/>
          </p:cNvSpPr>
          <p:nvPr>
            <p:ph type="body" idx="1"/>
          </p:nvPr>
        </p:nvSpPr>
        <p:spPr>
          <a:xfrm>
            <a:off x="1676400" y="685800"/>
            <a:ext cx="6096000" cy="5334000"/>
          </a:xfrm>
          <a:ln>
            <a:solidFill>
              <a:srgbClr val="FF9900"/>
            </a:solidFill>
          </a:ln>
        </p:spPr>
        <p:txBody>
          <a:bodyPr/>
          <a:lstStyle/>
          <a:p>
            <a:pPr eaLnBrk="1" hangingPunct="1">
              <a:lnSpc>
                <a:spcPct val="90000"/>
              </a:lnSpc>
              <a:buFontTx/>
              <a:buNone/>
              <a:defRPr/>
            </a:pPr>
            <a:endParaRPr lang="en-US" sz="1400" b="1">
              <a:solidFill>
                <a:schemeClr val="bg1"/>
              </a:solidFill>
              <a:effectLst>
                <a:outerShdw blurRad="38100" dist="38100" dir="2700000" algn="tl">
                  <a:srgbClr val="C0C0C0"/>
                </a:outerShdw>
              </a:effectLst>
              <a:latin typeface="Comic Sans MS" pitchFamily="66" charset="0"/>
              <a:ea typeface="+mn-ea"/>
            </a:endParaRPr>
          </a:p>
          <a:p>
            <a:pPr eaLnBrk="1" hangingPunct="1">
              <a:lnSpc>
                <a:spcPct val="90000"/>
              </a:lnSpc>
              <a:defRPr/>
            </a:pPr>
            <a:r>
              <a:rPr lang="en-US" sz="2800" b="1">
                <a:solidFill>
                  <a:srgbClr val="FFFF00"/>
                </a:solidFill>
                <a:effectLst>
                  <a:outerShdw blurRad="38100" dist="38100" dir="2700000" algn="tl">
                    <a:srgbClr val="C0C0C0"/>
                  </a:outerShdw>
                </a:effectLst>
                <a:latin typeface="Comic Sans MS" pitchFamily="66" charset="0"/>
                <a:ea typeface="+mn-ea"/>
              </a:rPr>
              <a:t>Most Were Then As Today Denying &amp; Avoiding Absolute Concepts &amp; Total Commitment.</a:t>
            </a:r>
          </a:p>
          <a:p>
            <a:pPr eaLnBrk="1" hangingPunct="1">
              <a:lnSpc>
                <a:spcPct val="90000"/>
              </a:lnSpc>
              <a:defRPr/>
            </a:pPr>
            <a:r>
              <a:rPr lang="en-US" sz="2400" b="1">
                <a:solidFill>
                  <a:srgbClr val="FF9933"/>
                </a:solidFill>
                <a:effectLst>
                  <a:outerShdw blurRad="38100" dist="38100" dir="2700000" algn="tl">
                    <a:srgbClr val="C0C0C0"/>
                  </a:outerShdw>
                </a:effectLst>
                <a:latin typeface="Comic Sans MS" pitchFamily="66" charset="0"/>
                <a:ea typeface="+mn-ea"/>
              </a:rPr>
              <a:t>Most Were Then As They Are Today  Intolerant Of Pure Truth Preferring Its Administration As A Medicine - </a:t>
            </a:r>
            <a:r>
              <a:rPr lang="en-US" sz="2800" b="1">
                <a:solidFill>
                  <a:srgbClr val="FF9933"/>
                </a:solidFill>
                <a:effectLst>
                  <a:outerShdw blurRad="38100" dist="38100" dir="2700000" algn="tl">
                    <a:srgbClr val="C0C0C0"/>
                  </a:outerShdw>
                </a:effectLst>
                <a:latin typeface="Comic Sans MS" pitchFamily="66" charset="0"/>
                <a:ea typeface="+mn-ea"/>
              </a:rPr>
              <a:t>In Small Doses &amp; Sugarcoated!</a:t>
            </a:r>
          </a:p>
          <a:p>
            <a:pPr eaLnBrk="1" hangingPunct="1">
              <a:lnSpc>
                <a:spcPct val="90000"/>
              </a:lnSpc>
              <a:defRPr/>
            </a:pPr>
            <a:r>
              <a:rPr lang="en-US" sz="2800" b="1">
                <a:solidFill>
                  <a:srgbClr val="FFCC99"/>
                </a:solidFill>
                <a:effectLst>
                  <a:outerShdw blurRad="38100" dist="38100" dir="2700000" algn="tl">
                    <a:srgbClr val="C0C0C0"/>
                  </a:outerShdw>
                </a:effectLst>
                <a:latin typeface="Comic Sans MS" pitchFamily="66" charset="0"/>
                <a:ea typeface="+mn-ea"/>
              </a:rPr>
              <a:t>Thus Mortified Or In Mortal Fear Of Truthful Teachings –</a:t>
            </a:r>
          </a:p>
          <a:p>
            <a:pPr eaLnBrk="1" hangingPunct="1">
              <a:lnSpc>
                <a:spcPct val="90000"/>
              </a:lnSpc>
              <a:defRPr/>
            </a:pPr>
            <a:r>
              <a:rPr lang="en-US" sz="3600" b="1">
                <a:solidFill>
                  <a:srgbClr val="FF9966"/>
                </a:solidFill>
                <a:effectLst>
                  <a:outerShdw blurRad="38100" dist="38100" dir="2700000" algn="tl">
                    <a:srgbClr val="C0C0C0"/>
                  </a:outerShdw>
                </a:effectLst>
                <a:latin typeface="Comic Sans MS" pitchFamily="66" charset="0"/>
                <a:ea typeface="+mn-ea"/>
              </a:rPr>
              <a:t>They Then As Today</a:t>
            </a:r>
            <a:r>
              <a:rPr lang="en-US" sz="3600" b="1">
                <a:solidFill>
                  <a:srgbClr val="FF9966"/>
                </a:solidFill>
                <a:latin typeface="Comic Sans MS" pitchFamily="66" charset="0"/>
                <a:ea typeface="+mn-ea"/>
              </a:rPr>
              <a:t> – </a:t>
            </a:r>
          </a:p>
          <a:p>
            <a:pPr eaLnBrk="1" hangingPunct="1">
              <a:lnSpc>
                <a:spcPct val="90000"/>
              </a:lnSpc>
              <a:defRPr/>
            </a:pPr>
            <a:r>
              <a:rPr lang="en-US" sz="3600" b="1">
                <a:solidFill>
                  <a:srgbClr val="FF5050"/>
                </a:solidFill>
                <a:effectLst>
                  <a:outerShdw blurRad="38100" dist="38100" dir="2700000" algn="tl">
                    <a:srgbClr val="C0C0C0"/>
                  </a:outerShdw>
                </a:effectLst>
                <a:latin typeface="Comic Sans MS" pitchFamily="66" charset="0"/>
                <a:ea typeface="+mn-ea"/>
              </a:rPr>
              <a:t>LIED TO THEMSELVES!</a:t>
            </a:r>
            <a:r>
              <a:rPr lang="en-US" sz="1800" b="1">
                <a:solidFill>
                  <a:srgbClr val="FFFF00"/>
                </a:solidFill>
                <a:latin typeface="Comic Sans MS" pitchFamily="66" charset="0"/>
                <a:ea typeface="+mn-ea"/>
              </a:rPr>
              <a:t>      </a:t>
            </a:r>
          </a:p>
          <a:p>
            <a:pPr eaLnBrk="1" hangingPunct="1">
              <a:lnSpc>
                <a:spcPct val="90000"/>
              </a:lnSpc>
              <a:buFontTx/>
              <a:buNone/>
              <a:defRPr/>
            </a:pPr>
            <a:r>
              <a:rPr lang="en-US" sz="2400" b="1">
                <a:latin typeface="Comic Sans MS" pitchFamily="66" charset="0"/>
                <a:ea typeface="+mn-ea"/>
              </a:rPr>
              <a:t>   </a:t>
            </a:r>
          </a:p>
        </p:txBody>
      </p:sp>
      <p:pic>
        <p:nvPicPr>
          <p:cNvPr id="4" name="tru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7239000" y="4648200"/>
            <a:ext cx="304800" cy="304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840579">
                                            <p:txEl>
                                              <p:pRg st="1" end="1"/>
                                            </p:txEl>
                                          </p:spTgt>
                                        </p:tgtEl>
                                        <p:attrNameLst>
                                          <p:attrName>style.visibility</p:attrName>
                                        </p:attrNameLst>
                                      </p:cBhvr>
                                      <p:to>
                                        <p:strVal val="visible"/>
                                      </p:to>
                                    </p:set>
                                    <p:anim calcmode="lin" valueType="num">
                                      <p:cBhvr>
                                        <p:cTn id="7" dur="1000" fill="hold"/>
                                        <p:tgtEl>
                                          <p:spTgt spid="284057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84057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84057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4057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840579">
                                            <p:txEl>
                                              <p:pRg st="2" end="2"/>
                                            </p:txEl>
                                          </p:spTgt>
                                        </p:tgtEl>
                                        <p:attrNameLst>
                                          <p:attrName>style.visibility</p:attrName>
                                        </p:attrNameLst>
                                      </p:cBhvr>
                                      <p:to>
                                        <p:strVal val="visible"/>
                                      </p:to>
                                    </p:set>
                                    <p:anim calcmode="lin" valueType="num">
                                      <p:cBhvr>
                                        <p:cTn id="15" dur="1000" fill="hold"/>
                                        <p:tgtEl>
                                          <p:spTgt spid="2840579">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2840579">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284057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84057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840579">
                                            <p:txEl>
                                              <p:pRg st="3" end="3"/>
                                            </p:txEl>
                                          </p:spTgt>
                                        </p:tgtEl>
                                        <p:attrNameLst>
                                          <p:attrName>style.visibility</p:attrName>
                                        </p:attrNameLst>
                                      </p:cBhvr>
                                      <p:to>
                                        <p:strVal val="visible"/>
                                      </p:to>
                                    </p:set>
                                    <p:anim calcmode="lin" valueType="num">
                                      <p:cBhvr>
                                        <p:cTn id="23" dur="1000" fill="hold"/>
                                        <p:tgtEl>
                                          <p:spTgt spid="2840579">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840579">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284057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84057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840579">
                                            <p:txEl>
                                              <p:pRg st="4" end="4"/>
                                            </p:txEl>
                                          </p:spTgt>
                                        </p:tgtEl>
                                        <p:attrNameLst>
                                          <p:attrName>style.visibility</p:attrName>
                                        </p:attrNameLst>
                                      </p:cBhvr>
                                      <p:to>
                                        <p:strVal val="visible"/>
                                      </p:to>
                                    </p:set>
                                    <p:anim calcmode="lin" valueType="num">
                                      <p:cBhvr>
                                        <p:cTn id="31" dur="1000" fill="hold"/>
                                        <p:tgtEl>
                                          <p:spTgt spid="2840579">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2840579">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284057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84057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840579">
                                            <p:txEl>
                                              <p:pRg st="5" end="5"/>
                                            </p:txEl>
                                          </p:spTgt>
                                        </p:tgtEl>
                                        <p:attrNameLst>
                                          <p:attrName>style.visibility</p:attrName>
                                        </p:attrNameLst>
                                      </p:cBhvr>
                                      <p:to>
                                        <p:strVal val="visible"/>
                                      </p:to>
                                    </p:set>
                                    <p:anim calcmode="lin" valueType="num">
                                      <p:cBhvr>
                                        <p:cTn id="39" dur="1000" fill="hold"/>
                                        <p:tgtEl>
                                          <p:spTgt spid="2840579">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2840579">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284057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840579">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840579">
                                            <p:txEl>
                                              <p:pRg st="6" end="6"/>
                                            </p:txEl>
                                          </p:spTgt>
                                        </p:tgtEl>
                                        <p:attrNameLst>
                                          <p:attrName>style.visibility</p:attrName>
                                        </p:attrNameLst>
                                      </p:cBhvr>
                                      <p:to>
                                        <p:strVal val="visible"/>
                                      </p:to>
                                    </p:set>
                                    <p:anim calcmode="lin" valueType="num">
                                      <p:cBhvr>
                                        <p:cTn id="47" dur="1000" fill="hold"/>
                                        <p:tgtEl>
                                          <p:spTgt spid="2840579">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2840579">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2840579">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840579">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1" presetClass="mediacall" presetSubtype="0" fill="hold" nodeType="afterEffect">
                                  <p:stCondLst>
                                    <p:cond delay="0"/>
                                  </p:stCondLst>
                                  <p:childTnLst>
                                    <p:cmd type="call" cmd="playFrom(0.0)">
                                      <p:cBhvr>
                                        <p:cTn id="53" dur="65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2840579" grpId="0" build="p" bldLvl="2"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12610" name="Rectangle 1026"/>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6212611" name="Rectangle 1027"/>
          <p:cNvSpPr>
            <a:spLocks noGrp="1" noChangeArrowheads="1"/>
          </p:cNvSpPr>
          <p:nvPr>
            <p:ph type="body" idx="1"/>
          </p:nvPr>
        </p:nvSpPr>
        <p:spPr>
          <a:xfrm>
            <a:off x="1676400" y="685800"/>
            <a:ext cx="6477000" cy="5029200"/>
          </a:xfrm>
          <a:ln>
            <a:solidFill>
              <a:srgbClr val="FF9900"/>
            </a:solidFill>
          </a:ln>
        </p:spPr>
        <p:txBody>
          <a:bodyPr/>
          <a:lstStyle/>
          <a:p>
            <a:pPr eaLnBrk="1" hangingPunct="1">
              <a:lnSpc>
                <a:spcPct val="90000"/>
              </a:lnSpc>
              <a:buFontTx/>
              <a:buNone/>
              <a:defRPr/>
            </a:pPr>
            <a:endParaRPr lang="en-US" sz="2400">
              <a:solidFill>
                <a:schemeClr val="bg1"/>
              </a:solidFill>
              <a:effectLst>
                <a:outerShdw blurRad="38100" dist="38100" dir="2700000" algn="tl">
                  <a:srgbClr val="C0C0C0"/>
                </a:outerShdw>
              </a:effectLst>
              <a:latin typeface="Comic Sans MS" pitchFamily="66" charset="0"/>
              <a:ea typeface="+mn-ea"/>
            </a:endParaRPr>
          </a:p>
          <a:p>
            <a:pPr eaLnBrk="1" hangingPunct="1">
              <a:lnSpc>
                <a:spcPct val="90000"/>
              </a:lnSpc>
              <a:buFontTx/>
              <a:buNone/>
              <a:defRPr/>
            </a:pPr>
            <a:r>
              <a:rPr lang="en-US" sz="2400">
                <a:solidFill>
                  <a:schemeClr val="bg1"/>
                </a:solidFill>
                <a:effectLst>
                  <a:outerShdw blurRad="38100" dist="38100" dir="2700000" algn="tl">
                    <a:srgbClr val="C0C0C0"/>
                  </a:outerShdw>
                </a:effectLst>
                <a:latin typeface="Comic Sans MS" pitchFamily="66" charset="0"/>
                <a:ea typeface="+mn-ea"/>
              </a:rPr>
              <a:t>  </a:t>
            </a:r>
            <a:r>
              <a:rPr lang="en-US" sz="2800" b="1">
                <a:solidFill>
                  <a:srgbClr val="FFFF00"/>
                </a:solidFill>
                <a:effectLst>
                  <a:outerShdw blurRad="38100" dist="38100" dir="2700000" algn="tl">
                    <a:srgbClr val="C0C0C0"/>
                  </a:outerShdw>
                </a:effectLst>
                <a:latin typeface="Comic Sans MS" pitchFamily="66" charset="0"/>
                <a:ea typeface="+mn-ea"/>
              </a:rPr>
              <a:t>WHAT DOUBT DID THEY HAVE?</a:t>
            </a:r>
          </a:p>
          <a:p>
            <a:pPr eaLnBrk="1" hangingPunct="1">
              <a:lnSpc>
                <a:spcPct val="90000"/>
              </a:lnSpc>
              <a:buFontTx/>
              <a:buNone/>
              <a:defRPr/>
            </a:pPr>
            <a:endParaRPr lang="en-US" sz="1200" b="1">
              <a:solidFill>
                <a:schemeClr val="bg1"/>
              </a:solidFill>
              <a:effectLst>
                <a:outerShdw blurRad="38100" dist="38100" dir="2700000" algn="tl">
                  <a:srgbClr val="C0C0C0"/>
                </a:outerShdw>
              </a:effectLst>
              <a:latin typeface="Comic Sans MS" pitchFamily="66" charset="0"/>
              <a:ea typeface="+mn-ea"/>
            </a:endParaRPr>
          </a:p>
          <a:p>
            <a:pPr eaLnBrk="1" hangingPunct="1">
              <a:lnSpc>
                <a:spcPct val="90000"/>
              </a:lnSpc>
              <a:buFontTx/>
              <a:buNone/>
              <a:defRPr/>
            </a:pPr>
            <a:r>
              <a:rPr lang="en-US" b="1">
                <a:solidFill>
                  <a:srgbClr val="FFFF00"/>
                </a:solidFill>
                <a:effectLst>
                  <a:outerShdw blurRad="38100" dist="38100" dir="2700000" algn="tl">
                    <a:srgbClr val="C0C0C0"/>
                  </a:outerShdw>
                </a:effectLst>
                <a:latin typeface="Comic Sans MS" pitchFamily="66" charset="0"/>
                <a:ea typeface="+mn-ea"/>
              </a:rPr>
              <a:t> </a:t>
            </a:r>
            <a:r>
              <a:rPr lang="en-US" sz="4000" u="sng">
                <a:solidFill>
                  <a:srgbClr val="FFFFFF"/>
                </a:solidFill>
                <a:effectLst>
                  <a:outerShdw blurRad="38100" dist="38100" dir="2700000" algn="tl">
                    <a:srgbClr val="C0C0C0"/>
                  </a:outerShdw>
                </a:effectLst>
                <a:latin typeface="Comic Sans MS" pitchFamily="66" charset="0"/>
                <a:ea typeface="+mn-ea"/>
              </a:rPr>
              <a:t>Three Type Combination:</a:t>
            </a:r>
            <a:r>
              <a:rPr lang="en-US" sz="3600">
                <a:solidFill>
                  <a:schemeClr val="bg1"/>
                </a:solidFill>
                <a:effectLst>
                  <a:outerShdw blurRad="38100" dist="38100" dir="2700000" algn="tl">
                    <a:srgbClr val="C0C0C0"/>
                  </a:outerShdw>
                </a:effectLst>
                <a:latin typeface="Comic Sans MS" pitchFamily="66" charset="0"/>
                <a:ea typeface="+mn-ea"/>
              </a:rPr>
              <a:t> </a:t>
            </a:r>
          </a:p>
          <a:p>
            <a:pPr eaLnBrk="1" hangingPunct="1">
              <a:lnSpc>
                <a:spcPct val="90000"/>
              </a:lnSpc>
              <a:buFontTx/>
              <a:buNone/>
              <a:defRPr/>
            </a:pPr>
            <a:endParaRPr lang="en-US" sz="1800">
              <a:solidFill>
                <a:schemeClr val="bg1"/>
              </a:solidFill>
              <a:effectLst>
                <a:outerShdw blurRad="38100" dist="38100" dir="2700000" algn="tl">
                  <a:srgbClr val="C0C0C0"/>
                </a:outerShdw>
              </a:effectLst>
              <a:latin typeface="Comic Sans MS" pitchFamily="66" charset="0"/>
              <a:ea typeface="+mn-ea"/>
            </a:endParaRPr>
          </a:p>
          <a:p>
            <a:pPr eaLnBrk="1" hangingPunct="1">
              <a:lnSpc>
                <a:spcPct val="90000"/>
              </a:lnSpc>
              <a:defRPr/>
            </a:pPr>
            <a:r>
              <a:rPr lang="en-US" sz="3600">
                <a:solidFill>
                  <a:srgbClr val="FFCC99"/>
                </a:solidFill>
                <a:effectLst>
                  <a:outerShdw blurRad="38100" dist="38100" dir="2700000" algn="tl">
                    <a:srgbClr val="C0C0C0"/>
                  </a:outerShdw>
                </a:effectLst>
                <a:latin typeface="Comic Sans MS" pitchFamily="66" charset="0"/>
                <a:ea typeface="+mn-ea"/>
              </a:rPr>
              <a:t>Factual Doubts –</a:t>
            </a:r>
            <a:r>
              <a:rPr lang="en-US" sz="3600" b="1">
                <a:solidFill>
                  <a:srgbClr val="FFCC99"/>
                </a:solidFill>
                <a:effectLst>
                  <a:outerShdw blurRad="38100" dist="38100" dir="2700000" algn="tl">
                    <a:srgbClr val="C0C0C0"/>
                  </a:outerShdw>
                </a:effectLst>
                <a:latin typeface="Comic Sans MS" pitchFamily="66" charset="0"/>
                <a:ea typeface="+mn-ea"/>
              </a:rPr>
              <a:t>  </a:t>
            </a:r>
            <a:r>
              <a:rPr lang="en-US" sz="3600">
                <a:solidFill>
                  <a:srgbClr val="FFCC99"/>
                </a:solidFill>
                <a:effectLst>
                  <a:outerShdw blurRad="38100" dist="38100" dir="2700000" algn="tl">
                    <a:srgbClr val="C0C0C0"/>
                  </a:outerShdw>
                </a:effectLst>
                <a:latin typeface="Comic Sans MS" pitchFamily="66" charset="0"/>
                <a:ea typeface="+mn-ea"/>
              </a:rPr>
              <a:t>Intellect</a:t>
            </a:r>
          </a:p>
          <a:p>
            <a:pPr eaLnBrk="1" hangingPunct="1">
              <a:lnSpc>
                <a:spcPct val="90000"/>
              </a:lnSpc>
              <a:defRPr/>
            </a:pPr>
            <a:endParaRPr lang="en-US" sz="2400" b="1">
              <a:solidFill>
                <a:srgbClr val="FFFF00"/>
              </a:solidFill>
              <a:effectLst>
                <a:outerShdw blurRad="38100" dist="38100" dir="2700000" algn="tl">
                  <a:srgbClr val="C0C0C0"/>
                </a:outerShdw>
              </a:effectLst>
              <a:latin typeface="Comic Sans MS" pitchFamily="66" charset="0"/>
              <a:ea typeface="+mn-ea"/>
            </a:endParaRPr>
          </a:p>
          <a:p>
            <a:pPr eaLnBrk="1" hangingPunct="1">
              <a:lnSpc>
                <a:spcPct val="90000"/>
              </a:lnSpc>
              <a:defRPr/>
            </a:pPr>
            <a:r>
              <a:rPr lang="en-US" sz="3600">
                <a:solidFill>
                  <a:srgbClr val="FF9966"/>
                </a:solidFill>
                <a:effectLst>
                  <a:outerShdw blurRad="38100" dist="38100" dir="2700000" algn="tl">
                    <a:srgbClr val="C0C0C0"/>
                  </a:outerShdw>
                </a:effectLst>
                <a:latin typeface="Comic Sans MS" pitchFamily="66" charset="0"/>
                <a:ea typeface="+mn-ea"/>
              </a:rPr>
              <a:t>Emotional Doubts –</a:t>
            </a:r>
            <a:r>
              <a:rPr lang="en-US" sz="3600" b="1">
                <a:solidFill>
                  <a:srgbClr val="FF9966"/>
                </a:solidFill>
                <a:effectLst>
                  <a:outerShdw blurRad="38100" dist="38100" dir="2700000" algn="tl">
                    <a:srgbClr val="C0C0C0"/>
                  </a:outerShdw>
                </a:effectLst>
                <a:latin typeface="Comic Sans MS" pitchFamily="66" charset="0"/>
                <a:ea typeface="+mn-ea"/>
              </a:rPr>
              <a:t> </a:t>
            </a:r>
            <a:r>
              <a:rPr lang="en-US" sz="3600">
                <a:solidFill>
                  <a:srgbClr val="FF9966"/>
                </a:solidFill>
                <a:effectLst>
                  <a:outerShdw blurRad="38100" dist="38100" dir="2700000" algn="tl">
                    <a:srgbClr val="C0C0C0"/>
                  </a:outerShdw>
                </a:effectLst>
                <a:latin typeface="Comic Sans MS" pitchFamily="66" charset="0"/>
                <a:ea typeface="+mn-ea"/>
              </a:rPr>
              <a:t>Feeling</a:t>
            </a:r>
          </a:p>
          <a:p>
            <a:pPr eaLnBrk="1" hangingPunct="1">
              <a:lnSpc>
                <a:spcPct val="90000"/>
              </a:lnSpc>
              <a:defRPr/>
            </a:pPr>
            <a:endParaRPr lang="en-US" sz="2400">
              <a:solidFill>
                <a:srgbClr val="FFFF00"/>
              </a:solidFill>
              <a:effectLst>
                <a:outerShdw blurRad="38100" dist="38100" dir="2700000" algn="tl">
                  <a:srgbClr val="C0C0C0"/>
                </a:outerShdw>
              </a:effectLst>
              <a:latin typeface="Comic Sans MS" pitchFamily="66" charset="0"/>
              <a:ea typeface="+mn-ea"/>
            </a:endParaRPr>
          </a:p>
          <a:p>
            <a:pPr eaLnBrk="1" hangingPunct="1">
              <a:lnSpc>
                <a:spcPct val="90000"/>
              </a:lnSpc>
              <a:defRPr/>
            </a:pPr>
            <a:r>
              <a:rPr lang="en-US" sz="3600">
                <a:solidFill>
                  <a:srgbClr val="FF0066"/>
                </a:solidFill>
                <a:effectLst>
                  <a:outerShdw blurRad="38100" dist="38100" dir="2700000" algn="tl">
                    <a:srgbClr val="C0C0C0"/>
                  </a:outerShdw>
                </a:effectLst>
                <a:latin typeface="Comic Sans MS" pitchFamily="66" charset="0"/>
                <a:ea typeface="+mn-ea"/>
              </a:rPr>
              <a:t>Volitional Doubts</a:t>
            </a:r>
            <a:r>
              <a:rPr lang="en-US" sz="3600" b="1">
                <a:solidFill>
                  <a:srgbClr val="FF0066"/>
                </a:solidFill>
                <a:effectLst>
                  <a:outerShdw blurRad="38100" dist="38100" dir="2700000" algn="tl">
                    <a:srgbClr val="C0C0C0"/>
                  </a:outerShdw>
                </a:effectLst>
                <a:latin typeface="Comic Sans MS" pitchFamily="66" charset="0"/>
                <a:ea typeface="+mn-ea"/>
              </a:rPr>
              <a:t> – </a:t>
            </a:r>
            <a:r>
              <a:rPr lang="en-US" sz="3600">
                <a:solidFill>
                  <a:srgbClr val="FF0066"/>
                </a:solidFill>
                <a:effectLst>
                  <a:outerShdw blurRad="38100" dist="38100" dir="2700000" algn="tl">
                    <a:srgbClr val="C0C0C0"/>
                  </a:outerShdw>
                </a:effectLst>
                <a:latin typeface="Comic Sans MS" pitchFamily="66" charset="0"/>
                <a:ea typeface="+mn-ea"/>
              </a:rPr>
              <a:t>Willing</a:t>
            </a:r>
            <a:endParaRPr lang="en-US" sz="3600">
              <a:solidFill>
                <a:srgbClr val="FF0066"/>
              </a:solidFill>
              <a:latin typeface="Comic Sans MS" pitchFamily="66" charset="0"/>
              <a:ea typeface="+mn-ea"/>
            </a:endParaRPr>
          </a:p>
          <a:p>
            <a:pPr eaLnBrk="1" hangingPunct="1">
              <a:lnSpc>
                <a:spcPct val="90000"/>
              </a:lnSpc>
              <a:buFontTx/>
              <a:buNone/>
              <a:defRPr/>
            </a:pPr>
            <a:r>
              <a:rPr lang="en-US" sz="2400" b="1">
                <a:latin typeface="Comic Sans MS" pitchFamily="66" charset="0"/>
                <a:ea typeface="+mn-ea"/>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212611">
                                            <p:txEl>
                                              <p:pRg st="1" end="1"/>
                                            </p:txEl>
                                          </p:spTgt>
                                        </p:tgtEl>
                                        <p:attrNameLst>
                                          <p:attrName>style.visibility</p:attrName>
                                        </p:attrNameLst>
                                      </p:cBhvr>
                                      <p:to>
                                        <p:strVal val="visible"/>
                                      </p:to>
                                    </p:set>
                                    <p:anim calcmode="lin" valueType="num">
                                      <p:cBhvr>
                                        <p:cTn id="7" dur="1000" fill="hold"/>
                                        <p:tgtEl>
                                          <p:spTgt spid="6212611">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6212611">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621261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21261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12611">
                                            <p:txEl>
                                              <p:pRg st="3" end="3"/>
                                            </p:txEl>
                                          </p:spTgt>
                                        </p:tgtEl>
                                        <p:attrNameLst>
                                          <p:attrName>style.visibility</p:attrName>
                                        </p:attrNameLst>
                                      </p:cBhvr>
                                      <p:to>
                                        <p:strVal val="visible"/>
                                      </p:to>
                                    </p:set>
                                    <p:anim calcmode="lin" valueType="num">
                                      <p:cBhvr>
                                        <p:cTn id="15" dur="1000" fill="hold"/>
                                        <p:tgtEl>
                                          <p:spTgt spid="6212611">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6212611">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621261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1261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212611">
                                            <p:txEl>
                                              <p:pRg st="5" end="5"/>
                                            </p:txEl>
                                          </p:spTgt>
                                        </p:tgtEl>
                                        <p:attrNameLst>
                                          <p:attrName>style.visibility</p:attrName>
                                        </p:attrNameLst>
                                      </p:cBhvr>
                                      <p:to>
                                        <p:strVal val="visible"/>
                                      </p:to>
                                    </p:set>
                                    <p:anim calcmode="lin" valueType="num">
                                      <p:cBhvr>
                                        <p:cTn id="23" dur="1000" fill="hold"/>
                                        <p:tgtEl>
                                          <p:spTgt spid="6212611">
                                            <p:txEl>
                                              <p:pRg st="5" end="5"/>
                                            </p:txEl>
                                          </p:spTgt>
                                        </p:tgtEl>
                                        <p:attrNameLst>
                                          <p:attrName>ppt_w</p:attrName>
                                        </p:attrNameLst>
                                      </p:cBhvr>
                                      <p:tavLst>
                                        <p:tav tm="0">
                                          <p:val>
                                            <p:fltVal val="0"/>
                                          </p:val>
                                        </p:tav>
                                        <p:tav tm="100000">
                                          <p:val>
                                            <p:strVal val="#ppt_w"/>
                                          </p:val>
                                        </p:tav>
                                      </p:tavLst>
                                    </p:anim>
                                    <p:anim calcmode="lin" valueType="num">
                                      <p:cBhvr>
                                        <p:cTn id="24" dur="1000" fill="hold"/>
                                        <p:tgtEl>
                                          <p:spTgt spid="6212611">
                                            <p:txEl>
                                              <p:pRg st="5" end="5"/>
                                            </p:txEl>
                                          </p:spTgt>
                                        </p:tgtEl>
                                        <p:attrNameLst>
                                          <p:attrName>ppt_h</p:attrName>
                                        </p:attrNameLst>
                                      </p:cBhvr>
                                      <p:tavLst>
                                        <p:tav tm="0">
                                          <p:val>
                                            <p:fltVal val="0"/>
                                          </p:val>
                                        </p:tav>
                                        <p:tav tm="100000">
                                          <p:val>
                                            <p:strVal val="#ppt_h"/>
                                          </p:val>
                                        </p:tav>
                                      </p:tavLst>
                                    </p:anim>
                                    <p:anim calcmode="lin" valueType="num">
                                      <p:cBhvr>
                                        <p:cTn id="25" dur="1000" fill="hold"/>
                                        <p:tgtEl>
                                          <p:spTgt spid="621261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21261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212611">
                                            <p:txEl>
                                              <p:pRg st="7" end="7"/>
                                            </p:txEl>
                                          </p:spTgt>
                                        </p:tgtEl>
                                        <p:attrNameLst>
                                          <p:attrName>style.visibility</p:attrName>
                                        </p:attrNameLst>
                                      </p:cBhvr>
                                      <p:to>
                                        <p:strVal val="visible"/>
                                      </p:to>
                                    </p:set>
                                    <p:anim calcmode="lin" valueType="num">
                                      <p:cBhvr>
                                        <p:cTn id="31" dur="1000" fill="hold"/>
                                        <p:tgtEl>
                                          <p:spTgt spid="6212611">
                                            <p:txEl>
                                              <p:pRg st="7" end="7"/>
                                            </p:txEl>
                                          </p:spTgt>
                                        </p:tgtEl>
                                        <p:attrNameLst>
                                          <p:attrName>ppt_w</p:attrName>
                                        </p:attrNameLst>
                                      </p:cBhvr>
                                      <p:tavLst>
                                        <p:tav tm="0">
                                          <p:val>
                                            <p:fltVal val="0"/>
                                          </p:val>
                                        </p:tav>
                                        <p:tav tm="100000">
                                          <p:val>
                                            <p:strVal val="#ppt_w"/>
                                          </p:val>
                                        </p:tav>
                                      </p:tavLst>
                                    </p:anim>
                                    <p:anim calcmode="lin" valueType="num">
                                      <p:cBhvr>
                                        <p:cTn id="32" dur="1000" fill="hold"/>
                                        <p:tgtEl>
                                          <p:spTgt spid="6212611">
                                            <p:txEl>
                                              <p:pRg st="7" end="7"/>
                                            </p:txEl>
                                          </p:spTgt>
                                        </p:tgtEl>
                                        <p:attrNameLst>
                                          <p:attrName>ppt_h</p:attrName>
                                        </p:attrNameLst>
                                      </p:cBhvr>
                                      <p:tavLst>
                                        <p:tav tm="0">
                                          <p:val>
                                            <p:fltVal val="0"/>
                                          </p:val>
                                        </p:tav>
                                        <p:tav tm="100000">
                                          <p:val>
                                            <p:strVal val="#ppt_h"/>
                                          </p:val>
                                        </p:tav>
                                      </p:tavLst>
                                    </p:anim>
                                    <p:anim calcmode="lin" valueType="num">
                                      <p:cBhvr>
                                        <p:cTn id="33" dur="1000" fill="hold"/>
                                        <p:tgtEl>
                                          <p:spTgt spid="6212611">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212611">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212611">
                                            <p:txEl>
                                              <p:pRg st="9" end="9"/>
                                            </p:txEl>
                                          </p:spTgt>
                                        </p:tgtEl>
                                        <p:attrNameLst>
                                          <p:attrName>style.visibility</p:attrName>
                                        </p:attrNameLst>
                                      </p:cBhvr>
                                      <p:to>
                                        <p:strVal val="visible"/>
                                      </p:to>
                                    </p:set>
                                    <p:anim calcmode="lin" valueType="num">
                                      <p:cBhvr>
                                        <p:cTn id="39" dur="1000" fill="hold"/>
                                        <p:tgtEl>
                                          <p:spTgt spid="6212611">
                                            <p:txEl>
                                              <p:pRg st="9" end="9"/>
                                            </p:txEl>
                                          </p:spTgt>
                                        </p:tgtEl>
                                        <p:attrNameLst>
                                          <p:attrName>ppt_w</p:attrName>
                                        </p:attrNameLst>
                                      </p:cBhvr>
                                      <p:tavLst>
                                        <p:tav tm="0">
                                          <p:val>
                                            <p:fltVal val="0"/>
                                          </p:val>
                                        </p:tav>
                                        <p:tav tm="100000">
                                          <p:val>
                                            <p:strVal val="#ppt_w"/>
                                          </p:val>
                                        </p:tav>
                                      </p:tavLst>
                                    </p:anim>
                                    <p:anim calcmode="lin" valueType="num">
                                      <p:cBhvr>
                                        <p:cTn id="40" dur="1000" fill="hold"/>
                                        <p:tgtEl>
                                          <p:spTgt spid="6212611">
                                            <p:txEl>
                                              <p:pRg st="9" end="9"/>
                                            </p:txEl>
                                          </p:spTgt>
                                        </p:tgtEl>
                                        <p:attrNameLst>
                                          <p:attrName>ppt_h</p:attrName>
                                        </p:attrNameLst>
                                      </p:cBhvr>
                                      <p:tavLst>
                                        <p:tav tm="0">
                                          <p:val>
                                            <p:fltVal val="0"/>
                                          </p:val>
                                        </p:tav>
                                        <p:tav tm="100000">
                                          <p:val>
                                            <p:strVal val="#ppt_h"/>
                                          </p:val>
                                        </p:tav>
                                      </p:tavLst>
                                    </p:anim>
                                    <p:anim calcmode="lin" valueType="num">
                                      <p:cBhvr>
                                        <p:cTn id="41" dur="1000" fill="hold"/>
                                        <p:tgtEl>
                                          <p:spTgt spid="6212611">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212611">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6212611">
                                            <p:txEl>
                                              <p:pRg st="10" end="10"/>
                                            </p:txEl>
                                          </p:spTgt>
                                        </p:tgtEl>
                                        <p:attrNameLst>
                                          <p:attrName>style.visibility</p:attrName>
                                        </p:attrNameLst>
                                      </p:cBhvr>
                                      <p:to>
                                        <p:strVal val="visible"/>
                                      </p:to>
                                    </p:set>
                                    <p:anim calcmode="lin" valueType="num">
                                      <p:cBhvr>
                                        <p:cTn id="47" dur="1000" fill="hold"/>
                                        <p:tgtEl>
                                          <p:spTgt spid="6212611">
                                            <p:txEl>
                                              <p:pRg st="10" end="10"/>
                                            </p:txEl>
                                          </p:spTgt>
                                        </p:tgtEl>
                                        <p:attrNameLst>
                                          <p:attrName>ppt_w</p:attrName>
                                        </p:attrNameLst>
                                      </p:cBhvr>
                                      <p:tavLst>
                                        <p:tav tm="0">
                                          <p:val>
                                            <p:fltVal val="0"/>
                                          </p:val>
                                        </p:tav>
                                        <p:tav tm="100000">
                                          <p:val>
                                            <p:strVal val="#ppt_w"/>
                                          </p:val>
                                        </p:tav>
                                      </p:tavLst>
                                    </p:anim>
                                    <p:anim calcmode="lin" valueType="num">
                                      <p:cBhvr>
                                        <p:cTn id="48" dur="1000" fill="hold"/>
                                        <p:tgtEl>
                                          <p:spTgt spid="6212611">
                                            <p:txEl>
                                              <p:pRg st="10" end="10"/>
                                            </p:txEl>
                                          </p:spTgt>
                                        </p:tgtEl>
                                        <p:attrNameLst>
                                          <p:attrName>ppt_h</p:attrName>
                                        </p:attrNameLst>
                                      </p:cBhvr>
                                      <p:tavLst>
                                        <p:tav tm="0">
                                          <p:val>
                                            <p:fltVal val="0"/>
                                          </p:val>
                                        </p:tav>
                                        <p:tav tm="100000">
                                          <p:val>
                                            <p:strVal val="#ppt_h"/>
                                          </p:val>
                                        </p:tav>
                                      </p:tavLst>
                                    </p:anim>
                                    <p:anim calcmode="lin" valueType="num">
                                      <p:cBhvr>
                                        <p:cTn id="49" dur="1000" fill="hold"/>
                                        <p:tgtEl>
                                          <p:spTgt spid="6212611">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212611">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2611" grpId="0" build="p" bldLvl="2"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65474"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65475" name="Rectangle 3" descr="Cork"/>
          <p:cNvSpPr>
            <a:spLocks noGrp="1" noChangeArrowheads="1"/>
          </p:cNvSpPr>
          <p:nvPr>
            <p:ph type="body" idx="1"/>
          </p:nvPr>
        </p:nvSpPr>
        <p:spPr>
          <a:xfrm>
            <a:off x="2438400" y="1752600"/>
            <a:ext cx="7239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a:effectLst>
                  <a:outerShdw blurRad="38100" dist="38100" dir="2700000" algn="tl">
                    <a:srgbClr val="FFFFFF"/>
                  </a:outerShdw>
                </a:effectLst>
              </a:rPr>
              <a:t>  </a:t>
            </a:r>
            <a:r>
              <a:rPr lang="en-US" sz="6000" b="1">
                <a:solidFill>
                  <a:srgbClr val="990033"/>
                </a:solidFill>
                <a:effectLst>
                  <a:outerShdw blurRad="38100" dist="38100" dir="2700000" algn="tl">
                    <a:srgbClr val="000000"/>
                  </a:outerShdw>
                </a:effectLst>
              </a:rPr>
              <a:t>Anaximenes –</a:t>
            </a:r>
            <a:r>
              <a:rPr lang="en-US" sz="6000">
                <a:solidFill>
                  <a:srgbClr val="660033"/>
                </a:solidFill>
              </a:rPr>
              <a:t> </a:t>
            </a:r>
          </a:p>
          <a:p>
            <a:pPr>
              <a:buClr>
                <a:srgbClr val="990033"/>
              </a:buClr>
              <a:buFont typeface="Wingdings" pitchFamily="2" charset="2"/>
              <a:buChar char="v"/>
            </a:pPr>
            <a:endParaRPr lang="en-US" sz="1600">
              <a:solidFill>
                <a:srgbClr val="660033"/>
              </a:solidFill>
            </a:endParaRPr>
          </a:p>
          <a:p>
            <a:pPr>
              <a:buClr>
                <a:srgbClr val="990033"/>
              </a:buClr>
              <a:buFont typeface="Wingdings" pitchFamily="2" charset="2"/>
              <a:buNone/>
            </a:pPr>
            <a:r>
              <a:rPr lang="en-US" sz="2800" b="1">
                <a:solidFill>
                  <a:srgbClr val="660033"/>
                </a:solidFill>
                <a:effectLst>
                  <a:outerShdw blurRad="38100" dist="38100" dir="2700000" algn="tl">
                    <a:srgbClr val="000000"/>
                  </a:outerShdw>
                </a:effectLst>
              </a:rPr>
              <a:t>    </a:t>
            </a:r>
            <a:r>
              <a:rPr lang="en-US" sz="2800" b="1">
                <a:solidFill>
                  <a:srgbClr val="000000"/>
                </a:solidFill>
                <a:effectLst>
                  <a:outerShdw blurRad="38100" dist="38100" dir="2700000" algn="tl">
                    <a:srgbClr val="FFFFFF"/>
                  </a:outerShdw>
                </a:effectLst>
              </a:rPr>
              <a:t>The youngest of the Milesian philosophers, Anaximenes believed that </a:t>
            </a:r>
            <a:r>
              <a:rPr lang="en-US" sz="2800" b="1" i="1">
                <a:solidFill>
                  <a:srgbClr val="000000"/>
                </a:solidFill>
                <a:effectLst>
                  <a:outerShdw blurRad="38100" dist="38100" dir="2700000" algn="tl">
                    <a:srgbClr val="FFFFFF"/>
                  </a:outerShdw>
                </a:effectLst>
              </a:rPr>
              <a:t>arche,</a:t>
            </a:r>
            <a:r>
              <a:rPr lang="en-US" sz="2800" b="1">
                <a:solidFill>
                  <a:srgbClr val="000000"/>
                </a:solidFill>
                <a:effectLst>
                  <a:outerShdw blurRad="38100" dist="38100" dir="2700000" algn="tl">
                    <a:srgbClr val="FFFFFF"/>
                  </a:outerShdw>
                </a:effectLst>
              </a:rPr>
              <a:t>  the first principle or origin,  of everything was air and not water,  as Thales believed.</a:t>
            </a:r>
            <a:r>
              <a:rPr lang="en-US" sz="2800" b="1">
                <a:solidFill>
                  <a:srgbClr val="660033"/>
                </a:solidFill>
                <a:effectLst>
                  <a:outerShdw blurRad="38100" dist="38100" dir="2700000" algn="tl">
                    <a:srgbClr val="000000"/>
                  </a:outerShdw>
                </a:effectLst>
              </a:rPr>
              <a:t>   </a:t>
            </a:r>
            <a:endParaRPr lang="en-US"/>
          </a:p>
        </p:txBody>
      </p:sp>
      <p:pic>
        <p:nvPicPr>
          <p:cNvPr id="4" name="Picture 3" descr="archimedes_mirror.jpg"/>
          <p:cNvPicPr>
            <a:picLocks noChangeAspect="1"/>
          </p:cNvPicPr>
          <p:nvPr/>
        </p:nvPicPr>
        <p:blipFill>
          <a:blip r:embed="rId6" cstate="print"/>
          <a:stretch>
            <a:fillRect/>
          </a:stretch>
        </p:blipFill>
        <p:spPr>
          <a:xfrm>
            <a:off x="2438400" y="1752600"/>
            <a:ext cx="7239000" cy="4267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65474">
                                            <p:txEl>
                                              <p:pRg st="0" end="0"/>
                                            </p:txEl>
                                          </p:spTgt>
                                        </p:tgtEl>
                                        <p:attrNameLst>
                                          <p:attrName>style.visibility</p:attrName>
                                        </p:attrNameLst>
                                      </p:cBhvr>
                                      <p:to>
                                        <p:strVal val="visible"/>
                                      </p:to>
                                    </p:set>
                                    <p:anim calcmode="lin" valueType="num">
                                      <p:cBhvr additive="base">
                                        <p:cTn id="7" dur="300" fill="hold"/>
                                        <p:tgtEl>
                                          <p:spTgt spid="266547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6547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65475">
                                            <p:txEl>
                                              <p:pRg st="2" end="2"/>
                                            </p:txEl>
                                          </p:spTgt>
                                        </p:tgtEl>
                                        <p:attrNameLst>
                                          <p:attrName>style.visibility</p:attrName>
                                        </p:attrNameLst>
                                      </p:cBhvr>
                                      <p:to>
                                        <p:strVal val="visible"/>
                                      </p:to>
                                    </p:set>
                                    <p:animEffect transition="in" filter="wipe(left)">
                                      <p:cBhvr>
                                        <p:cTn id="13" dur="500"/>
                                        <p:tgtEl>
                                          <p:spTgt spid="2665475">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65475">
                                            <p:txEl>
                                              <p:pRg st="0" end="0"/>
                                            </p:txEl>
                                          </p:spTgt>
                                        </p:tgtEl>
                                        <p:attrNameLst>
                                          <p:attrName>style.visibility</p:attrName>
                                        </p:attrNameLst>
                                      </p:cBhvr>
                                      <p:to>
                                        <p:strVal val="visible"/>
                                      </p:to>
                                    </p:set>
                                    <p:animEffect transition="in" filter="wipe(left)">
                                      <p:cBhvr>
                                        <p:cTn id="18" dur="500"/>
                                        <p:tgtEl>
                                          <p:spTgt spid="266547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0" presetClass="entr" presetSubtype="0" decel="10000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1000" fill="hold"/>
                                        <p:tgtEl>
                                          <p:spTgt spid="4"/>
                                        </p:tgtEl>
                                        <p:attrNameLst>
                                          <p:attrName>ppt_w</p:attrName>
                                        </p:attrNameLst>
                                      </p:cBhvr>
                                      <p:tavLst>
                                        <p:tav tm="0">
                                          <p:val>
                                            <p:strVal val="#ppt_w+.3"/>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Effect transition="in" filter="fade">
                                      <p:cBhvr>
                                        <p:cTn id="25"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5474" grpId="0" build="p" autoUpdateAnimBg="0"/>
      <p:bldP spid="2665475" grpId="0" build="p" autoUpdateAnimBg="0" rev="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4658" name="Rectangle 2"/>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493571" name="WordArt 8"/>
          <p:cNvSpPr>
            <a:spLocks noChangeArrowheads="1" noChangeShapeType="1" noTextEdit="1"/>
          </p:cNvSpPr>
          <p:nvPr/>
        </p:nvSpPr>
        <p:spPr bwMode="auto">
          <a:xfrm>
            <a:off x="2133600" y="838200"/>
            <a:ext cx="8001000" cy="1447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ＭＳ Ｐゴシック"/>
                <a:cs typeface="+mn-cs"/>
              </a:rPr>
              <a:t>400 YRS:  REFINED GOLD MEAN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ＭＳ Ｐゴシック"/>
                <a:cs typeface="+mn-cs"/>
              </a:rPr>
              <a:t>TO  DIALECTIC MATERIALISM</a:t>
            </a:r>
          </a:p>
        </p:txBody>
      </p:sp>
      <p:sp>
        <p:nvSpPr>
          <p:cNvPr id="6214666" name="AutoShape 10"/>
          <p:cNvSpPr>
            <a:spLocks noChangeArrowheads="1"/>
          </p:cNvSpPr>
          <p:nvPr/>
        </p:nvSpPr>
        <p:spPr bwMode="auto">
          <a:xfrm>
            <a:off x="6096000" y="2590800"/>
            <a:ext cx="4343400" cy="4419600"/>
          </a:xfrm>
          <a:prstGeom prst="curvedLeftArrow">
            <a:avLst>
              <a:gd name="adj1" fmla="val 28727"/>
              <a:gd name="adj2" fmla="val 49078"/>
              <a:gd name="adj3" fmla="val 33333"/>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endParaRPr>
          </a:p>
        </p:txBody>
      </p:sp>
      <p:sp>
        <p:nvSpPr>
          <p:cNvPr id="6214669" name="AutoShape 13"/>
          <p:cNvSpPr>
            <a:spLocks noChangeArrowheads="1"/>
          </p:cNvSpPr>
          <p:nvPr/>
        </p:nvSpPr>
        <p:spPr bwMode="auto">
          <a:xfrm rot="-10680801">
            <a:off x="1674813" y="2439989"/>
            <a:ext cx="4038600" cy="4238625"/>
          </a:xfrm>
          <a:prstGeom prst="curvedLeftArrow">
            <a:avLst>
              <a:gd name="adj1" fmla="val 20991"/>
              <a:gd name="adj2" fmla="val 41981"/>
              <a:gd name="adj3" fmla="val 33333"/>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endParaRPr>
          </a:p>
        </p:txBody>
      </p:sp>
      <p:sp>
        <p:nvSpPr>
          <p:cNvPr id="6214671" name="Text Box 15"/>
          <p:cNvSpPr txBox="1">
            <a:spLocks noChangeArrowheads="1"/>
          </p:cNvSpPr>
          <p:nvPr/>
        </p:nvSpPr>
        <p:spPr bwMode="auto">
          <a:xfrm>
            <a:off x="3505200" y="3087689"/>
            <a:ext cx="1752600" cy="57943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CC3300"/>
                </a:solidFill>
                <a:effectLst/>
                <a:uLnTx/>
                <a:uFillTx/>
                <a:latin typeface="Arial"/>
                <a:ea typeface="ＭＳ Ｐゴシック"/>
                <a:cs typeface="+mn-cs"/>
              </a:rPr>
              <a:t>THESIS</a:t>
            </a:r>
          </a:p>
        </p:txBody>
      </p:sp>
      <p:sp>
        <p:nvSpPr>
          <p:cNvPr id="6214674" name="Text Box 18"/>
          <p:cNvSpPr txBox="1">
            <a:spLocks noChangeArrowheads="1"/>
          </p:cNvSpPr>
          <p:nvPr/>
        </p:nvSpPr>
        <p:spPr bwMode="auto">
          <a:xfrm>
            <a:off x="6629400" y="5562600"/>
            <a:ext cx="3100388" cy="57943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CC3300"/>
                </a:solidFill>
                <a:effectLst/>
                <a:uLnTx/>
                <a:uFillTx/>
                <a:latin typeface="Arial"/>
                <a:ea typeface="ＭＳ Ｐゴシック"/>
                <a:cs typeface="+mn-cs"/>
              </a:rPr>
              <a:t>ANTI-THESIS</a:t>
            </a:r>
          </a:p>
        </p:txBody>
      </p:sp>
      <p:sp>
        <p:nvSpPr>
          <p:cNvPr id="6214675" name="WordArt 19"/>
          <p:cNvSpPr>
            <a:spLocks noChangeArrowheads="1" noChangeShapeType="1" noTextEdit="1"/>
          </p:cNvSpPr>
          <p:nvPr/>
        </p:nvSpPr>
        <p:spPr bwMode="auto">
          <a:xfrm rot="5400000">
            <a:off x="3848100" y="4381500"/>
            <a:ext cx="4114800" cy="381000"/>
          </a:xfrm>
          <a:prstGeom prst="rect">
            <a:avLst/>
          </a:prstGeom>
        </p:spPr>
        <p:txBody>
          <a:bodyPr vert="wordArtVert" wrap="none" fromWordArt="1">
            <a:prstTxWarp prst="textPlain">
              <a:avLst>
                <a:gd name="adj" fmla="val 50000"/>
              </a:avLst>
            </a:prstTxWarp>
            <a:scene3d>
              <a:camera prst="legacyPerspectiveFront">
                <a:rot lat="20639990" lon="20699957" rev="0"/>
              </a:camera>
              <a:lightRig rig="legacyNormal3" dir="l"/>
            </a:scene3d>
            <a:sp3d extrusionH="201600" prstMaterial="legacyPlastic">
              <a:extrusionClr>
                <a:srgbClr val="FF9966"/>
              </a:extrusionClr>
            </a:sp3d>
          </a:bodyPr>
          <a:lstStyle/>
          <a:p>
            <a:pPr marL="0" marR="0" lvl="0" indent="0" algn="ctr" defTabSz="914400" rtl="0" eaLnBrk="0" fontAlgn="auto"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solidFill>
                  <a:srgbClr val="CC0000"/>
                </a:solidFill>
                <a:effectLst>
                  <a:outerShdw dist="38100" dir="2700000" algn="tl" rotWithShape="0">
                    <a:srgbClr val="000000">
                      <a:alpha val="43137"/>
                    </a:srgbClr>
                  </a:outerShdw>
                </a:effectLst>
                <a:uLnTx/>
                <a:uFillTx/>
                <a:latin typeface="Arial Black"/>
                <a:ea typeface="ＭＳ Ｐゴシック"/>
                <a:cs typeface="+mn-cs"/>
              </a:rPr>
              <a:t>SYNTHESIS</a:t>
            </a:r>
          </a:p>
        </p:txBody>
      </p:sp>
    </p:spTree>
    <p:extLst>
      <p:ext uri="{BB962C8B-B14F-4D97-AF65-F5344CB8AC3E}">
        <p14:creationId xmlns:p14="http://schemas.microsoft.com/office/powerpoint/2010/main" val="41681943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214669"/>
                                        </p:tgtEl>
                                        <p:attrNameLst>
                                          <p:attrName>style.visibility</p:attrName>
                                        </p:attrNameLst>
                                      </p:cBhvr>
                                      <p:to>
                                        <p:strVal val="visible"/>
                                      </p:to>
                                    </p:set>
                                    <p:anim calcmode="lin" valueType="num">
                                      <p:cBhvr>
                                        <p:cTn id="7" dur="5000" fill="hold"/>
                                        <p:tgtEl>
                                          <p:spTgt spid="6214669"/>
                                        </p:tgtEl>
                                        <p:attrNameLst>
                                          <p:attrName>ppt_w</p:attrName>
                                        </p:attrNameLst>
                                      </p:cBhvr>
                                      <p:tavLst>
                                        <p:tav tm="0" fmla="#ppt_w*sin(2.5*pi*$)">
                                          <p:val>
                                            <p:fltVal val="0"/>
                                          </p:val>
                                        </p:tav>
                                        <p:tav tm="100000">
                                          <p:val>
                                            <p:fltVal val="1"/>
                                          </p:val>
                                        </p:tav>
                                      </p:tavLst>
                                    </p:anim>
                                    <p:anim calcmode="lin" valueType="num">
                                      <p:cBhvr>
                                        <p:cTn id="8" dur="5000" fill="hold"/>
                                        <p:tgtEl>
                                          <p:spTgt spid="621466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iterate type="lt">
                                    <p:tmPct val="100000"/>
                                  </p:iterate>
                                  <p:childTnLst>
                                    <p:set>
                                      <p:cBhvr>
                                        <p:cTn id="12" dur="1" fill="hold">
                                          <p:stCondLst>
                                            <p:cond delay="0"/>
                                          </p:stCondLst>
                                        </p:cTn>
                                        <p:tgtEl>
                                          <p:spTgt spid="6214671"/>
                                        </p:tgtEl>
                                        <p:attrNameLst>
                                          <p:attrName>style.visibility</p:attrName>
                                        </p:attrNameLst>
                                      </p:cBhvr>
                                      <p:to>
                                        <p:strVal val="visible"/>
                                      </p:to>
                                    </p:set>
                                    <p:anim calcmode="lin" valueType="num">
                                      <p:cBhvr additive="base">
                                        <p:cTn id="13" dur="75" fill="hold"/>
                                        <p:tgtEl>
                                          <p:spTgt spid="6214671"/>
                                        </p:tgtEl>
                                        <p:attrNameLst>
                                          <p:attrName>ppt_x</p:attrName>
                                        </p:attrNameLst>
                                      </p:cBhvr>
                                      <p:tavLst>
                                        <p:tav tm="0">
                                          <p:val>
                                            <p:strVal val="1+#ppt_w/2"/>
                                          </p:val>
                                        </p:tav>
                                        <p:tav tm="100000">
                                          <p:val>
                                            <p:strVal val="#ppt_x"/>
                                          </p:val>
                                        </p:tav>
                                      </p:tavLst>
                                    </p:anim>
                                    <p:anim calcmode="lin" valueType="num">
                                      <p:cBhvr additive="base">
                                        <p:cTn id="14" dur="75" fill="hold"/>
                                        <p:tgtEl>
                                          <p:spTgt spid="62146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6214666"/>
                                        </p:tgtEl>
                                        <p:attrNameLst>
                                          <p:attrName>style.visibility</p:attrName>
                                        </p:attrNameLst>
                                      </p:cBhvr>
                                      <p:to>
                                        <p:strVal val="visible"/>
                                      </p:to>
                                    </p:set>
                                    <p:anim calcmode="lin" valueType="num">
                                      <p:cBhvr>
                                        <p:cTn id="19" dur="5000" fill="hold"/>
                                        <p:tgtEl>
                                          <p:spTgt spid="6214666"/>
                                        </p:tgtEl>
                                        <p:attrNameLst>
                                          <p:attrName>ppt_w</p:attrName>
                                        </p:attrNameLst>
                                      </p:cBhvr>
                                      <p:tavLst>
                                        <p:tav tm="0" fmla="#ppt_w*sin(2.5*pi*$)">
                                          <p:val>
                                            <p:fltVal val="0"/>
                                          </p:val>
                                        </p:tav>
                                        <p:tav tm="100000">
                                          <p:val>
                                            <p:fltVal val="1"/>
                                          </p:val>
                                        </p:tav>
                                      </p:tavLst>
                                    </p:anim>
                                    <p:anim calcmode="lin" valueType="num">
                                      <p:cBhvr>
                                        <p:cTn id="20" dur="5000" fill="hold"/>
                                        <p:tgtEl>
                                          <p:spTgt spid="6214666"/>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iterate type="lt">
                                    <p:tmPct val="100000"/>
                                  </p:iterate>
                                  <p:childTnLst>
                                    <p:set>
                                      <p:cBhvr>
                                        <p:cTn id="24" dur="1" fill="hold">
                                          <p:stCondLst>
                                            <p:cond delay="0"/>
                                          </p:stCondLst>
                                        </p:cTn>
                                        <p:tgtEl>
                                          <p:spTgt spid="6214674"/>
                                        </p:tgtEl>
                                        <p:attrNameLst>
                                          <p:attrName>style.visibility</p:attrName>
                                        </p:attrNameLst>
                                      </p:cBhvr>
                                      <p:to>
                                        <p:strVal val="visible"/>
                                      </p:to>
                                    </p:set>
                                    <p:anim calcmode="lin" valueType="num">
                                      <p:cBhvr additive="base">
                                        <p:cTn id="25" dur="75" fill="hold"/>
                                        <p:tgtEl>
                                          <p:spTgt spid="6214674"/>
                                        </p:tgtEl>
                                        <p:attrNameLst>
                                          <p:attrName>ppt_x</p:attrName>
                                        </p:attrNameLst>
                                      </p:cBhvr>
                                      <p:tavLst>
                                        <p:tav tm="0">
                                          <p:val>
                                            <p:strVal val="0-#ppt_w/2"/>
                                          </p:val>
                                        </p:tav>
                                        <p:tav tm="100000">
                                          <p:val>
                                            <p:strVal val="#ppt_x"/>
                                          </p:val>
                                        </p:tav>
                                      </p:tavLst>
                                    </p:anim>
                                    <p:anim calcmode="lin" valueType="num">
                                      <p:cBhvr additive="base">
                                        <p:cTn id="26" dur="75" fill="hold"/>
                                        <p:tgtEl>
                                          <p:spTgt spid="62146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7" fill="hold">
                      <p:stCondLst>
                        <p:cond delay="indefinite"/>
                      </p:stCondLst>
                      <p:childTnLst>
                        <p:par>
                          <p:cTn id="28" fill="hold">
                            <p:stCondLst>
                              <p:cond delay="0"/>
                            </p:stCondLst>
                            <p:childTnLst>
                              <p:par>
                                <p:cTn id="29" presetID="19" presetClass="entr" presetSubtype="10" fill="hold" grpId="0" nodeType="clickEffect">
                                  <p:stCondLst>
                                    <p:cond delay="0"/>
                                  </p:stCondLst>
                                  <p:childTnLst>
                                    <p:set>
                                      <p:cBhvr>
                                        <p:cTn id="30" dur="1" fill="hold">
                                          <p:stCondLst>
                                            <p:cond delay="0"/>
                                          </p:stCondLst>
                                        </p:cTn>
                                        <p:tgtEl>
                                          <p:spTgt spid="6214675"/>
                                        </p:tgtEl>
                                        <p:attrNameLst>
                                          <p:attrName>style.visibility</p:attrName>
                                        </p:attrNameLst>
                                      </p:cBhvr>
                                      <p:to>
                                        <p:strVal val="visible"/>
                                      </p:to>
                                    </p:set>
                                    <p:anim calcmode="lin" valueType="num">
                                      <p:cBhvr>
                                        <p:cTn id="31" dur="5000" fill="hold"/>
                                        <p:tgtEl>
                                          <p:spTgt spid="6214675"/>
                                        </p:tgtEl>
                                        <p:attrNameLst>
                                          <p:attrName>ppt_w</p:attrName>
                                        </p:attrNameLst>
                                      </p:cBhvr>
                                      <p:tavLst>
                                        <p:tav tm="0" fmla="#ppt_w*sin(2.5*pi*$)">
                                          <p:val>
                                            <p:fltVal val="0"/>
                                          </p:val>
                                        </p:tav>
                                        <p:tav tm="100000">
                                          <p:val>
                                            <p:fltVal val="1"/>
                                          </p:val>
                                        </p:tav>
                                      </p:tavLst>
                                    </p:anim>
                                    <p:anim calcmode="lin" valueType="num">
                                      <p:cBhvr>
                                        <p:cTn id="32" dur="5000" fill="hold"/>
                                        <p:tgtEl>
                                          <p:spTgt spid="62146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4666" grpId="0" animBg="1" autoUpdateAnimBg="0"/>
      <p:bldP spid="6214669" grpId="0" animBg="1" autoUpdateAnimBg="0"/>
      <p:bldP spid="6214671" grpId="0" autoUpdateAnimBg="0"/>
      <p:bldP spid="6214674" grpId="0" autoUpdateAnimBg="0"/>
      <p:bldP spid="6214675"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CCFF66"/>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EC5377-CF9E-44FD-9B87-806BC779A846}"/>
              </a:ext>
            </a:extLst>
          </p:cNvPr>
          <p:cNvPicPr>
            <a:picLocks noChangeAspect="1"/>
          </p:cNvPicPr>
          <p:nvPr/>
        </p:nvPicPr>
        <p:blipFill>
          <a:blip r:embed="rId3"/>
          <a:stretch>
            <a:fillRect/>
          </a:stretch>
        </p:blipFill>
        <p:spPr>
          <a:xfrm>
            <a:off x="444617" y="243280"/>
            <a:ext cx="11140579" cy="6614719"/>
          </a:xfrm>
          <a:prstGeom prst="rect">
            <a:avLst/>
          </a:prstGeom>
        </p:spPr>
      </p:pic>
    </p:spTree>
    <p:extLst>
      <p:ext uri="{BB962C8B-B14F-4D97-AF65-F5344CB8AC3E}">
        <p14:creationId xmlns:p14="http://schemas.microsoft.com/office/powerpoint/2010/main" val="1317236117"/>
      </p:ext>
    </p:extLst>
  </p:cSld>
  <p:clrMapOvr>
    <a:masterClrMapping/>
  </p:clrMapOvr>
  <p:transition>
    <p:random/>
  </p:transition>
</p:sld>
</file>

<file path=ppt/slides/slide7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32098" name="Rectangle 2" descr="Purple mesh"/>
          <p:cNvSpPr>
            <a:spLocks noGrp="1" noChangeArrowheads="1"/>
          </p:cNvSpPr>
          <p:nvPr>
            <p:ph type="body" idx="1"/>
          </p:nvPr>
        </p:nvSpPr>
        <p:spPr>
          <a:xfrm>
            <a:off x="2209800" y="1371600"/>
            <a:ext cx="7696200" cy="4800600"/>
          </a:xfrm>
          <a:blipFill dpi="0" rotWithShape="0">
            <a:blip r:embed="rId4" cstate="print"/>
            <a:srcRect/>
            <a:tile tx="0" ty="0" sx="100000" sy="100000" flip="none" algn="tl"/>
          </a:blipFill>
        </p:spPr>
        <p:txBody>
          <a:bodyPr/>
          <a:lstStyle/>
          <a:p>
            <a:pPr>
              <a:buFont typeface="Wingdings" pitchFamily="2" charset="2"/>
              <a:buChar char="v"/>
            </a:pPr>
            <a:endParaRPr lang="en-US" sz="2000">
              <a:solidFill>
                <a:srgbClr val="FFFF00"/>
              </a:solidFill>
              <a:effectLst>
                <a:outerShdw blurRad="38100" dist="38100" dir="2700000" algn="tl">
                  <a:srgbClr val="000000"/>
                </a:outerShdw>
              </a:effectLst>
              <a:latin typeface="Old English Text MT" pitchFamily="66" charset="0"/>
            </a:endParaRPr>
          </a:p>
          <a:p>
            <a:pPr>
              <a:buFont typeface="Wingdings" pitchFamily="2" charset="2"/>
              <a:buChar char="v"/>
            </a:pPr>
            <a:r>
              <a:rPr lang="en-US">
                <a:solidFill>
                  <a:srgbClr val="FFFF00"/>
                </a:solidFill>
                <a:effectLst>
                  <a:outerShdw blurRad="38100" dist="38100" dir="2700000" algn="tl">
                    <a:srgbClr val="000000"/>
                  </a:outerShdw>
                </a:effectLst>
                <a:latin typeface="Old English Text MT" pitchFamily="66" charset="0"/>
              </a:rPr>
              <a:t>  “The attempt to assimilate differing or opposite doctrines and practices,  especially between philosophical and religious systems,  resulting in a new system altogether in which the fundamental structure &amp; tenets of each have been changed.   Syncretism of the gospel occurs when its essential character is confused with elements from the culture.”</a:t>
            </a:r>
            <a:endParaRPr lang="en-US"/>
          </a:p>
        </p:txBody>
      </p:sp>
      <p:sp>
        <p:nvSpPr>
          <p:cNvPr id="3332099" name="WordArt 3"/>
          <p:cNvSpPr>
            <a:spLocks noChangeArrowheads="1" noChangeShapeType="1" noTextEdit="1"/>
          </p:cNvSpPr>
          <p:nvPr/>
        </p:nvSpPr>
        <p:spPr bwMode="auto">
          <a:xfrm>
            <a:off x="2209800" y="228600"/>
            <a:ext cx="7620000" cy="838200"/>
          </a:xfrm>
          <a:prstGeom prst="rect">
            <a:avLst/>
          </a:prstGeom>
        </p:spPr>
        <p:txBody>
          <a:bodyPr wrap="none" fromWordArt="1">
            <a:prstTxWarp prst="textFadeUp">
              <a:avLst>
                <a:gd name="adj" fmla="val 9991"/>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B2B2B2"/>
                  </a:solidFill>
                  <a:round/>
                  <a:headEnd/>
                  <a:tailEnd/>
                </a:ln>
                <a:gradFill rotWithShape="0">
                  <a:gsLst>
                    <a:gs pos="0">
                      <a:srgbClr val="520402"/>
                    </a:gs>
                    <a:gs pos="100000">
                      <a:srgbClr val="FFCC00"/>
                    </a:gs>
                  </a:gsLst>
                  <a:lin ang="5400000" scaled="1"/>
                </a:gradFill>
                <a:effectLst>
                  <a:outerShdw dist="35921" dir="2700000" sy="50000" rotWithShape="0">
                    <a:srgbClr val="875B0D"/>
                  </a:outerShdw>
                </a:effectLst>
                <a:uLnTx/>
                <a:uFillTx/>
                <a:latin typeface="Arial Black"/>
                <a:ea typeface="+mn-ea"/>
                <a:cs typeface="+mn-cs"/>
              </a:rPr>
              <a:t>SYNCRETISM</a:t>
            </a:r>
          </a:p>
        </p:txBody>
      </p:sp>
      <p:sp>
        <p:nvSpPr>
          <p:cNvPr id="3332100" name="WordArt 4"/>
          <p:cNvSpPr>
            <a:spLocks noChangeArrowheads="1" noChangeShapeType="1" noTextEdit="1"/>
          </p:cNvSpPr>
          <p:nvPr/>
        </p:nvSpPr>
        <p:spPr bwMode="auto">
          <a:xfrm>
            <a:off x="2209800" y="6324600"/>
            <a:ext cx="7620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mn-ea"/>
                <a:cs typeface="+mn-cs"/>
              </a:rPr>
              <a:t>*  Dictionary Of Theological Terms,  Grenz &amp; Guretzki</a:t>
            </a:r>
          </a:p>
        </p:txBody>
      </p:sp>
    </p:spTree>
    <p:extLst>
      <p:ext uri="{BB962C8B-B14F-4D97-AF65-F5344CB8AC3E}">
        <p14:creationId xmlns:p14="http://schemas.microsoft.com/office/powerpoint/2010/main" val="41929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3332099"/>
                                        </p:tgtEl>
                                        <p:attrNameLst>
                                          <p:attrName>style.visibility</p:attrName>
                                        </p:attrNameLst>
                                      </p:cBhvr>
                                      <p:to>
                                        <p:strVal val="visible"/>
                                      </p:to>
                                    </p:set>
                                    <p:anim calcmode="lin" valueType="num">
                                      <p:cBhvr>
                                        <p:cTn id="7" dur="5000" fill="hold"/>
                                        <p:tgtEl>
                                          <p:spTgt spid="3332099"/>
                                        </p:tgtEl>
                                        <p:attrNameLst>
                                          <p:attrName>ppt_w</p:attrName>
                                        </p:attrNameLst>
                                      </p:cBhvr>
                                      <p:tavLst>
                                        <p:tav tm="0" fmla="#ppt_w*sin(2.5*pi*$)">
                                          <p:val>
                                            <p:fltVal val="0"/>
                                          </p:val>
                                        </p:tav>
                                        <p:tav tm="100000">
                                          <p:val>
                                            <p:fltVal val="1"/>
                                          </p:val>
                                        </p:tav>
                                      </p:tavLst>
                                    </p:anim>
                                    <p:anim calcmode="lin" valueType="num">
                                      <p:cBhvr>
                                        <p:cTn id="8" dur="5000" fill="hold"/>
                                        <p:tgtEl>
                                          <p:spTgt spid="333209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332098">
                                            <p:txEl>
                                              <p:pRg st="1" end="1"/>
                                            </p:txEl>
                                          </p:spTgt>
                                        </p:tgtEl>
                                        <p:attrNameLst>
                                          <p:attrName>style.visibility</p:attrName>
                                        </p:attrNameLst>
                                      </p:cBhvr>
                                      <p:to>
                                        <p:strVal val="visible"/>
                                      </p:to>
                                    </p:set>
                                    <p:animEffect transition="in" filter="wipe(left)">
                                      <p:cBhvr>
                                        <p:cTn id="13" dur="500"/>
                                        <p:tgtEl>
                                          <p:spTgt spid="3332098">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528" fill="hold" grpId="0" nodeType="clickEffect">
                                  <p:stCondLst>
                                    <p:cond delay="0"/>
                                  </p:stCondLst>
                                  <p:childTnLst>
                                    <p:set>
                                      <p:cBhvr>
                                        <p:cTn id="17" dur="1" fill="hold">
                                          <p:stCondLst>
                                            <p:cond delay="0"/>
                                          </p:stCondLst>
                                        </p:cTn>
                                        <p:tgtEl>
                                          <p:spTgt spid="3332100"/>
                                        </p:tgtEl>
                                        <p:attrNameLst>
                                          <p:attrName>style.visibility</p:attrName>
                                        </p:attrNameLst>
                                      </p:cBhvr>
                                      <p:to>
                                        <p:strVal val="visible"/>
                                      </p:to>
                                    </p:set>
                                    <p:anim calcmode="lin" valueType="num">
                                      <p:cBhvr>
                                        <p:cTn id="18" dur="500" fill="hold"/>
                                        <p:tgtEl>
                                          <p:spTgt spid="3332100"/>
                                        </p:tgtEl>
                                        <p:attrNameLst>
                                          <p:attrName>ppt_w</p:attrName>
                                        </p:attrNameLst>
                                      </p:cBhvr>
                                      <p:tavLst>
                                        <p:tav tm="0">
                                          <p:val>
                                            <p:fltVal val="0"/>
                                          </p:val>
                                        </p:tav>
                                        <p:tav tm="100000">
                                          <p:val>
                                            <p:strVal val="#ppt_w"/>
                                          </p:val>
                                        </p:tav>
                                      </p:tavLst>
                                    </p:anim>
                                    <p:anim calcmode="lin" valueType="num">
                                      <p:cBhvr>
                                        <p:cTn id="19" dur="500" fill="hold"/>
                                        <p:tgtEl>
                                          <p:spTgt spid="3332100"/>
                                        </p:tgtEl>
                                        <p:attrNameLst>
                                          <p:attrName>ppt_h</p:attrName>
                                        </p:attrNameLst>
                                      </p:cBhvr>
                                      <p:tavLst>
                                        <p:tav tm="0">
                                          <p:val>
                                            <p:fltVal val="0"/>
                                          </p:val>
                                        </p:tav>
                                        <p:tav tm="100000">
                                          <p:val>
                                            <p:strVal val="#ppt_h"/>
                                          </p:val>
                                        </p:tav>
                                      </p:tavLst>
                                    </p:anim>
                                    <p:anim calcmode="lin" valueType="num">
                                      <p:cBhvr>
                                        <p:cTn id="20" dur="500" fill="hold"/>
                                        <p:tgtEl>
                                          <p:spTgt spid="3332100"/>
                                        </p:tgtEl>
                                        <p:attrNameLst>
                                          <p:attrName>ppt_x</p:attrName>
                                        </p:attrNameLst>
                                      </p:cBhvr>
                                      <p:tavLst>
                                        <p:tav tm="0">
                                          <p:val>
                                            <p:fltVal val="0.5"/>
                                          </p:val>
                                        </p:tav>
                                        <p:tav tm="100000">
                                          <p:val>
                                            <p:strVal val="#ppt_x"/>
                                          </p:val>
                                        </p:tav>
                                      </p:tavLst>
                                    </p:anim>
                                    <p:anim calcmode="lin" valueType="num">
                                      <p:cBhvr>
                                        <p:cTn id="21" dur="500" fill="hold"/>
                                        <p:tgtEl>
                                          <p:spTgt spid="333210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2098" grpId="0" build="p" autoUpdateAnimBg="0" rev="1"/>
      <p:bldP spid="3332099" grpId="0" animBg="1"/>
      <p:bldP spid="333210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sand-sculpture-43-thumb-572xauto-183996.jpg"/>
          <p:cNvPicPr>
            <a:picLocks noChangeAspect="1"/>
          </p:cNvPicPr>
          <p:nvPr/>
        </p:nvPicPr>
        <p:blipFill>
          <a:blip r:embed="rId2" cstate="print"/>
          <a:stretch>
            <a:fillRect/>
          </a:stretch>
        </p:blipFill>
        <p:spPr>
          <a:xfrm>
            <a:off x="0" y="0"/>
            <a:ext cx="12192000" cy="68580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527234" name="Rectangle 2"/>
          <p:cNvSpPr>
            <a:spLocks noGrp="1" noChangeArrowheads="1"/>
          </p:cNvSpPr>
          <p:nvPr>
            <p:ph type="title"/>
          </p:nvPr>
        </p:nvSpPr>
        <p:spPr/>
        <p:txBody>
          <a:bodyPr/>
          <a:lstStyle/>
          <a:p>
            <a:endParaRPr lang="en-US"/>
          </a:p>
        </p:txBody>
      </p:sp>
      <p:sp>
        <p:nvSpPr>
          <p:cNvPr id="2527235" name="WordArt 3"/>
          <p:cNvSpPr>
            <a:spLocks noChangeArrowheads="1" noChangeShapeType="1" noTextEdit="1"/>
          </p:cNvSpPr>
          <p:nvPr/>
        </p:nvSpPr>
        <p:spPr bwMode="auto">
          <a:xfrm>
            <a:off x="3729039" y="2781300"/>
            <a:ext cx="4733925"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Deserted Fortress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0">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outerShdw>
                </a:effectLst>
                <a:uLnTx/>
                <a:uFillTx/>
                <a:latin typeface="Arial Black"/>
                <a:ea typeface="+mn-ea"/>
                <a:cs typeface="+mn-cs"/>
              </a:rPr>
              <a:t> DESERT FATHERS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2527235"/>
                                        </p:tgtEl>
                                        <p:attrNameLst>
                                          <p:attrName>style.visibility</p:attrName>
                                        </p:attrNameLst>
                                      </p:cBhvr>
                                      <p:to>
                                        <p:strVal val="visible"/>
                                      </p:to>
                                    </p:set>
                                    <p:anim calcmode="lin" valueType="num">
                                      <p:cBhvr>
                                        <p:cTn id="7" dur="500" fill="hold"/>
                                        <p:tgtEl>
                                          <p:spTgt spid="2527235"/>
                                        </p:tgtEl>
                                        <p:attrNameLst>
                                          <p:attrName>ppt_w</p:attrName>
                                        </p:attrNameLst>
                                      </p:cBhvr>
                                      <p:tavLst>
                                        <p:tav tm="0">
                                          <p:val>
                                            <p:strVal val="(6*min(max(#ppt_w*#ppt_h,.3),1)-7.4)/-.7*#ppt_w"/>
                                          </p:val>
                                        </p:tav>
                                        <p:tav tm="100000">
                                          <p:val>
                                            <p:strVal val="#ppt_w"/>
                                          </p:val>
                                        </p:tav>
                                      </p:tavLst>
                                    </p:anim>
                                    <p:anim calcmode="lin" valueType="num">
                                      <p:cBhvr>
                                        <p:cTn id="8" dur="500" fill="hold"/>
                                        <p:tgtEl>
                                          <p:spTgt spid="2527235"/>
                                        </p:tgtEl>
                                        <p:attrNameLst>
                                          <p:attrName>ppt_h</p:attrName>
                                        </p:attrNameLst>
                                      </p:cBhvr>
                                      <p:tavLst>
                                        <p:tav tm="0">
                                          <p:val>
                                            <p:strVal val="(6*min(max(#ppt_w*#ppt_h,.3),1)-7.4)/-.7*#ppt_h"/>
                                          </p:val>
                                        </p:tav>
                                        <p:tav tm="100000">
                                          <p:val>
                                            <p:strVal val="#ppt_h"/>
                                          </p:val>
                                        </p:tav>
                                      </p:tavLst>
                                    </p:anim>
                                    <p:anim calcmode="lin" valueType="num">
                                      <p:cBhvr>
                                        <p:cTn id="9" dur="500" fill="hold"/>
                                        <p:tgtEl>
                                          <p:spTgt spid="2527235"/>
                                        </p:tgtEl>
                                        <p:attrNameLst>
                                          <p:attrName>ppt_x</p:attrName>
                                        </p:attrNameLst>
                                      </p:cBhvr>
                                      <p:tavLst>
                                        <p:tav tm="0">
                                          <p:val>
                                            <p:fltVal val="0.5"/>
                                          </p:val>
                                        </p:tav>
                                        <p:tav tm="100000">
                                          <p:val>
                                            <p:strVal val="#ppt_x"/>
                                          </p:val>
                                        </p:tav>
                                      </p:tavLst>
                                    </p:anim>
                                    <p:anim calcmode="lin" valueType="num">
                                      <p:cBhvr>
                                        <p:cTn id="10" dur="500" fill="hold"/>
                                        <p:tgtEl>
                                          <p:spTgt spid="2527235"/>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7235"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solidFill>
          <a:srgbClr val="CCCC00"/>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2286000" y="0"/>
            <a:ext cx="7772400" cy="1143000"/>
          </a:xfrm>
        </p:spPr>
        <p:txBody>
          <a:bodyPr/>
          <a:lstStyle/>
          <a:p>
            <a:r>
              <a:rPr lang="en-US" u="sng">
                <a:effectLst>
                  <a:outerShdw blurRad="38100" dist="38100" dir="2700000" algn="tl">
                    <a:srgbClr val="FFFFFF"/>
                  </a:outerShdw>
                </a:effectLst>
              </a:rPr>
              <a:t>Post-Nicene Christian Thinkers</a:t>
            </a:r>
            <a:r>
              <a:rPr lang="en-US">
                <a:effectLst>
                  <a:outerShdw blurRad="38100" dist="38100" dir="2700000" algn="tl">
                    <a:srgbClr val="FFFFFF"/>
                  </a:outerShdw>
                </a:effectLst>
              </a:rPr>
              <a:t> </a:t>
            </a:r>
            <a:r>
              <a:rPr lang="en-US" u="sng">
                <a:effectLst>
                  <a:outerShdw blurRad="38100" dist="38100" dir="2700000" algn="tl">
                    <a:srgbClr val="FFFFFF"/>
                  </a:outerShdw>
                </a:effectLst>
              </a:rPr>
              <a:t>Reopen Plato’s Greek Academy</a:t>
            </a:r>
          </a:p>
        </p:txBody>
      </p:sp>
      <p:sp>
        <p:nvSpPr>
          <p:cNvPr id="229379" name="Rectangle 3"/>
          <p:cNvSpPr>
            <a:spLocks noGrp="1" noChangeArrowheads="1"/>
          </p:cNvSpPr>
          <p:nvPr>
            <p:ph sz="quarter" idx="2"/>
          </p:nvPr>
        </p:nvSpPr>
        <p:spPr>
          <a:xfrm>
            <a:off x="6629400" y="2057400"/>
            <a:ext cx="3200400" cy="1981200"/>
          </a:xfrm>
        </p:spPr>
        <p:txBody>
          <a:bodyPr/>
          <a:lstStyle/>
          <a:p>
            <a:endParaRPr lang="en-US" sz="2400"/>
          </a:p>
        </p:txBody>
      </p:sp>
      <p:sp>
        <p:nvSpPr>
          <p:cNvPr id="229380" name="Rectangle 4"/>
          <p:cNvSpPr>
            <a:spLocks noGrp="1" noChangeArrowheads="1"/>
          </p:cNvSpPr>
          <p:nvPr>
            <p:ph type="body" sz="half" idx="3"/>
          </p:nvPr>
        </p:nvSpPr>
        <p:spPr>
          <a:xfrm>
            <a:off x="2209800" y="4419600"/>
            <a:ext cx="7772400" cy="2286000"/>
          </a:xfrm>
        </p:spPr>
        <p:txBody>
          <a:bodyPr/>
          <a:lstStyle/>
          <a:p>
            <a:pPr>
              <a:lnSpc>
                <a:spcPct val="90000"/>
              </a:lnSpc>
            </a:pPr>
            <a:endParaRPr lang="en-US" sz="800">
              <a:solidFill>
                <a:schemeClr val="bg1"/>
              </a:solidFill>
            </a:endParaRPr>
          </a:p>
          <a:p>
            <a:pPr>
              <a:lnSpc>
                <a:spcPct val="90000"/>
              </a:lnSpc>
            </a:pPr>
            <a:r>
              <a:rPr lang="en-US" sz="1200">
                <a:solidFill>
                  <a:schemeClr val="bg1"/>
                </a:solidFill>
              </a:rPr>
              <a:t>Christians of the fourth century and beyond were attracted to this concept of “The One” equating it to “The Godhead”  and incorporating “The Son” by  renaming the World Soul “The Logos.”  The same consensus seeming to reject the unqualified proposition of simple evil in single dimension as an absence of good – accepting instead a concept of complex evil and complicated suffering . The concept of graduated degrees or shades of good and evil has had a mixed reception over the generations among different Christian audiences;  Completely rejected by dual determinists - acceptance seems to be correlated to an similar acceptance of the related doctrine of degreed reward &amp; punishment.   </a:t>
            </a:r>
          </a:p>
          <a:p>
            <a:pPr>
              <a:lnSpc>
                <a:spcPct val="90000"/>
              </a:lnSpc>
            </a:pPr>
            <a:r>
              <a:rPr lang="en-US" sz="1200">
                <a:solidFill>
                  <a:schemeClr val="bg1"/>
                </a:solidFill>
              </a:rPr>
              <a:t>As those personally familiar with the Apostles and those intimate with them in turn passed from the religious scene – the church transitioned from the Apologists to the Theologians – doctrine systematists and polemic writers that by the Dark Ages managed to so convolute and complicate the simple scripture as first received that Theology had become the “queen science” and Theologians regarded as the most learned of scholars.  This next era witnessed within the field of theological science the shift from a scripture systemizing process of text to that of a synthesis process with philosophical tenet. Thus, with the move from apology to theology we have the marriage of Holy Scripture with Human Philosophy and the birth of Christian Platonism – the religious landscape would never be the same.</a:t>
            </a:r>
          </a:p>
        </p:txBody>
      </p:sp>
      <p:pic>
        <p:nvPicPr>
          <p:cNvPr id="229381" name="Picture 5" descr="C:\Documents and Settings\Owner\My Documents\Educational Illustrations\platoaristo.jpeg"/>
          <p:cNvPicPr>
            <a:picLocks noGrp="1" noChangeAspect="1" noChangeArrowheads="1"/>
          </p:cNvPicPr>
          <p:nvPr>
            <p:ph sz="quarter" idx="1"/>
          </p:nvPr>
        </p:nvPicPr>
        <p:blipFill>
          <a:blip r:embed="rId3" cstate="print"/>
          <a:srcRect/>
          <a:stretch>
            <a:fillRect/>
          </a:stretch>
        </p:blipFill>
        <p:spPr>
          <a:xfrm>
            <a:off x="2209800" y="1371600"/>
            <a:ext cx="3657600" cy="3200400"/>
          </a:xfrm>
          <a:noFill/>
          <a:ln/>
        </p:spPr>
      </p:pic>
      <p:pic>
        <p:nvPicPr>
          <p:cNvPr id="229382" name="Picture 6" descr="C:\Documents and Settings\Owner\My Documents\Educational Illustrations\Plato_6.jpeg"/>
          <p:cNvPicPr>
            <a:picLocks noChangeAspect="1" noChangeArrowheads="1"/>
          </p:cNvPicPr>
          <p:nvPr/>
        </p:nvPicPr>
        <p:blipFill>
          <a:blip r:embed="rId4" cstate="print"/>
          <a:srcRect/>
          <a:stretch>
            <a:fillRect/>
          </a:stretch>
        </p:blipFill>
        <p:spPr bwMode="auto">
          <a:xfrm>
            <a:off x="6477000" y="1371600"/>
            <a:ext cx="3505200" cy="3200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380">
                                            <p:txEl>
                                              <p:pRg st="1" end="1"/>
                                            </p:txEl>
                                          </p:spTgt>
                                        </p:tgtEl>
                                        <p:attrNameLst>
                                          <p:attrName>style.visibility</p:attrName>
                                        </p:attrNameLst>
                                      </p:cBhvr>
                                      <p:to>
                                        <p:strVal val="visible"/>
                                      </p:to>
                                    </p:set>
                                    <p:anim calcmode="lin" valueType="num">
                                      <p:cBhvr>
                                        <p:cTn id="7" dur="1000" fill="hold"/>
                                        <p:tgtEl>
                                          <p:spTgt spid="229380">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29380">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2938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38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380">
                                            <p:txEl>
                                              <p:pRg st="2" end="2"/>
                                            </p:txEl>
                                          </p:spTgt>
                                        </p:tgtEl>
                                        <p:attrNameLst>
                                          <p:attrName>style.visibility</p:attrName>
                                        </p:attrNameLst>
                                      </p:cBhvr>
                                      <p:to>
                                        <p:strVal val="visible"/>
                                      </p:to>
                                    </p:set>
                                    <p:anim calcmode="lin" valueType="num">
                                      <p:cBhvr>
                                        <p:cTn id="15" dur="1000" fill="hold"/>
                                        <p:tgtEl>
                                          <p:spTgt spid="229380">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229380">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22938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38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380" grpId="0" build="p"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198532" name="Rectangle 4"/>
          <p:cNvSpPr>
            <a:spLocks noGrp="1" noChangeArrowheads="1"/>
          </p:cNvSpPr>
          <p:nvPr>
            <p:ph type="body" idx="1"/>
          </p:nvPr>
        </p:nvSpPr>
        <p:spPr>
          <a:xfrm>
            <a:off x="1996579" y="1677798"/>
            <a:ext cx="6837027" cy="3503802"/>
          </a:xfrm>
        </p:spPr>
        <p:txBody>
          <a:bodyPr/>
          <a:lstStyle/>
          <a:p>
            <a:r>
              <a:rPr lang="en-US" b="1" dirty="0">
                <a:solidFill>
                  <a:srgbClr val="C00000"/>
                </a:solidFill>
                <a:effectLst>
                  <a:outerShdw blurRad="38100" dist="38100" dir="2700000" algn="tl">
                    <a:srgbClr val="C0C0C0"/>
                  </a:outerShdw>
                </a:effectLst>
              </a:rPr>
              <a:t>“</a:t>
            </a:r>
            <a:r>
              <a:rPr lang="en-US" sz="2800" b="1" dirty="0">
                <a:solidFill>
                  <a:srgbClr val="C00000"/>
                </a:solidFill>
                <a:effectLst>
                  <a:outerShdw blurRad="38100" dist="38100" dir="2700000" algn="tl">
                    <a:srgbClr val="C0C0C0"/>
                  </a:outerShdw>
                </a:effectLst>
              </a:rPr>
              <a:t>What indeed does Athens to do with Jerusalem?  What agreement is there between the Academy and the Church?  What between heretics and Christians?   </a:t>
            </a:r>
            <a:r>
              <a:rPr lang="en-US" sz="2800" b="1" dirty="0">
                <a:solidFill>
                  <a:srgbClr val="FF0000"/>
                </a:solidFill>
                <a:effectLst>
                  <a:outerShdw blurRad="38100" dist="38100" dir="2700000" algn="tl">
                    <a:srgbClr val="C0C0C0"/>
                  </a:outerShdw>
                </a:effectLst>
              </a:rPr>
              <a:t>Our instruction comes from ‘the porch  of Solomon,’ who had himself taught  ‘the Lord should be sought in simplicity of heart.’ Away with all these attempts to produce a mottled Christianity of Stoic,  Platonic,  and dialectic composition!” </a:t>
            </a:r>
            <a:endParaRPr lang="en-US" sz="2800" dirty="0">
              <a:solidFill>
                <a:srgbClr val="FF0000"/>
              </a:solidFill>
            </a:endParaRPr>
          </a:p>
        </p:txBody>
      </p:sp>
      <p:sp>
        <p:nvSpPr>
          <p:cNvPr id="2198531" name="WordArt 3" descr="Paper bag"/>
          <p:cNvSpPr>
            <a:spLocks noChangeArrowheads="1" noChangeShapeType="1" noTextEdit="1"/>
          </p:cNvSpPr>
          <p:nvPr/>
        </p:nvSpPr>
        <p:spPr bwMode="auto">
          <a:xfrm rot="10800000" flipH="1" flipV="1">
            <a:off x="2810312" y="6610526"/>
            <a:ext cx="4379052" cy="247474"/>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dirty="0">
                <a:ln w="9525">
                  <a:solidFill>
                    <a:srgbClr val="008000"/>
                  </a:solidFill>
                  <a:round/>
                  <a:headEnd/>
                  <a:tailEnd/>
                </a:ln>
                <a:blipFill dpi="0" rotWithShape="0">
                  <a:blip r:embed="rId4"/>
                  <a:srcRect/>
                  <a:tile tx="0" ty="0" sx="100000" sy="100000" flip="none" algn="tl"/>
                </a:blipFill>
                <a:effectLst>
                  <a:outerShdw dist="563972" dir="14049741" sx="125000" sy="125000" algn="tl" rotWithShape="0">
                    <a:srgbClr val="C7DFD3"/>
                  </a:outerShdw>
                </a:effectLst>
                <a:uLnTx/>
                <a:uFillTx/>
                <a:latin typeface="Times New Roman"/>
                <a:ea typeface="+mn-ea"/>
                <a:cs typeface="Times New Roman"/>
              </a:rPr>
              <a:t>TERTULLIAN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98532">
                                            <p:txEl>
                                              <p:pRg st="0" end="0"/>
                                            </p:txEl>
                                          </p:spTgt>
                                        </p:tgtEl>
                                        <p:attrNameLst>
                                          <p:attrName>style.visibility</p:attrName>
                                        </p:attrNameLst>
                                      </p:cBhvr>
                                      <p:to>
                                        <p:strVal val="visible"/>
                                      </p:to>
                                    </p:set>
                                    <p:animEffect transition="in" filter="wipe(left)">
                                      <p:cBhvr>
                                        <p:cTn id="7" dur="500"/>
                                        <p:tgtEl>
                                          <p:spTgt spid="21985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2198531"/>
                                        </p:tgtEl>
                                        <p:attrNameLst>
                                          <p:attrName>style.visibility</p:attrName>
                                        </p:attrNameLst>
                                      </p:cBhvr>
                                      <p:to>
                                        <p:strVal val="visible"/>
                                      </p:to>
                                    </p:set>
                                    <p:animEffect transition="in" filter="box(out)">
                                      <p:cBhvr>
                                        <p:cTn id="12" dur="500"/>
                                        <p:tgtEl>
                                          <p:spTgt spid="2198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8532" grpId="0" build="p" autoUpdateAnimBg="0" rev="1"/>
      <p:bldP spid="219853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0594" name="Picture 2" descr="I:\DEPTCOMM\Zamcomm\Jody\ChartsEPS\125 copy.jpg"/>
          <p:cNvPicPr>
            <a:picLocks noChangeAspect="1" noChangeArrowheads="1"/>
          </p:cNvPicPr>
          <p:nvPr/>
        </p:nvPicPr>
        <p:blipFill>
          <a:blip r:embed="rId3" cstate="print"/>
          <a:srcRect/>
          <a:stretch>
            <a:fillRect/>
          </a:stretch>
        </p:blipFill>
        <p:spPr bwMode="auto">
          <a:xfrm>
            <a:off x="2286000" y="0"/>
            <a:ext cx="7620000" cy="6896100"/>
          </a:xfrm>
          <a:prstGeom prst="rect">
            <a:avLst/>
          </a:prstGeom>
          <a:noFill/>
        </p:spPr>
      </p:pic>
      <p:pic>
        <p:nvPicPr>
          <p:cNvPr id="1390595" name="Picture 3" descr="C:\Documents and Settings\Owner\My Documents\Educational Illustrations\skull23.gif"/>
          <p:cNvPicPr>
            <a:picLocks noChangeAspect="1" noChangeArrowheads="1" noCrop="1"/>
          </p:cNvPicPr>
          <p:nvPr/>
        </p:nvPicPr>
        <p:blipFill>
          <a:blip r:embed="rId4" cstate="print"/>
          <a:srcRect/>
          <a:stretch>
            <a:fillRect/>
          </a:stretch>
        </p:blipFill>
        <p:spPr bwMode="auto">
          <a:xfrm>
            <a:off x="3429000" y="2590800"/>
            <a:ext cx="5257800" cy="2971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90595"/>
                                        </p:tgtEl>
                                        <p:attrNameLst>
                                          <p:attrName>style.visibility</p:attrName>
                                        </p:attrNameLst>
                                      </p:cBhvr>
                                      <p:to>
                                        <p:strVal val="visible"/>
                                      </p:to>
                                    </p:set>
                                    <p:animEffect transition="in" filter="box(out)">
                                      <p:cBhvr>
                                        <p:cTn id="7" dur="500"/>
                                        <p:tgtEl>
                                          <p:spTgt spid="1390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2209800" y="228600"/>
            <a:ext cx="7772400" cy="1828800"/>
          </a:xfrm>
          <a:solidFill>
            <a:schemeClr val="folHlink"/>
          </a:solidFill>
        </p:spPr>
        <p:txBody>
          <a:bodyPr/>
          <a:lstStyle/>
          <a:p>
            <a:r>
              <a:rPr lang="en-US" sz="4800" dirty="0">
                <a:solidFill>
                  <a:schemeClr val="bg1"/>
                </a:solidFill>
                <a:latin typeface="CloisterBlack BT" pitchFamily="66" charset="0"/>
              </a:rPr>
              <a:t>Debate Begins With Aristotle:                                 </a:t>
            </a:r>
            <a:r>
              <a:rPr lang="en-US" sz="4000" dirty="0">
                <a:solidFill>
                  <a:schemeClr val="bg1"/>
                </a:solidFill>
                <a:latin typeface="CloisterBlack BT" pitchFamily="66" charset="0"/>
              </a:rPr>
              <a:t>How Are People Changed Within?</a:t>
            </a:r>
            <a:r>
              <a:rPr lang="en-US" sz="4000" dirty="0">
                <a:latin typeface="CloisterBlack BT" pitchFamily="66" charset="0"/>
              </a:rPr>
              <a:t> </a:t>
            </a:r>
          </a:p>
        </p:txBody>
      </p:sp>
      <p:sp>
        <p:nvSpPr>
          <p:cNvPr id="149507" name="Rectangle 3" descr="White marble"/>
          <p:cNvSpPr>
            <a:spLocks noGrp="1" noChangeArrowheads="1"/>
          </p:cNvSpPr>
          <p:nvPr>
            <p:ph type="body" idx="1"/>
          </p:nvPr>
        </p:nvSpPr>
        <p:spPr>
          <a:xfrm>
            <a:off x="1905000" y="2514600"/>
            <a:ext cx="8382000" cy="3352800"/>
          </a:xfrm>
          <a:blipFill dpi="0" rotWithShape="0">
            <a:blip r:embed="rId3" cstate="print"/>
            <a:srcRect/>
            <a:tile tx="0" ty="0" sx="100000" sy="100000" flip="none" algn="tl"/>
          </a:blipFill>
        </p:spPr>
        <p:txBody>
          <a:bodyPr/>
          <a:lstStyle/>
          <a:p>
            <a:pPr>
              <a:lnSpc>
                <a:spcPct val="90000"/>
              </a:lnSpc>
              <a:buFontTx/>
              <a:buNone/>
            </a:pPr>
            <a:r>
              <a:rPr lang="en-US" sz="3600" b="1" u="sng">
                <a:solidFill>
                  <a:schemeClr val="bg2"/>
                </a:solidFill>
              </a:rPr>
              <a:t>“To Be Is To Do” - Or - “To Do Is To Be”</a:t>
            </a:r>
          </a:p>
          <a:p>
            <a:pPr>
              <a:lnSpc>
                <a:spcPct val="90000"/>
              </a:lnSpc>
              <a:buFontTx/>
              <a:buNone/>
            </a:pPr>
            <a:r>
              <a:rPr lang="en-US" i="1">
                <a:solidFill>
                  <a:srgbClr val="0099CC"/>
                </a:solidFill>
              </a:rPr>
              <a:t>  “Excellence is an art won by training and habituation.  We do not act rightly because we have virtue or excellence,  but rather we have those because we have acted rightly.  We are what we repeatedly do…  Excellence, then is not an act but a habit.”</a:t>
            </a:r>
            <a:r>
              <a:rPr lang="en-US" sz="2800"/>
              <a:t> </a:t>
            </a:r>
          </a:p>
        </p:txBody>
      </p:sp>
      <p:sp>
        <p:nvSpPr>
          <p:cNvPr id="149508" name="WordArt 4"/>
          <p:cNvSpPr>
            <a:spLocks noChangeArrowheads="1" noChangeShapeType="1" noTextEdit="1"/>
          </p:cNvSpPr>
          <p:nvPr/>
        </p:nvSpPr>
        <p:spPr bwMode="auto">
          <a:xfrm>
            <a:off x="1981200" y="6096000"/>
            <a:ext cx="8001000" cy="7620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outerShdw blurRad="38100" dist="38100" dir="2700000" algn="tl">
                    <a:srgbClr val="000000">
                      <a:alpha val="43137"/>
                    </a:srgbClr>
                  </a:outerShdw>
                </a:effectLst>
                <a:uLnTx/>
                <a:uFillTx/>
                <a:latin typeface="Times New Roman"/>
                <a:ea typeface="+mn-ea"/>
                <a:cs typeface="Times New Roman"/>
              </a:rPr>
              <a:t>* Disputing Human Nature!</a:t>
            </a:r>
          </a:p>
        </p:txBody>
      </p:sp>
    </p:spTree>
    <p:extLst>
      <p:ext uri="{BB962C8B-B14F-4D97-AF65-F5344CB8AC3E}">
        <p14:creationId xmlns:p14="http://schemas.microsoft.com/office/powerpoint/2010/main" val="1687153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childTnLst>
                                    <p:set>
                                      <p:cBhvr>
                                        <p:cTn id="6" dur="1" fill="hold">
                                          <p:stCondLst>
                                            <p:cond delay="0"/>
                                          </p:stCondLst>
                                        </p:cTn>
                                        <p:tgtEl>
                                          <p:spTgt spid="149508"/>
                                        </p:tgtEl>
                                        <p:attrNameLst>
                                          <p:attrName>style.visibility</p:attrName>
                                        </p:attrNameLst>
                                      </p:cBhvr>
                                      <p:to>
                                        <p:strVal val="visible"/>
                                      </p:to>
                                    </p:set>
                                    <p:anim calcmode="lin" valueType="num">
                                      <p:cBhvr>
                                        <p:cTn id="7" dur="500" fill="hold"/>
                                        <p:tgtEl>
                                          <p:spTgt spid="149508"/>
                                        </p:tgtEl>
                                        <p:attrNameLst>
                                          <p:attrName>ppt_w</p:attrName>
                                        </p:attrNameLst>
                                      </p:cBhvr>
                                      <p:tavLst>
                                        <p:tav tm="0">
                                          <p:val>
                                            <p:strVal val="4/3*#ppt_w"/>
                                          </p:val>
                                        </p:tav>
                                        <p:tav tm="100000">
                                          <p:val>
                                            <p:strVal val="#ppt_w"/>
                                          </p:val>
                                        </p:tav>
                                      </p:tavLst>
                                    </p:anim>
                                    <p:anim calcmode="lin" valueType="num">
                                      <p:cBhvr>
                                        <p:cTn id="8" dur="500" fill="hold"/>
                                        <p:tgtEl>
                                          <p:spTgt spid="149508"/>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a:noFill/>
          <a:ln>
            <a:noFill/>
          </a:ln>
        </p:spPr>
      </p:pic>
    </p:spTree>
    <p:extLst>
      <p:ext uri="{BB962C8B-B14F-4D97-AF65-F5344CB8AC3E}">
        <p14:creationId xmlns:p14="http://schemas.microsoft.com/office/powerpoint/2010/main" val="164856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78786"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78787" name="Rectangle 3" descr="Cork"/>
          <p:cNvSpPr>
            <a:spLocks noGrp="1" noChangeArrowheads="1"/>
          </p:cNvSpPr>
          <p:nvPr>
            <p:ph type="body" idx="1"/>
          </p:nvPr>
        </p:nvSpPr>
        <p:spPr>
          <a:xfrm>
            <a:off x="2438400" y="1752600"/>
            <a:ext cx="7239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a:effectLst>
                  <a:outerShdw blurRad="38100" dist="38100" dir="2700000" algn="tl">
                    <a:srgbClr val="FFFFFF"/>
                  </a:outerShdw>
                </a:effectLst>
              </a:rPr>
              <a:t>  </a:t>
            </a:r>
            <a:r>
              <a:rPr lang="en-US" sz="6000" b="1">
                <a:solidFill>
                  <a:srgbClr val="990033"/>
                </a:solidFill>
                <a:effectLst>
                  <a:outerShdw blurRad="38100" dist="38100" dir="2700000" algn="tl">
                    <a:srgbClr val="000000"/>
                  </a:outerShdw>
                </a:effectLst>
              </a:rPr>
              <a:t>Democritus –</a:t>
            </a:r>
            <a:r>
              <a:rPr lang="en-US" sz="6000" b="1">
                <a:solidFill>
                  <a:srgbClr val="660033"/>
                </a:solidFill>
                <a:effectLst>
                  <a:outerShdw blurRad="38100" dist="38100" dir="2700000" algn="tl">
                    <a:srgbClr val="000000"/>
                  </a:outerShdw>
                </a:effectLst>
              </a:rPr>
              <a:t> </a:t>
            </a:r>
          </a:p>
          <a:p>
            <a:pPr>
              <a:buClr>
                <a:srgbClr val="990033"/>
              </a:buClr>
              <a:buFont typeface="Wingdings" pitchFamily="2" charset="2"/>
              <a:buChar char="v"/>
            </a:pPr>
            <a:endParaRPr lang="en-US" sz="1600" b="1">
              <a:solidFill>
                <a:srgbClr val="660033"/>
              </a:solidFill>
              <a:effectLst>
                <a:outerShdw blurRad="38100" dist="38100" dir="2700000" algn="tl">
                  <a:srgbClr val="000000"/>
                </a:outerShdw>
              </a:effectLst>
            </a:endParaRPr>
          </a:p>
          <a:p>
            <a:pPr>
              <a:buClr>
                <a:srgbClr val="990033"/>
              </a:buClr>
              <a:buFont typeface="Wingdings" pitchFamily="2" charset="2"/>
              <a:buNone/>
            </a:pPr>
            <a:r>
              <a:rPr lang="en-US" sz="3600" b="1">
                <a:solidFill>
                  <a:srgbClr val="8A0000"/>
                </a:solidFill>
                <a:effectLst>
                  <a:outerShdw blurRad="38100" dist="38100" dir="2700000" algn="tl">
                    <a:srgbClr val="000000"/>
                  </a:outerShdw>
                </a:effectLst>
              </a:rPr>
              <a:t>   </a:t>
            </a:r>
            <a:r>
              <a:rPr lang="en-US" sz="3600" b="1">
                <a:solidFill>
                  <a:srgbClr val="000000"/>
                </a:solidFill>
                <a:effectLst>
                  <a:outerShdw blurRad="38100" dist="38100" dir="2700000" algn="tl">
                    <a:srgbClr val="FFFFFF"/>
                  </a:outerShdw>
                </a:effectLst>
              </a:rPr>
              <a:t>Democritus devised the first atomistic view of the world;        he believed that the world was composed of only atoms &amp; void.</a:t>
            </a:r>
            <a:r>
              <a:rPr lang="en-US" sz="2800" b="1">
                <a:solidFill>
                  <a:srgbClr val="660033"/>
                </a:solidFill>
                <a:effectLst>
                  <a:outerShdw blurRad="38100" dist="38100" dir="2700000" algn="tl">
                    <a:srgbClr val="000000"/>
                  </a:outerShdw>
                </a:effectLst>
              </a:rPr>
              <a:t>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78786">
                                            <p:txEl>
                                              <p:pRg st="0" end="0"/>
                                            </p:txEl>
                                          </p:spTgt>
                                        </p:tgtEl>
                                        <p:attrNameLst>
                                          <p:attrName>style.visibility</p:attrName>
                                        </p:attrNameLst>
                                      </p:cBhvr>
                                      <p:to>
                                        <p:strVal val="visible"/>
                                      </p:to>
                                    </p:set>
                                    <p:anim calcmode="lin" valueType="num">
                                      <p:cBhvr additive="base">
                                        <p:cTn id="7" dur="300" fill="hold"/>
                                        <p:tgtEl>
                                          <p:spTgt spid="267878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7878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78787">
                                            <p:txEl>
                                              <p:pRg st="2" end="2"/>
                                            </p:txEl>
                                          </p:spTgt>
                                        </p:tgtEl>
                                        <p:attrNameLst>
                                          <p:attrName>style.visibility</p:attrName>
                                        </p:attrNameLst>
                                      </p:cBhvr>
                                      <p:to>
                                        <p:strVal val="visible"/>
                                      </p:to>
                                    </p:set>
                                    <p:animEffect transition="in" filter="wipe(left)">
                                      <p:cBhvr>
                                        <p:cTn id="13" dur="500"/>
                                        <p:tgtEl>
                                          <p:spTgt spid="267878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78787">
                                            <p:txEl>
                                              <p:pRg st="0" end="0"/>
                                            </p:txEl>
                                          </p:spTgt>
                                        </p:tgtEl>
                                        <p:attrNameLst>
                                          <p:attrName>style.visibility</p:attrName>
                                        </p:attrNameLst>
                                      </p:cBhvr>
                                      <p:to>
                                        <p:strVal val="visible"/>
                                      </p:to>
                                    </p:set>
                                    <p:animEffect transition="in" filter="wipe(left)">
                                      <p:cBhvr>
                                        <p:cTn id="18" dur="500"/>
                                        <p:tgtEl>
                                          <p:spTgt spid="26787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8786" grpId="0" build="p" autoUpdateAnimBg="0"/>
      <p:bldP spid="2678787" grpId="0" build="p" autoUpdateAnimBg="0" rev="1"/>
    </p:bld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181442" name="Rectangle 2"/>
          <p:cNvSpPr>
            <a:spLocks noGrp="1" noChangeArrowheads="1"/>
          </p:cNvSpPr>
          <p:nvPr>
            <p:ph type="title"/>
          </p:nvPr>
        </p:nvSpPr>
        <p:spPr>
          <a:xfrm>
            <a:off x="1828800" y="84841"/>
            <a:ext cx="8534400" cy="1470582"/>
          </a:xfrm>
          <a:solidFill>
            <a:srgbClr val="A50021"/>
          </a:solidFill>
        </p:spPr>
        <p:txBody>
          <a:bodyPr/>
          <a:lstStyle/>
          <a:p>
            <a:r>
              <a:rPr lang="en-US" sz="6000" b="1" dirty="0">
                <a:solidFill>
                  <a:srgbClr val="CC9900"/>
                </a:solidFill>
                <a:effectLst>
                  <a:outerShdw blurRad="38100" dist="38100" dir="2700000" algn="tl">
                    <a:srgbClr val="000000"/>
                  </a:outerShdw>
                </a:effectLst>
                <a:latin typeface="Andy" pitchFamily="66" charset="0"/>
              </a:rPr>
              <a:t>COUNTERING THE </a:t>
            </a:r>
            <a:r>
              <a:rPr lang="en-US" sz="5400" b="1" dirty="0">
                <a:solidFill>
                  <a:srgbClr val="CC9900"/>
                </a:solidFill>
                <a:effectLst>
                  <a:outerShdw blurRad="38100" dist="38100" dir="2700000" algn="tl">
                    <a:srgbClr val="000000"/>
                  </a:outerShdw>
                </a:effectLst>
                <a:latin typeface="Andy" pitchFamily="66" charset="0"/>
              </a:rPr>
              <a:t>COUNTERFACTUAL TEST</a:t>
            </a:r>
          </a:p>
        </p:txBody>
      </p:sp>
      <p:sp>
        <p:nvSpPr>
          <p:cNvPr id="5181443" name="Rectangle 3"/>
          <p:cNvSpPr>
            <a:spLocks noGrp="1" noChangeArrowheads="1"/>
          </p:cNvSpPr>
          <p:nvPr>
            <p:ph type="body" idx="1"/>
          </p:nvPr>
        </p:nvSpPr>
        <p:spPr>
          <a:xfrm>
            <a:off x="1905000" y="1676400"/>
            <a:ext cx="8382000" cy="4572000"/>
          </a:xfrm>
          <a:solidFill>
            <a:srgbClr val="CCCC00"/>
          </a:solidFill>
        </p:spPr>
        <p:txBody>
          <a:bodyPr/>
          <a:lstStyle/>
          <a:p>
            <a:pPr>
              <a:buFont typeface="Wingdings" pitchFamily="2" charset="2"/>
              <a:buChar char="v"/>
            </a:pPr>
            <a:endParaRPr lang="en-US" sz="1400" b="1" u="sng">
              <a:solidFill>
                <a:srgbClr val="CC0000"/>
              </a:solidFill>
              <a:effectLst>
                <a:outerShdw blurRad="38100" dist="38100" dir="2700000" algn="tl">
                  <a:srgbClr val="000000"/>
                </a:outerShdw>
              </a:effectLst>
            </a:endParaRPr>
          </a:p>
          <a:p>
            <a:pPr>
              <a:buFont typeface="Wingdings" pitchFamily="2" charset="2"/>
              <a:buChar char="v"/>
            </a:pPr>
            <a:r>
              <a:rPr lang="en-US" sz="2800" b="1" u="sng">
                <a:solidFill>
                  <a:srgbClr val="CC0000"/>
                </a:solidFill>
                <a:effectLst>
                  <a:outerShdw blurRad="38100" dist="38100" dir="2700000" algn="tl">
                    <a:srgbClr val="000000"/>
                  </a:outerShdw>
                </a:effectLst>
              </a:rPr>
              <a:t> Bible Says You Are In Charge Of Your Own Heart</a:t>
            </a:r>
          </a:p>
          <a:p>
            <a:pPr>
              <a:buFont typeface="Wingdings" pitchFamily="2" charset="2"/>
              <a:buChar char="v"/>
            </a:pPr>
            <a:endParaRPr lang="en-US" sz="1400" b="1" u="sng">
              <a:solidFill>
                <a:srgbClr val="CC0000"/>
              </a:solidFill>
              <a:effectLst>
                <a:outerShdw blurRad="38100" dist="38100" dir="2700000" algn="tl">
                  <a:srgbClr val="000000"/>
                </a:outerShdw>
              </a:effectLst>
            </a:endParaRPr>
          </a:p>
          <a:p>
            <a:pPr>
              <a:buFont typeface="Wingdings" pitchFamily="2" charset="2"/>
              <a:buChar char="v"/>
            </a:pPr>
            <a:r>
              <a:rPr lang="en-US" sz="2400" b="1" i="1">
                <a:solidFill>
                  <a:srgbClr val="CC0000"/>
                </a:solidFill>
                <a:effectLst>
                  <a:outerShdw blurRad="38100" dist="38100" dir="2700000" algn="tl">
                    <a:srgbClr val="000000"/>
                  </a:outerShdw>
                </a:effectLst>
              </a:rPr>
              <a:t> </a:t>
            </a:r>
            <a:r>
              <a:rPr lang="en-US" sz="2800" i="1">
                <a:solidFill>
                  <a:srgbClr val="CC0000"/>
                </a:solidFill>
                <a:effectLst>
                  <a:outerShdw blurRad="38100" dist="38100" dir="2700000" algn="tl">
                    <a:srgbClr val="000000"/>
                  </a:outerShdw>
                </a:effectLst>
              </a:rPr>
              <a:t>Jeremiah 4: 4 – “Remove the foreskin of your hearts”</a:t>
            </a:r>
          </a:p>
          <a:p>
            <a:pPr>
              <a:buFont typeface="Wingdings" pitchFamily="2" charset="2"/>
              <a:buChar char="v"/>
            </a:pPr>
            <a:r>
              <a:rPr lang="en-US" sz="2800" i="1">
                <a:solidFill>
                  <a:srgbClr val="CC0000"/>
                </a:solidFill>
                <a:effectLst>
                  <a:outerShdw blurRad="38100" dist="38100" dir="2700000" algn="tl">
                    <a:srgbClr val="000000"/>
                  </a:outerShdw>
                </a:effectLst>
              </a:rPr>
              <a:t> Jeremiah 9: 13 – “Stubbornly followed their hearts”</a:t>
            </a:r>
          </a:p>
          <a:p>
            <a:pPr>
              <a:buFont typeface="Wingdings" pitchFamily="2" charset="2"/>
              <a:buChar char="v"/>
            </a:pPr>
            <a:r>
              <a:rPr lang="en-US" sz="2800" i="1">
                <a:solidFill>
                  <a:srgbClr val="CC0000"/>
                </a:solidFill>
                <a:effectLst>
                  <a:outerShdw blurRad="38100" dist="38100" dir="2700000" algn="tl">
                    <a:srgbClr val="000000"/>
                  </a:outerShdw>
                </a:effectLst>
              </a:rPr>
              <a:t> Jeremiah 18: 11 – “Act according to his evil heart”</a:t>
            </a:r>
          </a:p>
          <a:p>
            <a:pPr>
              <a:buFont typeface="Wingdings" pitchFamily="2" charset="2"/>
              <a:buChar char="v"/>
            </a:pPr>
            <a:endParaRPr lang="en-US" sz="1400" i="1">
              <a:solidFill>
                <a:srgbClr val="CC0000"/>
              </a:solidFill>
              <a:effectLst>
                <a:outerShdw blurRad="38100" dist="38100" dir="2700000" algn="tl">
                  <a:srgbClr val="000000"/>
                </a:outerShdw>
              </a:effectLst>
            </a:endParaRPr>
          </a:p>
          <a:p>
            <a:pPr>
              <a:buFont typeface="Wingdings" pitchFamily="2" charset="2"/>
              <a:buChar char="v"/>
            </a:pPr>
            <a:r>
              <a:rPr lang="en-US" sz="2800" b="1" i="1">
                <a:solidFill>
                  <a:srgbClr val="CC0000"/>
                </a:solidFill>
                <a:effectLst>
                  <a:outerShdw blurRad="38100" dist="38100" dir="2700000" algn="tl">
                    <a:srgbClr val="000000"/>
                  </a:outerShdw>
                </a:effectLst>
              </a:rPr>
              <a:t> </a:t>
            </a:r>
            <a:r>
              <a:rPr lang="en-US" sz="4000" b="1" i="1">
                <a:solidFill>
                  <a:srgbClr val="CC0000"/>
                </a:solidFill>
                <a:effectLst>
                  <a:outerShdw blurRad="38100" dist="38100" dir="2700000" algn="tl">
                    <a:srgbClr val="000000"/>
                  </a:outerShdw>
                </a:effectLst>
              </a:rPr>
              <a:t>Ezekiel 18:31 – “Make Yourselves   A New Heart &amp; A New Spirit!”</a:t>
            </a:r>
            <a:endParaRPr lang="en-US" sz="4000" b="1" i="1"/>
          </a:p>
        </p:txBody>
      </p:sp>
    </p:spTree>
    <p:extLst>
      <p:ext uri="{BB962C8B-B14F-4D97-AF65-F5344CB8AC3E}">
        <p14:creationId xmlns:p14="http://schemas.microsoft.com/office/powerpoint/2010/main" val="60184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499"/>
                                          </p:stCondLst>
                                        </p:cTn>
                                        <p:tgtEl>
                                          <p:spTgt spid="5181443">
                                            <p:txEl>
                                              <p:pRg st="1" end="1"/>
                                            </p:txEl>
                                          </p:spTgt>
                                        </p:tgtEl>
                                        <p:attrNameLst>
                                          <p:attrName>style.visibility</p:attrName>
                                        </p:attrNameLst>
                                      </p:cBhvr>
                                      <p:to>
                                        <p:strVal val="visible"/>
                                      </p:to>
                                    </p:set>
                                    <p:anim to="" calcmode="lin" valueType="num">
                                      <p:cBhvr>
                                        <p:cTn id="7" dur="1" fill="hold"/>
                                        <p:tgtEl>
                                          <p:spTgt spid="5181443">
                                            <p:txEl>
                                              <p:pRg st="1" end="1"/>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499"/>
                                          </p:stCondLst>
                                        </p:cTn>
                                        <p:tgtEl>
                                          <p:spTgt spid="5181443">
                                            <p:txEl>
                                              <p:pRg st="3" end="3"/>
                                            </p:txEl>
                                          </p:spTgt>
                                        </p:tgtEl>
                                        <p:attrNameLst>
                                          <p:attrName>style.visibility</p:attrName>
                                        </p:attrNameLst>
                                      </p:cBhvr>
                                      <p:to>
                                        <p:strVal val="visible"/>
                                      </p:to>
                                    </p:set>
                                    <p:anim to="" calcmode="lin" valueType="num">
                                      <p:cBhvr>
                                        <p:cTn id="12" dur="1" fill="hold"/>
                                        <p:tgtEl>
                                          <p:spTgt spid="5181443">
                                            <p:txEl>
                                              <p:pRg st="3" end="3"/>
                                            </p:txEl>
                                          </p:spTgt>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499"/>
                                          </p:stCondLst>
                                        </p:cTn>
                                        <p:tgtEl>
                                          <p:spTgt spid="5181443">
                                            <p:txEl>
                                              <p:pRg st="4" end="4"/>
                                            </p:txEl>
                                          </p:spTgt>
                                        </p:tgtEl>
                                        <p:attrNameLst>
                                          <p:attrName>style.visibility</p:attrName>
                                        </p:attrNameLst>
                                      </p:cBhvr>
                                      <p:to>
                                        <p:strVal val="visible"/>
                                      </p:to>
                                    </p:set>
                                    <p:anim to="" calcmode="lin" valueType="num">
                                      <p:cBhvr>
                                        <p:cTn id="17" dur="1" fill="hold"/>
                                        <p:tgtEl>
                                          <p:spTgt spid="5181443">
                                            <p:txEl>
                                              <p:pRg st="4" end="4"/>
                                            </p:txEl>
                                          </p:spTgt>
                                        </p:tgtEl>
                                        <p:attrNameLst>
                                          <p:attrName/>
                                        </p:attrNameLst>
                                      </p:cBhvr>
                                    </p:anim>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499"/>
                                          </p:stCondLst>
                                        </p:cTn>
                                        <p:tgtEl>
                                          <p:spTgt spid="5181443">
                                            <p:txEl>
                                              <p:pRg st="5" end="5"/>
                                            </p:txEl>
                                          </p:spTgt>
                                        </p:tgtEl>
                                        <p:attrNameLst>
                                          <p:attrName>style.visibility</p:attrName>
                                        </p:attrNameLst>
                                      </p:cBhvr>
                                      <p:to>
                                        <p:strVal val="visible"/>
                                      </p:to>
                                    </p:set>
                                    <p:anim to="" calcmode="lin" valueType="num">
                                      <p:cBhvr>
                                        <p:cTn id="22" dur="1" fill="hold"/>
                                        <p:tgtEl>
                                          <p:spTgt spid="5181443">
                                            <p:txEl>
                                              <p:pRg st="5" end="5"/>
                                            </p:txEl>
                                          </p:spTgt>
                                        </p:tgtEl>
                                        <p:attrNameLst>
                                          <p:attrName/>
                                        </p:attrNameLst>
                                      </p:cBhvr>
                                    </p:anim>
                                  </p:childTnLst>
                                </p:cTn>
                              </p:par>
                            </p:childTnLst>
                          </p:cTn>
                        </p:par>
                      </p:childTnLst>
                    </p:cTn>
                  </p:par>
                  <p:par>
                    <p:cTn id="23" fill="hold">
                      <p:stCondLst>
                        <p:cond delay="indefinite"/>
                      </p:stCondLst>
                      <p:childTnLst>
                        <p:par>
                          <p:cTn id="24" fill="hold">
                            <p:stCondLst>
                              <p:cond delay="0"/>
                            </p:stCondLst>
                            <p:childTnLst>
                              <p:par>
                                <p:cTn id="25" presetID="24" presetClass="entr" presetSubtype="0" fill="hold" grpId="0" nodeType="clickEffect">
                                  <p:stCondLst>
                                    <p:cond delay="0"/>
                                  </p:stCondLst>
                                  <p:childTnLst>
                                    <p:set>
                                      <p:cBhvr>
                                        <p:cTn id="26" dur="1" fill="hold">
                                          <p:stCondLst>
                                            <p:cond delay="499"/>
                                          </p:stCondLst>
                                        </p:cTn>
                                        <p:tgtEl>
                                          <p:spTgt spid="5181443">
                                            <p:txEl>
                                              <p:pRg st="7" end="7"/>
                                            </p:txEl>
                                          </p:spTgt>
                                        </p:tgtEl>
                                        <p:attrNameLst>
                                          <p:attrName>style.visibility</p:attrName>
                                        </p:attrNameLst>
                                      </p:cBhvr>
                                      <p:to>
                                        <p:strVal val="visible"/>
                                      </p:to>
                                    </p:set>
                                    <p:anim to="" calcmode="lin" valueType="num">
                                      <p:cBhvr>
                                        <p:cTn id="27" dur="1" fill="hold"/>
                                        <p:tgtEl>
                                          <p:spTgt spid="5181443">
                                            <p:txEl>
                                              <p:pRg st="7" end="7"/>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81443" grpId="0" build="p"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5618" name="Rectangle 1026"/>
          <p:cNvSpPr>
            <a:spLocks noGrp="1" noChangeArrowheads="1"/>
          </p:cNvSpPr>
          <p:nvPr>
            <p:ph type="ctrTitle"/>
          </p:nvPr>
        </p:nvSpPr>
        <p:spPr>
          <a:xfrm>
            <a:off x="2209800" y="2286000"/>
            <a:ext cx="7772400" cy="1143000"/>
          </a:xfrm>
        </p:spPr>
        <p:txBody>
          <a:bodyPr/>
          <a:lstStyle/>
          <a:p>
            <a:pPr eaLnBrk="1" hangingPunct="1"/>
            <a:endParaRPr lang="en-US"/>
          </a:p>
        </p:txBody>
      </p:sp>
      <p:sp>
        <p:nvSpPr>
          <p:cNvPr id="495619" name="Rectangle 1027"/>
          <p:cNvSpPr>
            <a:spLocks noGrp="1" noChangeArrowheads="1"/>
          </p:cNvSpPr>
          <p:nvPr>
            <p:ph type="subTitle" idx="1"/>
          </p:nvPr>
        </p:nvSpPr>
        <p:spPr/>
        <p:txBody>
          <a:bodyPr/>
          <a:lstStyle/>
          <a:p>
            <a:pPr eaLnBrk="1" hangingPunct="1"/>
            <a:endParaRPr lang="en-US"/>
          </a:p>
        </p:txBody>
      </p:sp>
    </p:spTree>
  </p:cSld>
  <p:clrMapOvr>
    <a:masterClrMapping/>
  </p:clrMapOvr>
  <p:transition>
    <p:random/>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2668546" name="Rectangle 2" descr="Medium wood"/>
          <p:cNvSpPr>
            <a:spLocks noGrp="1" noChangeArrowheads="1"/>
          </p:cNvSpPr>
          <p:nvPr>
            <p:ph type="title"/>
          </p:nvPr>
        </p:nvSpPr>
        <p:spPr>
          <a:xfrm>
            <a:off x="1524000" y="0"/>
            <a:ext cx="9144000" cy="1066800"/>
          </a:xfrm>
          <a:blipFill dpi="0" rotWithShape="0">
            <a:blip r:embed="rId4" cstate="print"/>
            <a:srcRect/>
            <a:tile tx="0" ty="0" sx="100000" sy="100000" flip="none" algn="tl"/>
          </a:blipFill>
        </p:spPr>
        <p:txBody>
          <a:bodyPr/>
          <a:lstStyle/>
          <a:p>
            <a:r>
              <a:rPr lang="en-US" sz="6000" b="1" dirty="0">
                <a:solidFill>
                  <a:srgbClr val="FF5050"/>
                </a:solidFill>
                <a:effectLst>
                  <a:outerShdw blurRad="38100" dist="38100" dir="2700000" algn="tl">
                    <a:srgbClr val="000000"/>
                  </a:outerShdw>
                </a:effectLst>
                <a:latin typeface="American Uncial" pitchFamily="66" charset="0"/>
              </a:rPr>
              <a:t>Greek Classic Philosophers</a:t>
            </a:r>
          </a:p>
        </p:txBody>
      </p:sp>
      <p:sp>
        <p:nvSpPr>
          <p:cNvPr id="2668547" name="Rectangle 3" descr="Cork"/>
          <p:cNvSpPr>
            <a:spLocks noGrp="1" noChangeArrowheads="1"/>
          </p:cNvSpPr>
          <p:nvPr>
            <p:ph type="body" idx="1"/>
          </p:nvPr>
        </p:nvSpPr>
        <p:spPr>
          <a:xfrm>
            <a:off x="2438400" y="1752600"/>
            <a:ext cx="7239000" cy="4267200"/>
          </a:xfrm>
          <a:blipFill dpi="0" rotWithShape="0">
            <a:blip r:embed="rId5" cstate="print"/>
            <a:srcRect/>
            <a:tile tx="0" ty="0" sx="100000" sy="100000" flip="none" algn="tl"/>
          </a:blipFill>
        </p:spPr>
        <p:txBody>
          <a:bodyPr/>
          <a:lstStyle/>
          <a:p>
            <a:pPr>
              <a:buClr>
                <a:srgbClr val="990033"/>
              </a:buClr>
              <a:buFont typeface="Wingdings" pitchFamily="2" charset="2"/>
              <a:buChar char="v"/>
            </a:pPr>
            <a:r>
              <a:rPr lang="en-US" sz="6000" b="1">
                <a:effectLst>
                  <a:outerShdw blurRad="38100" dist="38100" dir="2700000" algn="tl">
                    <a:srgbClr val="FFFFFF"/>
                  </a:outerShdw>
                </a:effectLst>
              </a:rPr>
              <a:t>  </a:t>
            </a:r>
            <a:r>
              <a:rPr lang="en-US" sz="6000" b="1">
                <a:solidFill>
                  <a:srgbClr val="990033"/>
                </a:solidFill>
                <a:effectLst>
                  <a:outerShdw blurRad="38100" dist="38100" dir="2700000" algn="tl">
                    <a:srgbClr val="000000"/>
                  </a:outerShdw>
                </a:effectLst>
              </a:rPr>
              <a:t>Empedocles –</a:t>
            </a:r>
            <a:r>
              <a:rPr lang="en-US" sz="6000" b="1">
                <a:solidFill>
                  <a:srgbClr val="660033"/>
                </a:solidFill>
                <a:effectLst>
                  <a:outerShdw blurRad="38100" dist="38100" dir="2700000" algn="tl">
                    <a:srgbClr val="000000"/>
                  </a:outerShdw>
                </a:effectLst>
              </a:rPr>
              <a:t> </a:t>
            </a:r>
          </a:p>
          <a:p>
            <a:pPr>
              <a:buClr>
                <a:srgbClr val="990033"/>
              </a:buClr>
              <a:buFont typeface="Wingdings" pitchFamily="2" charset="2"/>
              <a:buChar char="v"/>
            </a:pPr>
            <a:endParaRPr lang="en-US" sz="1600" b="1">
              <a:solidFill>
                <a:srgbClr val="660033"/>
              </a:solidFill>
              <a:effectLst>
                <a:outerShdw blurRad="38100" dist="38100" dir="2700000" algn="tl">
                  <a:srgbClr val="000000"/>
                </a:outerShdw>
              </a:effectLst>
            </a:endParaRPr>
          </a:p>
          <a:p>
            <a:pPr>
              <a:buClr>
                <a:srgbClr val="990033"/>
              </a:buClr>
              <a:buFont typeface="Wingdings" pitchFamily="2" charset="2"/>
              <a:buNone/>
            </a:pPr>
            <a:r>
              <a:rPr lang="en-US" sz="2800" b="1">
                <a:solidFill>
                  <a:srgbClr val="000000"/>
                </a:solidFill>
                <a:effectLst>
                  <a:outerShdw blurRad="38100" dist="38100" dir="2700000" algn="tl">
                    <a:srgbClr val="FFFFFF"/>
                  </a:outerShdw>
                </a:effectLst>
              </a:rPr>
              <a:t>    A pluralist,  he believed that there are four root elements:  fire,  air,  water,  and earth.  These four elements,  governed by the two basic forces in the universe – love and strife – compose everything in existence.</a:t>
            </a:r>
            <a:r>
              <a:rPr lang="en-US" sz="2800" b="1">
                <a:solidFill>
                  <a:srgbClr val="660033"/>
                </a:solidFill>
                <a:effectLst>
                  <a:outerShdw blurRad="38100" dist="38100" dir="2700000" algn="tl">
                    <a:srgbClr val="000000"/>
                  </a:outerShdw>
                </a:effectLst>
              </a:rPr>
              <a:t>    </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2668546">
                                            <p:txEl>
                                              <p:pRg st="0" end="0"/>
                                            </p:txEl>
                                          </p:spTgt>
                                        </p:tgtEl>
                                        <p:attrNameLst>
                                          <p:attrName>style.visibility</p:attrName>
                                        </p:attrNameLst>
                                      </p:cBhvr>
                                      <p:to>
                                        <p:strVal val="visible"/>
                                      </p:to>
                                    </p:set>
                                    <p:anim calcmode="lin" valueType="num">
                                      <p:cBhvr additive="base">
                                        <p:cTn id="7" dur="300" fill="hold"/>
                                        <p:tgtEl>
                                          <p:spTgt spid="266854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266854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668547">
                                            <p:txEl>
                                              <p:pRg st="2" end="2"/>
                                            </p:txEl>
                                          </p:spTgt>
                                        </p:tgtEl>
                                        <p:attrNameLst>
                                          <p:attrName>style.visibility</p:attrName>
                                        </p:attrNameLst>
                                      </p:cBhvr>
                                      <p:to>
                                        <p:strVal val="visible"/>
                                      </p:to>
                                    </p:set>
                                    <p:animEffect transition="in" filter="wipe(left)">
                                      <p:cBhvr>
                                        <p:cTn id="13" dur="500"/>
                                        <p:tgtEl>
                                          <p:spTgt spid="266854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668547">
                                            <p:txEl>
                                              <p:pRg st="0" end="0"/>
                                            </p:txEl>
                                          </p:spTgt>
                                        </p:tgtEl>
                                        <p:attrNameLst>
                                          <p:attrName>style.visibility</p:attrName>
                                        </p:attrNameLst>
                                      </p:cBhvr>
                                      <p:to>
                                        <p:strVal val="visible"/>
                                      </p:to>
                                    </p:set>
                                    <p:animEffect transition="in" filter="wipe(left)">
                                      <p:cBhvr>
                                        <p:cTn id="18" dur="500"/>
                                        <p:tgtEl>
                                          <p:spTgt spid="26685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8546" grpId="0" build="p" autoUpdateAnimBg="0"/>
      <p:bldP spid="2668547" grpId="0" build="p" autoUpdateAnimBg="0" rev="1"/>
    </p:bldLst>
  </p:timing>
</p:sld>
</file>

<file path=ppt/theme/theme1.xml><?xml version="1.0" encoding="utf-8"?>
<a:theme xmlns:a="http://schemas.openxmlformats.org/drawingml/2006/main" name="Office Theme">
  <a:themeElements>
    <a:clrScheme name="Custom 13">
      <a:dk1>
        <a:srgbClr val="000000"/>
      </a:dk1>
      <a:lt1>
        <a:srgbClr val="FFFFFF"/>
      </a:lt1>
      <a:dk2>
        <a:srgbClr val="000073"/>
      </a:dk2>
      <a:lt2>
        <a:srgbClr val="FFE6E6"/>
      </a:lt2>
      <a:accent1>
        <a:srgbClr val="FF005C"/>
      </a:accent1>
      <a:accent2>
        <a:srgbClr val="FDDF03"/>
      </a:accent2>
      <a:accent3>
        <a:srgbClr val="00D39C"/>
      </a:accent3>
      <a:accent4>
        <a:srgbClr val="0185B6"/>
      </a:accent4>
      <a:accent5>
        <a:srgbClr val="00B2C0"/>
      </a:accent5>
      <a:accent6>
        <a:srgbClr val="83CFC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33358180_Animated title circles_RVA_v4.potx" id="{A745FAF4-C4B0-47EA-AE8B-9E1B01134F97}" vid="{BF881083-F708-4C9D-8B0B-1AA313BD1AD9}"/>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9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7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Fly_Over_Europe">
  <a:themeElements>
    <a:clrScheme name="Earth - Yann Arthus-Bertrand - Fly Over Europe_飛越歐羅巴洲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Earth - Yann Arthus-Bertrand - Fly Over Europe_飛越歐羅巴洲">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arth - Yann Arthus-Bertrand - Fly Over Europe_飛越歐羅巴洲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Earth - Yann Arthus-Bertrand - Fly Over Europe_飛越歐羅巴洲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Earth - Yann Arthus-Bertrand - Fly Over Europe_飛越歐羅巴洲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6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assion1">
  <a:themeElements>
    <a:clrScheme name="Pass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ssion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ass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ss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ss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ss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ss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ss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ssio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ss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ss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ss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ss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ss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Office Theme">
  <a:themeElements>
    <a:clrScheme name="SchoolofAthens">
      <a:dk1>
        <a:srgbClr val="B2531B"/>
      </a:dk1>
      <a:lt1>
        <a:srgbClr val="FFFFC4"/>
      </a:lt1>
      <a:dk2>
        <a:srgbClr val="704F2D"/>
      </a:dk2>
      <a:lt2>
        <a:srgbClr val="91CDFF"/>
      </a:lt2>
      <a:accent1>
        <a:srgbClr val="B2531B"/>
      </a:accent1>
      <a:accent2>
        <a:srgbClr val="704F2D"/>
      </a:accent2>
      <a:accent3>
        <a:srgbClr val="8194A7"/>
      </a:accent3>
      <a:accent4>
        <a:srgbClr val="FFFFC4"/>
      </a:accent4>
      <a:accent5>
        <a:srgbClr val="91CDFF"/>
      </a:accent5>
      <a:accent6>
        <a:srgbClr val="4D361F"/>
      </a:accent6>
      <a:hlink>
        <a:srgbClr val="FFFFEB"/>
      </a:hlink>
      <a:folHlink>
        <a:srgbClr val="FFFFC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SchoolofAthens">
    <a:dk1>
      <a:srgbClr val="B2531B"/>
    </a:dk1>
    <a:lt1>
      <a:srgbClr val="FFFFC4"/>
    </a:lt1>
    <a:dk2>
      <a:srgbClr val="704F2D"/>
    </a:dk2>
    <a:lt2>
      <a:srgbClr val="91CDFF"/>
    </a:lt2>
    <a:accent1>
      <a:srgbClr val="B2531B"/>
    </a:accent1>
    <a:accent2>
      <a:srgbClr val="704F2D"/>
    </a:accent2>
    <a:accent3>
      <a:srgbClr val="8194A7"/>
    </a:accent3>
    <a:accent4>
      <a:srgbClr val="FFFFC4"/>
    </a:accent4>
    <a:accent5>
      <a:srgbClr val="91CDFF"/>
    </a:accent5>
    <a:accent6>
      <a:srgbClr val="4D361F"/>
    </a:accent6>
    <a:hlink>
      <a:srgbClr val="FFFFEB"/>
    </a:hlink>
    <a:folHlink>
      <a:srgbClr val="FFFFC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291512c1ee715ab617f4c07df79fc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8256c27c40ca5c40ce1cf6c44f0205df"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3C9EBBDC-44AE-4C6F-92A1-5793F27AED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3230BDE-6729-4926-A8D8-F70E7BA312F5}">
  <ds:schemaRefs>
    <ds:schemaRef ds:uri="http://schemas.microsoft.com/sharepoint/v3/contenttype/forms"/>
  </ds:schemaRefs>
</ds:datastoreItem>
</file>

<file path=customXml/itemProps3.xml><?xml version="1.0" encoding="utf-8"?>
<ds:datastoreItem xmlns:ds="http://schemas.openxmlformats.org/officeDocument/2006/customXml" ds:itemID="{5D660733-82EA-413E-AE59-8AF208CF4FC1}">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{4524C057-EDCB-48B2-8AF7-B9CFDCEA844B}tf33358180_win32</Template>
  <TotalTime>134</TotalTime>
  <Words>3740</Words>
  <Application>Microsoft Office PowerPoint</Application>
  <PresentationFormat>Widescreen</PresentationFormat>
  <Paragraphs>341</Paragraphs>
  <Slides>81</Slides>
  <Notes>70</Notes>
  <HiddenSlides>0</HiddenSlides>
  <MMClips>1</MMClips>
  <ScaleCrop>false</ScaleCrop>
  <HeadingPairs>
    <vt:vector size="6" baseType="variant">
      <vt:variant>
        <vt:lpstr>Fonts Used</vt:lpstr>
      </vt:variant>
      <vt:variant>
        <vt:i4>17</vt:i4>
      </vt:variant>
      <vt:variant>
        <vt:lpstr>Theme</vt:lpstr>
      </vt:variant>
      <vt:variant>
        <vt:i4>13</vt:i4>
      </vt:variant>
      <vt:variant>
        <vt:lpstr>Slide Titles</vt:lpstr>
      </vt:variant>
      <vt:variant>
        <vt:i4>81</vt:i4>
      </vt:variant>
    </vt:vector>
  </HeadingPairs>
  <TitlesOfParts>
    <vt:vector size="111" baseType="lpstr">
      <vt:lpstr>American Uncial</vt:lpstr>
      <vt:lpstr>Andy</vt:lpstr>
      <vt:lpstr>Arial</vt:lpstr>
      <vt:lpstr>Arial Black</vt:lpstr>
      <vt:lpstr>Australian Sunrise</vt:lpstr>
      <vt:lpstr>Blue Highway</vt:lpstr>
      <vt:lpstr>Calibri</vt:lpstr>
      <vt:lpstr>Calligrapher</vt:lpstr>
      <vt:lpstr>CapitalisTypOasis</vt:lpstr>
      <vt:lpstr>CloisterBlack BT</vt:lpstr>
      <vt:lpstr>Comic Sans MS</vt:lpstr>
      <vt:lpstr>Flat Brush</vt:lpstr>
      <vt:lpstr>Impact</vt:lpstr>
      <vt:lpstr>Old English Text MT</vt:lpstr>
      <vt:lpstr>Storybook</vt:lpstr>
      <vt:lpstr>Times New Roman</vt:lpstr>
      <vt:lpstr>Wingdings</vt:lpstr>
      <vt:lpstr>Office Theme</vt:lpstr>
      <vt:lpstr>ppt43EE</vt:lpstr>
      <vt:lpstr>Fly_Over_Europe</vt:lpstr>
      <vt:lpstr>16_ppt43EE</vt:lpstr>
      <vt:lpstr>6_Powerpoint 1 - CLASSIC PHILOSOPHICAL, HUMAN RELIGIOUS, AND CHURCH</vt:lpstr>
      <vt:lpstr>5_Presentation12</vt:lpstr>
      <vt:lpstr>Passion1</vt:lpstr>
      <vt:lpstr>4_Office Theme</vt:lpstr>
      <vt:lpstr>4_Powerpoint 1 - CLASSIC PHILOSOPHICAL, HUMAN RELIGIOUS, AND CHURCH</vt:lpstr>
      <vt:lpstr>1_Office Theme</vt:lpstr>
      <vt:lpstr>19_Powerpoint 1 - CLASSIC PHILOSOPHICAL, HUMAN RELIGIOUS, AND CHURCH</vt:lpstr>
      <vt:lpstr>57_Powerpoint 1 - CLASSIC PHILOSOPHICAL, HUMAN RELIGIOUS, AND CHURCH</vt:lpstr>
      <vt:lpstr>6_Presentation12</vt:lpstr>
      <vt:lpstr>Paul’s Answer to the Philosophers </vt:lpstr>
      <vt:lpstr>Significant Differences</vt:lpstr>
      <vt:lpstr>PowerPoint Presentation</vt:lpstr>
      <vt:lpstr>PowerPoint Presentation</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Greek Classic Philosophers</vt:lpstr>
      <vt:lpstr>Ionian Islands, Greece</vt:lpstr>
      <vt:lpstr>“they discovered the human mind”                        by professor marvin perry</vt:lpstr>
      <vt:lpstr>“they discovered the human mind”                                  by professor marvin perry</vt:lpstr>
      <vt:lpstr>“they discovered the human mind”                                     by professor marvin perry</vt:lpstr>
      <vt:lpstr>“they discovered the human mind”                                      by professor marvin perry</vt:lpstr>
      <vt:lpstr>“they discovered the human mind”                                          by professor marvin perry</vt:lpstr>
      <vt:lpstr>Greek Classic Philosophers</vt:lpstr>
      <vt:lpstr>PowerPoint Presentation</vt:lpstr>
      <vt:lpstr>Greek Classic Philosophers</vt:lpstr>
      <vt:lpstr>400 Years Before Jesus Christ               THE PHILOSOPHER PLATO </vt:lpstr>
      <vt:lpstr>PowerPoint Presentation</vt:lpstr>
      <vt:lpstr>PowerPoint Presentation</vt:lpstr>
      <vt:lpstr>PowerPoint Presentation</vt:lpstr>
      <vt:lpstr>PowerPoint Presentation</vt:lpstr>
      <vt:lpstr>PowerPoint Presentation</vt:lpstr>
      <vt:lpstr>PowerPoint Presentation</vt:lpstr>
      <vt:lpstr>Sinon’s Story…  Construction Actually A Holy Offering To Benefit The Greeks &amp; The Horse Built Huge So As Not To Be Brought Within The City Gates Benefiting The Trojans Instead.   </vt:lpstr>
      <vt:lpstr>The Trojan Response:  They put wheels under it and break down a wall and,  using ropes,  haul the trophy inside the city,  to the temple of the goddess it was dedicated.    </vt:lpstr>
      <vt:lpstr>Classical Romans Trace Their Mythical Founding &amp; Ancestry To The Trojan Prince Aeneas!    </vt:lpstr>
      <vt:lpstr>PowerPoint Presentation</vt:lpstr>
      <vt:lpstr>PowerPoint Presentation</vt:lpstr>
      <vt:lpstr>PowerPoint Presentation</vt:lpstr>
      <vt:lpstr>PowerPoint Presentation</vt:lpstr>
      <vt:lpstr>THE GREATEST OBSTACLE TO DISCOVERY IS NOT     IGNORANCE – IT IS THE ILLUSION OF KNOWLEDGE! </vt:lpstr>
      <vt:lpstr>THE GREATEST OBSTACLE TO DISCOVERY IS NOT     IGNORANCE – IT IS THE ILLUSION OF KNOWLEDGE! </vt:lpstr>
      <vt:lpstr>Greek Classic Philosophers</vt:lpstr>
      <vt:lpstr>PowerPoint Presentation</vt:lpstr>
      <vt:lpstr>ARISTOTLE THRU THE AGES</vt:lpstr>
      <vt:lpstr>PowerPoint Presentation</vt:lpstr>
      <vt:lpstr>PowerPoint Presentation</vt:lpstr>
      <vt:lpstr>PowerPoint Presentation</vt:lpstr>
      <vt:lpstr>PowerPoint Presentation</vt:lpstr>
      <vt:lpstr>PowerPoint Presentation</vt:lpstr>
      <vt:lpstr>PowerPoint Presentation</vt:lpstr>
      <vt:lpstr>MODERN MAR’S HILL OF ATHENS</vt:lpstr>
      <vt:lpstr>PowerPoint Presentation</vt:lpstr>
      <vt:lpstr>PowerPoint Presentation</vt:lpstr>
      <vt:lpstr>PowerPoint Presentation</vt:lpstr>
      <vt:lpstr>In Athens Paul Preaches Of Another Hill</vt:lpstr>
      <vt:lpstr>PowerPoint Presentation</vt:lpstr>
      <vt:lpstr>In Athens Paul Preaches Of Another Hill</vt:lpstr>
      <vt:lpstr>PowerPoint Presentation</vt:lpstr>
      <vt:lpstr>In Athens Paul Preaches Of Another Hill</vt:lpstr>
      <vt:lpstr>Left Side Building Frieze of First Couple</vt:lpstr>
      <vt:lpstr>Ceramic &amp; Statue of Eating From The Tree</vt:lpstr>
      <vt:lpstr>PowerPoint Presentation</vt:lpstr>
      <vt:lpstr>In Athens Paul Preaches Of Another Hill</vt:lpstr>
      <vt:lpstr>In Athens Paul Preaches Of Another Hill</vt:lpstr>
      <vt:lpstr>In Athens Paul Preaches Of Another Hill</vt:lpstr>
      <vt:lpstr>In Athens Paul Preaches Of Another Hill</vt:lpstr>
      <vt:lpstr>PowerPoint Presentation</vt:lpstr>
      <vt:lpstr>PowerPoint Presentation</vt:lpstr>
      <vt:lpstr>PowerPoint Presentation</vt:lpstr>
      <vt:lpstr>PowerPoint Presentation</vt:lpstr>
      <vt:lpstr>Post-Nicene Christian Thinkers Reopen Plato’s Greek Academy</vt:lpstr>
      <vt:lpstr>PowerPoint Presentation</vt:lpstr>
      <vt:lpstr>PowerPoint Presentation</vt:lpstr>
      <vt:lpstr>Debate Begins With Aristotle:                                 How Are People Changed Within? </vt:lpstr>
      <vt:lpstr>PowerPoint Presentation</vt:lpstr>
      <vt:lpstr>COUNTERING THE COUNTERFACTUAL TEST</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Paul’s Answer to the Philosophers </dc:title>
  <dc:subject/>
  <dc:creator>David Burris</dc:creator>
  <cp:keywords/>
  <dc:description/>
  <cp:lastModifiedBy>David Burris</cp:lastModifiedBy>
  <cp:revision>14</cp:revision>
  <dcterms:created xsi:type="dcterms:W3CDTF">2021-08-12T15:50:56Z</dcterms:created>
  <dcterms:modified xsi:type="dcterms:W3CDTF">2021-08-14T16:21:33Z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