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89" r:id="rId6"/>
    <p:sldMasterId id="2147483701" r:id="rId7"/>
    <p:sldMasterId id="2147483713" r:id="rId8"/>
    <p:sldMasterId id="2147483726" r:id="rId9"/>
    <p:sldMasterId id="2147483738" r:id="rId10"/>
    <p:sldMasterId id="2147483750" r:id="rId11"/>
  </p:sldMasterIdLst>
  <p:notesMasterIdLst>
    <p:notesMasterId r:id="rId114"/>
  </p:notesMasterIdLst>
  <p:handoutMasterIdLst>
    <p:handoutMasterId r:id="rId115"/>
  </p:handoutMasterIdLst>
  <p:sldIdLst>
    <p:sldId id="256" r:id="rId12"/>
    <p:sldId id="478" r:id="rId13"/>
    <p:sldId id="479" r:id="rId14"/>
    <p:sldId id="480" r:id="rId15"/>
    <p:sldId id="481" r:id="rId16"/>
    <p:sldId id="482" r:id="rId17"/>
    <p:sldId id="483" r:id="rId18"/>
    <p:sldId id="359"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360" r:id="rId32"/>
    <p:sldId id="361" r:id="rId33"/>
    <p:sldId id="362"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269" r:id="rId48"/>
    <p:sldId id="270" r:id="rId49"/>
    <p:sldId id="271" r:id="rId50"/>
    <p:sldId id="363" r:id="rId51"/>
    <p:sldId id="370" r:id="rId52"/>
    <p:sldId id="484" r:id="rId53"/>
    <p:sldId id="371" r:id="rId54"/>
    <p:sldId id="372" r:id="rId55"/>
    <p:sldId id="373" r:id="rId56"/>
    <p:sldId id="374" r:id="rId57"/>
    <p:sldId id="375" r:id="rId58"/>
    <p:sldId id="376" r:id="rId59"/>
    <p:sldId id="377" r:id="rId60"/>
    <p:sldId id="378" r:id="rId61"/>
    <p:sldId id="379" r:id="rId62"/>
    <p:sldId id="380" r:id="rId63"/>
    <p:sldId id="381" r:id="rId64"/>
    <p:sldId id="382" r:id="rId65"/>
    <p:sldId id="383" r:id="rId66"/>
    <p:sldId id="384" r:id="rId67"/>
    <p:sldId id="385" r:id="rId68"/>
    <p:sldId id="386" r:id="rId69"/>
    <p:sldId id="400" r:id="rId70"/>
    <p:sldId id="257" r:id="rId71"/>
    <p:sldId id="258" r:id="rId72"/>
    <p:sldId id="259" r:id="rId73"/>
    <p:sldId id="260" r:id="rId74"/>
    <p:sldId id="401" r:id="rId75"/>
    <p:sldId id="402" r:id="rId76"/>
    <p:sldId id="403" r:id="rId77"/>
    <p:sldId id="404" r:id="rId78"/>
    <p:sldId id="405" r:id="rId79"/>
    <p:sldId id="406" r:id="rId80"/>
    <p:sldId id="407" r:id="rId81"/>
    <p:sldId id="387" r:id="rId82"/>
    <p:sldId id="364" r:id="rId83"/>
    <p:sldId id="365" r:id="rId84"/>
    <p:sldId id="366" r:id="rId85"/>
    <p:sldId id="388" r:id="rId86"/>
    <p:sldId id="389" r:id="rId87"/>
    <p:sldId id="390" r:id="rId88"/>
    <p:sldId id="369" r:id="rId89"/>
    <p:sldId id="396" r:id="rId90"/>
    <p:sldId id="278" r:id="rId91"/>
    <p:sldId id="262" r:id="rId92"/>
    <p:sldId id="261" r:id="rId93"/>
    <p:sldId id="263" r:id="rId94"/>
    <p:sldId id="264" r:id="rId95"/>
    <p:sldId id="265" r:id="rId96"/>
    <p:sldId id="266" r:id="rId97"/>
    <p:sldId id="392" r:id="rId98"/>
    <p:sldId id="391" r:id="rId99"/>
    <p:sldId id="267" r:id="rId100"/>
    <p:sldId id="397" r:id="rId101"/>
    <p:sldId id="279" r:id="rId102"/>
    <p:sldId id="280" r:id="rId103"/>
    <p:sldId id="281" r:id="rId104"/>
    <p:sldId id="282" r:id="rId105"/>
    <p:sldId id="398" r:id="rId106"/>
    <p:sldId id="399" r:id="rId107"/>
    <p:sldId id="285" r:id="rId108"/>
    <p:sldId id="268" r:id="rId109"/>
    <p:sldId id="277" r:id="rId110"/>
    <p:sldId id="393" r:id="rId111"/>
    <p:sldId id="394" r:id="rId112"/>
    <p:sldId id="395"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422"/>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7572"/>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viewProps" Target="viewProp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slide" Target="slides/slide99.xml"/><Relationship Id="rId115"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9/18/2021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9/18/2021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1D4E5E9-8AAF-4171-BEB1-43770EC0DAD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Herod Family</a:t>
            </a:r>
          </a:p>
        </p:txBody>
      </p:sp>
      <p:sp>
        <p:nvSpPr>
          <p:cNvPr id="23555" name="Rectangle 6">
            <a:extLst>
              <a:ext uri="{FF2B5EF4-FFF2-40B4-BE49-F238E27FC236}">
                <a16:creationId xmlns:a16="http://schemas.microsoft.com/office/drawing/2014/main" id="{3A94D592-0041-4FEF-892E-CD4960DDEF2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Richard Thetford</a:t>
            </a:r>
          </a:p>
        </p:txBody>
      </p:sp>
      <p:sp>
        <p:nvSpPr>
          <p:cNvPr id="23556" name="Rectangle 7">
            <a:extLst>
              <a:ext uri="{FF2B5EF4-FFF2-40B4-BE49-F238E27FC236}">
                <a16:creationId xmlns:a16="http://schemas.microsoft.com/office/drawing/2014/main" id="{0523EA1B-2035-44D8-973E-EAF001B189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6CDB3-C336-4C7E-9F62-C7ECAC92E1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7" name="Rectangle 2">
            <a:extLst>
              <a:ext uri="{FF2B5EF4-FFF2-40B4-BE49-F238E27FC236}">
                <a16:creationId xmlns:a16="http://schemas.microsoft.com/office/drawing/2014/main" id="{60D62B1F-799A-425A-B4D3-BCAACE5E7EA5}"/>
              </a:ext>
            </a:extLst>
          </p:cNvPr>
          <p:cNvSpPr>
            <a:spLocks noGrp="1" noRot="1" noChangeAspect="1" noChangeArrowheads="1" noTextEdit="1"/>
          </p:cNvSpPr>
          <p:nvPr>
            <p:ph type="sldImg"/>
          </p:nvPr>
        </p:nvSpPr>
        <p:spPr>
          <a:ln/>
        </p:spPr>
      </p:sp>
      <p:sp>
        <p:nvSpPr>
          <p:cNvPr id="23558" name="Rectangle 3">
            <a:extLst>
              <a:ext uri="{FF2B5EF4-FFF2-40B4-BE49-F238E27FC236}">
                <a16:creationId xmlns:a16="http://schemas.microsoft.com/office/drawing/2014/main" id="{8B84DE6A-84DE-4EEC-9680-34C35CEDA0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6651402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29401132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7238655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1391260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2976152"/>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439074"/>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5352080"/>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843957"/>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849551"/>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0276922"/>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98504"/>
      </p:ext>
    </p:extLst>
  </p:cSld>
  <p:clrMapOvr>
    <a:masterClrMapping/>
  </p:clrMapOvr>
  <p:transition spd="slow">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6684046"/>
      </p:ext>
    </p:extLst>
  </p:cSld>
  <p:clrMapOvr>
    <a:masterClrMapping/>
  </p:clrMapOvr>
  <p:transition spd="slow">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1976435"/>
      </p:ext>
    </p:extLst>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742121"/>
      </p:ext>
    </p:extLst>
  </p:cSld>
  <p:clrMapOvr>
    <a:masterClrMapping/>
  </p:clrMapOvr>
  <p:transition spd="slow">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0314"/>
      </p:ext>
    </p:extLst>
  </p:cSld>
  <p:clrMapOvr>
    <a:masterClrMapping/>
  </p:clrMapOvr>
  <p:transition spd="slow">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37719C0-AE0E-4C72-A234-6F28ACF892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D2C8A6-982B-4EDF-AB2F-2B183F87A6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EF2B6-26A0-4915-81BA-D5EB7D85022E}"/>
              </a:ext>
            </a:extLst>
          </p:cNvPr>
          <p:cNvSpPr>
            <a:spLocks noGrp="1" noChangeArrowheads="1"/>
          </p:cNvSpPr>
          <p:nvPr>
            <p:ph type="sldNum" sz="quarter" idx="12"/>
          </p:nvPr>
        </p:nvSpPr>
        <p:spPr>
          <a:ln/>
        </p:spPr>
        <p:txBody>
          <a:bodyPr/>
          <a:lstStyle>
            <a:lvl1pPr>
              <a:defRPr/>
            </a:lvl1pPr>
          </a:lstStyle>
          <a:p>
            <a:fld id="{E9810523-BBDA-43D8-A87B-6E270354A1D1}" type="slidenum">
              <a:rPr lang="en-US" altLang="en-US"/>
              <a:pPr/>
              <a:t>‹#›</a:t>
            </a:fld>
            <a:endParaRPr lang="en-US" altLang="en-US"/>
          </a:p>
        </p:txBody>
      </p:sp>
    </p:spTree>
    <p:extLst>
      <p:ext uri="{BB962C8B-B14F-4D97-AF65-F5344CB8AC3E}">
        <p14:creationId xmlns:p14="http://schemas.microsoft.com/office/powerpoint/2010/main" val="2344755276"/>
      </p:ext>
    </p:extLst>
  </p:cSld>
  <p:clrMapOvr>
    <a:masterClrMapping/>
  </p:clrMapOvr>
  <p:transition spd="slow">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37A97F-D207-4A09-B841-87908E702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FD8FED-AB45-4732-B9B0-6CFC9B0E16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4D6975-A9E6-422A-A938-AF6972C85CF1}"/>
              </a:ext>
            </a:extLst>
          </p:cNvPr>
          <p:cNvSpPr>
            <a:spLocks noGrp="1" noChangeArrowheads="1"/>
          </p:cNvSpPr>
          <p:nvPr>
            <p:ph type="sldNum" sz="quarter" idx="12"/>
          </p:nvPr>
        </p:nvSpPr>
        <p:spPr>
          <a:ln/>
        </p:spPr>
        <p:txBody>
          <a:bodyPr/>
          <a:lstStyle>
            <a:lvl1pPr>
              <a:defRPr/>
            </a:lvl1pPr>
          </a:lstStyle>
          <a:p>
            <a:fld id="{A34A71A4-9163-4A67-960D-E7A126618395}" type="slidenum">
              <a:rPr lang="en-US" altLang="en-US"/>
              <a:pPr/>
              <a:t>‹#›</a:t>
            </a:fld>
            <a:endParaRPr lang="en-US" altLang="en-US"/>
          </a:p>
        </p:txBody>
      </p:sp>
    </p:spTree>
    <p:extLst>
      <p:ext uri="{BB962C8B-B14F-4D97-AF65-F5344CB8AC3E}">
        <p14:creationId xmlns:p14="http://schemas.microsoft.com/office/powerpoint/2010/main" val="1088784719"/>
      </p:ext>
    </p:extLst>
  </p:cSld>
  <p:clrMapOvr>
    <a:masterClrMapping/>
  </p:clrMapOvr>
  <p:transition spd="slow">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05C2FF-B820-4127-8A3D-8AD70BEF2E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05E0F0-7020-4B54-9C6E-85BA97BAC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CC7938-76D0-44B9-9258-84612B3C71A9}"/>
              </a:ext>
            </a:extLst>
          </p:cNvPr>
          <p:cNvSpPr>
            <a:spLocks noGrp="1" noChangeArrowheads="1"/>
          </p:cNvSpPr>
          <p:nvPr>
            <p:ph type="sldNum" sz="quarter" idx="12"/>
          </p:nvPr>
        </p:nvSpPr>
        <p:spPr>
          <a:ln/>
        </p:spPr>
        <p:txBody>
          <a:bodyPr/>
          <a:lstStyle>
            <a:lvl1pPr>
              <a:defRPr/>
            </a:lvl1pPr>
          </a:lstStyle>
          <a:p>
            <a:fld id="{A66839A2-DFEE-4CCA-930F-39EA65728286}" type="slidenum">
              <a:rPr lang="en-US" altLang="en-US"/>
              <a:pPr/>
              <a:t>‹#›</a:t>
            </a:fld>
            <a:endParaRPr lang="en-US" altLang="en-US"/>
          </a:p>
        </p:txBody>
      </p:sp>
    </p:spTree>
    <p:extLst>
      <p:ext uri="{BB962C8B-B14F-4D97-AF65-F5344CB8AC3E}">
        <p14:creationId xmlns:p14="http://schemas.microsoft.com/office/powerpoint/2010/main" val="1441981404"/>
      </p:ext>
    </p:extLst>
  </p:cSld>
  <p:clrMapOvr>
    <a:masterClrMapping/>
  </p:clrMapOvr>
  <p:transition spd="slow">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EA75E8C-ABBE-4CDE-98B6-06128B4EE8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8FCCA8-8060-4BBF-A044-941B3A71AB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29A2EB-4BBD-4564-A0F2-49A4E7FB44EF}"/>
              </a:ext>
            </a:extLst>
          </p:cNvPr>
          <p:cNvSpPr>
            <a:spLocks noGrp="1" noChangeArrowheads="1"/>
          </p:cNvSpPr>
          <p:nvPr>
            <p:ph type="sldNum" sz="quarter" idx="12"/>
          </p:nvPr>
        </p:nvSpPr>
        <p:spPr>
          <a:ln/>
        </p:spPr>
        <p:txBody>
          <a:bodyPr/>
          <a:lstStyle>
            <a:lvl1pPr>
              <a:defRPr/>
            </a:lvl1pPr>
          </a:lstStyle>
          <a:p>
            <a:fld id="{34950B9F-518A-4A91-93C3-78B9F3FC719A}" type="slidenum">
              <a:rPr lang="en-US" altLang="en-US"/>
              <a:pPr/>
              <a:t>‹#›</a:t>
            </a:fld>
            <a:endParaRPr lang="en-US" altLang="en-US"/>
          </a:p>
        </p:txBody>
      </p:sp>
    </p:spTree>
    <p:extLst>
      <p:ext uri="{BB962C8B-B14F-4D97-AF65-F5344CB8AC3E}">
        <p14:creationId xmlns:p14="http://schemas.microsoft.com/office/powerpoint/2010/main" val="3482363992"/>
      </p:ext>
    </p:extLst>
  </p:cSld>
  <p:clrMapOvr>
    <a:masterClrMapping/>
  </p:clrMapOvr>
  <p:transition spd="slow">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20FEA8-BEF9-4FF2-854A-7C8AC0CC24A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12520C-BFA5-4C2D-B71D-840F9BDC50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671E86E-44A5-457B-ADD7-179953C77A04}"/>
              </a:ext>
            </a:extLst>
          </p:cNvPr>
          <p:cNvSpPr>
            <a:spLocks noGrp="1" noChangeArrowheads="1"/>
          </p:cNvSpPr>
          <p:nvPr>
            <p:ph type="sldNum" sz="quarter" idx="12"/>
          </p:nvPr>
        </p:nvSpPr>
        <p:spPr>
          <a:ln/>
        </p:spPr>
        <p:txBody>
          <a:bodyPr/>
          <a:lstStyle>
            <a:lvl1pPr>
              <a:defRPr/>
            </a:lvl1pPr>
          </a:lstStyle>
          <a:p>
            <a:fld id="{CCB31B04-8A43-4E93-846C-2608844EE242}" type="slidenum">
              <a:rPr lang="en-US" altLang="en-US"/>
              <a:pPr/>
              <a:t>‹#›</a:t>
            </a:fld>
            <a:endParaRPr lang="en-US" altLang="en-US"/>
          </a:p>
        </p:txBody>
      </p:sp>
    </p:spTree>
    <p:extLst>
      <p:ext uri="{BB962C8B-B14F-4D97-AF65-F5344CB8AC3E}">
        <p14:creationId xmlns:p14="http://schemas.microsoft.com/office/powerpoint/2010/main" val="1582131417"/>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71828390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60819C-511F-469A-92BB-988B685115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127B4F-FB80-4C32-B14E-942AACD991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D3C3F0-AF25-4126-B4E9-51A114784066}"/>
              </a:ext>
            </a:extLst>
          </p:cNvPr>
          <p:cNvSpPr>
            <a:spLocks noGrp="1" noChangeArrowheads="1"/>
          </p:cNvSpPr>
          <p:nvPr>
            <p:ph type="sldNum" sz="quarter" idx="12"/>
          </p:nvPr>
        </p:nvSpPr>
        <p:spPr>
          <a:ln/>
        </p:spPr>
        <p:txBody>
          <a:bodyPr/>
          <a:lstStyle>
            <a:lvl1pPr>
              <a:defRPr/>
            </a:lvl1pPr>
          </a:lstStyle>
          <a:p>
            <a:fld id="{8D80E637-47B2-407D-9218-6F0A7A749C56}" type="slidenum">
              <a:rPr lang="en-US" altLang="en-US"/>
              <a:pPr/>
              <a:t>‹#›</a:t>
            </a:fld>
            <a:endParaRPr lang="en-US" altLang="en-US"/>
          </a:p>
        </p:txBody>
      </p:sp>
    </p:spTree>
    <p:extLst>
      <p:ext uri="{BB962C8B-B14F-4D97-AF65-F5344CB8AC3E}">
        <p14:creationId xmlns:p14="http://schemas.microsoft.com/office/powerpoint/2010/main" val="220494834"/>
      </p:ext>
    </p:extLst>
  </p:cSld>
  <p:clrMapOvr>
    <a:masterClrMapping/>
  </p:clrMapOvr>
  <p:transition spd="slow">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028FD25-3FD0-43FA-A91A-49CF9D46D4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0F2B8A-B8B2-4A56-854E-605CDA6493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396C65E-1210-4552-B98E-C9585F0F97A6}"/>
              </a:ext>
            </a:extLst>
          </p:cNvPr>
          <p:cNvSpPr>
            <a:spLocks noGrp="1" noChangeArrowheads="1"/>
          </p:cNvSpPr>
          <p:nvPr>
            <p:ph type="sldNum" sz="quarter" idx="12"/>
          </p:nvPr>
        </p:nvSpPr>
        <p:spPr>
          <a:ln/>
        </p:spPr>
        <p:txBody>
          <a:bodyPr/>
          <a:lstStyle>
            <a:lvl1pPr>
              <a:defRPr/>
            </a:lvl1pPr>
          </a:lstStyle>
          <a:p>
            <a:fld id="{16691616-E026-4379-B2D4-6381B811A7D3}" type="slidenum">
              <a:rPr lang="en-US" altLang="en-US"/>
              <a:pPr/>
              <a:t>‹#›</a:t>
            </a:fld>
            <a:endParaRPr lang="en-US" altLang="en-US"/>
          </a:p>
        </p:txBody>
      </p:sp>
    </p:spTree>
    <p:extLst>
      <p:ext uri="{BB962C8B-B14F-4D97-AF65-F5344CB8AC3E}">
        <p14:creationId xmlns:p14="http://schemas.microsoft.com/office/powerpoint/2010/main" val="1045319068"/>
      </p:ext>
    </p:extLst>
  </p:cSld>
  <p:clrMapOvr>
    <a:masterClrMapping/>
  </p:clrMapOvr>
  <p:transition spd="slow">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462639-14C7-4C26-9F85-95366E79D5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04CB30-8062-4D8C-869B-D93CE1E993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A79C40-D00D-4070-B7E4-D0D9FCB7F6CC}"/>
              </a:ext>
            </a:extLst>
          </p:cNvPr>
          <p:cNvSpPr>
            <a:spLocks noGrp="1" noChangeArrowheads="1"/>
          </p:cNvSpPr>
          <p:nvPr>
            <p:ph type="sldNum" sz="quarter" idx="12"/>
          </p:nvPr>
        </p:nvSpPr>
        <p:spPr>
          <a:ln/>
        </p:spPr>
        <p:txBody>
          <a:bodyPr/>
          <a:lstStyle>
            <a:lvl1pPr>
              <a:defRPr/>
            </a:lvl1pPr>
          </a:lstStyle>
          <a:p>
            <a:fld id="{31D0143D-F4A8-4D31-820E-58AC4F808875}" type="slidenum">
              <a:rPr lang="en-US" altLang="en-US"/>
              <a:pPr/>
              <a:t>‹#›</a:t>
            </a:fld>
            <a:endParaRPr lang="en-US" altLang="en-US"/>
          </a:p>
        </p:txBody>
      </p:sp>
    </p:spTree>
    <p:extLst>
      <p:ext uri="{BB962C8B-B14F-4D97-AF65-F5344CB8AC3E}">
        <p14:creationId xmlns:p14="http://schemas.microsoft.com/office/powerpoint/2010/main" val="847584209"/>
      </p:ext>
    </p:extLst>
  </p:cSld>
  <p:clrMapOvr>
    <a:masterClrMapping/>
  </p:clrMapOvr>
  <p:transition spd="slow">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DE7855-F5CC-461A-80A6-01236115AB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756E8A-9736-4DD9-923E-1BCAAC7DC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7EF566-3FB3-439D-A28B-CA1114BCD46C}"/>
              </a:ext>
            </a:extLst>
          </p:cNvPr>
          <p:cNvSpPr>
            <a:spLocks noGrp="1" noChangeArrowheads="1"/>
          </p:cNvSpPr>
          <p:nvPr>
            <p:ph type="sldNum" sz="quarter" idx="12"/>
          </p:nvPr>
        </p:nvSpPr>
        <p:spPr>
          <a:ln/>
        </p:spPr>
        <p:txBody>
          <a:bodyPr/>
          <a:lstStyle>
            <a:lvl1pPr>
              <a:defRPr/>
            </a:lvl1pPr>
          </a:lstStyle>
          <a:p>
            <a:fld id="{C5D5363F-E162-4C17-A375-32638C4E9227}" type="slidenum">
              <a:rPr lang="en-US" altLang="en-US"/>
              <a:pPr/>
              <a:t>‹#›</a:t>
            </a:fld>
            <a:endParaRPr lang="en-US" altLang="en-US"/>
          </a:p>
        </p:txBody>
      </p:sp>
    </p:spTree>
    <p:extLst>
      <p:ext uri="{BB962C8B-B14F-4D97-AF65-F5344CB8AC3E}">
        <p14:creationId xmlns:p14="http://schemas.microsoft.com/office/powerpoint/2010/main" val="94181547"/>
      </p:ext>
    </p:extLst>
  </p:cSld>
  <p:clrMapOvr>
    <a:masterClrMapping/>
  </p:clrMapOvr>
  <p:transition spd="slow">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3CB9C7-9572-416A-9F5F-120BE0C712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BAC4C9-D2E3-4ACF-AB2C-9FB83D522D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4F4285-0698-4E55-A40A-BB2F0EE2DA77}"/>
              </a:ext>
            </a:extLst>
          </p:cNvPr>
          <p:cNvSpPr>
            <a:spLocks noGrp="1" noChangeArrowheads="1"/>
          </p:cNvSpPr>
          <p:nvPr>
            <p:ph type="sldNum" sz="quarter" idx="12"/>
          </p:nvPr>
        </p:nvSpPr>
        <p:spPr>
          <a:ln/>
        </p:spPr>
        <p:txBody>
          <a:bodyPr/>
          <a:lstStyle>
            <a:lvl1pPr>
              <a:defRPr/>
            </a:lvl1pPr>
          </a:lstStyle>
          <a:p>
            <a:fld id="{1EF812C2-E378-4630-B8AE-9598953346F3}" type="slidenum">
              <a:rPr lang="en-US" altLang="en-US"/>
              <a:pPr/>
              <a:t>‹#›</a:t>
            </a:fld>
            <a:endParaRPr lang="en-US" altLang="en-US"/>
          </a:p>
        </p:txBody>
      </p:sp>
    </p:spTree>
    <p:extLst>
      <p:ext uri="{BB962C8B-B14F-4D97-AF65-F5344CB8AC3E}">
        <p14:creationId xmlns:p14="http://schemas.microsoft.com/office/powerpoint/2010/main" val="2250261074"/>
      </p:ext>
    </p:extLst>
  </p:cSld>
  <p:clrMapOvr>
    <a:masterClrMapping/>
  </p:clrMapOvr>
  <p:transition spd="slow">
    <p:wheel spokes="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A60791-6764-4E5C-97C3-621EB805AB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19ACD7-2CAF-4B0F-806F-EACCB58DA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02BA11-3A19-4201-9D73-527263831869}"/>
              </a:ext>
            </a:extLst>
          </p:cNvPr>
          <p:cNvSpPr>
            <a:spLocks noGrp="1" noChangeArrowheads="1"/>
          </p:cNvSpPr>
          <p:nvPr>
            <p:ph type="sldNum" sz="quarter" idx="12"/>
          </p:nvPr>
        </p:nvSpPr>
        <p:spPr>
          <a:ln/>
        </p:spPr>
        <p:txBody>
          <a:bodyPr/>
          <a:lstStyle>
            <a:lvl1pPr>
              <a:defRPr/>
            </a:lvl1pPr>
          </a:lstStyle>
          <a:p>
            <a:fld id="{9DADCE52-68BF-48DA-9FB4-7B694D52678D}" type="slidenum">
              <a:rPr lang="en-US" altLang="en-US"/>
              <a:pPr/>
              <a:t>‹#›</a:t>
            </a:fld>
            <a:endParaRPr lang="en-US" altLang="en-US"/>
          </a:p>
        </p:txBody>
      </p:sp>
    </p:spTree>
    <p:extLst>
      <p:ext uri="{BB962C8B-B14F-4D97-AF65-F5344CB8AC3E}">
        <p14:creationId xmlns:p14="http://schemas.microsoft.com/office/powerpoint/2010/main" val="934162734"/>
      </p:ext>
    </p:extLst>
  </p:cSld>
  <p:clrMapOvr>
    <a:masterClrMapping/>
  </p:clrMapOvr>
  <p:transition spd="slow">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92572B7-4256-4757-BDEA-C33D71E4B643}"/>
              </a:ext>
            </a:extLst>
          </p:cNvPr>
          <p:cNvGrpSpPr>
            <a:grpSpLocks/>
          </p:cNvGrpSpPr>
          <p:nvPr/>
        </p:nvGrpSpPr>
        <p:grpSpPr bwMode="auto">
          <a:xfrm>
            <a:off x="-4296833" y="304800"/>
            <a:ext cx="15879233" cy="4724400"/>
            <a:chOff x="-2030" y="192"/>
            <a:chExt cx="7502" cy="2976"/>
          </a:xfrm>
        </p:grpSpPr>
        <p:sp>
          <p:nvSpPr>
            <p:cNvPr id="5123" name="Line 3">
              <a:extLst>
                <a:ext uri="{FF2B5EF4-FFF2-40B4-BE49-F238E27FC236}">
                  <a16:creationId xmlns:a16="http://schemas.microsoft.com/office/drawing/2014/main" id="{AE66D395-830E-4CBB-9B41-F3AD0FA0D983}"/>
                </a:ext>
              </a:extLst>
            </p:cNvPr>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124" name="AutoShape 4">
              <a:extLst>
                <a:ext uri="{FF2B5EF4-FFF2-40B4-BE49-F238E27FC236}">
                  <a16:creationId xmlns:a16="http://schemas.microsoft.com/office/drawing/2014/main" id="{E6D7CAF1-9B2F-4F01-82D3-83C5383D6AF9}"/>
                </a:ext>
              </a:extLst>
            </p:cNvPr>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2083 -32000"/>
                <a:gd name="T13" fmla="*/ T12 w 64000"/>
                <a:gd name="T14" fmla="+- 0 -29632 -32000"/>
                <a:gd name="T15" fmla="*/ -29632 h 64000"/>
                <a:gd name="T16" fmla="+- 0 32000 -32000"/>
                <a:gd name="T17" fmla="*/ T16 w 64000"/>
                <a:gd name="T18" fmla="+- 0 0 -32000"/>
                <a:gd name="T19" fmla="*/ 0 h 64000"/>
                <a:gd name="T20" fmla="+- 0 12083 -32000"/>
                <a:gd name="T21" fmla="*/ T20 w 64000"/>
                <a:gd name="T22" fmla="+- 0 29631 -32000"/>
                <a:gd name="T23" fmla="*/ 29631 h 64000"/>
                <a:gd name="T24" fmla="+- 0 12083 -32000"/>
                <a:gd name="T25" fmla="*/ T24 w 64000"/>
                <a:gd name="T26" fmla="+- 0 29631 -32000"/>
                <a:gd name="T27" fmla="*/ 29631 h 64000"/>
                <a:gd name="T28" fmla="+- 0 12082 -32000"/>
                <a:gd name="T29" fmla="*/ T28 w 64000"/>
                <a:gd name="T30" fmla="+- 0 29631 -32000"/>
                <a:gd name="T31" fmla="*/ 29631 h 64000"/>
                <a:gd name="T32" fmla="+- 0 12083 -32000"/>
                <a:gd name="T33" fmla="*/ T32 w 64000"/>
                <a:gd name="T34" fmla="+- 0 29632 -32000"/>
                <a:gd name="T35" fmla="*/ 29632 h 64000"/>
                <a:gd name="T36" fmla="+- 0 12083 -32000"/>
                <a:gd name="T37" fmla="*/ T36 w 64000"/>
                <a:gd name="T38" fmla="+- 0 -29632 -32000"/>
                <a:gd name="T39" fmla="*/ -29632 h 64000"/>
                <a:gd name="T40" fmla="+- 0 12082 -32000"/>
                <a:gd name="T41" fmla="*/ T40 w 64000"/>
                <a:gd name="T42" fmla="+- 0 -29632 -32000"/>
                <a:gd name="T43" fmla="*/ -29632 h 64000"/>
                <a:gd name="T44" fmla="+- 0 12083 -32000"/>
                <a:gd name="T45" fmla="*/ T44 w 64000"/>
                <a:gd name="T46" fmla="+- 0 -29632 -32000"/>
                <a:gd name="T47" fmla="*/ -29632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anose="02020603050405020304" pitchFamily="18" charset="0"/>
              </a:endParaRPr>
            </a:p>
          </p:txBody>
        </p:sp>
        <p:sp>
          <p:nvSpPr>
            <p:cNvPr id="5125" name="AutoShape 5">
              <a:extLst>
                <a:ext uri="{FF2B5EF4-FFF2-40B4-BE49-F238E27FC236}">
                  <a16:creationId xmlns:a16="http://schemas.microsoft.com/office/drawing/2014/main" id="{4575B11E-1AE6-41AB-9AAE-37F76DBB0B37}"/>
                </a:ext>
              </a:extLst>
            </p:cNvPr>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994 -32000"/>
                <a:gd name="T13" fmla="*/ T12 w 64000"/>
                <a:gd name="T14" fmla="+- 0 -25754 -32000"/>
                <a:gd name="T15" fmla="*/ -25754 h 64000"/>
                <a:gd name="T16" fmla="+- 0 32000 -32000"/>
                <a:gd name="T17" fmla="*/ T16 w 64000"/>
                <a:gd name="T18" fmla="+- 0 0 -32000"/>
                <a:gd name="T19" fmla="*/ 0 h 64000"/>
                <a:gd name="T20" fmla="+- 0 18994 -32000"/>
                <a:gd name="T21" fmla="*/ T20 w 64000"/>
                <a:gd name="T22" fmla="+- 0 25753 -32000"/>
                <a:gd name="T23" fmla="*/ 25753 h 64000"/>
                <a:gd name="T24" fmla="+- 0 18994 -32000"/>
                <a:gd name="T25" fmla="*/ T24 w 64000"/>
                <a:gd name="T26" fmla="+- 0 25753 -32000"/>
                <a:gd name="T27" fmla="*/ 25753 h 64000"/>
                <a:gd name="T28" fmla="+- 0 18993 -32000"/>
                <a:gd name="T29" fmla="*/ T28 w 64000"/>
                <a:gd name="T30" fmla="+- 0 25753 -32000"/>
                <a:gd name="T31" fmla="*/ 25753 h 64000"/>
                <a:gd name="T32" fmla="+- 0 18994 -32000"/>
                <a:gd name="T33" fmla="*/ T32 w 64000"/>
                <a:gd name="T34" fmla="+- 0 25754 -32000"/>
                <a:gd name="T35" fmla="*/ 25754 h 64000"/>
                <a:gd name="T36" fmla="+- 0 18994 -32000"/>
                <a:gd name="T37" fmla="*/ T36 w 64000"/>
                <a:gd name="T38" fmla="+- 0 -25754 -32000"/>
                <a:gd name="T39" fmla="*/ -25754 h 64000"/>
                <a:gd name="T40" fmla="+- 0 18993 -32000"/>
                <a:gd name="T41" fmla="*/ T40 w 64000"/>
                <a:gd name="T42" fmla="+- 0 -25754 -32000"/>
                <a:gd name="T43" fmla="*/ -25754 h 64000"/>
                <a:gd name="T44" fmla="+- 0 18994 -32000"/>
                <a:gd name="T45" fmla="*/ T44 w 64000"/>
                <a:gd name="T46" fmla="+- 0 -25754 -32000"/>
                <a:gd name="T47" fmla="*/ -257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grpSp>
      <p:sp>
        <p:nvSpPr>
          <p:cNvPr id="5126" name="Rectangle 6">
            <a:extLst>
              <a:ext uri="{FF2B5EF4-FFF2-40B4-BE49-F238E27FC236}">
                <a16:creationId xmlns:a16="http://schemas.microsoft.com/office/drawing/2014/main" id="{C873AC4E-BC4D-4E70-BCF6-A38435877F5D}"/>
              </a:ext>
            </a:extLst>
          </p:cNvPr>
          <p:cNvSpPr>
            <a:spLocks noGrp="1" noChangeArrowheads="1"/>
          </p:cNvSpPr>
          <p:nvPr>
            <p:ph type="ctrTitle"/>
          </p:nvPr>
        </p:nvSpPr>
        <p:spPr>
          <a:xfrm>
            <a:off x="1924051" y="985839"/>
            <a:ext cx="9652000" cy="1444625"/>
          </a:xfrm>
        </p:spPr>
        <p:txBody>
          <a:bodyPr/>
          <a:lstStyle>
            <a:lvl1pPr>
              <a:defRPr sz="4000"/>
            </a:lvl1pPr>
          </a:lstStyle>
          <a:p>
            <a:pPr lvl="0"/>
            <a:r>
              <a:rPr lang="en-US" altLang="en-US" noProof="0"/>
              <a:t>Click to edit Master title style</a:t>
            </a:r>
          </a:p>
        </p:txBody>
      </p:sp>
      <p:sp>
        <p:nvSpPr>
          <p:cNvPr id="5127" name="Rectangle 7">
            <a:extLst>
              <a:ext uri="{FF2B5EF4-FFF2-40B4-BE49-F238E27FC236}">
                <a16:creationId xmlns:a16="http://schemas.microsoft.com/office/drawing/2014/main" id="{19BD3940-7301-4305-8635-0925748F8EBD}"/>
              </a:ext>
            </a:extLst>
          </p:cNvPr>
          <p:cNvSpPr>
            <a:spLocks noGrp="1" noChangeArrowheads="1"/>
          </p:cNvSpPr>
          <p:nvPr>
            <p:ph type="subTitle" idx="1"/>
          </p:nvPr>
        </p:nvSpPr>
        <p:spPr>
          <a:xfrm>
            <a:off x="1924051" y="3427413"/>
            <a:ext cx="9652000" cy="1752600"/>
          </a:xfrm>
          <a:noFill/>
          <a:extLst>
            <a:ext uri="{909E8E84-426E-40DD-AFC4-6F175D3DCCD1}">
              <a14:hiddenFill xmlns:a14="http://schemas.microsoft.com/office/drawing/2010/main">
                <a:solidFill>
                  <a:schemeClr val="accent1"/>
                </a:solidFill>
              </a14:hiddenFill>
            </a:ext>
          </a:extLst>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28" name="Rectangle 8">
            <a:extLst>
              <a:ext uri="{FF2B5EF4-FFF2-40B4-BE49-F238E27FC236}">
                <a16:creationId xmlns:a16="http://schemas.microsoft.com/office/drawing/2014/main" id="{9221910D-8538-4F8C-9575-FE8DF9490B28}"/>
              </a:ext>
            </a:extLst>
          </p:cNvPr>
          <p:cNvSpPr>
            <a:spLocks noGrp="1" noChangeArrowheads="1"/>
          </p:cNvSpPr>
          <p:nvPr>
            <p:ph type="dt" sz="half" idx="2"/>
          </p:nvPr>
        </p:nvSpPr>
        <p:spPr/>
        <p:txBody>
          <a:bodyPr/>
          <a:lstStyle>
            <a:lvl1pPr>
              <a:defRPr/>
            </a:lvl1pPr>
          </a:lstStyle>
          <a:p>
            <a:endParaRPr lang="en-US" altLang="en-US"/>
          </a:p>
        </p:txBody>
      </p:sp>
      <p:sp>
        <p:nvSpPr>
          <p:cNvPr id="5129" name="Rectangle 9">
            <a:extLst>
              <a:ext uri="{FF2B5EF4-FFF2-40B4-BE49-F238E27FC236}">
                <a16:creationId xmlns:a16="http://schemas.microsoft.com/office/drawing/2014/main" id="{7FA34C87-B287-4EFD-AB5F-0DFAD66D48D8}"/>
              </a:ext>
            </a:extLst>
          </p:cNvPr>
          <p:cNvSpPr>
            <a:spLocks noGrp="1" noChangeArrowheads="1"/>
          </p:cNvSpPr>
          <p:nvPr>
            <p:ph type="ftr" sz="quarter" idx="3"/>
          </p:nvPr>
        </p:nvSpPr>
        <p:spPr/>
        <p:txBody>
          <a:bodyPr/>
          <a:lstStyle>
            <a:lvl1pPr>
              <a:defRPr/>
            </a:lvl1pPr>
          </a:lstStyle>
          <a:p>
            <a:endParaRPr lang="en-US" altLang="en-US"/>
          </a:p>
        </p:txBody>
      </p:sp>
      <p:sp>
        <p:nvSpPr>
          <p:cNvPr id="5130" name="Rectangle 10">
            <a:extLst>
              <a:ext uri="{FF2B5EF4-FFF2-40B4-BE49-F238E27FC236}">
                <a16:creationId xmlns:a16="http://schemas.microsoft.com/office/drawing/2014/main" id="{604E3BBD-F136-450B-9B96-039AEE5AB727}"/>
              </a:ext>
            </a:extLst>
          </p:cNvPr>
          <p:cNvSpPr>
            <a:spLocks noGrp="1" noChangeArrowheads="1"/>
          </p:cNvSpPr>
          <p:nvPr>
            <p:ph type="sldNum" sz="quarter" idx="4"/>
          </p:nvPr>
        </p:nvSpPr>
        <p:spPr/>
        <p:txBody>
          <a:bodyPr/>
          <a:lstStyle>
            <a:lvl1pPr>
              <a:defRPr sz="2800"/>
            </a:lvl1pPr>
          </a:lstStyle>
          <a:p>
            <a:fld id="{6DDDCF3C-2730-465F-9CEB-684557E37DAD}" type="slidenum">
              <a:rPr lang="en-US" altLang="en-US"/>
              <a:pPr/>
              <a:t>‹#›</a:t>
            </a:fld>
            <a:endParaRPr lang="en-US" altLang="en-US"/>
          </a:p>
        </p:txBody>
      </p:sp>
    </p:spTree>
    <p:extLst>
      <p:ext uri="{BB962C8B-B14F-4D97-AF65-F5344CB8AC3E}">
        <p14:creationId xmlns:p14="http://schemas.microsoft.com/office/powerpoint/2010/main" val="232616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6F54-A83A-4407-A317-1FEB162D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5D168-4C9E-43F4-BE9C-9D6409661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00402-EF1E-4D3F-A17D-6991309615C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F6846E-FA1A-4FA7-9B0B-05B06DF09F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89CA011-A453-4110-B28D-573AC80EAFAF}"/>
              </a:ext>
            </a:extLst>
          </p:cNvPr>
          <p:cNvSpPr>
            <a:spLocks noGrp="1"/>
          </p:cNvSpPr>
          <p:nvPr>
            <p:ph type="sldNum" sz="quarter" idx="12"/>
          </p:nvPr>
        </p:nvSpPr>
        <p:spPr/>
        <p:txBody>
          <a:bodyPr/>
          <a:lstStyle>
            <a:lvl1pPr>
              <a:defRPr/>
            </a:lvl1pPr>
          </a:lstStyle>
          <a:p>
            <a:fld id="{ADD8A480-C315-4734-A5F0-A77D372BBA5A}" type="slidenum">
              <a:rPr lang="en-US" altLang="en-US"/>
              <a:pPr/>
              <a:t>‹#›</a:t>
            </a:fld>
            <a:endParaRPr lang="en-US" altLang="en-US"/>
          </a:p>
        </p:txBody>
      </p:sp>
    </p:spTree>
    <p:extLst>
      <p:ext uri="{BB962C8B-B14F-4D97-AF65-F5344CB8AC3E}">
        <p14:creationId xmlns:p14="http://schemas.microsoft.com/office/powerpoint/2010/main" val="2760283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F0D9-5C6A-407F-8F2D-87DA491EE2A2}"/>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F59017-601E-4FEA-B072-FADBCFD411F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9D0675-7536-4C55-8AD5-E79BB3DB786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2FEC96-D2C0-48EB-B600-271E21E891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7ABB72-0637-4A2C-88D7-912FC146000F}"/>
              </a:ext>
            </a:extLst>
          </p:cNvPr>
          <p:cNvSpPr>
            <a:spLocks noGrp="1"/>
          </p:cNvSpPr>
          <p:nvPr>
            <p:ph type="sldNum" sz="quarter" idx="12"/>
          </p:nvPr>
        </p:nvSpPr>
        <p:spPr/>
        <p:txBody>
          <a:bodyPr/>
          <a:lstStyle>
            <a:lvl1pPr>
              <a:defRPr/>
            </a:lvl1pPr>
          </a:lstStyle>
          <a:p>
            <a:fld id="{687B84CB-2AD7-4945-BFB8-CEC2B411A79E}" type="slidenum">
              <a:rPr lang="en-US" altLang="en-US"/>
              <a:pPr/>
              <a:t>‹#›</a:t>
            </a:fld>
            <a:endParaRPr lang="en-US" altLang="en-US"/>
          </a:p>
        </p:txBody>
      </p:sp>
    </p:spTree>
    <p:extLst>
      <p:ext uri="{BB962C8B-B14F-4D97-AF65-F5344CB8AC3E}">
        <p14:creationId xmlns:p14="http://schemas.microsoft.com/office/powerpoint/2010/main" val="309523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0663-C859-4D80-807E-9DA300454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7271E-D06F-4FC4-86C5-192A41CF32C1}"/>
              </a:ext>
            </a:extLst>
          </p:cNvPr>
          <p:cNvSpPr>
            <a:spLocks noGrp="1"/>
          </p:cNvSpPr>
          <p:nvPr>
            <p:ph sz="half" idx="1"/>
          </p:nvPr>
        </p:nvSpPr>
        <p:spPr>
          <a:xfrm>
            <a:off x="1117600" y="16002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B2F7B-8678-4F45-931A-31F716CCD5FF}"/>
              </a:ext>
            </a:extLst>
          </p:cNvPr>
          <p:cNvSpPr>
            <a:spLocks noGrp="1"/>
          </p:cNvSpPr>
          <p:nvPr>
            <p:ph sz="half" idx="2"/>
          </p:nvPr>
        </p:nvSpPr>
        <p:spPr>
          <a:xfrm>
            <a:off x="6553200" y="16002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6B537-571A-45D0-959C-DD85CE7B67B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F87AF6-12F8-4242-BB10-0B8DDD78263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F00B34-F873-4609-B62C-1DA107CCD980}"/>
              </a:ext>
            </a:extLst>
          </p:cNvPr>
          <p:cNvSpPr>
            <a:spLocks noGrp="1"/>
          </p:cNvSpPr>
          <p:nvPr>
            <p:ph type="sldNum" sz="quarter" idx="12"/>
          </p:nvPr>
        </p:nvSpPr>
        <p:spPr/>
        <p:txBody>
          <a:bodyPr/>
          <a:lstStyle>
            <a:lvl1pPr>
              <a:defRPr/>
            </a:lvl1pPr>
          </a:lstStyle>
          <a:p>
            <a:fld id="{1DCF3130-732E-4D6C-8B1C-4C1591AAFCCC}" type="slidenum">
              <a:rPr lang="en-US" altLang="en-US"/>
              <a:pPr/>
              <a:t>‹#›</a:t>
            </a:fld>
            <a:endParaRPr lang="en-US" altLang="en-US"/>
          </a:p>
        </p:txBody>
      </p:sp>
    </p:spTree>
    <p:extLst>
      <p:ext uri="{BB962C8B-B14F-4D97-AF65-F5344CB8AC3E}">
        <p14:creationId xmlns:p14="http://schemas.microsoft.com/office/powerpoint/2010/main" val="129809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5330505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386D-A408-43DD-BAD5-84AEA108A07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C6A28-A9CC-43F8-83BE-823A1D6092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2D377-A843-4EEF-9D5F-CFC7C9EC72A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C3E96-86E5-4355-B2AE-8DC1A62A099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3179C0-E174-4000-A8BF-C017DF4C079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11D36-AA4F-4687-9735-57395DC8C3C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48FD8B0-1112-4B55-9583-FD51BA150D2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3A4388D-C78F-485A-A052-63F6096227A7}"/>
              </a:ext>
            </a:extLst>
          </p:cNvPr>
          <p:cNvSpPr>
            <a:spLocks noGrp="1"/>
          </p:cNvSpPr>
          <p:nvPr>
            <p:ph type="sldNum" sz="quarter" idx="12"/>
          </p:nvPr>
        </p:nvSpPr>
        <p:spPr/>
        <p:txBody>
          <a:bodyPr/>
          <a:lstStyle>
            <a:lvl1pPr>
              <a:defRPr/>
            </a:lvl1pPr>
          </a:lstStyle>
          <a:p>
            <a:fld id="{FF77F56E-F046-433B-B519-5790ABAF917A}" type="slidenum">
              <a:rPr lang="en-US" altLang="en-US"/>
              <a:pPr/>
              <a:t>‹#›</a:t>
            </a:fld>
            <a:endParaRPr lang="en-US" altLang="en-US"/>
          </a:p>
        </p:txBody>
      </p:sp>
    </p:spTree>
    <p:extLst>
      <p:ext uri="{BB962C8B-B14F-4D97-AF65-F5344CB8AC3E}">
        <p14:creationId xmlns:p14="http://schemas.microsoft.com/office/powerpoint/2010/main" val="3647975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B20D-E136-410C-B492-76607E9FA9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7F5C2-6782-4098-8FDF-EBF156311AB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5568CFD-C79B-491E-921B-0AF350ACB40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5C8D05B-9867-4975-8EDA-AF38651A29BD}"/>
              </a:ext>
            </a:extLst>
          </p:cNvPr>
          <p:cNvSpPr>
            <a:spLocks noGrp="1"/>
          </p:cNvSpPr>
          <p:nvPr>
            <p:ph type="sldNum" sz="quarter" idx="12"/>
          </p:nvPr>
        </p:nvSpPr>
        <p:spPr/>
        <p:txBody>
          <a:bodyPr/>
          <a:lstStyle>
            <a:lvl1pPr>
              <a:defRPr/>
            </a:lvl1pPr>
          </a:lstStyle>
          <a:p>
            <a:fld id="{C53266A4-749B-4243-A346-9FE1B6ECF27B}" type="slidenum">
              <a:rPr lang="en-US" altLang="en-US"/>
              <a:pPr/>
              <a:t>‹#›</a:t>
            </a:fld>
            <a:endParaRPr lang="en-US" altLang="en-US"/>
          </a:p>
        </p:txBody>
      </p:sp>
    </p:spTree>
    <p:extLst>
      <p:ext uri="{BB962C8B-B14F-4D97-AF65-F5344CB8AC3E}">
        <p14:creationId xmlns:p14="http://schemas.microsoft.com/office/powerpoint/2010/main" val="1293870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B7DA6-936D-4976-BC79-A437CDC1EA4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414C53C-3E3D-4873-BF9A-13AC93B10A1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10A03E-BF25-44B9-BF27-16DD18C24FC3}"/>
              </a:ext>
            </a:extLst>
          </p:cNvPr>
          <p:cNvSpPr>
            <a:spLocks noGrp="1"/>
          </p:cNvSpPr>
          <p:nvPr>
            <p:ph type="sldNum" sz="quarter" idx="12"/>
          </p:nvPr>
        </p:nvSpPr>
        <p:spPr/>
        <p:txBody>
          <a:bodyPr/>
          <a:lstStyle>
            <a:lvl1pPr>
              <a:defRPr/>
            </a:lvl1pPr>
          </a:lstStyle>
          <a:p>
            <a:fld id="{B0C5463A-88BD-4844-8535-62BEB4CBB081}" type="slidenum">
              <a:rPr lang="en-US" altLang="en-US"/>
              <a:pPr/>
              <a:t>‹#›</a:t>
            </a:fld>
            <a:endParaRPr lang="en-US" altLang="en-US"/>
          </a:p>
        </p:txBody>
      </p:sp>
    </p:spTree>
    <p:extLst>
      <p:ext uri="{BB962C8B-B14F-4D97-AF65-F5344CB8AC3E}">
        <p14:creationId xmlns:p14="http://schemas.microsoft.com/office/powerpoint/2010/main" val="2686575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0E6C-B3DA-453C-9B0C-E0C5F86E5202}"/>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AE3908-E270-41DA-BC39-5E573157C58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2980E8-B793-4ABE-9690-A71F92DC3F9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0D067-CF08-4BE2-846A-2FBC814F7D5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15F0884-F2DF-47D2-A276-9FBA1D8F4F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40C1CD-B40C-46B0-AFF6-D0349230E50D}"/>
              </a:ext>
            </a:extLst>
          </p:cNvPr>
          <p:cNvSpPr>
            <a:spLocks noGrp="1"/>
          </p:cNvSpPr>
          <p:nvPr>
            <p:ph type="sldNum" sz="quarter" idx="12"/>
          </p:nvPr>
        </p:nvSpPr>
        <p:spPr/>
        <p:txBody>
          <a:bodyPr/>
          <a:lstStyle>
            <a:lvl1pPr>
              <a:defRPr/>
            </a:lvl1pPr>
          </a:lstStyle>
          <a:p>
            <a:fld id="{88A7FA18-F0C8-469D-BDA8-0C790C67249A}" type="slidenum">
              <a:rPr lang="en-US" altLang="en-US"/>
              <a:pPr/>
              <a:t>‹#›</a:t>
            </a:fld>
            <a:endParaRPr lang="en-US" altLang="en-US"/>
          </a:p>
        </p:txBody>
      </p:sp>
    </p:spTree>
    <p:extLst>
      <p:ext uri="{BB962C8B-B14F-4D97-AF65-F5344CB8AC3E}">
        <p14:creationId xmlns:p14="http://schemas.microsoft.com/office/powerpoint/2010/main" val="89377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C18-47A0-4B2B-A88F-0C27CD88EA3B}"/>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4E4C0-7B65-4AC2-8079-D2DFC91C948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CA1AC-48FB-4D33-BED3-BF94BF2FA2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412FB-B503-4647-8A2E-08ED4CB7760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D232265-C654-422C-90DE-C4CE9F2045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04765B-10CB-434A-8EE3-A62EF21CFE4E}"/>
              </a:ext>
            </a:extLst>
          </p:cNvPr>
          <p:cNvSpPr>
            <a:spLocks noGrp="1"/>
          </p:cNvSpPr>
          <p:nvPr>
            <p:ph type="sldNum" sz="quarter" idx="12"/>
          </p:nvPr>
        </p:nvSpPr>
        <p:spPr/>
        <p:txBody>
          <a:bodyPr/>
          <a:lstStyle>
            <a:lvl1pPr>
              <a:defRPr/>
            </a:lvl1pPr>
          </a:lstStyle>
          <a:p>
            <a:fld id="{7467C3A0-274D-42D7-AD90-E9372E3A80FB}" type="slidenum">
              <a:rPr lang="en-US" altLang="en-US"/>
              <a:pPr/>
              <a:t>‹#›</a:t>
            </a:fld>
            <a:endParaRPr lang="en-US" altLang="en-US"/>
          </a:p>
        </p:txBody>
      </p:sp>
    </p:spTree>
    <p:extLst>
      <p:ext uri="{BB962C8B-B14F-4D97-AF65-F5344CB8AC3E}">
        <p14:creationId xmlns:p14="http://schemas.microsoft.com/office/powerpoint/2010/main" val="2412037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ECA8-F78C-463E-B58C-FF1DEE73F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1BD08-FBD2-471E-8E5B-200E08443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5F94D-89B5-4F5D-BA4A-F3A0316519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B06B228-9E96-4C50-AF37-10303391465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A4AACD-E902-448C-8875-B1BECA2EAAE8}"/>
              </a:ext>
            </a:extLst>
          </p:cNvPr>
          <p:cNvSpPr>
            <a:spLocks noGrp="1"/>
          </p:cNvSpPr>
          <p:nvPr>
            <p:ph type="sldNum" sz="quarter" idx="12"/>
          </p:nvPr>
        </p:nvSpPr>
        <p:spPr/>
        <p:txBody>
          <a:bodyPr/>
          <a:lstStyle>
            <a:lvl1pPr>
              <a:defRPr/>
            </a:lvl1pPr>
          </a:lstStyle>
          <a:p>
            <a:fld id="{D1DDFE2A-9EC1-4A87-A7D5-08D92764A67F}" type="slidenum">
              <a:rPr lang="en-US" altLang="en-US"/>
              <a:pPr/>
              <a:t>‹#›</a:t>
            </a:fld>
            <a:endParaRPr lang="en-US" altLang="en-US"/>
          </a:p>
        </p:txBody>
      </p:sp>
    </p:spTree>
    <p:extLst>
      <p:ext uri="{BB962C8B-B14F-4D97-AF65-F5344CB8AC3E}">
        <p14:creationId xmlns:p14="http://schemas.microsoft.com/office/powerpoint/2010/main" val="4251774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A7AA20-ECC1-4773-97EA-E6313CBB7D3E}"/>
              </a:ext>
            </a:extLst>
          </p:cNvPr>
          <p:cNvSpPr>
            <a:spLocks noGrp="1"/>
          </p:cNvSpPr>
          <p:nvPr>
            <p:ph type="title" orient="vert"/>
          </p:nvPr>
        </p:nvSpPr>
        <p:spPr>
          <a:xfrm>
            <a:off x="9118600" y="301625"/>
            <a:ext cx="2667000" cy="6556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B9C67-83AF-4722-8937-82705AB9AD7A}"/>
              </a:ext>
            </a:extLst>
          </p:cNvPr>
          <p:cNvSpPr>
            <a:spLocks noGrp="1"/>
          </p:cNvSpPr>
          <p:nvPr>
            <p:ph type="body" orient="vert" idx="1"/>
          </p:nvPr>
        </p:nvSpPr>
        <p:spPr>
          <a:xfrm>
            <a:off x="1117600" y="301625"/>
            <a:ext cx="7797800" cy="655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1843-17D3-4B2F-975F-9D476330D5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EB61C9-B6E0-46FA-ABDA-E6BBD2E4379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10A984-AA75-43D5-BFA1-90816472E5AA}"/>
              </a:ext>
            </a:extLst>
          </p:cNvPr>
          <p:cNvSpPr>
            <a:spLocks noGrp="1"/>
          </p:cNvSpPr>
          <p:nvPr>
            <p:ph type="sldNum" sz="quarter" idx="12"/>
          </p:nvPr>
        </p:nvSpPr>
        <p:spPr/>
        <p:txBody>
          <a:bodyPr/>
          <a:lstStyle>
            <a:lvl1pPr>
              <a:defRPr/>
            </a:lvl1pPr>
          </a:lstStyle>
          <a:p>
            <a:fld id="{8087F6E4-73C0-47D8-A64A-3EAF8E89057C}" type="slidenum">
              <a:rPr lang="en-US" altLang="en-US"/>
              <a:pPr/>
              <a:t>‹#›</a:t>
            </a:fld>
            <a:endParaRPr lang="en-US" altLang="en-US"/>
          </a:p>
        </p:txBody>
      </p:sp>
    </p:spTree>
    <p:extLst>
      <p:ext uri="{BB962C8B-B14F-4D97-AF65-F5344CB8AC3E}">
        <p14:creationId xmlns:p14="http://schemas.microsoft.com/office/powerpoint/2010/main" val="2240953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DD93-1DC1-4BEE-84BA-5B3A14B937EE}"/>
              </a:ext>
            </a:extLst>
          </p:cNvPr>
          <p:cNvSpPr>
            <a:spLocks noGrp="1"/>
          </p:cNvSpPr>
          <p:nvPr>
            <p:ph type="title"/>
          </p:nvPr>
        </p:nvSpPr>
        <p:spPr>
          <a:xfrm>
            <a:off x="1219200" y="301625"/>
            <a:ext cx="105664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989CA21D-0479-4CB4-967C-82ACE1949A48}"/>
              </a:ext>
            </a:extLst>
          </p:cNvPr>
          <p:cNvSpPr>
            <a:spLocks noGrp="1"/>
          </p:cNvSpPr>
          <p:nvPr>
            <p:ph type="tbl" idx="1"/>
          </p:nvPr>
        </p:nvSpPr>
        <p:spPr>
          <a:xfrm>
            <a:off x="1117600" y="1600200"/>
            <a:ext cx="10668000" cy="5257800"/>
          </a:xfrm>
        </p:spPr>
        <p:txBody>
          <a:bodyPr/>
          <a:lstStyle/>
          <a:p>
            <a:endParaRPr lang="en-US"/>
          </a:p>
        </p:txBody>
      </p:sp>
      <p:sp>
        <p:nvSpPr>
          <p:cNvPr id="4" name="Date Placeholder 3">
            <a:extLst>
              <a:ext uri="{FF2B5EF4-FFF2-40B4-BE49-F238E27FC236}">
                <a16:creationId xmlns:a16="http://schemas.microsoft.com/office/drawing/2014/main" id="{0DC9FAAA-D4CC-44D8-913C-FA1785D238BD}"/>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97383F-2EEE-4508-B81E-6B6F9274BCE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ABD8CE-E592-473A-B2AB-030E6979024E}"/>
              </a:ext>
            </a:extLst>
          </p:cNvPr>
          <p:cNvSpPr>
            <a:spLocks noGrp="1"/>
          </p:cNvSpPr>
          <p:nvPr>
            <p:ph type="sldNum" sz="quarter" idx="12"/>
          </p:nvPr>
        </p:nvSpPr>
        <p:spPr>
          <a:xfrm>
            <a:off x="8737600" y="0"/>
            <a:ext cx="2844800" cy="533400"/>
          </a:xfrm>
        </p:spPr>
        <p:txBody>
          <a:bodyPr/>
          <a:lstStyle>
            <a:lvl1pPr>
              <a:defRPr/>
            </a:lvl1pPr>
          </a:lstStyle>
          <a:p>
            <a:fld id="{2D4F5484-D1DC-46DB-B586-8B6BE5C760BC}" type="slidenum">
              <a:rPr lang="en-US" altLang="en-US"/>
              <a:pPr/>
              <a:t>‹#›</a:t>
            </a:fld>
            <a:endParaRPr lang="en-US" altLang="en-US"/>
          </a:p>
        </p:txBody>
      </p:sp>
    </p:spTree>
    <p:extLst>
      <p:ext uri="{BB962C8B-B14F-4D97-AF65-F5344CB8AC3E}">
        <p14:creationId xmlns:p14="http://schemas.microsoft.com/office/powerpoint/2010/main" val="888388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68725C3-CFBB-4AA5-AB74-F8D4A5FA49DD}"/>
              </a:ext>
            </a:extLst>
          </p:cNvPr>
          <p:cNvGrpSpPr>
            <a:grpSpLocks/>
          </p:cNvGrpSpPr>
          <p:nvPr/>
        </p:nvGrpSpPr>
        <p:grpSpPr bwMode="auto">
          <a:xfrm>
            <a:off x="-4296833" y="304800"/>
            <a:ext cx="15879233" cy="4724400"/>
            <a:chOff x="-2030" y="192"/>
            <a:chExt cx="7502" cy="2976"/>
          </a:xfrm>
        </p:grpSpPr>
        <p:sp>
          <p:nvSpPr>
            <p:cNvPr id="5" name="Line 3">
              <a:extLst>
                <a:ext uri="{FF2B5EF4-FFF2-40B4-BE49-F238E27FC236}">
                  <a16:creationId xmlns:a16="http://schemas.microsoft.com/office/drawing/2014/main" id="{EB45949C-3BA4-4724-9B87-77A17F85D350}"/>
                </a:ext>
              </a:extLst>
            </p:cNvPr>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defRPr/>
              </a:pPr>
              <a:endParaRPr lang="en-US" sz="1800"/>
            </a:p>
          </p:txBody>
        </p:sp>
        <p:sp>
          <p:nvSpPr>
            <p:cNvPr id="6" name="AutoShape 4">
              <a:extLst>
                <a:ext uri="{FF2B5EF4-FFF2-40B4-BE49-F238E27FC236}">
                  <a16:creationId xmlns:a16="http://schemas.microsoft.com/office/drawing/2014/main" id="{F343E381-302A-4B62-911D-1D04E878CC2E}"/>
                </a:ext>
              </a:extLst>
            </p:cNvPr>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sp>
          <p:nvSpPr>
            <p:cNvPr id="7" name="AutoShape 5">
              <a:extLst>
                <a:ext uri="{FF2B5EF4-FFF2-40B4-BE49-F238E27FC236}">
                  <a16:creationId xmlns:a16="http://schemas.microsoft.com/office/drawing/2014/main" id="{3DEF1421-B72A-4522-9599-692ADF7F5359}"/>
                </a:ext>
              </a:extLst>
            </p:cNvPr>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eaLnBrk="1" hangingPunct="1">
                <a:defRPr/>
              </a:pPr>
              <a:endParaRPr lang="en-US" sz="1800">
                <a:latin typeface="Arial" charset="0"/>
              </a:endParaRPr>
            </a:p>
          </p:txBody>
        </p:sp>
      </p:grpSp>
      <p:sp>
        <p:nvSpPr>
          <p:cNvPr id="5126" name="Rectangle 6"/>
          <p:cNvSpPr>
            <a:spLocks noGrp="1" noChangeArrowheads="1"/>
          </p:cNvSpPr>
          <p:nvPr>
            <p:ph type="ctrTitle"/>
          </p:nvPr>
        </p:nvSpPr>
        <p:spPr>
          <a:xfrm>
            <a:off x="1924051" y="985839"/>
            <a:ext cx="9652000" cy="1444625"/>
          </a:xfrm>
        </p:spPr>
        <p:txBody>
          <a:bodyPr/>
          <a:lstStyle>
            <a:lvl1pPr>
              <a:defRPr sz="4000"/>
            </a:lvl1pPr>
          </a:lstStyle>
          <a:p>
            <a:r>
              <a:rPr lang="en-US"/>
              <a:t>Click to edit Master title style</a:t>
            </a:r>
          </a:p>
        </p:txBody>
      </p:sp>
      <p:sp>
        <p:nvSpPr>
          <p:cNvPr id="5127" name="Rectangle 7"/>
          <p:cNvSpPr>
            <a:spLocks noGrp="1" noChangeArrowheads="1"/>
          </p:cNvSpPr>
          <p:nvPr>
            <p:ph type="subTitle" idx="1"/>
          </p:nvPr>
        </p:nvSpPr>
        <p:spPr>
          <a:xfrm>
            <a:off x="1924051" y="3427413"/>
            <a:ext cx="9652000" cy="1752600"/>
          </a:xfrm>
        </p:spPr>
        <p:txBody>
          <a:bodyPr/>
          <a:lstStyle>
            <a:lvl1pPr marL="0" indent="0">
              <a:buFont typeface="Wingdings" pitchFamily="2" charset="2"/>
              <a:buNone/>
              <a:defRPr/>
            </a:lvl1pPr>
          </a:lstStyle>
          <a:p>
            <a:r>
              <a:rPr lang="en-US"/>
              <a:t>Click to edit Master subtitle style</a:t>
            </a:r>
          </a:p>
        </p:txBody>
      </p:sp>
      <p:sp>
        <p:nvSpPr>
          <p:cNvPr id="8" name="Rectangle 8">
            <a:extLst>
              <a:ext uri="{FF2B5EF4-FFF2-40B4-BE49-F238E27FC236}">
                <a16:creationId xmlns:a16="http://schemas.microsoft.com/office/drawing/2014/main" id="{D86D7403-E336-47EE-9226-A0A44508E77E}"/>
              </a:ext>
            </a:extLst>
          </p:cNvPr>
          <p:cNvSpPr>
            <a:spLocks noGrp="1" noChangeArrowheads="1"/>
          </p:cNvSpPr>
          <p:nvPr>
            <p:ph type="dt" sz="half" idx="10"/>
          </p:nvPr>
        </p:nvSpPr>
        <p:spPr/>
        <p:txBody>
          <a:bodyPr/>
          <a:lstStyle>
            <a:lvl1pPr>
              <a:defRPr smtClean="0"/>
            </a:lvl1pPr>
          </a:lstStyle>
          <a:p>
            <a:pPr>
              <a:defRPr/>
            </a:pPr>
            <a:endParaRPr lang="en-US"/>
          </a:p>
        </p:txBody>
      </p:sp>
      <p:sp>
        <p:nvSpPr>
          <p:cNvPr id="9" name="Rectangle 9">
            <a:extLst>
              <a:ext uri="{FF2B5EF4-FFF2-40B4-BE49-F238E27FC236}">
                <a16:creationId xmlns:a16="http://schemas.microsoft.com/office/drawing/2014/main" id="{7DA30231-71C1-4EFD-B0A2-937038CEBC87}"/>
              </a:ext>
            </a:extLst>
          </p:cNvPr>
          <p:cNvSpPr>
            <a:spLocks noGrp="1" noChangeArrowheads="1"/>
          </p:cNvSpPr>
          <p:nvPr>
            <p:ph type="ftr" sz="quarter" idx="11"/>
          </p:nvPr>
        </p:nvSpPr>
        <p:spPr/>
        <p:txBody>
          <a:bodyPr/>
          <a:lstStyle>
            <a:lvl1pPr>
              <a:defRPr smtClean="0"/>
            </a:lvl1pPr>
          </a:lstStyle>
          <a:p>
            <a:pPr>
              <a:defRPr/>
            </a:pPr>
            <a:endParaRPr lang="en-US"/>
          </a:p>
        </p:txBody>
      </p:sp>
      <p:sp>
        <p:nvSpPr>
          <p:cNvPr id="10" name="Rectangle 10">
            <a:extLst>
              <a:ext uri="{FF2B5EF4-FFF2-40B4-BE49-F238E27FC236}">
                <a16:creationId xmlns:a16="http://schemas.microsoft.com/office/drawing/2014/main" id="{EB1F2205-4108-4A73-A372-E1756DA35B4C}"/>
              </a:ext>
            </a:extLst>
          </p:cNvPr>
          <p:cNvSpPr>
            <a:spLocks noGrp="1" noChangeArrowheads="1"/>
          </p:cNvSpPr>
          <p:nvPr>
            <p:ph type="sldNum" sz="quarter" idx="12"/>
          </p:nvPr>
        </p:nvSpPr>
        <p:spPr/>
        <p:txBody>
          <a:bodyPr/>
          <a:lstStyle>
            <a:lvl1pPr>
              <a:defRPr/>
            </a:lvl1pPr>
          </a:lstStyle>
          <a:p>
            <a:fld id="{0E0AFCD6-3376-4928-A80F-28977F86F8BE}" type="slidenum">
              <a:rPr lang="en-US" altLang="en-US"/>
              <a:pPr/>
              <a:t>‹#›</a:t>
            </a:fld>
            <a:endParaRPr lang="en-US" altLang="en-US"/>
          </a:p>
        </p:txBody>
      </p:sp>
    </p:spTree>
    <p:extLst>
      <p:ext uri="{BB962C8B-B14F-4D97-AF65-F5344CB8AC3E}">
        <p14:creationId xmlns:p14="http://schemas.microsoft.com/office/powerpoint/2010/main" val="2308781527"/>
      </p:ext>
    </p:extLst>
  </p:cSld>
  <p:clrMapOvr>
    <a:masterClrMapping/>
  </p:clrMapOvr>
  <p:transition spd="slow">
    <p:wheel spokes="2"/>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44E1D33-F408-4105-86FC-63BA364BBD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0A9EF604-CE25-4B61-AD29-18AC3C6B0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0E0D92B-18D6-4224-982C-825B7F2D37A6}"/>
              </a:ext>
            </a:extLst>
          </p:cNvPr>
          <p:cNvSpPr>
            <a:spLocks noGrp="1" noChangeArrowheads="1"/>
          </p:cNvSpPr>
          <p:nvPr>
            <p:ph type="sldNum" sz="quarter" idx="12"/>
          </p:nvPr>
        </p:nvSpPr>
        <p:spPr>
          <a:ln/>
        </p:spPr>
        <p:txBody>
          <a:bodyPr/>
          <a:lstStyle>
            <a:lvl1pPr>
              <a:defRPr/>
            </a:lvl1pPr>
          </a:lstStyle>
          <a:p>
            <a:fld id="{2B26F153-A6F7-495B-BAA4-F1425162318A}" type="slidenum">
              <a:rPr lang="en-US" altLang="en-US"/>
              <a:pPr/>
              <a:t>‹#›</a:t>
            </a:fld>
            <a:endParaRPr lang="en-US" altLang="en-US"/>
          </a:p>
        </p:txBody>
      </p:sp>
    </p:spTree>
    <p:extLst>
      <p:ext uri="{BB962C8B-B14F-4D97-AF65-F5344CB8AC3E}">
        <p14:creationId xmlns:p14="http://schemas.microsoft.com/office/powerpoint/2010/main" val="2679375382"/>
      </p:ext>
    </p:extLst>
  </p:cSld>
  <p:clrMapOvr>
    <a:masterClrMapping/>
  </p:clrMapOvr>
  <p:transition spd="slow">
    <p:wheel spokes="2"/>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303218248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65E5C689-15FD-4273-8B2D-5049B09FF7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7E23668-04A8-4EE0-82AC-815D45684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D9BF6C1-374E-42B8-B61D-48E3EE6D412A}"/>
              </a:ext>
            </a:extLst>
          </p:cNvPr>
          <p:cNvSpPr>
            <a:spLocks noGrp="1" noChangeArrowheads="1"/>
          </p:cNvSpPr>
          <p:nvPr>
            <p:ph type="sldNum" sz="quarter" idx="12"/>
          </p:nvPr>
        </p:nvSpPr>
        <p:spPr>
          <a:ln/>
        </p:spPr>
        <p:txBody>
          <a:bodyPr/>
          <a:lstStyle>
            <a:lvl1pPr>
              <a:defRPr/>
            </a:lvl1pPr>
          </a:lstStyle>
          <a:p>
            <a:fld id="{EB9570A9-374F-4BD7-9590-D3776D308CBF}" type="slidenum">
              <a:rPr lang="en-US" altLang="en-US"/>
              <a:pPr/>
              <a:t>‹#›</a:t>
            </a:fld>
            <a:endParaRPr lang="en-US" altLang="en-US"/>
          </a:p>
        </p:txBody>
      </p:sp>
    </p:spTree>
    <p:extLst>
      <p:ext uri="{BB962C8B-B14F-4D97-AF65-F5344CB8AC3E}">
        <p14:creationId xmlns:p14="http://schemas.microsoft.com/office/powerpoint/2010/main" val="608500248"/>
      </p:ext>
    </p:extLst>
  </p:cSld>
  <p:clrMapOvr>
    <a:masterClrMapping/>
  </p:clrMapOvr>
  <p:transition spd="slow">
    <p:wheel spokes="2"/>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6684"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3E275853-FB04-46B4-BACC-1FA68F3E93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0CA4B7F-F0D3-4177-B622-EB4463512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7526DBA2-E3A1-4361-8335-58D724A0D373}"/>
              </a:ext>
            </a:extLst>
          </p:cNvPr>
          <p:cNvSpPr>
            <a:spLocks noGrp="1" noChangeArrowheads="1"/>
          </p:cNvSpPr>
          <p:nvPr>
            <p:ph type="sldNum" sz="quarter" idx="12"/>
          </p:nvPr>
        </p:nvSpPr>
        <p:spPr>
          <a:ln/>
        </p:spPr>
        <p:txBody>
          <a:bodyPr/>
          <a:lstStyle>
            <a:lvl1pPr>
              <a:defRPr/>
            </a:lvl1pPr>
          </a:lstStyle>
          <a:p>
            <a:fld id="{25940A3F-95B4-4221-A91C-E1804B6BCF8F}" type="slidenum">
              <a:rPr lang="en-US" altLang="en-US"/>
              <a:pPr/>
              <a:t>‹#›</a:t>
            </a:fld>
            <a:endParaRPr lang="en-US" altLang="en-US"/>
          </a:p>
        </p:txBody>
      </p:sp>
    </p:spTree>
    <p:extLst>
      <p:ext uri="{BB962C8B-B14F-4D97-AF65-F5344CB8AC3E}">
        <p14:creationId xmlns:p14="http://schemas.microsoft.com/office/powerpoint/2010/main" val="791815163"/>
      </p:ext>
    </p:extLst>
  </p:cSld>
  <p:clrMapOvr>
    <a:masterClrMapping/>
  </p:clrMapOvr>
  <p:transition spd="slow">
    <p:wheel spokes="2"/>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D3624AA0-76CC-4A58-84AA-FF17B4C952B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941D35C5-E255-49EE-88FB-4240FE9B72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BFE8B66D-11DA-4085-839B-F29941487761}"/>
              </a:ext>
            </a:extLst>
          </p:cNvPr>
          <p:cNvSpPr>
            <a:spLocks noGrp="1" noChangeArrowheads="1"/>
          </p:cNvSpPr>
          <p:nvPr>
            <p:ph type="sldNum" sz="quarter" idx="12"/>
          </p:nvPr>
        </p:nvSpPr>
        <p:spPr>
          <a:ln/>
        </p:spPr>
        <p:txBody>
          <a:bodyPr/>
          <a:lstStyle>
            <a:lvl1pPr>
              <a:defRPr/>
            </a:lvl1pPr>
          </a:lstStyle>
          <a:p>
            <a:fld id="{2DCBB9F9-ECCB-44D3-9EB3-10B3F2DD3DC7}" type="slidenum">
              <a:rPr lang="en-US" altLang="en-US"/>
              <a:pPr/>
              <a:t>‹#›</a:t>
            </a:fld>
            <a:endParaRPr lang="en-US" altLang="en-US"/>
          </a:p>
        </p:txBody>
      </p:sp>
    </p:spTree>
    <p:extLst>
      <p:ext uri="{BB962C8B-B14F-4D97-AF65-F5344CB8AC3E}">
        <p14:creationId xmlns:p14="http://schemas.microsoft.com/office/powerpoint/2010/main" val="3403829877"/>
      </p:ext>
    </p:extLst>
  </p:cSld>
  <p:clrMapOvr>
    <a:masterClrMapping/>
  </p:clrMapOvr>
  <p:transition spd="slow">
    <p:wheel spokes="2"/>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87EE36AA-C9B9-442E-94AE-03DCCB7C30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2CEC0C03-5A09-4585-BE57-FB31020ACD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52B0442B-9E14-4E65-B3B3-645E719FE3E1}"/>
              </a:ext>
            </a:extLst>
          </p:cNvPr>
          <p:cNvSpPr>
            <a:spLocks noGrp="1" noChangeArrowheads="1"/>
          </p:cNvSpPr>
          <p:nvPr>
            <p:ph type="sldNum" sz="quarter" idx="12"/>
          </p:nvPr>
        </p:nvSpPr>
        <p:spPr>
          <a:ln/>
        </p:spPr>
        <p:txBody>
          <a:bodyPr/>
          <a:lstStyle>
            <a:lvl1pPr>
              <a:defRPr/>
            </a:lvl1pPr>
          </a:lstStyle>
          <a:p>
            <a:fld id="{B0CA34E4-CDD9-48D8-9D5F-E0E7CDA62F17}" type="slidenum">
              <a:rPr lang="en-US" altLang="en-US"/>
              <a:pPr/>
              <a:t>‹#›</a:t>
            </a:fld>
            <a:endParaRPr lang="en-US" altLang="en-US"/>
          </a:p>
        </p:txBody>
      </p:sp>
    </p:spTree>
    <p:extLst>
      <p:ext uri="{BB962C8B-B14F-4D97-AF65-F5344CB8AC3E}">
        <p14:creationId xmlns:p14="http://schemas.microsoft.com/office/powerpoint/2010/main" val="464528640"/>
      </p:ext>
    </p:extLst>
  </p:cSld>
  <p:clrMapOvr>
    <a:masterClrMapping/>
  </p:clrMapOvr>
  <p:transition spd="slow">
    <p:wheel spokes="2"/>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DB2BC9C-984B-4234-9CC9-1E08476A1C4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063EF42-C5F0-4136-A684-CCFB25E020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901E6106-3BF8-488A-AF5D-E0AEA431CF31}"/>
              </a:ext>
            </a:extLst>
          </p:cNvPr>
          <p:cNvSpPr>
            <a:spLocks noGrp="1" noChangeArrowheads="1"/>
          </p:cNvSpPr>
          <p:nvPr>
            <p:ph type="sldNum" sz="quarter" idx="12"/>
          </p:nvPr>
        </p:nvSpPr>
        <p:spPr>
          <a:ln/>
        </p:spPr>
        <p:txBody>
          <a:bodyPr/>
          <a:lstStyle>
            <a:lvl1pPr>
              <a:defRPr/>
            </a:lvl1pPr>
          </a:lstStyle>
          <a:p>
            <a:fld id="{4DA2CC47-779B-49E0-8C3D-148CD8500F51}" type="slidenum">
              <a:rPr lang="en-US" altLang="en-US"/>
              <a:pPr/>
              <a:t>‹#›</a:t>
            </a:fld>
            <a:endParaRPr lang="en-US" altLang="en-US"/>
          </a:p>
        </p:txBody>
      </p:sp>
    </p:spTree>
    <p:extLst>
      <p:ext uri="{BB962C8B-B14F-4D97-AF65-F5344CB8AC3E}">
        <p14:creationId xmlns:p14="http://schemas.microsoft.com/office/powerpoint/2010/main" val="3232892002"/>
      </p:ext>
    </p:extLst>
  </p:cSld>
  <p:clrMapOvr>
    <a:masterClrMapping/>
  </p:clrMapOvr>
  <p:transition spd="slow">
    <p:wheel spokes="2"/>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2676522E-4234-40DE-989B-62B0B783DD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3BDDDAF-346E-45C5-B21A-3B743D4AEE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DB2FAE88-B860-423A-A554-9A654F0B92A7}"/>
              </a:ext>
            </a:extLst>
          </p:cNvPr>
          <p:cNvSpPr>
            <a:spLocks noGrp="1" noChangeArrowheads="1"/>
          </p:cNvSpPr>
          <p:nvPr>
            <p:ph type="sldNum" sz="quarter" idx="12"/>
          </p:nvPr>
        </p:nvSpPr>
        <p:spPr>
          <a:ln/>
        </p:spPr>
        <p:txBody>
          <a:bodyPr/>
          <a:lstStyle>
            <a:lvl1pPr>
              <a:defRPr/>
            </a:lvl1pPr>
          </a:lstStyle>
          <a:p>
            <a:fld id="{7E27EAA1-F65B-4208-B623-6704BE0B3847}" type="slidenum">
              <a:rPr lang="en-US" altLang="en-US"/>
              <a:pPr/>
              <a:t>‹#›</a:t>
            </a:fld>
            <a:endParaRPr lang="en-US" altLang="en-US"/>
          </a:p>
        </p:txBody>
      </p:sp>
    </p:spTree>
    <p:extLst>
      <p:ext uri="{BB962C8B-B14F-4D97-AF65-F5344CB8AC3E}">
        <p14:creationId xmlns:p14="http://schemas.microsoft.com/office/powerpoint/2010/main" val="4228152128"/>
      </p:ext>
    </p:extLst>
  </p:cSld>
  <p:clrMapOvr>
    <a:masterClrMapping/>
  </p:clrMapOvr>
  <p:transition spd="slow">
    <p:wheel spokes="2"/>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4A210A91-14C4-42E3-8CFD-C649C59C3B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20F823D6-2EFC-49BA-8DB4-3E89B2B2BE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23453453-B6D1-487F-9687-B58FC9B64FA1}"/>
              </a:ext>
            </a:extLst>
          </p:cNvPr>
          <p:cNvSpPr>
            <a:spLocks noGrp="1" noChangeArrowheads="1"/>
          </p:cNvSpPr>
          <p:nvPr>
            <p:ph type="sldNum" sz="quarter" idx="12"/>
          </p:nvPr>
        </p:nvSpPr>
        <p:spPr>
          <a:ln/>
        </p:spPr>
        <p:txBody>
          <a:bodyPr/>
          <a:lstStyle>
            <a:lvl1pPr>
              <a:defRPr/>
            </a:lvl1pPr>
          </a:lstStyle>
          <a:p>
            <a:fld id="{1762A2B6-1B48-4835-A9C4-63362E69BF32}" type="slidenum">
              <a:rPr lang="en-US" altLang="en-US"/>
              <a:pPr/>
              <a:t>‹#›</a:t>
            </a:fld>
            <a:endParaRPr lang="en-US" altLang="en-US"/>
          </a:p>
        </p:txBody>
      </p:sp>
    </p:spTree>
    <p:extLst>
      <p:ext uri="{BB962C8B-B14F-4D97-AF65-F5344CB8AC3E}">
        <p14:creationId xmlns:p14="http://schemas.microsoft.com/office/powerpoint/2010/main" val="3830561783"/>
      </p:ext>
    </p:extLst>
  </p:cSld>
  <p:clrMapOvr>
    <a:masterClrMapping/>
  </p:clrMapOvr>
  <p:transition spd="slow">
    <p:wheel spokes="2"/>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B22B0A2-2C0A-4A4A-9F0F-01EFD12560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079FAD82-CC05-42D9-B535-BE01C6A300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368FF30-5D2C-4C30-B476-26FD9A8D6A3F}"/>
              </a:ext>
            </a:extLst>
          </p:cNvPr>
          <p:cNvSpPr>
            <a:spLocks noGrp="1" noChangeArrowheads="1"/>
          </p:cNvSpPr>
          <p:nvPr>
            <p:ph type="sldNum" sz="quarter" idx="12"/>
          </p:nvPr>
        </p:nvSpPr>
        <p:spPr>
          <a:ln/>
        </p:spPr>
        <p:txBody>
          <a:bodyPr/>
          <a:lstStyle>
            <a:lvl1pPr>
              <a:defRPr/>
            </a:lvl1pPr>
          </a:lstStyle>
          <a:p>
            <a:fld id="{805B21B3-36B3-4A6A-B3F5-09615B172EEC}" type="slidenum">
              <a:rPr lang="en-US" altLang="en-US"/>
              <a:pPr/>
              <a:t>‹#›</a:t>
            </a:fld>
            <a:endParaRPr lang="en-US" altLang="en-US"/>
          </a:p>
        </p:txBody>
      </p:sp>
    </p:spTree>
    <p:extLst>
      <p:ext uri="{BB962C8B-B14F-4D97-AF65-F5344CB8AC3E}">
        <p14:creationId xmlns:p14="http://schemas.microsoft.com/office/powerpoint/2010/main" val="3018746610"/>
      </p:ext>
    </p:extLst>
  </p:cSld>
  <p:clrMapOvr>
    <a:masterClrMapping/>
  </p:clrMapOvr>
  <p:transition spd="slow">
    <p:wheel spokes="2"/>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3AC67C4-190C-4236-BEC8-F2ED989952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B4DDA16-FBE8-4513-B12F-A0D0863A4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050B633-BB54-4463-ACBC-9952B4AF6A7D}"/>
              </a:ext>
            </a:extLst>
          </p:cNvPr>
          <p:cNvSpPr>
            <a:spLocks noGrp="1" noChangeArrowheads="1"/>
          </p:cNvSpPr>
          <p:nvPr>
            <p:ph type="sldNum" sz="quarter" idx="12"/>
          </p:nvPr>
        </p:nvSpPr>
        <p:spPr>
          <a:ln/>
        </p:spPr>
        <p:txBody>
          <a:bodyPr/>
          <a:lstStyle>
            <a:lvl1pPr>
              <a:defRPr/>
            </a:lvl1pPr>
          </a:lstStyle>
          <a:p>
            <a:fld id="{0C7CBF57-41DB-46E1-B3CC-77FE0CC43C02}" type="slidenum">
              <a:rPr lang="en-US" altLang="en-US"/>
              <a:pPr/>
              <a:t>‹#›</a:t>
            </a:fld>
            <a:endParaRPr lang="en-US" altLang="en-US"/>
          </a:p>
        </p:txBody>
      </p:sp>
    </p:spTree>
    <p:extLst>
      <p:ext uri="{BB962C8B-B14F-4D97-AF65-F5344CB8AC3E}">
        <p14:creationId xmlns:p14="http://schemas.microsoft.com/office/powerpoint/2010/main" val="3312696043"/>
      </p:ext>
    </p:extLst>
  </p:cSld>
  <p:clrMapOvr>
    <a:masterClrMapping/>
  </p:clrMapOvr>
  <p:transition spd="slow">
    <p:wheel spokes="2"/>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289A2E7-EDD9-458F-AC5A-ACDE8B5E2F7A}"/>
              </a:ext>
            </a:extLst>
          </p:cNvPr>
          <p:cNvGrpSpPr>
            <a:grpSpLocks/>
          </p:cNvGrpSpPr>
          <p:nvPr/>
        </p:nvGrpSpPr>
        <p:grpSpPr bwMode="auto">
          <a:xfrm>
            <a:off x="1" y="0"/>
            <a:ext cx="12213167" cy="6870700"/>
            <a:chOff x="0" y="0"/>
            <a:chExt cx="5770" cy="4328"/>
          </a:xfrm>
        </p:grpSpPr>
        <p:sp>
          <p:nvSpPr>
            <p:cNvPr id="5" name="Rectangle 3">
              <a:extLst>
                <a:ext uri="{FF2B5EF4-FFF2-40B4-BE49-F238E27FC236}">
                  <a16:creationId xmlns:a16="http://schemas.microsoft.com/office/drawing/2014/main" id="{8A993611-7A32-4055-BD31-2FB58966A468}"/>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6" name="Rectangle 4">
              <a:extLst>
                <a:ext uri="{FF2B5EF4-FFF2-40B4-BE49-F238E27FC236}">
                  <a16:creationId xmlns:a16="http://schemas.microsoft.com/office/drawing/2014/main" id="{39A41313-5FF5-403C-BD4E-96B6965F4411}"/>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7" name="Rectangle 5">
              <a:extLst>
                <a:ext uri="{FF2B5EF4-FFF2-40B4-BE49-F238E27FC236}">
                  <a16:creationId xmlns:a16="http://schemas.microsoft.com/office/drawing/2014/main" id="{560E0F78-A3B4-4BC7-B0CE-0C9D5E135148}"/>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grpSp>
          <p:nvGrpSpPr>
            <p:cNvPr id="8" name="Group 6">
              <a:extLst>
                <a:ext uri="{FF2B5EF4-FFF2-40B4-BE49-F238E27FC236}">
                  <a16:creationId xmlns:a16="http://schemas.microsoft.com/office/drawing/2014/main" id="{0989BB16-1D46-4A2D-BBDF-5A24A46CD1A8}"/>
                </a:ext>
              </a:extLst>
            </p:cNvPr>
            <p:cNvGrpSpPr>
              <a:grpSpLocks/>
            </p:cNvGrpSpPr>
            <p:nvPr/>
          </p:nvGrpSpPr>
          <p:grpSpPr bwMode="auto">
            <a:xfrm>
              <a:off x="4944" y="1"/>
              <a:ext cx="816" cy="3974"/>
              <a:chOff x="4944" y="1"/>
              <a:chExt cx="816" cy="3974"/>
            </a:xfrm>
          </p:grpSpPr>
          <p:grpSp>
            <p:nvGrpSpPr>
              <p:cNvPr id="20" name="Group 7">
                <a:extLst>
                  <a:ext uri="{FF2B5EF4-FFF2-40B4-BE49-F238E27FC236}">
                    <a16:creationId xmlns:a16="http://schemas.microsoft.com/office/drawing/2014/main" id="{1FED92FC-7B36-4FDA-B966-218789E2F6B4}"/>
                  </a:ext>
                </a:extLst>
              </p:cNvPr>
              <p:cNvGrpSpPr>
                <a:grpSpLocks/>
              </p:cNvGrpSpPr>
              <p:nvPr userDrawn="1"/>
            </p:nvGrpSpPr>
            <p:grpSpPr bwMode="auto">
              <a:xfrm>
                <a:off x="5280" y="1"/>
                <a:ext cx="480" cy="1430"/>
                <a:chOff x="5280" y="1"/>
                <a:chExt cx="480" cy="1430"/>
              </a:xfrm>
            </p:grpSpPr>
            <p:grpSp>
              <p:nvGrpSpPr>
                <p:cNvPr id="41" name="Group 8">
                  <a:extLst>
                    <a:ext uri="{FF2B5EF4-FFF2-40B4-BE49-F238E27FC236}">
                      <a16:creationId xmlns:a16="http://schemas.microsoft.com/office/drawing/2014/main" id="{94B6E1FD-3B61-4C06-983D-B6A285700CFD}"/>
                    </a:ext>
                  </a:extLst>
                </p:cNvPr>
                <p:cNvGrpSpPr>
                  <a:grpSpLocks/>
                </p:cNvGrpSpPr>
                <p:nvPr userDrawn="1"/>
              </p:nvGrpSpPr>
              <p:grpSpPr bwMode="auto">
                <a:xfrm rot="-5400000">
                  <a:off x="5484" y="0"/>
                  <a:ext cx="174" cy="176"/>
                  <a:chOff x="1657" y="323"/>
                  <a:chExt cx="1691" cy="2560"/>
                </a:xfrm>
              </p:grpSpPr>
              <p:grpSp>
                <p:nvGrpSpPr>
                  <p:cNvPr id="50" name="Group 9">
                    <a:extLst>
                      <a:ext uri="{FF2B5EF4-FFF2-40B4-BE49-F238E27FC236}">
                        <a16:creationId xmlns:a16="http://schemas.microsoft.com/office/drawing/2014/main" id="{CE002610-4A2C-41F0-94F2-A6B811B460BC}"/>
                      </a:ext>
                    </a:extLst>
                  </p:cNvPr>
                  <p:cNvGrpSpPr>
                    <a:grpSpLocks/>
                  </p:cNvGrpSpPr>
                  <p:nvPr/>
                </p:nvGrpSpPr>
                <p:grpSpPr bwMode="auto">
                  <a:xfrm>
                    <a:off x="1657" y="323"/>
                    <a:ext cx="1691" cy="2560"/>
                    <a:chOff x="1657" y="323"/>
                    <a:chExt cx="1691" cy="2560"/>
                  </a:xfrm>
                </p:grpSpPr>
                <p:sp>
                  <p:nvSpPr>
                    <p:cNvPr id="57" name="Freeform 10">
                      <a:extLst>
                        <a:ext uri="{FF2B5EF4-FFF2-40B4-BE49-F238E27FC236}">
                          <a16:creationId xmlns:a16="http://schemas.microsoft.com/office/drawing/2014/main" id="{D107D9FE-5E88-475F-9493-E099ABB5BD36}"/>
                        </a:ext>
                      </a:extLst>
                    </p:cNvPr>
                    <p:cNvSpPr>
                      <a:spLocks/>
                    </p:cNvSpPr>
                    <p:nvPr/>
                  </p:nvSpPr>
                  <p:spPr bwMode="auto">
                    <a:xfrm>
                      <a:off x="212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8" name="Freeform 11">
                      <a:extLst>
                        <a:ext uri="{FF2B5EF4-FFF2-40B4-BE49-F238E27FC236}">
                          <a16:creationId xmlns:a16="http://schemas.microsoft.com/office/drawing/2014/main" id="{5088FABB-B683-4D56-89AE-8F18549C8A65}"/>
                        </a:ext>
                      </a:extLst>
                    </p:cNvPr>
                    <p:cNvSpPr>
                      <a:spLocks/>
                    </p:cNvSpPr>
                    <p:nvPr/>
                  </p:nvSpPr>
                  <p:spPr bwMode="auto">
                    <a:xfrm>
                      <a:off x="1667" y="381"/>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sp>
                <p:nvSpPr>
                  <p:cNvPr id="51" name="Oval 12">
                    <a:extLst>
                      <a:ext uri="{FF2B5EF4-FFF2-40B4-BE49-F238E27FC236}">
                        <a16:creationId xmlns:a16="http://schemas.microsoft.com/office/drawing/2014/main" id="{C1FCA472-CC22-492F-88E0-4C7ED034A4E0}"/>
                      </a:ext>
                    </a:extLst>
                  </p:cNvPr>
                  <p:cNvSpPr>
                    <a:spLocks noChangeArrowheads="1"/>
                  </p:cNvSpPr>
                  <p:nvPr/>
                </p:nvSpPr>
                <p:spPr bwMode="auto">
                  <a:xfrm>
                    <a:off x="2396" y="1428"/>
                    <a:ext cx="175" cy="247"/>
                  </a:xfrm>
                  <a:prstGeom prst="ellipse">
                    <a:avLst/>
                  </a:prstGeom>
                  <a:solidFill>
                    <a:srgbClr val="E7D6B7"/>
                  </a:solidFill>
                  <a:ln w="9525">
                    <a:noFill/>
                    <a:round/>
                    <a:headEnd/>
                    <a:tailEnd/>
                  </a:ln>
                  <a:effectLst/>
                </p:spPr>
                <p:txBody>
                  <a:bodyPr wrap="none" anchor="ctr"/>
                  <a:lstStyle/>
                  <a:p>
                    <a:pPr>
                      <a:defRPr/>
                    </a:pPr>
                    <a:endParaRPr lang="en-US" sz="1800">
                      <a:latin typeface="Arial" charset="0"/>
                    </a:endParaRPr>
                  </a:p>
                </p:txBody>
              </p:sp>
              <p:sp>
                <p:nvSpPr>
                  <p:cNvPr id="52" name="Freeform 13">
                    <a:extLst>
                      <a:ext uri="{FF2B5EF4-FFF2-40B4-BE49-F238E27FC236}">
                        <a16:creationId xmlns:a16="http://schemas.microsoft.com/office/drawing/2014/main" id="{C48C73A7-BBC4-4F22-8A85-72FEF242BCE1}"/>
                      </a:ext>
                    </a:extLst>
                  </p:cNvPr>
                  <p:cNvSpPr>
                    <a:spLocks/>
                  </p:cNvSpPr>
                  <p:nvPr/>
                </p:nvSpPr>
                <p:spPr bwMode="auto">
                  <a:xfrm>
                    <a:off x="2609" y="745"/>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3" name="Freeform 14">
                    <a:extLst>
                      <a:ext uri="{FF2B5EF4-FFF2-40B4-BE49-F238E27FC236}">
                        <a16:creationId xmlns:a16="http://schemas.microsoft.com/office/drawing/2014/main" id="{561FB1D3-076C-4256-8911-6C1D9B8BA5D8}"/>
                      </a:ext>
                    </a:extLst>
                  </p:cNvPr>
                  <p:cNvSpPr>
                    <a:spLocks/>
                  </p:cNvSpPr>
                  <p:nvPr/>
                </p:nvSpPr>
                <p:spPr bwMode="auto">
                  <a:xfrm>
                    <a:off x="267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4" name="Freeform 15">
                    <a:extLst>
                      <a:ext uri="{FF2B5EF4-FFF2-40B4-BE49-F238E27FC236}">
                        <a16:creationId xmlns:a16="http://schemas.microsoft.com/office/drawing/2014/main" id="{6823E301-4165-4421-8B69-446FD0B625E6}"/>
                      </a:ext>
                    </a:extLst>
                  </p:cNvPr>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5" name="Freeform 16">
                    <a:extLst>
                      <a:ext uri="{FF2B5EF4-FFF2-40B4-BE49-F238E27FC236}">
                        <a16:creationId xmlns:a16="http://schemas.microsoft.com/office/drawing/2014/main" id="{AD8146C3-E078-44CE-B57B-C9A1407DDFFF}"/>
                      </a:ext>
                    </a:extLst>
                  </p:cNvPr>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56" name="Freeform 17">
                    <a:extLst>
                      <a:ext uri="{FF2B5EF4-FFF2-40B4-BE49-F238E27FC236}">
                        <a16:creationId xmlns:a16="http://schemas.microsoft.com/office/drawing/2014/main" id="{170F2C8F-0C6D-4DC9-8515-EE83038345C8}"/>
                      </a:ext>
                    </a:extLst>
                  </p:cNvPr>
                  <p:cNvSpPr>
                    <a:spLocks/>
                  </p:cNvSpPr>
                  <p:nvPr/>
                </p:nvSpPr>
                <p:spPr bwMode="auto">
                  <a:xfrm>
                    <a:off x="2094" y="934"/>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pic>
              <p:nvPicPr>
                <p:cNvPr id="42" name="Picture 18">
                  <a:extLst>
                    <a:ext uri="{FF2B5EF4-FFF2-40B4-BE49-F238E27FC236}">
                      <a16:creationId xmlns:a16="http://schemas.microsoft.com/office/drawing/2014/main" id="{7E6F89FB-92C7-454D-92C9-5FB49D71A3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a:extLst>
                    <a:ext uri="{FF2B5EF4-FFF2-40B4-BE49-F238E27FC236}">
                      <a16:creationId xmlns:a16="http://schemas.microsoft.com/office/drawing/2014/main" id="{D6F8EA52-39CC-425B-A31D-FE52491BE7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a:extLst>
                    <a:ext uri="{FF2B5EF4-FFF2-40B4-BE49-F238E27FC236}">
                      <a16:creationId xmlns:a16="http://schemas.microsoft.com/office/drawing/2014/main" id="{6ADB62BD-5E34-4843-B86C-B9D1881E70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a:extLst>
                    <a:ext uri="{FF2B5EF4-FFF2-40B4-BE49-F238E27FC236}">
                      <a16:creationId xmlns:a16="http://schemas.microsoft.com/office/drawing/2014/main" id="{4A3A9616-3D09-4F1C-9DCC-92C5B6E97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a:extLst>
                    <a:ext uri="{FF2B5EF4-FFF2-40B4-BE49-F238E27FC236}">
                      <a16:creationId xmlns:a16="http://schemas.microsoft.com/office/drawing/2014/main" id="{9D5F5C56-1D2F-4214-A3E3-B1CB90F787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a:extLst>
                    <a:ext uri="{FF2B5EF4-FFF2-40B4-BE49-F238E27FC236}">
                      <a16:creationId xmlns:a16="http://schemas.microsoft.com/office/drawing/2014/main" id="{FC2F4590-86C2-4C57-B6E7-071AB05ABD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a:extLst>
                    <a:ext uri="{FF2B5EF4-FFF2-40B4-BE49-F238E27FC236}">
                      <a16:creationId xmlns:a16="http://schemas.microsoft.com/office/drawing/2014/main" id="{D9371F72-AB12-4109-83D5-89D5CE418E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a:extLst>
                    <a:ext uri="{FF2B5EF4-FFF2-40B4-BE49-F238E27FC236}">
                      <a16:creationId xmlns:a16="http://schemas.microsoft.com/office/drawing/2014/main" id="{EA29291E-E16C-493D-94C5-BDB15C0184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a:extLst>
                  <a:ext uri="{FF2B5EF4-FFF2-40B4-BE49-F238E27FC236}">
                    <a16:creationId xmlns:a16="http://schemas.microsoft.com/office/drawing/2014/main" id="{AEC81282-ACBC-4BF7-A634-E31E437FFE12}"/>
                  </a:ext>
                </a:extLst>
              </p:cNvPr>
              <p:cNvGrpSpPr>
                <a:grpSpLocks/>
              </p:cNvGrpSpPr>
              <p:nvPr userDrawn="1"/>
            </p:nvGrpSpPr>
            <p:grpSpPr bwMode="auto">
              <a:xfrm>
                <a:off x="4944" y="1008"/>
                <a:ext cx="522" cy="2967"/>
                <a:chOff x="4944" y="1008"/>
                <a:chExt cx="522" cy="2967"/>
              </a:xfrm>
            </p:grpSpPr>
            <p:pic>
              <p:nvPicPr>
                <p:cNvPr id="22" name="Picture 27">
                  <a:extLst>
                    <a:ext uri="{FF2B5EF4-FFF2-40B4-BE49-F238E27FC236}">
                      <a16:creationId xmlns:a16="http://schemas.microsoft.com/office/drawing/2014/main" id="{B5A8DF4E-6C95-4EE5-B4AC-AEB1C8BD55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a:extLst>
                    <a:ext uri="{FF2B5EF4-FFF2-40B4-BE49-F238E27FC236}">
                      <a16:creationId xmlns:a16="http://schemas.microsoft.com/office/drawing/2014/main" id="{381ED426-BB5E-47CF-8B5F-FDB6D08BC2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a:extLst>
                    <a:ext uri="{FF2B5EF4-FFF2-40B4-BE49-F238E27FC236}">
                      <a16:creationId xmlns:a16="http://schemas.microsoft.com/office/drawing/2014/main" id="{B57858AA-1785-48CB-9734-5D46013D72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a:extLst>
                    <a:ext uri="{FF2B5EF4-FFF2-40B4-BE49-F238E27FC236}">
                      <a16:creationId xmlns:a16="http://schemas.microsoft.com/office/drawing/2014/main" id="{8D9713B8-83C2-44FF-83A1-4D0C9D5CA5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a:extLst>
                    <a:ext uri="{FF2B5EF4-FFF2-40B4-BE49-F238E27FC236}">
                      <a16:creationId xmlns:a16="http://schemas.microsoft.com/office/drawing/2014/main" id="{DB361D1B-70E9-4389-AB70-E2649EB0B4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a:extLst>
                    <a:ext uri="{FF2B5EF4-FFF2-40B4-BE49-F238E27FC236}">
                      <a16:creationId xmlns:a16="http://schemas.microsoft.com/office/drawing/2014/main" id="{D186858B-AE50-44DD-8C5C-C6BE8127DA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a:extLst>
                    <a:ext uri="{FF2B5EF4-FFF2-40B4-BE49-F238E27FC236}">
                      <a16:creationId xmlns:a16="http://schemas.microsoft.com/office/drawing/2014/main" id="{7E5612D5-54A2-4750-A46C-DB0B5E53B5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a:extLst>
                    <a:ext uri="{FF2B5EF4-FFF2-40B4-BE49-F238E27FC236}">
                      <a16:creationId xmlns:a16="http://schemas.microsoft.com/office/drawing/2014/main" id="{A3E29031-D6CE-4472-94F2-3338DCA75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a:extLst>
                    <a:ext uri="{FF2B5EF4-FFF2-40B4-BE49-F238E27FC236}">
                      <a16:creationId xmlns:a16="http://schemas.microsoft.com/office/drawing/2014/main" id="{34B8C20C-A98A-462B-93F2-44E9ED4315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a:extLst>
                    <a:ext uri="{FF2B5EF4-FFF2-40B4-BE49-F238E27FC236}">
                      <a16:creationId xmlns:a16="http://schemas.microsoft.com/office/drawing/2014/main" id="{5242461F-7326-4EC7-9EEA-E44E9A698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a:extLst>
                    <a:ext uri="{FF2B5EF4-FFF2-40B4-BE49-F238E27FC236}">
                      <a16:creationId xmlns:a16="http://schemas.microsoft.com/office/drawing/2014/main" id="{0BB92BF6-DBC8-4095-B6F9-D9FBED25B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a:extLst>
                    <a:ext uri="{FF2B5EF4-FFF2-40B4-BE49-F238E27FC236}">
                      <a16:creationId xmlns:a16="http://schemas.microsoft.com/office/drawing/2014/main" id="{6398F059-BA28-4A6A-8FD0-22803E6B79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a:extLst>
                    <a:ext uri="{FF2B5EF4-FFF2-40B4-BE49-F238E27FC236}">
                      <a16:creationId xmlns:a16="http://schemas.microsoft.com/office/drawing/2014/main" id="{112CE884-11AF-4408-B03F-2E54EB88E4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a:extLst>
                    <a:ext uri="{FF2B5EF4-FFF2-40B4-BE49-F238E27FC236}">
                      <a16:creationId xmlns:a16="http://schemas.microsoft.com/office/drawing/2014/main" id="{E6FF3029-AAD3-4113-A1D7-04F1FEF1EE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a:extLst>
                    <a:ext uri="{FF2B5EF4-FFF2-40B4-BE49-F238E27FC236}">
                      <a16:creationId xmlns:a16="http://schemas.microsoft.com/office/drawing/2014/main" id="{E242D3A0-D85A-4E45-A397-8BF6459179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a:extLst>
                    <a:ext uri="{FF2B5EF4-FFF2-40B4-BE49-F238E27FC236}">
                      <a16:creationId xmlns:a16="http://schemas.microsoft.com/office/drawing/2014/main" id="{62D8A8EE-A3C6-41C0-BDC9-A8407A84F9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a:extLst>
                    <a:ext uri="{FF2B5EF4-FFF2-40B4-BE49-F238E27FC236}">
                      <a16:creationId xmlns:a16="http://schemas.microsoft.com/office/drawing/2014/main" id="{E505F4A4-00FB-40E2-BA2C-C01FD5A632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a:extLst>
                    <a:ext uri="{FF2B5EF4-FFF2-40B4-BE49-F238E27FC236}">
                      <a16:creationId xmlns:a16="http://schemas.microsoft.com/office/drawing/2014/main" id="{F70FA1C5-F8DB-4E86-938E-3992AAD4B4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a:extLst>
                    <a:ext uri="{FF2B5EF4-FFF2-40B4-BE49-F238E27FC236}">
                      <a16:creationId xmlns:a16="http://schemas.microsoft.com/office/drawing/2014/main" id="{70A7F15C-B78A-48D8-B89C-D3EEAB2A9A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a:extLst>
                <a:ext uri="{FF2B5EF4-FFF2-40B4-BE49-F238E27FC236}">
                  <a16:creationId xmlns:a16="http://schemas.microsoft.com/office/drawing/2014/main" id="{EE82B96D-72BB-4A10-8A96-654C8A7E67A8}"/>
                </a:ext>
              </a:extLst>
            </p:cNvPr>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0" name="Freeform 47">
              <a:extLst>
                <a:ext uri="{FF2B5EF4-FFF2-40B4-BE49-F238E27FC236}">
                  <a16:creationId xmlns:a16="http://schemas.microsoft.com/office/drawing/2014/main" id="{5BC27FCA-E872-4B2D-BEB6-868183ADEA1E}"/>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1" name="Freeform 48">
              <a:extLst>
                <a:ext uri="{FF2B5EF4-FFF2-40B4-BE49-F238E27FC236}">
                  <a16:creationId xmlns:a16="http://schemas.microsoft.com/office/drawing/2014/main" id="{F89E49E6-7D7F-4A62-B640-7B7642688728}"/>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latin typeface="Arial" charset="0"/>
              </a:endParaRPr>
            </a:p>
          </p:txBody>
        </p:sp>
        <p:sp>
          <p:nvSpPr>
            <p:cNvPr id="12" name="Freeform 49" descr="kimonopat1">
              <a:extLst>
                <a:ext uri="{FF2B5EF4-FFF2-40B4-BE49-F238E27FC236}">
                  <a16:creationId xmlns:a16="http://schemas.microsoft.com/office/drawing/2014/main" id="{6E4BF186-B2FD-4093-8850-A38D28EFFD06}"/>
                </a:ext>
              </a:extLst>
            </p:cNvPr>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13" name="Freeform 50" descr="kimonopat1">
              <a:extLst>
                <a:ext uri="{FF2B5EF4-FFF2-40B4-BE49-F238E27FC236}">
                  <a16:creationId xmlns:a16="http://schemas.microsoft.com/office/drawing/2014/main" id="{FCC56181-06F8-4C52-8326-1CB212DE975D}"/>
                </a:ext>
              </a:extLst>
            </p:cNvPr>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14" name="Freeform 51">
              <a:extLst>
                <a:ext uri="{FF2B5EF4-FFF2-40B4-BE49-F238E27FC236}">
                  <a16:creationId xmlns:a16="http://schemas.microsoft.com/office/drawing/2014/main" id="{E58FEBC4-29F2-4F6B-957D-EA0F505D9442}"/>
                </a:ext>
              </a:extLst>
            </p:cNvPr>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5" name="Freeform 52">
              <a:extLst>
                <a:ext uri="{FF2B5EF4-FFF2-40B4-BE49-F238E27FC236}">
                  <a16:creationId xmlns:a16="http://schemas.microsoft.com/office/drawing/2014/main" id="{86BEFE43-4664-42D0-B971-27555ADA7E99}"/>
                </a:ext>
              </a:extLst>
            </p:cNvPr>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1800">
                <a:latin typeface="Arial" charset="0"/>
              </a:endParaRPr>
            </a:p>
          </p:txBody>
        </p:sp>
        <p:sp>
          <p:nvSpPr>
            <p:cNvPr id="16" name="Freeform 53">
              <a:extLst>
                <a:ext uri="{FF2B5EF4-FFF2-40B4-BE49-F238E27FC236}">
                  <a16:creationId xmlns:a16="http://schemas.microsoft.com/office/drawing/2014/main" id="{4184B532-9FFF-4941-812B-06377B5BFFCC}"/>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latin typeface="Arial" charset="0"/>
              </a:endParaRPr>
            </a:p>
          </p:txBody>
        </p:sp>
        <p:sp>
          <p:nvSpPr>
            <p:cNvPr id="17" name="Rectangle 54">
              <a:extLst>
                <a:ext uri="{FF2B5EF4-FFF2-40B4-BE49-F238E27FC236}">
                  <a16:creationId xmlns:a16="http://schemas.microsoft.com/office/drawing/2014/main" id="{1B9757D3-C578-44C1-B899-ED9EE729415A}"/>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18" name="Freeform 55">
              <a:extLst>
                <a:ext uri="{FF2B5EF4-FFF2-40B4-BE49-F238E27FC236}">
                  <a16:creationId xmlns:a16="http://schemas.microsoft.com/office/drawing/2014/main" id="{4DA0108E-7D06-4572-8F3E-4D6F0F80ECF0}"/>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19" name="AutoShape 56">
              <a:extLst>
                <a:ext uri="{FF2B5EF4-FFF2-40B4-BE49-F238E27FC236}">
                  <a16:creationId xmlns:a16="http://schemas.microsoft.com/office/drawing/2014/main" id="{5A266F0E-DAF2-4B59-927C-7853A7EEE95A}"/>
                </a:ext>
              </a:extLst>
            </p:cNvPr>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eaLnBrk="1" hangingPunct="1">
                <a:defRPr/>
              </a:pPr>
              <a:endParaRPr kumimoji="1" lang="en-US" sz="1800">
                <a:latin typeface="Arial" charset="0"/>
              </a:endParaRPr>
            </a:p>
          </p:txBody>
        </p:sp>
      </p:grpSp>
      <p:sp>
        <p:nvSpPr>
          <p:cNvPr id="5177" name="Rectangle 57"/>
          <p:cNvSpPr>
            <a:spLocks noGrp="1" noChangeArrowheads="1"/>
          </p:cNvSpPr>
          <p:nvPr>
            <p:ph type="ctrTitle" sz="quarter"/>
          </p:nvPr>
        </p:nvSpPr>
        <p:spPr>
          <a:xfrm>
            <a:off x="914400" y="1370013"/>
            <a:ext cx="9287933" cy="2057400"/>
          </a:xfrm>
        </p:spPr>
        <p:txBody>
          <a:bodyPr/>
          <a:lstStyle>
            <a:lvl1pPr>
              <a:defRPr/>
            </a:lvl1pPr>
          </a:lstStyle>
          <a:p>
            <a:r>
              <a:rPr lang="en-US"/>
              <a:t>Click to edit Master title style</a:t>
            </a:r>
          </a:p>
        </p:txBody>
      </p:sp>
      <p:sp>
        <p:nvSpPr>
          <p:cNvPr id="5178" name="Rectangle 58"/>
          <p:cNvSpPr>
            <a:spLocks noGrp="1" noChangeArrowheads="1"/>
          </p:cNvSpPr>
          <p:nvPr>
            <p:ph type="subTitle" sz="quarter" idx="1"/>
          </p:nvPr>
        </p:nvSpPr>
        <p:spPr>
          <a:xfrm>
            <a:off x="2302934" y="3886200"/>
            <a:ext cx="7520517" cy="1752600"/>
          </a:xfrm>
        </p:spPr>
        <p:txBody>
          <a:bodyPr/>
          <a:lstStyle>
            <a:lvl1pPr marL="0" indent="0" algn="ctr">
              <a:buFont typeface="Wingdings" pitchFamily="2" charset="2"/>
              <a:buNone/>
              <a:defRPr/>
            </a:lvl1pPr>
          </a:lstStyle>
          <a:p>
            <a:r>
              <a:rPr lang="en-US"/>
              <a:t>Click to edit Master subtitle style</a:t>
            </a:r>
          </a:p>
        </p:txBody>
      </p:sp>
      <p:sp>
        <p:nvSpPr>
          <p:cNvPr id="59" name="Rectangle 59">
            <a:extLst>
              <a:ext uri="{FF2B5EF4-FFF2-40B4-BE49-F238E27FC236}">
                <a16:creationId xmlns:a16="http://schemas.microsoft.com/office/drawing/2014/main" id="{5862E1DD-F983-49CD-8213-71B3B9122BE2}"/>
              </a:ext>
            </a:extLst>
          </p:cNvPr>
          <p:cNvSpPr>
            <a:spLocks noGrp="1" noChangeArrowheads="1"/>
          </p:cNvSpPr>
          <p:nvPr>
            <p:ph type="dt" sz="quarter" idx="10"/>
          </p:nvPr>
        </p:nvSpPr>
        <p:spPr/>
        <p:txBody>
          <a:bodyPr/>
          <a:lstStyle>
            <a:lvl1pPr>
              <a:defRPr smtClean="0"/>
            </a:lvl1pPr>
          </a:lstStyle>
          <a:p>
            <a:pPr>
              <a:defRPr/>
            </a:pPr>
            <a:endParaRPr lang="en-US"/>
          </a:p>
        </p:txBody>
      </p:sp>
      <p:sp>
        <p:nvSpPr>
          <p:cNvPr id="60" name="Rectangle 60">
            <a:extLst>
              <a:ext uri="{FF2B5EF4-FFF2-40B4-BE49-F238E27FC236}">
                <a16:creationId xmlns:a16="http://schemas.microsoft.com/office/drawing/2014/main" id="{AB3ED7F5-C816-42E3-A135-70E0FDD536CF}"/>
              </a:ext>
            </a:extLst>
          </p:cNvPr>
          <p:cNvSpPr>
            <a:spLocks noGrp="1" noChangeArrowheads="1"/>
          </p:cNvSpPr>
          <p:nvPr>
            <p:ph type="ftr" sz="quarter" idx="11"/>
          </p:nvPr>
        </p:nvSpPr>
        <p:spPr/>
        <p:txBody>
          <a:bodyPr/>
          <a:lstStyle>
            <a:lvl1pPr>
              <a:defRPr smtClean="0"/>
            </a:lvl1pPr>
          </a:lstStyle>
          <a:p>
            <a:pPr>
              <a:defRPr/>
            </a:pPr>
            <a:endParaRPr lang="en-US"/>
          </a:p>
        </p:txBody>
      </p:sp>
      <p:sp>
        <p:nvSpPr>
          <p:cNvPr id="61" name="Rectangle 61">
            <a:extLst>
              <a:ext uri="{FF2B5EF4-FFF2-40B4-BE49-F238E27FC236}">
                <a16:creationId xmlns:a16="http://schemas.microsoft.com/office/drawing/2014/main" id="{8A82927E-5638-4B21-8F1E-B7925C472DFB}"/>
              </a:ext>
            </a:extLst>
          </p:cNvPr>
          <p:cNvSpPr>
            <a:spLocks noGrp="1" noChangeArrowheads="1"/>
          </p:cNvSpPr>
          <p:nvPr>
            <p:ph type="sldNum" sz="quarter" idx="12"/>
          </p:nvPr>
        </p:nvSpPr>
        <p:spPr/>
        <p:txBody>
          <a:bodyPr/>
          <a:lstStyle>
            <a:lvl1pPr>
              <a:defRPr/>
            </a:lvl1pPr>
          </a:lstStyle>
          <a:p>
            <a:fld id="{F3AA781C-23F7-4F2A-B3A3-120D9F019A93}" type="slidenum">
              <a:rPr lang="en-US" altLang="en-US"/>
              <a:pPr/>
              <a:t>‹#›</a:t>
            </a:fld>
            <a:endParaRPr lang="en-US" altLang="en-US"/>
          </a:p>
        </p:txBody>
      </p:sp>
    </p:spTree>
    <p:extLst>
      <p:ext uri="{BB962C8B-B14F-4D97-AF65-F5344CB8AC3E}">
        <p14:creationId xmlns:p14="http://schemas.microsoft.com/office/powerpoint/2010/main" val="2316470663"/>
      </p:ext>
    </p:extLst>
  </p:cSld>
  <p:clrMapOvr>
    <a:masterClrMapping/>
  </p:clrMapOvr>
  <p:transition spd="slow">
    <p:cover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90638387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E0C47F0F-7641-4F1C-B892-6F7D7BDAAE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893C335D-2BCB-43F9-8143-36282DAAAD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FE4A243A-B757-4201-90DB-3B3C6BA3D847}"/>
              </a:ext>
            </a:extLst>
          </p:cNvPr>
          <p:cNvSpPr>
            <a:spLocks noGrp="1" noChangeArrowheads="1"/>
          </p:cNvSpPr>
          <p:nvPr>
            <p:ph type="sldNum" sz="quarter" idx="12"/>
          </p:nvPr>
        </p:nvSpPr>
        <p:spPr>
          <a:ln/>
        </p:spPr>
        <p:txBody>
          <a:bodyPr/>
          <a:lstStyle>
            <a:lvl1pPr>
              <a:defRPr/>
            </a:lvl1pPr>
          </a:lstStyle>
          <a:p>
            <a:fld id="{2C28D80B-B951-4495-AB6D-FE598D12FCFB}" type="slidenum">
              <a:rPr lang="en-US" altLang="en-US"/>
              <a:pPr/>
              <a:t>‹#›</a:t>
            </a:fld>
            <a:endParaRPr lang="en-US" altLang="en-US"/>
          </a:p>
        </p:txBody>
      </p:sp>
    </p:spTree>
    <p:extLst>
      <p:ext uri="{BB962C8B-B14F-4D97-AF65-F5344CB8AC3E}">
        <p14:creationId xmlns:p14="http://schemas.microsoft.com/office/powerpoint/2010/main" val="49086097"/>
      </p:ext>
    </p:extLst>
  </p:cSld>
  <p:clrMapOvr>
    <a:masterClrMapping/>
  </p:clrMapOvr>
  <p:transition spd="slow">
    <p:cover dir="l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5FDD3B09-138D-4426-B3BA-B391217EF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966BF06E-CC9A-4556-8313-95761B7FC0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7F6A5BF1-919D-4291-8A32-5B7405621699}"/>
              </a:ext>
            </a:extLst>
          </p:cNvPr>
          <p:cNvSpPr>
            <a:spLocks noGrp="1" noChangeArrowheads="1"/>
          </p:cNvSpPr>
          <p:nvPr>
            <p:ph type="sldNum" sz="quarter" idx="12"/>
          </p:nvPr>
        </p:nvSpPr>
        <p:spPr>
          <a:ln/>
        </p:spPr>
        <p:txBody>
          <a:bodyPr/>
          <a:lstStyle>
            <a:lvl1pPr>
              <a:defRPr/>
            </a:lvl1pPr>
          </a:lstStyle>
          <a:p>
            <a:fld id="{6E2FD665-6F06-4B1E-A094-18C8F12882A4}" type="slidenum">
              <a:rPr lang="en-US" altLang="en-US"/>
              <a:pPr/>
              <a:t>‹#›</a:t>
            </a:fld>
            <a:endParaRPr lang="en-US" altLang="en-US"/>
          </a:p>
        </p:txBody>
      </p:sp>
    </p:spTree>
    <p:extLst>
      <p:ext uri="{BB962C8B-B14F-4D97-AF65-F5344CB8AC3E}">
        <p14:creationId xmlns:p14="http://schemas.microsoft.com/office/powerpoint/2010/main" val="161007079"/>
      </p:ext>
    </p:extLst>
  </p:cSld>
  <p:clrMapOvr>
    <a:masterClrMapping/>
  </p:clrMapOvr>
  <p:transition spd="slow">
    <p:cover dir="l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1367" y="1598613"/>
            <a:ext cx="4821767"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334" y="1598613"/>
            <a:ext cx="48238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2BFDDE0D-38C1-47B3-8C68-362126C51D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9B256D48-4B4D-40C7-ADF3-11F67C0BFD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1F6096B9-5D50-4B9D-AD77-77762B0CD536}"/>
              </a:ext>
            </a:extLst>
          </p:cNvPr>
          <p:cNvSpPr>
            <a:spLocks noGrp="1" noChangeArrowheads="1"/>
          </p:cNvSpPr>
          <p:nvPr>
            <p:ph type="sldNum" sz="quarter" idx="12"/>
          </p:nvPr>
        </p:nvSpPr>
        <p:spPr>
          <a:ln/>
        </p:spPr>
        <p:txBody>
          <a:bodyPr/>
          <a:lstStyle>
            <a:lvl1pPr>
              <a:defRPr/>
            </a:lvl1pPr>
          </a:lstStyle>
          <a:p>
            <a:fld id="{528FED80-FBCB-447B-93D6-8E07D81AB53A}" type="slidenum">
              <a:rPr lang="en-US" altLang="en-US"/>
              <a:pPr/>
              <a:t>‹#›</a:t>
            </a:fld>
            <a:endParaRPr lang="en-US" altLang="en-US"/>
          </a:p>
        </p:txBody>
      </p:sp>
    </p:spTree>
    <p:extLst>
      <p:ext uri="{BB962C8B-B14F-4D97-AF65-F5344CB8AC3E}">
        <p14:creationId xmlns:p14="http://schemas.microsoft.com/office/powerpoint/2010/main" val="4053923637"/>
      </p:ext>
    </p:extLst>
  </p:cSld>
  <p:clrMapOvr>
    <a:masterClrMapping/>
  </p:clrMapOvr>
  <p:transition spd="slow">
    <p:cover dir="l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2CFB1221-2587-49CB-95B3-5D2A398F6E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0">
            <a:extLst>
              <a:ext uri="{FF2B5EF4-FFF2-40B4-BE49-F238E27FC236}">
                <a16:creationId xmlns:a16="http://schemas.microsoft.com/office/drawing/2014/main" id="{FE8E5105-26FB-4C76-93A4-29F0090D5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1">
            <a:extLst>
              <a:ext uri="{FF2B5EF4-FFF2-40B4-BE49-F238E27FC236}">
                <a16:creationId xmlns:a16="http://schemas.microsoft.com/office/drawing/2014/main" id="{AB7F303B-C789-43F0-B446-33B6A2C8BA9E}"/>
              </a:ext>
            </a:extLst>
          </p:cNvPr>
          <p:cNvSpPr>
            <a:spLocks noGrp="1" noChangeArrowheads="1"/>
          </p:cNvSpPr>
          <p:nvPr>
            <p:ph type="sldNum" sz="quarter" idx="12"/>
          </p:nvPr>
        </p:nvSpPr>
        <p:spPr>
          <a:ln/>
        </p:spPr>
        <p:txBody>
          <a:bodyPr/>
          <a:lstStyle>
            <a:lvl1pPr>
              <a:defRPr/>
            </a:lvl1pPr>
          </a:lstStyle>
          <a:p>
            <a:fld id="{A108065F-DDE5-480C-9327-DF07F3EBA958}" type="slidenum">
              <a:rPr lang="en-US" altLang="en-US"/>
              <a:pPr/>
              <a:t>‹#›</a:t>
            </a:fld>
            <a:endParaRPr lang="en-US" altLang="en-US"/>
          </a:p>
        </p:txBody>
      </p:sp>
    </p:spTree>
    <p:extLst>
      <p:ext uri="{BB962C8B-B14F-4D97-AF65-F5344CB8AC3E}">
        <p14:creationId xmlns:p14="http://schemas.microsoft.com/office/powerpoint/2010/main" val="968496093"/>
      </p:ext>
    </p:extLst>
  </p:cSld>
  <p:clrMapOvr>
    <a:masterClrMapping/>
  </p:clrMapOvr>
  <p:transition spd="slow">
    <p:cover dir="l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971EC9C3-A834-4889-A807-76A09C1214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0">
            <a:extLst>
              <a:ext uri="{FF2B5EF4-FFF2-40B4-BE49-F238E27FC236}">
                <a16:creationId xmlns:a16="http://schemas.microsoft.com/office/drawing/2014/main" id="{E6B1B44B-FB0D-4F78-992F-7338C26E7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1">
            <a:extLst>
              <a:ext uri="{FF2B5EF4-FFF2-40B4-BE49-F238E27FC236}">
                <a16:creationId xmlns:a16="http://schemas.microsoft.com/office/drawing/2014/main" id="{6C6FBF32-49E2-4D86-ABEE-BD1CB964CB4E}"/>
              </a:ext>
            </a:extLst>
          </p:cNvPr>
          <p:cNvSpPr>
            <a:spLocks noGrp="1" noChangeArrowheads="1"/>
          </p:cNvSpPr>
          <p:nvPr>
            <p:ph type="sldNum" sz="quarter" idx="12"/>
          </p:nvPr>
        </p:nvSpPr>
        <p:spPr>
          <a:ln/>
        </p:spPr>
        <p:txBody>
          <a:bodyPr/>
          <a:lstStyle>
            <a:lvl1pPr>
              <a:defRPr/>
            </a:lvl1pPr>
          </a:lstStyle>
          <a:p>
            <a:fld id="{11FD46A6-9446-4414-BC35-7E4D7E9E15A0}" type="slidenum">
              <a:rPr lang="en-US" altLang="en-US"/>
              <a:pPr/>
              <a:t>‹#›</a:t>
            </a:fld>
            <a:endParaRPr lang="en-US" altLang="en-US"/>
          </a:p>
        </p:txBody>
      </p:sp>
    </p:spTree>
    <p:extLst>
      <p:ext uri="{BB962C8B-B14F-4D97-AF65-F5344CB8AC3E}">
        <p14:creationId xmlns:p14="http://schemas.microsoft.com/office/powerpoint/2010/main" val="3139546147"/>
      </p:ext>
    </p:extLst>
  </p:cSld>
  <p:clrMapOvr>
    <a:masterClrMapping/>
  </p:clrMapOvr>
  <p:transition spd="slow">
    <p:cover dir="l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2A96E89-8161-476B-9A6A-98D87E1A65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0">
            <a:extLst>
              <a:ext uri="{FF2B5EF4-FFF2-40B4-BE49-F238E27FC236}">
                <a16:creationId xmlns:a16="http://schemas.microsoft.com/office/drawing/2014/main" id="{260BA4B3-5E79-4156-871F-A653D206C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1">
            <a:extLst>
              <a:ext uri="{FF2B5EF4-FFF2-40B4-BE49-F238E27FC236}">
                <a16:creationId xmlns:a16="http://schemas.microsoft.com/office/drawing/2014/main" id="{4D7929E1-B5D6-487A-BDDB-7A43B441EBE6}"/>
              </a:ext>
            </a:extLst>
          </p:cNvPr>
          <p:cNvSpPr>
            <a:spLocks noGrp="1" noChangeArrowheads="1"/>
          </p:cNvSpPr>
          <p:nvPr>
            <p:ph type="sldNum" sz="quarter" idx="12"/>
          </p:nvPr>
        </p:nvSpPr>
        <p:spPr>
          <a:ln/>
        </p:spPr>
        <p:txBody>
          <a:bodyPr/>
          <a:lstStyle>
            <a:lvl1pPr>
              <a:defRPr/>
            </a:lvl1pPr>
          </a:lstStyle>
          <a:p>
            <a:fld id="{419574AB-F078-47FD-BC2A-A918B4424553}" type="slidenum">
              <a:rPr lang="en-US" altLang="en-US"/>
              <a:pPr/>
              <a:t>‹#›</a:t>
            </a:fld>
            <a:endParaRPr lang="en-US" altLang="en-US"/>
          </a:p>
        </p:txBody>
      </p:sp>
    </p:spTree>
    <p:extLst>
      <p:ext uri="{BB962C8B-B14F-4D97-AF65-F5344CB8AC3E}">
        <p14:creationId xmlns:p14="http://schemas.microsoft.com/office/powerpoint/2010/main" val="1206775"/>
      </p:ext>
    </p:extLst>
  </p:cSld>
  <p:clrMapOvr>
    <a:masterClrMapping/>
  </p:clrMapOvr>
  <p:transition spd="slow">
    <p:cover dir="l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75547895-8BC4-48D7-BB3D-566BFAC68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F75B442F-A48E-47ED-9852-930E69E7C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5B3CE1AC-0970-4E14-ADAA-B73DC6A5BDB4}"/>
              </a:ext>
            </a:extLst>
          </p:cNvPr>
          <p:cNvSpPr>
            <a:spLocks noGrp="1" noChangeArrowheads="1"/>
          </p:cNvSpPr>
          <p:nvPr>
            <p:ph type="sldNum" sz="quarter" idx="12"/>
          </p:nvPr>
        </p:nvSpPr>
        <p:spPr>
          <a:ln/>
        </p:spPr>
        <p:txBody>
          <a:bodyPr/>
          <a:lstStyle>
            <a:lvl1pPr>
              <a:defRPr/>
            </a:lvl1pPr>
          </a:lstStyle>
          <a:p>
            <a:fld id="{5117F4D2-615A-4CC7-BF77-5C3BA2F88F9B}" type="slidenum">
              <a:rPr lang="en-US" altLang="en-US"/>
              <a:pPr/>
              <a:t>‹#›</a:t>
            </a:fld>
            <a:endParaRPr lang="en-US" altLang="en-US"/>
          </a:p>
        </p:txBody>
      </p:sp>
    </p:spTree>
    <p:extLst>
      <p:ext uri="{BB962C8B-B14F-4D97-AF65-F5344CB8AC3E}">
        <p14:creationId xmlns:p14="http://schemas.microsoft.com/office/powerpoint/2010/main" val="801480885"/>
      </p:ext>
    </p:extLst>
  </p:cSld>
  <p:clrMapOvr>
    <a:masterClrMapping/>
  </p:clrMapOvr>
  <p:transition spd="slow">
    <p:cover dir="l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459A6064-89C2-46B8-A8BE-A5A48665E2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8BF28EF6-283E-43C3-8D21-7CFD26DF91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DE7EE9DE-8AB6-4016-92BF-C5190945C285}"/>
              </a:ext>
            </a:extLst>
          </p:cNvPr>
          <p:cNvSpPr>
            <a:spLocks noGrp="1" noChangeArrowheads="1"/>
          </p:cNvSpPr>
          <p:nvPr>
            <p:ph type="sldNum" sz="quarter" idx="12"/>
          </p:nvPr>
        </p:nvSpPr>
        <p:spPr>
          <a:ln/>
        </p:spPr>
        <p:txBody>
          <a:bodyPr/>
          <a:lstStyle>
            <a:lvl1pPr>
              <a:defRPr/>
            </a:lvl1pPr>
          </a:lstStyle>
          <a:p>
            <a:fld id="{95752B22-B4EB-4EAA-AB78-7109FB45B657}" type="slidenum">
              <a:rPr lang="en-US" altLang="en-US"/>
              <a:pPr/>
              <a:t>‹#›</a:t>
            </a:fld>
            <a:endParaRPr lang="en-US" altLang="en-US"/>
          </a:p>
        </p:txBody>
      </p:sp>
    </p:spTree>
    <p:extLst>
      <p:ext uri="{BB962C8B-B14F-4D97-AF65-F5344CB8AC3E}">
        <p14:creationId xmlns:p14="http://schemas.microsoft.com/office/powerpoint/2010/main" val="3471189528"/>
      </p:ext>
    </p:extLst>
  </p:cSld>
  <p:clrMapOvr>
    <a:masterClrMapping/>
  </p:clrMapOvr>
  <p:transition spd="slow">
    <p:cover dir="l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046C4C58-BC71-4CB9-8BA4-CB7755B610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5F65517E-A350-4D01-9ECB-835151083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E2E4FB38-0B06-40BC-A5E4-E94B48806123}"/>
              </a:ext>
            </a:extLst>
          </p:cNvPr>
          <p:cNvSpPr>
            <a:spLocks noGrp="1" noChangeArrowheads="1"/>
          </p:cNvSpPr>
          <p:nvPr>
            <p:ph type="sldNum" sz="quarter" idx="12"/>
          </p:nvPr>
        </p:nvSpPr>
        <p:spPr>
          <a:ln/>
        </p:spPr>
        <p:txBody>
          <a:bodyPr/>
          <a:lstStyle>
            <a:lvl1pPr>
              <a:defRPr/>
            </a:lvl1pPr>
          </a:lstStyle>
          <a:p>
            <a:fld id="{965253BE-DF5E-4FDD-A429-524C0B1F6905}" type="slidenum">
              <a:rPr lang="en-US" altLang="en-US"/>
              <a:pPr/>
              <a:t>‹#›</a:t>
            </a:fld>
            <a:endParaRPr lang="en-US" altLang="en-US"/>
          </a:p>
        </p:txBody>
      </p:sp>
    </p:spTree>
    <p:extLst>
      <p:ext uri="{BB962C8B-B14F-4D97-AF65-F5344CB8AC3E}">
        <p14:creationId xmlns:p14="http://schemas.microsoft.com/office/powerpoint/2010/main" val="3778670218"/>
      </p:ext>
    </p:extLst>
  </p:cSld>
  <p:clrMapOvr>
    <a:masterClrMapping/>
  </p:clrMapOvr>
  <p:transition spd="slow">
    <p:cover dir="l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285" y="227014"/>
            <a:ext cx="2491316"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0" y="227014"/>
            <a:ext cx="7274984"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E20A8F9-910E-4DFE-B41C-24DD0DA7A2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F29E3782-83EF-4E58-84AD-85C38320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BF93F64D-0015-4B2A-95F5-6E7B17531210}"/>
              </a:ext>
            </a:extLst>
          </p:cNvPr>
          <p:cNvSpPr>
            <a:spLocks noGrp="1" noChangeArrowheads="1"/>
          </p:cNvSpPr>
          <p:nvPr>
            <p:ph type="sldNum" sz="quarter" idx="12"/>
          </p:nvPr>
        </p:nvSpPr>
        <p:spPr>
          <a:ln/>
        </p:spPr>
        <p:txBody>
          <a:bodyPr/>
          <a:lstStyle>
            <a:lvl1pPr>
              <a:defRPr/>
            </a:lvl1pPr>
          </a:lstStyle>
          <a:p>
            <a:fld id="{FF96018D-9F36-403F-A686-9766F0B46434}" type="slidenum">
              <a:rPr lang="en-US" altLang="en-US"/>
              <a:pPr/>
              <a:t>‹#›</a:t>
            </a:fld>
            <a:endParaRPr lang="en-US" altLang="en-US"/>
          </a:p>
        </p:txBody>
      </p:sp>
    </p:spTree>
    <p:extLst>
      <p:ext uri="{BB962C8B-B14F-4D97-AF65-F5344CB8AC3E}">
        <p14:creationId xmlns:p14="http://schemas.microsoft.com/office/powerpoint/2010/main" val="3762645117"/>
      </p:ext>
    </p:extLst>
  </p:cSld>
  <p:clrMapOvr>
    <a:masterClrMapping/>
  </p:clrMapOvr>
  <p:transition spd="slow">
    <p:cover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156709812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DC12D4F-5E23-4F1B-915B-DE1B74652B6F}"/>
              </a:ext>
            </a:extLst>
          </p:cNvPr>
          <p:cNvGrpSpPr>
            <a:grpSpLocks/>
          </p:cNvGrpSpPr>
          <p:nvPr/>
        </p:nvGrpSpPr>
        <p:grpSpPr bwMode="auto">
          <a:xfrm>
            <a:off x="425451" y="1752601"/>
            <a:ext cx="11766549" cy="5129213"/>
            <a:chOff x="201" y="1104"/>
            <a:chExt cx="5559" cy="3231"/>
          </a:xfrm>
        </p:grpSpPr>
        <p:sp>
          <p:nvSpPr>
            <p:cNvPr id="5" name="Freeform 3">
              <a:extLst>
                <a:ext uri="{FF2B5EF4-FFF2-40B4-BE49-F238E27FC236}">
                  <a16:creationId xmlns:a16="http://schemas.microsoft.com/office/drawing/2014/main" id="{4B2329CB-055E-47A1-949A-FD8550CC4D4B}"/>
                </a:ext>
              </a:extLst>
            </p:cNvPr>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a:defRPr/>
              </a:pPr>
              <a:endParaRPr lang="en-US" sz="1800">
                <a:latin typeface="Arial" charset="0"/>
              </a:endParaRPr>
            </a:p>
          </p:txBody>
        </p:sp>
        <p:sp>
          <p:nvSpPr>
            <p:cNvPr id="6" name="Freeform 4">
              <a:extLst>
                <a:ext uri="{FF2B5EF4-FFF2-40B4-BE49-F238E27FC236}">
                  <a16:creationId xmlns:a16="http://schemas.microsoft.com/office/drawing/2014/main" id="{AA51F8CA-0A06-433D-99F2-7C685813015D}"/>
                </a:ext>
              </a:extLst>
            </p:cNvPr>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en-US" sz="1800">
                <a:latin typeface="Arial" charset="0"/>
              </a:endParaRPr>
            </a:p>
          </p:txBody>
        </p:sp>
        <p:sp>
          <p:nvSpPr>
            <p:cNvPr id="7" name="Freeform 5">
              <a:extLst>
                <a:ext uri="{FF2B5EF4-FFF2-40B4-BE49-F238E27FC236}">
                  <a16:creationId xmlns:a16="http://schemas.microsoft.com/office/drawing/2014/main" id="{BE66132A-CFD6-42F2-B6F8-962D7669E7B1}"/>
                </a:ext>
              </a:extLst>
            </p:cNvPr>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8" name="Freeform 6">
              <a:extLst>
                <a:ext uri="{FF2B5EF4-FFF2-40B4-BE49-F238E27FC236}">
                  <a16:creationId xmlns:a16="http://schemas.microsoft.com/office/drawing/2014/main" id="{45F9C07A-6D10-4ADA-A6B8-6BBF66B51356}"/>
                </a:ext>
              </a:extLst>
            </p:cNvPr>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9" name="Freeform 7">
              <a:extLst>
                <a:ext uri="{FF2B5EF4-FFF2-40B4-BE49-F238E27FC236}">
                  <a16:creationId xmlns:a16="http://schemas.microsoft.com/office/drawing/2014/main" id="{397FB673-B904-4A20-BB64-27D7D327F815}"/>
                </a:ext>
              </a:extLst>
            </p:cNvPr>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0" name="Freeform 8">
              <a:extLst>
                <a:ext uri="{FF2B5EF4-FFF2-40B4-BE49-F238E27FC236}">
                  <a16:creationId xmlns:a16="http://schemas.microsoft.com/office/drawing/2014/main" id="{BEAF8836-E887-4557-A487-CA71EFB3AB54}"/>
                </a:ext>
              </a:extLst>
            </p:cNvPr>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grpSp>
      <p:sp>
        <p:nvSpPr>
          <p:cNvPr id="13321" name="Rectangle 9"/>
          <p:cNvSpPr>
            <a:spLocks noGrp="1" noChangeArrowheads="1"/>
          </p:cNvSpPr>
          <p:nvPr>
            <p:ph type="ctrTitle" sz="quarter"/>
          </p:nvPr>
        </p:nvSpPr>
        <p:spPr>
          <a:xfrm>
            <a:off x="1320800" y="1905001"/>
            <a:ext cx="10363200" cy="1736725"/>
          </a:xfrm>
        </p:spPr>
        <p:txBody>
          <a:bodyPr anchor="t"/>
          <a:lstStyle>
            <a:lvl1pPr>
              <a:defRPr sz="5400"/>
            </a:lvl1pPr>
          </a:lstStyle>
          <a:p>
            <a:r>
              <a:rPr lang="en-US"/>
              <a:t>Click to edit Master title style</a:t>
            </a:r>
          </a:p>
        </p:txBody>
      </p:sp>
      <p:sp>
        <p:nvSpPr>
          <p:cNvPr id="13322" name="Rectangle 10"/>
          <p:cNvSpPr>
            <a:spLocks noGrp="1" noChangeArrowheads="1"/>
          </p:cNvSpPr>
          <p:nvPr>
            <p:ph type="subTitle" sz="quarter" idx="1"/>
          </p:nvPr>
        </p:nvSpPr>
        <p:spPr>
          <a:xfrm>
            <a:off x="1320800" y="3962400"/>
            <a:ext cx="9042400" cy="1752600"/>
          </a:xfrm>
        </p:spPr>
        <p:txBody>
          <a:bodyPr/>
          <a:lstStyle>
            <a:lvl1pPr marL="0" indent="0">
              <a:buFont typeface="Wingdings" pitchFamily="2" charset="2"/>
              <a:buNone/>
              <a:defRPr/>
            </a:lvl1pPr>
          </a:lstStyle>
          <a:p>
            <a:r>
              <a:rPr lang="en-US"/>
              <a:t>Click to edit Master subtitle style</a:t>
            </a:r>
          </a:p>
        </p:txBody>
      </p:sp>
      <p:sp>
        <p:nvSpPr>
          <p:cNvPr id="11" name="Rectangle 11">
            <a:extLst>
              <a:ext uri="{FF2B5EF4-FFF2-40B4-BE49-F238E27FC236}">
                <a16:creationId xmlns:a16="http://schemas.microsoft.com/office/drawing/2014/main" id="{7B0A5681-1904-4BB1-9B7A-256E08DA5730}"/>
              </a:ext>
            </a:extLst>
          </p:cNvPr>
          <p:cNvSpPr>
            <a:spLocks noGrp="1" noChangeArrowheads="1"/>
          </p:cNvSpPr>
          <p:nvPr>
            <p:ph type="dt" sz="quarter" idx="10"/>
          </p:nvPr>
        </p:nvSpPr>
        <p:spPr>
          <a:xfrm>
            <a:off x="1320801" y="6245225"/>
            <a:ext cx="2535767" cy="476250"/>
          </a:xfrm>
        </p:spPr>
        <p:txBody>
          <a:bodyPr/>
          <a:lstStyle>
            <a:lvl1pPr>
              <a:defRPr smtClean="0"/>
            </a:lvl1pPr>
          </a:lstStyle>
          <a:p>
            <a:pPr>
              <a:defRPr/>
            </a:pPr>
            <a:endParaRPr lang="en-US"/>
          </a:p>
        </p:txBody>
      </p:sp>
      <p:sp>
        <p:nvSpPr>
          <p:cNvPr id="12" name="Rectangle 12">
            <a:extLst>
              <a:ext uri="{FF2B5EF4-FFF2-40B4-BE49-F238E27FC236}">
                <a16:creationId xmlns:a16="http://schemas.microsoft.com/office/drawing/2014/main" id="{C5A32A40-AB36-47B3-A952-826B57C9A335}"/>
              </a:ext>
            </a:extLst>
          </p:cNvPr>
          <p:cNvSpPr>
            <a:spLocks noGrp="1" noChangeArrowheads="1"/>
          </p:cNvSpPr>
          <p:nvPr>
            <p:ph type="ftr" sz="quarter" idx="11"/>
          </p:nvPr>
        </p:nvSpPr>
        <p:spPr>
          <a:xfrm>
            <a:off x="4624917" y="6245225"/>
            <a:ext cx="3860800" cy="476250"/>
          </a:xfrm>
        </p:spPr>
        <p:txBody>
          <a:bodyPr/>
          <a:lstStyle>
            <a:lvl1pPr>
              <a:defRPr smtClean="0"/>
            </a:lvl1pPr>
          </a:lstStyle>
          <a:p>
            <a:pPr>
              <a:defRPr/>
            </a:pPr>
            <a:endParaRPr lang="en-US"/>
          </a:p>
        </p:txBody>
      </p:sp>
      <p:sp>
        <p:nvSpPr>
          <p:cNvPr id="13" name="Rectangle 13">
            <a:extLst>
              <a:ext uri="{FF2B5EF4-FFF2-40B4-BE49-F238E27FC236}">
                <a16:creationId xmlns:a16="http://schemas.microsoft.com/office/drawing/2014/main" id="{622A9114-904A-4C78-B917-8C38B73D5636}"/>
              </a:ext>
            </a:extLst>
          </p:cNvPr>
          <p:cNvSpPr>
            <a:spLocks noGrp="1" noChangeArrowheads="1"/>
          </p:cNvSpPr>
          <p:nvPr>
            <p:ph type="sldNum" sz="quarter" idx="12"/>
          </p:nvPr>
        </p:nvSpPr>
        <p:spPr/>
        <p:txBody>
          <a:bodyPr/>
          <a:lstStyle>
            <a:lvl1pPr>
              <a:defRPr/>
            </a:lvl1pPr>
          </a:lstStyle>
          <a:p>
            <a:fld id="{AC0E7199-A9A5-4677-B8DD-25E67D68B629}" type="slidenum">
              <a:rPr lang="en-US" altLang="en-US"/>
              <a:pPr/>
              <a:t>‹#›</a:t>
            </a:fld>
            <a:endParaRPr lang="en-US" altLang="en-US"/>
          </a:p>
        </p:txBody>
      </p:sp>
    </p:spTree>
    <p:extLst>
      <p:ext uri="{BB962C8B-B14F-4D97-AF65-F5344CB8AC3E}">
        <p14:creationId xmlns:p14="http://schemas.microsoft.com/office/powerpoint/2010/main" val="845854914"/>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89A2A45-8F3E-4470-A2A5-060E2EB68C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6CADB6E-24B3-4955-9DDB-98A988FB6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54993BF-1513-4B68-8892-8CC49D4A705F}"/>
              </a:ext>
            </a:extLst>
          </p:cNvPr>
          <p:cNvSpPr>
            <a:spLocks noGrp="1" noChangeArrowheads="1"/>
          </p:cNvSpPr>
          <p:nvPr>
            <p:ph type="sldNum" sz="quarter" idx="12"/>
          </p:nvPr>
        </p:nvSpPr>
        <p:spPr>
          <a:ln/>
        </p:spPr>
        <p:txBody>
          <a:bodyPr/>
          <a:lstStyle>
            <a:lvl1pPr>
              <a:defRPr/>
            </a:lvl1pPr>
          </a:lstStyle>
          <a:p>
            <a:fld id="{A7304B03-4735-4B4E-A404-84EA1678A798}" type="slidenum">
              <a:rPr lang="en-US" altLang="en-US"/>
              <a:pPr/>
              <a:t>‹#›</a:t>
            </a:fld>
            <a:endParaRPr lang="en-US" altLang="en-US"/>
          </a:p>
        </p:txBody>
      </p:sp>
    </p:spTree>
    <p:extLst>
      <p:ext uri="{BB962C8B-B14F-4D97-AF65-F5344CB8AC3E}">
        <p14:creationId xmlns:p14="http://schemas.microsoft.com/office/powerpoint/2010/main" val="4018856767"/>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1831E46C-7517-4988-9D73-984F33D33C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95A3FC2A-811E-4A25-BACB-66BA8FBD50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DCF41D2-DE47-477C-88C4-7540FDC2D7BB}"/>
              </a:ext>
            </a:extLst>
          </p:cNvPr>
          <p:cNvSpPr>
            <a:spLocks noGrp="1" noChangeArrowheads="1"/>
          </p:cNvSpPr>
          <p:nvPr>
            <p:ph type="sldNum" sz="quarter" idx="12"/>
          </p:nvPr>
        </p:nvSpPr>
        <p:spPr>
          <a:ln/>
        </p:spPr>
        <p:txBody>
          <a:bodyPr/>
          <a:lstStyle>
            <a:lvl1pPr>
              <a:defRPr/>
            </a:lvl1pPr>
          </a:lstStyle>
          <a:p>
            <a:fld id="{E0592550-95AB-407C-A2C8-002B07184B2A}" type="slidenum">
              <a:rPr lang="en-US" altLang="en-US"/>
              <a:pPr/>
              <a:t>‹#›</a:t>
            </a:fld>
            <a:endParaRPr lang="en-US" altLang="en-US"/>
          </a:p>
        </p:txBody>
      </p:sp>
    </p:spTree>
    <p:extLst>
      <p:ext uri="{BB962C8B-B14F-4D97-AF65-F5344CB8AC3E}">
        <p14:creationId xmlns:p14="http://schemas.microsoft.com/office/powerpoint/2010/main" val="406991638"/>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4BB9C9D-F87C-4BBB-86B2-46EF59007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D1114A63-DB68-4B57-BDF5-F01A6CB940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EF49363D-8399-4FF6-923A-8BE39F8E5469}"/>
              </a:ext>
            </a:extLst>
          </p:cNvPr>
          <p:cNvSpPr>
            <a:spLocks noGrp="1" noChangeArrowheads="1"/>
          </p:cNvSpPr>
          <p:nvPr>
            <p:ph type="sldNum" sz="quarter" idx="12"/>
          </p:nvPr>
        </p:nvSpPr>
        <p:spPr>
          <a:ln/>
        </p:spPr>
        <p:txBody>
          <a:bodyPr/>
          <a:lstStyle>
            <a:lvl1pPr>
              <a:defRPr/>
            </a:lvl1pPr>
          </a:lstStyle>
          <a:p>
            <a:fld id="{E31F6D15-232A-4385-89C6-D727D3598589}" type="slidenum">
              <a:rPr lang="en-US" altLang="en-US"/>
              <a:pPr/>
              <a:t>‹#›</a:t>
            </a:fld>
            <a:endParaRPr lang="en-US" altLang="en-US"/>
          </a:p>
        </p:txBody>
      </p:sp>
    </p:spTree>
    <p:extLst>
      <p:ext uri="{BB962C8B-B14F-4D97-AF65-F5344CB8AC3E}">
        <p14:creationId xmlns:p14="http://schemas.microsoft.com/office/powerpoint/2010/main" val="172971411"/>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7739245D-96D3-4EAE-89F1-DC676AB411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0D49A1D5-D295-4A3A-9649-C0242537BF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2A8E2E57-C2E1-4C67-9B05-740C6AE19890}"/>
              </a:ext>
            </a:extLst>
          </p:cNvPr>
          <p:cNvSpPr>
            <a:spLocks noGrp="1" noChangeArrowheads="1"/>
          </p:cNvSpPr>
          <p:nvPr>
            <p:ph type="sldNum" sz="quarter" idx="12"/>
          </p:nvPr>
        </p:nvSpPr>
        <p:spPr>
          <a:ln/>
        </p:spPr>
        <p:txBody>
          <a:bodyPr/>
          <a:lstStyle>
            <a:lvl1pPr>
              <a:defRPr/>
            </a:lvl1pPr>
          </a:lstStyle>
          <a:p>
            <a:fld id="{C5F5900E-6326-4871-A53D-864B249EBE90}" type="slidenum">
              <a:rPr lang="en-US" altLang="en-US"/>
              <a:pPr/>
              <a:t>‹#›</a:t>
            </a:fld>
            <a:endParaRPr lang="en-US" altLang="en-US"/>
          </a:p>
        </p:txBody>
      </p:sp>
    </p:spTree>
    <p:extLst>
      <p:ext uri="{BB962C8B-B14F-4D97-AF65-F5344CB8AC3E}">
        <p14:creationId xmlns:p14="http://schemas.microsoft.com/office/powerpoint/2010/main" val="1082611487"/>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7CF834C8-54B0-4FED-9F1F-68F3451CEF9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D8EE4E7E-C6A2-4AA8-9BF4-AC09666DE1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6866CF20-4BEB-42F7-A693-E477327893A1}"/>
              </a:ext>
            </a:extLst>
          </p:cNvPr>
          <p:cNvSpPr>
            <a:spLocks noGrp="1" noChangeArrowheads="1"/>
          </p:cNvSpPr>
          <p:nvPr>
            <p:ph type="sldNum" sz="quarter" idx="12"/>
          </p:nvPr>
        </p:nvSpPr>
        <p:spPr>
          <a:ln/>
        </p:spPr>
        <p:txBody>
          <a:bodyPr/>
          <a:lstStyle>
            <a:lvl1pPr>
              <a:defRPr/>
            </a:lvl1pPr>
          </a:lstStyle>
          <a:p>
            <a:fld id="{D5AA28F1-8007-43B8-A078-0EE384230D32}" type="slidenum">
              <a:rPr lang="en-US" altLang="en-US"/>
              <a:pPr/>
              <a:t>‹#›</a:t>
            </a:fld>
            <a:endParaRPr lang="en-US" altLang="en-US"/>
          </a:p>
        </p:txBody>
      </p:sp>
    </p:spTree>
    <p:extLst>
      <p:ext uri="{BB962C8B-B14F-4D97-AF65-F5344CB8AC3E}">
        <p14:creationId xmlns:p14="http://schemas.microsoft.com/office/powerpoint/2010/main" val="1202213542"/>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A7BD5-36B2-49FF-9BDB-8456615BC0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C2AA71B5-134C-4702-975C-9810A65999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4128FCB3-0DDC-4FB5-A3F7-ECAAB2487A6F}"/>
              </a:ext>
            </a:extLst>
          </p:cNvPr>
          <p:cNvSpPr>
            <a:spLocks noGrp="1" noChangeArrowheads="1"/>
          </p:cNvSpPr>
          <p:nvPr>
            <p:ph type="sldNum" sz="quarter" idx="12"/>
          </p:nvPr>
        </p:nvSpPr>
        <p:spPr>
          <a:ln/>
        </p:spPr>
        <p:txBody>
          <a:bodyPr/>
          <a:lstStyle>
            <a:lvl1pPr>
              <a:defRPr/>
            </a:lvl1pPr>
          </a:lstStyle>
          <a:p>
            <a:fld id="{838CF019-495C-4F66-A072-5E003985E695}" type="slidenum">
              <a:rPr lang="en-US" altLang="en-US"/>
              <a:pPr/>
              <a:t>‹#›</a:t>
            </a:fld>
            <a:endParaRPr lang="en-US" altLang="en-US"/>
          </a:p>
        </p:txBody>
      </p:sp>
    </p:spTree>
    <p:extLst>
      <p:ext uri="{BB962C8B-B14F-4D97-AF65-F5344CB8AC3E}">
        <p14:creationId xmlns:p14="http://schemas.microsoft.com/office/powerpoint/2010/main" val="191660232"/>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6E96E87-B6A6-4AE3-945E-10CAA40C79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16F4D4ED-5D73-4368-BB2F-63F0C311E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BD1EE9E-A289-4F61-9112-3D672945D1AD}"/>
              </a:ext>
            </a:extLst>
          </p:cNvPr>
          <p:cNvSpPr>
            <a:spLocks noGrp="1" noChangeArrowheads="1"/>
          </p:cNvSpPr>
          <p:nvPr>
            <p:ph type="sldNum" sz="quarter" idx="12"/>
          </p:nvPr>
        </p:nvSpPr>
        <p:spPr>
          <a:ln/>
        </p:spPr>
        <p:txBody>
          <a:bodyPr/>
          <a:lstStyle>
            <a:lvl1pPr>
              <a:defRPr/>
            </a:lvl1pPr>
          </a:lstStyle>
          <a:p>
            <a:fld id="{B66B2E74-2917-4760-8AC8-FAFB1D952DCA}" type="slidenum">
              <a:rPr lang="en-US" altLang="en-US"/>
              <a:pPr/>
              <a:t>‹#›</a:t>
            </a:fld>
            <a:endParaRPr lang="en-US" altLang="en-US"/>
          </a:p>
        </p:txBody>
      </p:sp>
    </p:spTree>
    <p:extLst>
      <p:ext uri="{BB962C8B-B14F-4D97-AF65-F5344CB8AC3E}">
        <p14:creationId xmlns:p14="http://schemas.microsoft.com/office/powerpoint/2010/main" val="4048081222"/>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3BAE2B36-CD43-4528-ACD3-1673C3DD1A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F68B5575-5425-4224-B439-C36AE010A2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AE74951-A5ED-490C-8461-A09197C482A5}"/>
              </a:ext>
            </a:extLst>
          </p:cNvPr>
          <p:cNvSpPr>
            <a:spLocks noGrp="1" noChangeArrowheads="1"/>
          </p:cNvSpPr>
          <p:nvPr>
            <p:ph type="sldNum" sz="quarter" idx="12"/>
          </p:nvPr>
        </p:nvSpPr>
        <p:spPr>
          <a:ln/>
        </p:spPr>
        <p:txBody>
          <a:bodyPr/>
          <a:lstStyle>
            <a:lvl1pPr>
              <a:defRPr/>
            </a:lvl1pPr>
          </a:lstStyle>
          <a:p>
            <a:fld id="{1AF0884C-398F-4BC5-990A-96E3A4AE2FAD}" type="slidenum">
              <a:rPr lang="en-US" altLang="en-US"/>
              <a:pPr/>
              <a:t>‹#›</a:t>
            </a:fld>
            <a:endParaRPr lang="en-US" altLang="en-US"/>
          </a:p>
        </p:txBody>
      </p:sp>
    </p:spTree>
    <p:extLst>
      <p:ext uri="{BB962C8B-B14F-4D97-AF65-F5344CB8AC3E}">
        <p14:creationId xmlns:p14="http://schemas.microsoft.com/office/powerpoint/2010/main" val="4135614056"/>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24934C6-0224-45CF-B0CF-FDE546BAF0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56B70636-F953-4C19-B40A-5C97B28996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AF62190-2C78-4171-831F-91AEA95EC3CD}"/>
              </a:ext>
            </a:extLst>
          </p:cNvPr>
          <p:cNvSpPr>
            <a:spLocks noGrp="1" noChangeArrowheads="1"/>
          </p:cNvSpPr>
          <p:nvPr>
            <p:ph type="sldNum" sz="quarter" idx="12"/>
          </p:nvPr>
        </p:nvSpPr>
        <p:spPr>
          <a:ln/>
        </p:spPr>
        <p:txBody>
          <a:bodyPr/>
          <a:lstStyle>
            <a:lvl1pPr>
              <a:defRPr/>
            </a:lvl1pPr>
          </a:lstStyle>
          <a:p>
            <a:fld id="{479E9863-C9D8-401D-9BBC-F83A21AD5C86}" type="slidenum">
              <a:rPr lang="en-US" altLang="en-US"/>
              <a:pPr/>
              <a:t>‹#›</a:t>
            </a:fld>
            <a:endParaRPr lang="en-US" altLang="en-US"/>
          </a:p>
        </p:txBody>
      </p:sp>
    </p:spTree>
    <p:extLst>
      <p:ext uri="{BB962C8B-B14F-4D97-AF65-F5344CB8AC3E}">
        <p14:creationId xmlns:p14="http://schemas.microsoft.com/office/powerpoint/2010/main" val="67936415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295216725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951" y="244476"/>
            <a:ext cx="27961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44476"/>
            <a:ext cx="81851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5DD2AA4-194B-47D4-9975-FD3FBF8EC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620D67EE-2E53-4705-AE06-5BC184A7DB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A42D6E31-0EAE-426E-B90C-FE96F7F46B4B}"/>
              </a:ext>
            </a:extLst>
          </p:cNvPr>
          <p:cNvSpPr>
            <a:spLocks noGrp="1" noChangeArrowheads="1"/>
          </p:cNvSpPr>
          <p:nvPr>
            <p:ph type="sldNum" sz="quarter" idx="12"/>
          </p:nvPr>
        </p:nvSpPr>
        <p:spPr>
          <a:ln/>
        </p:spPr>
        <p:txBody>
          <a:bodyPr/>
          <a:lstStyle>
            <a:lvl1pPr>
              <a:defRPr/>
            </a:lvl1pPr>
          </a:lstStyle>
          <a:p>
            <a:fld id="{FBA8DBAB-04A5-4F4D-8925-72FEBB3148A7}" type="slidenum">
              <a:rPr lang="en-US" altLang="en-US"/>
              <a:pPr/>
              <a:t>‹#›</a:t>
            </a:fld>
            <a:endParaRPr lang="en-US" altLang="en-US"/>
          </a:p>
        </p:txBody>
      </p:sp>
    </p:spTree>
    <p:extLst>
      <p:ext uri="{BB962C8B-B14F-4D97-AF65-F5344CB8AC3E}">
        <p14:creationId xmlns:p14="http://schemas.microsoft.com/office/powerpoint/2010/main" val="1944520231"/>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F2519-1453-4EA9-BF1F-D3E9BDBA43E3}" type="datetimeFigureOut">
              <a:rPr lang="en-US" smtClean="0"/>
              <a:pPr/>
              <a:t>9/18/2021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7855342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w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F2519-1453-4EA9-BF1F-D3E9BDBA43E3}" type="datetimeFigureOut">
              <a:rPr lang="en-US" smtClean="0"/>
              <a:pPr/>
              <a:t>9/18/2021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85776-4234-4965-970C-C1BD6E6B9BD5}" type="slidenum">
              <a:rPr lang="en-US" smtClean="0"/>
              <a:pPr/>
              <a:t>‹#›</a:t>
            </a:fld>
            <a:endParaRPr lang="en-US" dirty="0"/>
          </a:p>
        </p:txBody>
      </p:sp>
    </p:spTree>
    <p:extLst>
      <p:ext uri="{BB962C8B-B14F-4D97-AF65-F5344CB8AC3E}">
        <p14:creationId xmlns:p14="http://schemas.microsoft.com/office/powerpoint/2010/main" val="8805681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FB02559-2A85-42BD-8F0C-786654F382F8}"/>
              </a:ext>
            </a:extLst>
          </p:cNvPr>
          <p:cNvGrpSpPr>
            <a:grpSpLocks/>
          </p:cNvGrpSpPr>
          <p:nvPr/>
        </p:nvGrpSpPr>
        <p:grpSpPr bwMode="auto">
          <a:xfrm>
            <a:off x="812800" y="1600200"/>
            <a:ext cx="10668000" cy="76200"/>
            <a:chOff x="432" y="1008"/>
            <a:chExt cx="5670" cy="48"/>
          </a:xfrm>
        </p:grpSpPr>
        <p:sp>
          <p:nvSpPr>
            <p:cNvPr id="8195" name="Rectangle 3">
              <a:extLst>
                <a:ext uri="{FF2B5EF4-FFF2-40B4-BE49-F238E27FC236}">
                  <a16:creationId xmlns:a16="http://schemas.microsoft.com/office/drawing/2014/main" id="{AD817E6B-4DF9-4B02-818A-40D13EC84171}"/>
                </a:ext>
              </a:extLst>
            </p:cNvPr>
            <p:cNvSpPr>
              <a:spLocks noChangeArrowheads="1"/>
            </p:cNvSpPr>
            <p:nvPr/>
          </p:nvSpPr>
          <p:spPr bwMode="auto">
            <a:xfrm>
              <a:off x="432" y="1008"/>
              <a:ext cx="2862" cy="48"/>
            </a:xfrm>
            <a:prstGeom prst="rect">
              <a:avLst/>
            </a:prstGeom>
            <a:gradFill rotWithShape="0">
              <a:gsLst>
                <a:gs pos="0">
                  <a:srgbClr val="FF0033">
                    <a:gamma/>
                    <a:tint val="50196"/>
                    <a:invGamma/>
                  </a:srgbClr>
                </a:gs>
                <a:gs pos="100000">
                  <a:srgbClr val="FF0033"/>
                </a:gs>
              </a:gsLst>
              <a:lin ang="0" scaled="1"/>
            </a:gradFill>
            <a:ln w="12700">
              <a:noFill/>
              <a:miter lim="800000"/>
              <a:headEnd/>
              <a:tailEnd/>
            </a:ln>
            <a:effectLst/>
          </p:spPr>
          <p:txBody>
            <a:bodyPr wrap="none" anchor="ctr"/>
            <a:lstStyle/>
            <a:p>
              <a:pPr>
                <a:defRPr/>
              </a:pPr>
              <a:endParaRPr lang="en-US" sz="1800"/>
            </a:p>
          </p:txBody>
        </p:sp>
        <p:sp>
          <p:nvSpPr>
            <p:cNvPr id="8196" name="Rectangle 4">
              <a:extLst>
                <a:ext uri="{FF2B5EF4-FFF2-40B4-BE49-F238E27FC236}">
                  <a16:creationId xmlns:a16="http://schemas.microsoft.com/office/drawing/2014/main" id="{EEC7D436-D93F-47B3-A051-A5BC8FE80580}"/>
                </a:ext>
              </a:extLst>
            </p:cNvPr>
            <p:cNvSpPr>
              <a:spLocks noChangeArrowheads="1"/>
            </p:cNvSpPr>
            <p:nvPr/>
          </p:nvSpPr>
          <p:spPr bwMode="auto">
            <a:xfrm>
              <a:off x="3240" y="1008"/>
              <a:ext cx="2862" cy="48"/>
            </a:xfrm>
            <a:prstGeom prst="rect">
              <a:avLst/>
            </a:prstGeom>
            <a:gradFill rotWithShape="0">
              <a:gsLst>
                <a:gs pos="0">
                  <a:srgbClr val="FF0033"/>
                </a:gs>
                <a:gs pos="100000">
                  <a:srgbClr val="FF0033">
                    <a:gamma/>
                    <a:tint val="50196"/>
                    <a:invGamma/>
                  </a:srgbClr>
                </a:gs>
              </a:gsLst>
              <a:lin ang="0" scaled="1"/>
            </a:gradFill>
            <a:ln w="12700">
              <a:noFill/>
              <a:miter lim="800000"/>
              <a:headEnd/>
              <a:tailEnd/>
            </a:ln>
            <a:effectLst/>
          </p:spPr>
          <p:txBody>
            <a:bodyPr wrap="none" anchor="ctr"/>
            <a:lstStyle/>
            <a:p>
              <a:pPr>
                <a:defRPr/>
              </a:pPr>
              <a:endParaRPr lang="en-US" sz="1800"/>
            </a:p>
          </p:txBody>
        </p:sp>
      </p:grpSp>
      <p:sp>
        <p:nvSpPr>
          <p:cNvPr id="8197" name="Rectangle 5">
            <a:extLst>
              <a:ext uri="{FF2B5EF4-FFF2-40B4-BE49-F238E27FC236}">
                <a16:creationId xmlns:a16="http://schemas.microsoft.com/office/drawing/2014/main" id="{34399161-499F-47A5-BD11-9DE2FF3775F8}"/>
              </a:ext>
            </a:extLst>
          </p:cNvPr>
          <p:cNvSpPr>
            <a:spLocks noGrp="1" noChangeArrowheads="1"/>
          </p:cNvSpPr>
          <p:nvPr>
            <p:ph type="title"/>
          </p:nvPr>
        </p:nvSpPr>
        <p:spPr bwMode="auto">
          <a:xfrm>
            <a:off x="914400" y="381000"/>
            <a:ext cx="103632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a:extLst>
              <a:ext uri="{FF2B5EF4-FFF2-40B4-BE49-F238E27FC236}">
                <a16:creationId xmlns:a16="http://schemas.microsoft.com/office/drawing/2014/main" id="{E4092465-720D-4B53-9B11-0457919F25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49641584"/>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wheel spokes="1"/>
  </p:transition>
  <p:txStyles>
    <p:titleStyle>
      <a:lvl1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DED16F-A474-4A0F-8A73-483E81B7265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49AADDB0-8117-4816-B2AB-3FB1945D244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CA67BA04-E63A-4B63-B869-326DD058FCA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endParaRPr lang="en-US"/>
          </a:p>
        </p:txBody>
      </p:sp>
      <p:sp>
        <p:nvSpPr>
          <p:cNvPr id="11269" name="Rectangle 5">
            <a:extLst>
              <a:ext uri="{FF2B5EF4-FFF2-40B4-BE49-F238E27FC236}">
                <a16:creationId xmlns:a16="http://schemas.microsoft.com/office/drawing/2014/main" id="{4BBC6384-26C6-421D-9AF0-8D0E5149A04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en-US"/>
          </a:p>
        </p:txBody>
      </p:sp>
      <p:sp>
        <p:nvSpPr>
          <p:cNvPr id="11270" name="Rectangle 6">
            <a:extLst>
              <a:ext uri="{FF2B5EF4-FFF2-40B4-BE49-F238E27FC236}">
                <a16:creationId xmlns:a16="http://schemas.microsoft.com/office/drawing/2014/main" id="{E817E430-25F8-4F52-8E91-C94BF316085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B6594E02-39DC-46D3-8959-36D079D4E7DA}" type="slidenum">
              <a:rPr lang="en-US" altLang="en-US"/>
              <a:pPr/>
              <a:t>‹#›</a:t>
            </a:fld>
            <a:endParaRPr lang="en-US" altLang="en-US"/>
          </a:p>
        </p:txBody>
      </p:sp>
    </p:spTree>
    <p:extLst>
      <p:ext uri="{BB962C8B-B14F-4D97-AF65-F5344CB8AC3E}">
        <p14:creationId xmlns:p14="http://schemas.microsoft.com/office/powerpoint/2010/main" val="32949580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wheel spokes="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A0C8E2C-6E95-4F88-B366-C9AAD8B2281B}"/>
              </a:ext>
            </a:extLst>
          </p:cNvPr>
          <p:cNvGrpSpPr>
            <a:grpSpLocks/>
          </p:cNvGrpSpPr>
          <p:nvPr/>
        </p:nvGrpSpPr>
        <p:grpSpPr bwMode="auto">
          <a:xfrm>
            <a:off x="-4318000" y="0"/>
            <a:ext cx="15900400" cy="3810000"/>
            <a:chOff x="-2040" y="0"/>
            <a:chExt cx="7512" cy="2400"/>
          </a:xfrm>
        </p:grpSpPr>
        <p:sp>
          <p:nvSpPr>
            <p:cNvPr id="4099" name="AutoShape 3">
              <a:extLst>
                <a:ext uri="{FF2B5EF4-FFF2-40B4-BE49-F238E27FC236}">
                  <a16:creationId xmlns:a16="http://schemas.microsoft.com/office/drawing/2014/main" id="{F551DB0B-622D-4551-A8AA-FC6679C36767}"/>
                </a:ext>
              </a:extLst>
            </p:cNvPr>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anose="02020603050405020304" pitchFamily="18" charset="0"/>
              </a:endParaRPr>
            </a:p>
          </p:txBody>
        </p:sp>
        <p:sp>
          <p:nvSpPr>
            <p:cNvPr id="4100" name="AutoShape 4">
              <a:extLst>
                <a:ext uri="{FF2B5EF4-FFF2-40B4-BE49-F238E27FC236}">
                  <a16:creationId xmlns:a16="http://schemas.microsoft.com/office/drawing/2014/main" id="{8EE46B88-3189-4E3F-81EE-131929A3AF64}"/>
                </a:ext>
              </a:extLst>
            </p:cNvPr>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4101" name="Line 5">
              <a:extLst>
                <a:ext uri="{FF2B5EF4-FFF2-40B4-BE49-F238E27FC236}">
                  <a16:creationId xmlns:a16="http://schemas.microsoft.com/office/drawing/2014/main" id="{0F5531D2-D6A3-4657-BDCD-25D26F0646B8}"/>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4102" name="Rectangle 6">
            <a:extLst>
              <a:ext uri="{FF2B5EF4-FFF2-40B4-BE49-F238E27FC236}">
                <a16:creationId xmlns:a16="http://schemas.microsoft.com/office/drawing/2014/main" id="{7BD1D16D-E84C-4FA7-A886-10B7FFC2101A}"/>
              </a:ext>
            </a:extLst>
          </p:cNvPr>
          <p:cNvSpPr>
            <a:spLocks noGrp="1" noChangeArrowheads="1"/>
          </p:cNvSpPr>
          <p:nvPr>
            <p:ph type="title"/>
          </p:nvPr>
        </p:nvSpPr>
        <p:spPr bwMode="auto">
          <a:xfrm>
            <a:off x="1219200" y="301625"/>
            <a:ext cx="1056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3" name="Rectangle 7">
            <a:extLst>
              <a:ext uri="{FF2B5EF4-FFF2-40B4-BE49-F238E27FC236}">
                <a16:creationId xmlns:a16="http://schemas.microsoft.com/office/drawing/2014/main" id="{114CC800-F3C9-4E5F-8609-509E453DFBCF}"/>
              </a:ext>
            </a:extLst>
          </p:cNvPr>
          <p:cNvSpPr>
            <a:spLocks noGrp="1" noChangeArrowheads="1"/>
          </p:cNvSpPr>
          <p:nvPr>
            <p:ph type="body" idx="1"/>
          </p:nvPr>
        </p:nvSpPr>
        <p:spPr bwMode="auto">
          <a:xfrm>
            <a:off x="1117600" y="1600200"/>
            <a:ext cx="10668000" cy="52578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4" name="Rectangle 8">
            <a:extLst>
              <a:ext uri="{FF2B5EF4-FFF2-40B4-BE49-F238E27FC236}">
                <a16:creationId xmlns:a16="http://schemas.microsoft.com/office/drawing/2014/main" id="{B884EE63-E890-4AE6-B987-AC778D54494D}"/>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05" name="Rectangle 9">
            <a:extLst>
              <a:ext uri="{FF2B5EF4-FFF2-40B4-BE49-F238E27FC236}">
                <a16:creationId xmlns:a16="http://schemas.microsoft.com/office/drawing/2014/main" id="{054682D3-6D10-41F0-A1F3-101FF4037CE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06" name="Rectangle 10">
            <a:extLst>
              <a:ext uri="{FF2B5EF4-FFF2-40B4-BE49-F238E27FC236}">
                <a16:creationId xmlns:a16="http://schemas.microsoft.com/office/drawing/2014/main" id="{6C35B89C-8695-4E26-88A9-BA501342EABE}"/>
              </a:ext>
            </a:extLst>
          </p:cNvPr>
          <p:cNvSpPr>
            <a:spLocks noGrp="1" noChangeArrowheads="1"/>
          </p:cNvSpPr>
          <p:nvPr>
            <p:ph type="sldNum" sz="quarter" idx="4"/>
          </p:nvPr>
        </p:nvSpPr>
        <p:spPr bwMode="auto">
          <a:xfrm>
            <a:off x="8737600" y="0"/>
            <a:ext cx="284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2400" b="1"/>
            </a:lvl1pPr>
          </a:lstStyle>
          <a:p>
            <a:fld id="{830409A4-8CDD-4F2D-B4FB-6497BAEAE744}" type="slidenum">
              <a:rPr lang="en-US" altLang="en-US"/>
              <a:pPr/>
              <a:t>‹#›</a:t>
            </a:fld>
            <a:endParaRPr lang="en-US" altLang="en-US"/>
          </a:p>
        </p:txBody>
      </p:sp>
    </p:spTree>
    <p:extLst>
      <p:ext uri="{BB962C8B-B14F-4D97-AF65-F5344CB8AC3E}">
        <p14:creationId xmlns:p14="http://schemas.microsoft.com/office/powerpoint/2010/main" val="36594374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dt="0"/>
  <p:txStyles>
    <p:titleStyle>
      <a:lvl1pPr algn="l" rtl="0" fontAlgn="base">
        <a:spcBef>
          <a:spcPct val="0"/>
        </a:spcBef>
        <a:spcAft>
          <a:spcPct val="0"/>
        </a:spcAft>
        <a:defRPr sz="3600" b="1" kern="1200">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panose="020B0604020202020204" pitchFamily="34" charset="0"/>
        </a:defRPr>
      </a:lvl2pPr>
      <a:lvl3pPr algn="l" rtl="0" fontAlgn="base">
        <a:spcBef>
          <a:spcPct val="0"/>
        </a:spcBef>
        <a:spcAft>
          <a:spcPct val="0"/>
        </a:spcAft>
        <a:defRPr sz="3600" b="1">
          <a:solidFill>
            <a:schemeClr val="tx2"/>
          </a:solidFill>
          <a:latin typeface="Arial" panose="020B0604020202020204" pitchFamily="34" charset="0"/>
        </a:defRPr>
      </a:lvl3pPr>
      <a:lvl4pPr algn="l" rtl="0" fontAlgn="base">
        <a:spcBef>
          <a:spcPct val="0"/>
        </a:spcBef>
        <a:spcAft>
          <a:spcPct val="0"/>
        </a:spcAft>
        <a:defRPr sz="3600" b="1">
          <a:solidFill>
            <a:schemeClr val="tx2"/>
          </a:solidFill>
          <a:latin typeface="Arial" panose="020B0604020202020204" pitchFamily="34" charset="0"/>
        </a:defRPr>
      </a:lvl4pPr>
      <a:lvl5pPr algn="l" rtl="0" fontAlgn="base">
        <a:spcBef>
          <a:spcPct val="0"/>
        </a:spcBef>
        <a:spcAft>
          <a:spcPct val="0"/>
        </a:spcAft>
        <a:defRPr sz="3600" b="1">
          <a:solidFill>
            <a:schemeClr val="tx2"/>
          </a:solidFill>
          <a:latin typeface="Arial" panose="020B0604020202020204" pitchFamily="34" charset="0"/>
        </a:defRPr>
      </a:lvl5pPr>
      <a:lvl6pPr marL="457200" algn="l" rtl="0" fontAlgn="base">
        <a:spcBef>
          <a:spcPct val="0"/>
        </a:spcBef>
        <a:spcAft>
          <a:spcPct val="0"/>
        </a:spcAft>
        <a:defRPr sz="3600" b="1">
          <a:solidFill>
            <a:schemeClr val="tx2"/>
          </a:solidFill>
          <a:latin typeface="Arial" panose="020B0604020202020204" pitchFamily="34" charset="0"/>
        </a:defRPr>
      </a:lvl6pPr>
      <a:lvl7pPr marL="914400" algn="l" rtl="0" fontAlgn="base">
        <a:spcBef>
          <a:spcPct val="0"/>
        </a:spcBef>
        <a:spcAft>
          <a:spcPct val="0"/>
        </a:spcAft>
        <a:defRPr sz="3600" b="1">
          <a:solidFill>
            <a:schemeClr val="tx2"/>
          </a:solidFill>
          <a:latin typeface="Arial" panose="020B0604020202020204" pitchFamily="34" charset="0"/>
        </a:defRPr>
      </a:lvl7pPr>
      <a:lvl8pPr marL="1371600" algn="l" rtl="0" fontAlgn="base">
        <a:spcBef>
          <a:spcPct val="0"/>
        </a:spcBef>
        <a:spcAft>
          <a:spcPct val="0"/>
        </a:spcAft>
        <a:defRPr sz="3600" b="1">
          <a:solidFill>
            <a:schemeClr val="tx2"/>
          </a:solidFill>
          <a:latin typeface="Arial" panose="020B0604020202020204" pitchFamily="34" charset="0"/>
        </a:defRPr>
      </a:lvl8pPr>
      <a:lvl9pPr marL="1828800" algn="l"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2"/>
        </a:buClr>
        <a:buSzPct val="70000"/>
        <a:buFont typeface="Wingdings" panose="05000000000000000000" pitchFamily="2" charset="2"/>
        <a:buChar char="¡"/>
        <a:defRPr sz="2900" b="1" kern="1200">
          <a:solidFill>
            <a:schemeClr val="bg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l"/>
        <a:defRPr sz="2500" b="1" kern="1200">
          <a:solidFill>
            <a:schemeClr val="bg1"/>
          </a:solidFill>
          <a:latin typeface="+mn-lt"/>
          <a:ea typeface="+mn-ea"/>
          <a:cs typeface="+mn-cs"/>
        </a:defRPr>
      </a:lvl2pPr>
      <a:lvl3pPr marL="1143000" indent="-228600" algn="l" rtl="0" fontAlgn="base">
        <a:spcBef>
          <a:spcPct val="20000"/>
        </a:spcBef>
        <a:spcAft>
          <a:spcPct val="0"/>
        </a:spcAft>
        <a:buClr>
          <a:schemeClr val="tx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fontAlgn="base">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05EAAA8-479E-4DE2-91EE-C642D33802B8}"/>
              </a:ext>
            </a:extLst>
          </p:cNvPr>
          <p:cNvGrpSpPr>
            <a:grpSpLocks/>
          </p:cNvGrpSpPr>
          <p:nvPr/>
        </p:nvGrpSpPr>
        <p:grpSpPr bwMode="auto">
          <a:xfrm>
            <a:off x="-4318000" y="0"/>
            <a:ext cx="15900400" cy="3810000"/>
            <a:chOff x="-2040" y="0"/>
            <a:chExt cx="7512" cy="2400"/>
          </a:xfrm>
        </p:grpSpPr>
        <p:sp>
          <p:nvSpPr>
            <p:cNvPr id="4099" name="AutoShape 3">
              <a:extLst>
                <a:ext uri="{FF2B5EF4-FFF2-40B4-BE49-F238E27FC236}">
                  <a16:creationId xmlns:a16="http://schemas.microsoft.com/office/drawing/2014/main" id="{5BC8618D-A53D-42F5-85F1-7C42383BBE37}"/>
                </a:ext>
              </a:extLst>
            </p:cNvPr>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sp>
          <p:nvSpPr>
            <p:cNvPr id="4100" name="AutoShape 4">
              <a:extLst>
                <a:ext uri="{FF2B5EF4-FFF2-40B4-BE49-F238E27FC236}">
                  <a16:creationId xmlns:a16="http://schemas.microsoft.com/office/drawing/2014/main" id="{1D242207-7407-4857-8609-A2F54579F158}"/>
                </a:ext>
              </a:extLst>
            </p:cNvPr>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eaLnBrk="1" hangingPunct="1">
                <a:defRPr/>
              </a:pPr>
              <a:endParaRPr lang="en-US" sz="1800">
                <a:latin typeface="Arial" charset="0"/>
              </a:endParaRPr>
            </a:p>
          </p:txBody>
        </p:sp>
        <p:sp>
          <p:nvSpPr>
            <p:cNvPr id="4101" name="Line 5">
              <a:extLst>
                <a:ext uri="{FF2B5EF4-FFF2-40B4-BE49-F238E27FC236}">
                  <a16:creationId xmlns:a16="http://schemas.microsoft.com/office/drawing/2014/main" id="{FC8430AA-2607-4360-BF94-F2B4A2F556D7}"/>
                </a:ext>
              </a:extLst>
            </p:cNvPr>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defRPr/>
              </a:pPr>
              <a:endParaRPr lang="en-US" sz="1800"/>
            </a:p>
          </p:txBody>
        </p:sp>
      </p:grpSp>
      <p:sp>
        <p:nvSpPr>
          <p:cNvPr id="1027" name="Rectangle 6">
            <a:extLst>
              <a:ext uri="{FF2B5EF4-FFF2-40B4-BE49-F238E27FC236}">
                <a16:creationId xmlns:a16="http://schemas.microsoft.com/office/drawing/2014/main" id="{E3A6F606-FFA4-4037-A63D-5C13E81D0F3B}"/>
              </a:ext>
            </a:extLst>
          </p:cNvPr>
          <p:cNvSpPr>
            <a:spLocks noGrp="1" noChangeArrowheads="1"/>
          </p:cNvSpPr>
          <p:nvPr>
            <p:ph type="title"/>
          </p:nvPr>
        </p:nvSpPr>
        <p:spPr bwMode="auto">
          <a:xfrm>
            <a:off x="1826684" y="301625"/>
            <a:ext cx="9751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7">
            <a:extLst>
              <a:ext uri="{FF2B5EF4-FFF2-40B4-BE49-F238E27FC236}">
                <a16:creationId xmlns:a16="http://schemas.microsoft.com/office/drawing/2014/main" id="{61D3442D-2083-4EDE-A63B-D2378009640D}"/>
              </a:ext>
            </a:extLst>
          </p:cNvPr>
          <p:cNvSpPr>
            <a:spLocks noGrp="1" noChangeArrowheads="1"/>
          </p:cNvSpPr>
          <p:nvPr>
            <p:ph type="body" idx="1"/>
          </p:nvPr>
        </p:nvSpPr>
        <p:spPr bwMode="auto">
          <a:xfrm>
            <a:off x="1826684"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4" name="Rectangle 8">
            <a:extLst>
              <a:ext uri="{FF2B5EF4-FFF2-40B4-BE49-F238E27FC236}">
                <a16:creationId xmlns:a16="http://schemas.microsoft.com/office/drawing/2014/main" id="{89B63048-0166-4347-A42B-37B97C8B7954}"/>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4105" name="Rectangle 9">
            <a:extLst>
              <a:ext uri="{FF2B5EF4-FFF2-40B4-BE49-F238E27FC236}">
                <a16:creationId xmlns:a16="http://schemas.microsoft.com/office/drawing/2014/main" id="{2CD345EF-FF9C-442B-83D9-98BF01ABA7D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pPr>
              <a:defRPr/>
            </a:pPr>
            <a:endParaRPr lang="en-US"/>
          </a:p>
        </p:txBody>
      </p:sp>
      <p:sp>
        <p:nvSpPr>
          <p:cNvPr id="4106" name="Rectangle 10">
            <a:extLst>
              <a:ext uri="{FF2B5EF4-FFF2-40B4-BE49-F238E27FC236}">
                <a16:creationId xmlns:a16="http://schemas.microsoft.com/office/drawing/2014/main" id="{1C60E2FE-85B2-43D4-86F9-6185CB4B0415}"/>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14413CD-20A9-45FA-B15E-26A09BF16D3C}" type="slidenum">
              <a:rPr lang="en-US" altLang="en-US"/>
              <a:pPr/>
              <a:t>‹#›</a:t>
            </a:fld>
            <a:endParaRPr lang="en-US" altLang="en-US"/>
          </a:p>
        </p:txBody>
      </p:sp>
    </p:spTree>
    <p:extLst>
      <p:ext uri="{BB962C8B-B14F-4D97-AF65-F5344CB8AC3E}">
        <p14:creationId xmlns:p14="http://schemas.microsoft.com/office/powerpoint/2010/main" val="276665679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wheel spokes="2"/>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73302B"/>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F51BBA2-4CD6-4336-90F1-07A6BC1798C8}"/>
              </a:ext>
            </a:extLst>
          </p:cNvPr>
          <p:cNvGrpSpPr>
            <a:grpSpLocks/>
          </p:cNvGrpSpPr>
          <p:nvPr/>
        </p:nvGrpSpPr>
        <p:grpSpPr bwMode="auto">
          <a:xfrm>
            <a:off x="1" y="0"/>
            <a:ext cx="12213167" cy="6870700"/>
            <a:chOff x="0" y="0"/>
            <a:chExt cx="5770" cy="4328"/>
          </a:xfrm>
        </p:grpSpPr>
        <p:sp>
          <p:nvSpPr>
            <p:cNvPr id="4099" name="Rectangle 3">
              <a:extLst>
                <a:ext uri="{FF2B5EF4-FFF2-40B4-BE49-F238E27FC236}">
                  <a16:creationId xmlns:a16="http://schemas.microsoft.com/office/drawing/2014/main" id="{BFDB8131-80D5-4286-ACE1-F2C13460FE46}"/>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00" name="Rectangle 4">
              <a:extLst>
                <a:ext uri="{FF2B5EF4-FFF2-40B4-BE49-F238E27FC236}">
                  <a16:creationId xmlns:a16="http://schemas.microsoft.com/office/drawing/2014/main" id="{65AEAEA2-D803-4D4A-A94D-DF9EEF88B202}"/>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01" name="Rectangle 5">
              <a:extLst>
                <a:ext uri="{FF2B5EF4-FFF2-40B4-BE49-F238E27FC236}">
                  <a16:creationId xmlns:a16="http://schemas.microsoft.com/office/drawing/2014/main" id="{78F34E9D-BE94-48FC-ABEA-8A8B23B09EFC}"/>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grpSp>
          <p:nvGrpSpPr>
            <p:cNvPr id="1035" name="Group 6">
              <a:extLst>
                <a:ext uri="{FF2B5EF4-FFF2-40B4-BE49-F238E27FC236}">
                  <a16:creationId xmlns:a16="http://schemas.microsoft.com/office/drawing/2014/main" id="{DD189BD8-0FF7-476D-8CDF-1F35E84D47CA}"/>
                </a:ext>
              </a:extLst>
            </p:cNvPr>
            <p:cNvGrpSpPr>
              <a:grpSpLocks/>
            </p:cNvGrpSpPr>
            <p:nvPr/>
          </p:nvGrpSpPr>
          <p:grpSpPr bwMode="auto">
            <a:xfrm>
              <a:off x="4944" y="1"/>
              <a:ext cx="816" cy="3974"/>
              <a:chOff x="4944" y="1"/>
              <a:chExt cx="816" cy="3974"/>
            </a:xfrm>
          </p:grpSpPr>
          <p:grpSp>
            <p:nvGrpSpPr>
              <p:cNvPr id="1047" name="Group 7">
                <a:extLst>
                  <a:ext uri="{FF2B5EF4-FFF2-40B4-BE49-F238E27FC236}">
                    <a16:creationId xmlns:a16="http://schemas.microsoft.com/office/drawing/2014/main" id="{AFB0B3F4-AF83-450A-AAAB-535AAD59E4CD}"/>
                  </a:ext>
                </a:extLst>
              </p:cNvPr>
              <p:cNvGrpSpPr>
                <a:grpSpLocks/>
              </p:cNvGrpSpPr>
              <p:nvPr userDrawn="1"/>
            </p:nvGrpSpPr>
            <p:grpSpPr bwMode="auto">
              <a:xfrm>
                <a:off x="5280" y="1"/>
                <a:ext cx="480" cy="1430"/>
                <a:chOff x="5280" y="1"/>
                <a:chExt cx="480" cy="1430"/>
              </a:xfrm>
            </p:grpSpPr>
            <p:grpSp>
              <p:nvGrpSpPr>
                <p:cNvPr id="1068" name="Group 8">
                  <a:extLst>
                    <a:ext uri="{FF2B5EF4-FFF2-40B4-BE49-F238E27FC236}">
                      <a16:creationId xmlns:a16="http://schemas.microsoft.com/office/drawing/2014/main" id="{4C813296-6B76-411D-B49A-213DE5E05362}"/>
                    </a:ext>
                  </a:extLst>
                </p:cNvPr>
                <p:cNvGrpSpPr>
                  <a:grpSpLocks/>
                </p:cNvGrpSpPr>
                <p:nvPr userDrawn="1"/>
              </p:nvGrpSpPr>
              <p:grpSpPr bwMode="auto">
                <a:xfrm rot="-5400000">
                  <a:off x="5484" y="0"/>
                  <a:ext cx="174" cy="176"/>
                  <a:chOff x="1657" y="323"/>
                  <a:chExt cx="1691" cy="2560"/>
                </a:xfrm>
              </p:grpSpPr>
              <p:grpSp>
                <p:nvGrpSpPr>
                  <p:cNvPr id="1077" name="Group 9">
                    <a:extLst>
                      <a:ext uri="{FF2B5EF4-FFF2-40B4-BE49-F238E27FC236}">
                        <a16:creationId xmlns:a16="http://schemas.microsoft.com/office/drawing/2014/main" id="{27C430ED-4596-412B-9C6C-CCA1E0D25921}"/>
                      </a:ext>
                    </a:extLst>
                  </p:cNvPr>
                  <p:cNvGrpSpPr>
                    <a:grpSpLocks/>
                  </p:cNvGrpSpPr>
                  <p:nvPr/>
                </p:nvGrpSpPr>
                <p:grpSpPr bwMode="auto">
                  <a:xfrm>
                    <a:off x="1657" y="323"/>
                    <a:ext cx="1691" cy="2560"/>
                    <a:chOff x="1657" y="323"/>
                    <a:chExt cx="1691" cy="2560"/>
                  </a:xfrm>
                </p:grpSpPr>
                <p:sp>
                  <p:nvSpPr>
                    <p:cNvPr id="4106" name="Freeform 10">
                      <a:extLst>
                        <a:ext uri="{FF2B5EF4-FFF2-40B4-BE49-F238E27FC236}">
                          <a16:creationId xmlns:a16="http://schemas.microsoft.com/office/drawing/2014/main" id="{E0BE37C5-7447-4F45-ABAE-5858FC766B69}"/>
                        </a:ext>
                      </a:extLst>
                    </p:cNvPr>
                    <p:cNvSpPr>
                      <a:spLocks/>
                    </p:cNvSpPr>
                    <p:nvPr/>
                  </p:nvSpPr>
                  <p:spPr bwMode="auto">
                    <a:xfrm>
                      <a:off x="212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07" name="Freeform 11">
                      <a:extLst>
                        <a:ext uri="{FF2B5EF4-FFF2-40B4-BE49-F238E27FC236}">
                          <a16:creationId xmlns:a16="http://schemas.microsoft.com/office/drawing/2014/main" id="{9DF16FE0-8B3D-4173-A070-F18C42DB4A12}"/>
                        </a:ext>
                      </a:extLst>
                    </p:cNvPr>
                    <p:cNvSpPr>
                      <a:spLocks/>
                    </p:cNvSpPr>
                    <p:nvPr/>
                  </p:nvSpPr>
                  <p:spPr bwMode="auto">
                    <a:xfrm>
                      <a:off x="1667" y="381"/>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sp>
                <p:nvSpPr>
                  <p:cNvPr id="4108" name="Oval 12">
                    <a:extLst>
                      <a:ext uri="{FF2B5EF4-FFF2-40B4-BE49-F238E27FC236}">
                        <a16:creationId xmlns:a16="http://schemas.microsoft.com/office/drawing/2014/main" id="{8ACD09BA-030F-4E20-B887-C36FF6623483}"/>
                      </a:ext>
                    </a:extLst>
                  </p:cNvPr>
                  <p:cNvSpPr>
                    <a:spLocks noChangeArrowheads="1"/>
                  </p:cNvSpPr>
                  <p:nvPr/>
                </p:nvSpPr>
                <p:spPr bwMode="auto">
                  <a:xfrm>
                    <a:off x="2396" y="1428"/>
                    <a:ext cx="175" cy="247"/>
                  </a:xfrm>
                  <a:prstGeom prst="ellipse">
                    <a:avLst/>
                  </a:prstGeom>
                  <a:solidFill>
                    <a:srgbClr val="E7D6B7"/>
                  </a:solidFill>
                  <a:ln w="9525">
                    <a:noFill/>
                    <a:round/>
                    <a:headEnd/>
                    <a:tailEnd/>
                  </a:ln>
                  <a:effectLst/>
                </p:spPr>
                <p:txBody>
                  <a:bodyPr wrap="none" anchor="ctr"/>
                  <a:lstStyle/>
                  <a:p>
                    <a:pPr>
                      <a:defRPr/>
                    </a:pPr>
                    <a:endParaRPr lang="en-US" sz="1800">
                      <a:latin typeface="Arial" charset="0"/>
                    </a:endParaRPr>
                  </a:p>
                </p:txBody>
              </p:sp>
              <p:sp>
                <p:nvSpPr>
                  <p:cNvPr id="4109" name="Freeform 13">
                    <a:extLst>
                      <a:ext uri="{FF2B5EF4-FFF2-40B4-BE49-F238E27FC236}">
                        <a16:creationId xmlns:a16="http://schemas.microsoft.com/office/drawing/2014/main" id="{6429A6F3-63B2-4129-B65A-59DC302C850F}"/>
                      </a:ext>
                    </a:extLst>
                  </p:cNvPr>
                  <p:cNvSpPr>
                    <a:spLocks/>
                  </p:cNvSpPr>
                  <p:nvPr/>
                </p:nvSpPr>
                <p:spPr bwMode="auto">
                  <a:xfrm>
                    <a:off x="2609" y="745"/>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0" name="Freeform 14">
                    <a:extLst>
                      <a:ext uri="{FF2B5EF4-FFF2-40B4-BE49-F238E27FC236}">
                        <a16:creationId xmlns:a16="http://schemas.microsoft.com/office/drawing/2014/main" id="{205F2354-588D-4402-B1FD-E09B1294A1B2}"/>
                      </a:ext>
                    </a:extLst>
                  </p:cNvPr>
                  <p:cNvSpPr>
                    <a:spLocks/>
                  </p:cNvSpPr>
                  <p:nvPr/>
                </p:nvSpPr>
                <p:spPr bwMode="auto">
                  <a:xfrm>
                    <a:off x="267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1" name="Freeform 15">
                    <a:extLst>
                      <a:ext uri="{FF2B5EF4-FFF2-40B4-BE49-F238E27FC236}">
                        <a16:creationId xmlns:a16="http://schemas.microsoft.com/office/drawing/2014/main" id="{287D46B7-EDF9-47FF-A31D-FFDF4665AAF3}"/>
                      </a:ext>
                    </a:extLst>
                  </p:cNvPr>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2" name="Freeform 16">
                    <a:extLst>
                      <a:ext uri="{FF2B5EF4-FFF2-40B4-BE49-F238E27FC236}">
                        <a16:creationId xmlns:a16="http://schemas.microsoft.com/office/drawing/2014/main" id="{409A6C79-7B58-43F5-8B66-8DA13E0C91EC}"/>
                      </a:ext>
                    </a:extLst>
                  </p:cNvPr>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13" name="Freeform 17">
                    <a:extLst>
                      <a:ext uri="{FF2B5EF4-FFF2-40B4-BE49-F238E27FC236}">
                        <a16:creationId xmlns:a16="http://schemas.microsoft.com/office/drawing/2014/main" id="{611CE7F1-56A0-4B6D-9568-2BF7504FF4EC}"/>
                      </a:ext>
                    </a:extLst>
                  </p:cNvPr>
                  <p:cNvSpPr>
                    <a:spLocks/>
                  </p:cNvSpPr>
                  <p:nvPr/>
                </p:nvSpPr>
                <p:spPr bwMode="auto">
                  <a:xfrm>
                    <a:off x="2094" y="934"/>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grpSp>
            <p:pic>
              <p:nvPicPr>
                <p:cNvPr id="1069" name="Picture 18">
                  <a:extLst>
                    <a:ext uri="{FF2B5EF4-FFF2-40B4-BE49-F238E27FC236}">
                      <a16:creationId xmlns:a16="http://schemas.microsoft.com/office/drawing/2014/main" id="{9F7F95A5-2527-47FD-9E61-BE8486AD31C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9">
                  <a:extLst>
                    <a:ext uri="{FF2B5EF4-FFF2-40B4-BE49-F238E27FC236}">
                      <a16:creationId xmlns:a16="http://schemas.microsoft.com/office/drawing/2014/main" id="{B3EF364D-FC5B-4E41-A4FB-EF199BD6C56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20">
                  <a:extLst>
                    <a:ext uri="{FF2B5EF4-FFF2-40B4-BE49-F238E27FC236}">
                      <a16:creationId xmlns:a16="http://schemas.microsoft.com/office/drawing/2014/main" id="{84DE335E-4F54-472D-BDF1-D53E44F75BA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21">
                  <a:extLst>
                    <a:ext uri="{FF2B5EF4-FFF2-40B4-BE49-F238E27FC236}">
                      <a16:creationId xmlns:a16="http://schemas.microsoft.com/office/drawing/2014/main" id="{2093A53C-F953-4195-ACCA-7D54E2458BE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22">
                  <a:extLst>
                    <a:ext uri="{FF2B5EF4-FFF2-40B4-BE49-F238E27FC236}">
                      <a16:creationId xmlns:a16="http://schemas.microsoft.com/office/drawing/2014/main" id="{73998837-A901-4094-ABF6-4DF37D3BCFA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23">
                  <a:extLst>
                    <a:ext uri="{FF2B5EF4-FFF2-40B4-BE49-F238E27FC236}">
                      <a16:creationId xmlns:a16="http://schemas.microsoft.com/office/drawing/2014/main" id="{096CFBA7-904E-41CA-8FC8-DC7EBAA7928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24">
                  <a:extLst>
                    <a:ext uri="{FF2B5EF4-FFF2-40B4-BE49-F238E27FC236}">
                      <a16:creationId xmlns:a16="http://schemas.microsoft.com/office/drawing/2014/main" id="{5FD5EF7C-7F9A-49FC-AB75-276372C2A2E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5">
                  <a:extLst>
                    <a:ext uri="{FF2B5EF4-FFF2-40B4-BE49-F238E27FC236}">
                      <a16:creationId xmlns:a16="http://schemas.microsoft.com/office/drawing/2014/main" id="{41A2EA61-F8A7-431D-B56F-68314AD47B9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26">
                <a:extLst>
                  <a:ext uri="{FF2B5EF4-FFF2-40B4-BE49-F238E27FC236}">
                    <a16:creationId xmlns:a16="http://schemas.microsoft.com/office/drawing/2014/main" id="{FF225438-492B-4EF4-9155-50CA41E2F79D}"/>
                  </a:ext>
                </a:extLst>
              </p:cNvPr>
              <p:cNvGrpSpPr>
                <a:grpSpLocks/>
              </p:cNvGrpSpPr>
              <p:nvPr userDrawn="1"/>
            </p:nvGrpSpPr>
            <p:grpSpPr bwMode="auto">
              <a:xfrm>
                <a:off x="4944" y="1008"/>
                <a:ext cx="522" cy="2967"/>
                <a:chOff x="4944" y="1008"/>
                <a:chExt cx="522" cy="2967"/>
              </a:xfrm>
            </p:grpSpPr>
            <p:pic>
              <p:nvPicPr>
                <p:cNvPr id="1049" name="Picture 27">
                  <a:extLst>
                    <a:ext uri="{FF2B5EF4-FFF2-40B4-BE49-F238E27FC236}">
                      <a16:creationId xmlns:a16="http://schemas.microsoft.com/office/drawing/2014/main" id="{3B3E1405-9847-46DE-B4B7-232C60DA596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a:extLst>
                    <a:ext uri="{FF2B5EF4-FFF2-40B4-BE49-F238E27FC236}">
                      <a16:creationId xmlns:a16="http://schemas.microsoft.com/office/drawing/2014/main" id="{0AACE27A-63FA-47AF-BFB9-DCCD1219FAC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9">
                  <a:extLst>
                    <a:ext uri="{FF2B5EF4-FFF2-40B4-BE49-F238E27FC236}">
                      <a16:creationId xmlns:a16="http://schemas.microsoft.com/office/drawing/2014/main" id="{F6D6EB36-5927-43C2-9F23-C25616965CF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30">
                  <a:extLst>
                    <a:ext uri="{FF2B5EF4-FFF2-40B4-BE49-F238E27FC236}">
                      <a16:creationId xmlns:a16="http://schemas.microsoft.com/office/drawing/2014/main" id="{11BBD603-74CA-4924-947A-E0181508B62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a:extLst>
                    <a:ext uri="{FF2B5EF4-FFF2-40B4-BE49-F238E27FC236}">
                      <a16:creationId xmlns:a16="http://schemas.microsoft.com/office/drawing/2014/main" id="{0A24576A-5728-401F-B82F-0BAFEF23227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a:extLst>
                    <a:ext uri="{FF2B5EF4-FFF2-40B4-BE49-F238E27FC236}">
                      <a16:creationId xmlns:a16="http://schemas.microsoft.com/office/drawing/2014/main" id="{55AEFC62-1A13-4850-89C8-0C7C712C6F6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a:extLst>
                    <a:ext uri="{FF2B5EF4-FFF2-40B4-BE49-F238E27FC236}">
                      <a16:creationId xmlns:a16="http://schemas.microsoft.com/office/drawing/2014/main" id="{90E53EED-34E9-4C81-BA77-E5D04893CF7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a:extLst>
                    <a:ext uri="{FF2B5EF4-FFF2-40B4-BE49-F238E27FC236}">
                      <a16:creationId xmlns:a16="http://schemas.microsoft.com/office/drawing/2014/main" id="{A3CACB0A-1B95-41DF-B8DA-941E45E2957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a:extLst>
                    <a:ext uri="{FF2B5EF4-FFF2-40B4-BE49-F238E27FC236}">
                      <a16:creationId xmlns:a16="http://schemas.microsoft.com/office/drawing/2014/main" id="{726DE42C-9891-41C2-B724-B2FB15CECF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a:extLst>
                    <a:ext uri="{FF2B5EF4-FFF2-40B4-BE49-F238E27FC236}">
                      <a16:creationId xmlns:a16="http://schemas.microsoft.com/office/drawing/2014/main" id="{8386B058-C3EB-4EC1-8E0B-D087EEA180A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7">
                  <a:extLst>
                    <a:ext uri="{FF2B5EF4-FFF2-40B4-BE49-F238E27FC236}">
                      <a16:creationId xmlns:a16="http://schemas.microsoft.com/office/drawing/2014/main" id="{3A63FDC3-F49A-467E-B750-8A3F799FABB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8">
                  <a:extLst>
                    <a:ext uri="{FF2B5EF4-FFF2-40B4-BE49-F238E27FC236}">
                      <a16:creationId xmlns:a16="http://schemas.microsoft.com/office/drawing/2014/main" id="{8DD7241D-CA6C-4E60-8BAA-B8A1C4C64D5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9">
                  <a:extLst>
                    <a:ext uri="{FF2B5EF4-FFF2-40B4-BE49-F238E27FC236}">
                      <a16:creationId xmlns:a16="http://schemas.microsoft.com/office/drawing/2014/main" id="{256AFABB-AE4B-4F67-B331-EA3BC25D540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0">
                  <a:extLst>
                    <a:ext uri="{FF2B5EF4-FFF2-40B4-BE49-F238E27FC236}">
                      <a16:creationId xmlns:a16="http://schemas.microsoft.com/office/drawing/2014/main" id="{6CF7E074-27D3-4704-86BA-4FE82CB20B4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1">
                  <a:extLst>
                    <a:ext uri="{FF2B5EF4-FFF2-40B4-BE49-F238E27FC236}">
                      <a16:creationId xmlns:a16="http://schemas.microsoft.com/office/drawing/2014/main" id="{96C8745E-AB4B-4859-A17C-EBA6EC1904E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2">
                  <a:extLst>
                    <a:ext uri="{FF2B5EF4-FFF2-40B4-BE49-F238E27FC236}">
                      <a16:creationId xmlns:a16="http://schemas.microsoft.com/office/drawing/2014/main" id="{10ADF505-18BD-43F4-8C21-19DDF5BB706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3">
                  <a:extLst>
                    <a:ext uri="{FF2B5EF4-FFF2-40B4-BE49-F238E27FC236}">
                      <a16:creationId xmlns:a16="http://schemas.microsoft.com/office/drawing/2014/main" id="{F56DB18A-8E3B-4FA9-AB52-EA1A15DBD21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4">
                  <a:extLst>
                    <a:ext uri="{FF2B5EF4-FFF2-40B4-BE49-F238E27FC236}">
                      <a16:creationId xmlns:a16="http://schemas.microsoft.com/office/drawing/2014/main" id="{CBF84965-83A4-47A4-9437-191B29EDE1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5">
                  <a:extLst>
                    <a:ext uri="{FF2B5EF4-FFF2-40B4-BE49-F238E27FC236}">
                      <a16:creationId xmlns:a16="http://schemas.microsoft.com/office/drawing/2014/main" id="{55C03883-3046-4A39-B1F9-76E90320653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142" name="Freeform 46">
              <a:extLst>
                <a:ext uri="{FF2B5EF4-FFF2-40B4-BE49-F238E27FC236}">
                  <a16:creationId xmlns:a16="http://schemas.microsoft.com/office/drawing/2014/main" id="{F9DC0551-3A60-461C-8FF3-1AF89707E362}"/>
                </a:ext>
              </a:extLst>
            </p:cNvPr>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3" name="Freeform 47">
              <a:extLst>
                <a:ext uri="{FF2B5EF4-FFF2-40B4-BE49-F238E27FC236}">
                  <a16:creationId xmlns:a16="http://schemas.microsoft.com/office/drawing/2014/main" id="{D387ED98-B33C-4134-A2A1-570172178567}"/>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4" name="Freeform 48">
              <a:extLst>
                <a:ext uri="{FF2B5EF4-FFF2-40B4-BE49-F238E27FC236}">
                  <a16:creationId xmlns:a16="http://schemas.microsoft.com/office/drawing/2014/main" id="{23A0D5FA-F85B-426F-873E-2D790C126D6A}"/>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latin typeface="Arial" charset="0"/>
              </a:endParaRPr>
            </a:p>
          </p:txBody>
        </p:sp>
        <p:sp>
          <p:nvSpPr>
            <p:cNvPr id="4145" name="Freeform 49" descr="kimonopat1">
              <a:extLst>
                <a:ext uri="{FF2B5EF4-FFF2-40B4-BE49-F238E27FC236}">
                  <a16:creationId xmlns:a16="http://schemas.microsoft.com/office/drawing/2014/main" id="{454A2862-E127-41E3-B7A3-64EC5624A36B}"/>
                </a:ext>
              </a:extLst>
            </p:cNvPr>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4146" name="Freeform 50" descr="kimonopat1">
              <a:extLst>
                <a:ext uri="{FF2B5EF4-FFF2-40B4-BE49-F238E27FC236}">
                  <a16:creationId xmlns:a16="http://schemas.microsoft.com/office/drawing/2014/main" id="{03C93AA4-CC3F-45A0-BCA3-8A9BC1CC8D5F}"/>
                </a:ext>
              </a:extLst>
            </p:cNvPr>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w="9525" cap="flat" cmpd="sng">
              <a:noFill/>
              <a:prstDash val="solid"/>
              <a:round/>
              <a:headEnd/>
              <a:tailEnd/>
            </a:ln>
            <a:effectLst/>
          </p:spPr>
          <p:txBody>
            <a:bodyPr wrap="none" anchor="ctr"/>
            <a:lstStyle/>
            <a:p>
              <a:pPr>
                <a:defRPr/>
              </a:pPr>
              <a:endParaRPr lang="en-US" sz="1800">
                <a:latin typeface="Arial" charset="0"/>
              </a:endParaRPr>
            </a:p>
          </p:txBody>
        </p:sp>
        <p:sp>
          <p:nvSpPr>
            <p:cNvPr id="4147" name="Freeform 51">
              <a:extLst>
                <a:ext uri="{FF2B5EF4-FFF2-40B4-BE49-F238E27FC236}">
                  <a16:creationId xmlns:a16="http://schemas.microsoft.com/office/drawing/2014/main" id="{41F7214C-D50C-45C8-A2C8-02F3FC292113}"/>
                </a:ext>
              </a:extLst>
            </p:cNvPr>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48" name="Freeform 52">
              <a:extLst>
                <a:ext uri="{FF2B5EF4-FFF2-40B4-BE49-F238E27FC236}">
                  <a16:creationId xmlns:a16="http://schemas.microsoft.com/office/drawing/2014/main" id="{762A34CE-4BA2-4C7F-8DB8-9F2F00350368}"/>
                </a:ext>
              </a:extLst>
            </p:cNvPr>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1800">
                <a:latin typeface="Arial" charset="0"/>
              </a:endParaRPr>
            </a:p>
          </p:txBody>
        </p:sp>
        <p:sp>
          <p:nvSpPr>
            <p:cNvPr id="4149" name="Freeform 53">
              <a:extLst>
                <a:ext uri="{FF2B5EF4-FFF2-40B4-BE49-F238E27FC236}">
                  <a16:creationId xmlns:a16="http://schemas.microsoft.com/office/drawing/2014/main" id="{ECB4B8A8-14CE-43D4-AD60-2B7DA1F32413}"/>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latin typeface="Arial" charset="0"/>
              </a:endParaRPr>
            </a:p>
          </p:txBody>
        </p:sp>
        <p:sp>
          <p:nvSpPr>
            <p:cNvPr id="4150" name="Rectangle 54">
              <a:extLst>
                <a:ext uri="{FF2B5EF4-FFF2-40B4-BE49-F238E27FC236}">
                  <a16:creationId xmlns:a16="http://schemas.microsoft.com/office/drawing/2014/main" id="{8213EC8B-B4E5-48C4-A1AD-E47787F5D0D1}"/>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ndParaRPr>
            </a:p>
          </p:txBody>
        </p:sp>
        <p:sp>
          <p:nvSpPr>
            <p:cNvPr id="4151" name="Freeform 55">
              <a:extLst>
                <a:ext uri="{FF2B5EF4-FFF2-40B4-BE49-F238E27FC236}">
                  <a16:creationId xmlns:a16="http://schemas.microsoft.com/office/drawing/2014/main" id="{87FBF69A-9D62-4212-ABE4-3F3A69C4683C}"/>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latin typeface="Arial" charset="0"/>
              </a:endParaRPr>
            </a:p>
          </p:txBody>
        </p:sp>
        <p:sp>
          <p:nvSpPr>
            <p:cNvPr id="4152" name="AutoShape 56">
              <a:extLst>
                <a:ext uri="{FF2B5EF4-FFF2-40B4-BE49-F238E27FC236}">
                  <a16:creationId xmlns:a16="http://schemas.microsoft.com/office/drawing/2014/main" id="{C2883172-EB31-4390-9AEA-241C6C0ED385}"/>
                </a:ext>
              </a:extLst>
            </p:cNvPr>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eaLnBrk="1" hangingPunct="1">
                <a:defRPr/>
              </a:pPr>
              <a:endParaRPr kumimoji="1" lang="en-US" sz="1800">
                <a:latin typeface="Arial" charset="0"/>
              </a:endParaRPr>
            </a:p>
          </p:txBody>
        </p:sp>
      </p:grpSp>
      <p:sp>
        <p:nvSpPr>
          <p:cNvPr id="1027" name="Rectangle 57">
            <a:extLst>
              <a:ext uri="{FF2B5EF4-FFF2-40B4-BE49-F238E27FC236}">
                <a16:creationId xmlns:a16="http://schemas.microsoft.com/office/drawing/2014/main" id="{79011B93-DCAE-43B2-805D-1E469D1AE626}"/>
              </a:ext>
            </a:extLst>
          </p:cNvPr>
          <p:cNvSpPr>
            <a:spLocks noGrp="1" noChangeArrowheads="1"/>
          </p:cNvSpPr>
          <p:nvPr>
            <p:ph type="title"/>
          </p:nvPr>
        </p:nvSpPr>
        <p:spPr bwMode="auto">
          <a:xfrm>
            <a:off x="292101" y="227013"/>
            <a:ext cx="996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a:extLst>
              <a:ext uri="{FF2B5EF4-FFF2-40B4-BE49-F238E27FC236}">
                <a16:creationId xmlns:a16="http://schemas.microsoft.com/office/drawing/2014/main" id="{A4259307-D4E2-4935-AED0-A1B2959338CE}"/>
              </a:ext>
            </a:extLst>
          </p:cNvPr>
          <p:cNvSpPr>
            <a:spLocks noGrp="1" noChangeArrowheads="1"/>
          </p:cNvSpPr>
          <p:nvPr>
            <p:ph type="body" idx="1"/>
          </p:nvPr>
        </p:nvSpPr>
        <p:spPr bwMode="auto">
          <a:xfrm>
            <a:off x="351367" y="1598613"/>
            <a:ext cx="9848851"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55" name="Rectangle 59">
            <a:extLst>
              <a:ext uri="{FF2B5EF4-FFF2-40B4-BE49-F238E27FC236}">
                <a16:creationId xmlns:a16="http://schemas.microsoft.com/office/drawing/2014/main" id="{1BE5F78E-3808-4FB7-A6F0-73020DF40783}"/>
              </a:ext>
            </a:extLst>
          </p:cNvPr>
          <p:cNvSpPr>
            <a:spLocks noGrp="1" noChangeArrowheads="1"/>
          </p:cNvSpPr>
          <p:nvPr>
            <p:ph type="dt" sz="half" idx="2"/>
          </p:nvPr>
        </p:nvSpPr>
        <p:spPr bwMode="auto">
          <a:xfrm>
            <a:off x="402168" y="6242051"/>
            <a:ext cx="237701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atin typeface="Arial" charset="0"/>
              </a:defRPr>
            </a:lvl1pPr>
          </a:lstStyle>
          <a:p>
            <a:pPr>
              <a:defRPr/>
            </a:pPr>
            <a:endParaRPr lang="en-US"/>
          </a:p>
        </p:txBody>
      </p:sp>
      <p:sp>
        <p:nvSpPr>
          <p:cNvPr id="4156" name="Rectangle 60">
            <a:extLst>
              <a:ext uri="{FF2B5EF4-FFF2-40B4-BE49-F238E27FC236}">
                <a16:creationId xmlns:a16="http://schemas.microsoft.com/office/drawing/2014/main" id="{AB58BB3F-7939-47E9-96D9-72E6D46C89FA}"/>
              </a:ext>
            </a:extLst>
          </p:cNvPr>
          <p:cNvSpPr>
            <a:spLocks noGrp="1" noChangeArrowheads="1"/>
          </p:cNvSpPr>
          <p:nvPr>
            <p:ph type="ftr" sz="quarter" idx="3"/>
          </p:nvPr>
        </p:nvSpPr>
        <p:spPr bwMode="auto">
          <a:xfrm>
            <a:off x="3009900" y="6248401"/>
            <a:ext cx="4607984"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charset="0"/>
              </a:defRPr>
            </a:lvl1pPr>
          </a:lstStyle>
          <a:p>
            <a:pPr>
              <a:defRPr/>
            </a:pPr>
            <a:endParaRPr lang="en-US"/>
          </a:p>
        </p:txBody>
      </p:sp>
      <p:sp>
        <p:nvSpPr>
          <p:cNvPr id="4157" name="Rectangle 61">
            <a:extLst>
              <a:ext uri="{FF2B5EF4-FFF2-40B4-BE49-F238E27FC236}">
                <a16:creationId xmlns:a16="http://schemas.microsoft.com/office/drawing/2014/main" id="{64AD16DC-515A-4B95-85BF-5C2D1CDCB64C}"/>
              </a:ext>
            </a:extLst>
          </p:cNvPr>
          <p:cNvSpPr>
            <a:spLocks noGrp="1" noChangeArrowheads="1"/>
          </p:cNvSpPr>
          <p:nvPr>
            <p:ph type="sldNum" sz="quarter" idx="4"/>
          </p:nvPr>
        </p:nvSpPr>
        <p:spPr bwMode="auto">
          <a:xfrm>
            <a:off x="7823201" y="6248401"/>
            <a:ext cx="234103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ABC1C4F2-563E-4EDA-8071-4ED4A0ED8A45}" type="slidenum">
              <a:rPr lang="en-US" altLang="en-US"/>
              <a:pPr/>
              <a:t>‹#›</a:t>
            </a:fld>
            <a:endParaRPr lang="en-US" altLang="en-US"/>
          </a:p>
        </p:txBody>
      </p:sp>
    </p:spTree>
    <p:extLst>
      <p:ext uri="{BB962C8B-B14F-4D97-AF65-F5344CB8AC3E}">
        <p14:creationId xmlns:p14="http://schemas.microsoft.com/office/powerpoint/2010/main" val="28363796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cover dir="lu"/>
  </p:transition>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itchFamily="18" charset="0"/>
        </a:defRPr>
      </a:lvl2pPr>
      <a:lvl3pPr algn="l" rtl="0" eaLnBrk="0" fontAlgn="base" hangingPunct="0">
        <a:spcBef>
          <a:spcPct val="0"/>
        </a:spcBef>
        <a:spcAft>
          <a:spcPct val="0"/>
        </a:spcAft>
        <a:defRPr sz="4000" b="1">
          <a:solidFill>
            <a:schemeClr val="tx2"/>
          </a:solidFill>
          <a:latin typeface="Times New Roman" pitchFamily="18" charset="0"/>
        </a:defRPr>
      </a:lvl3pPr>
      <a:lvl4pPr algn="l" rtl="0" eaLnBrk="0" fontAlgn="base" hangingPunct="0">
        <a:spcBef>
          <a:spcPct val="0"/>
        </a:spcBef>
        <a:spcAft>
          <a:spcPct val="0"/>
        </a:spcAft>
        <a:defRPr sz="4000" b="1">
          <a:solidFill>
            <a:schemeClr val="tx2"/>
          </a:solidFill>
          <a:latin typeface="Times New Roman" pitchFamily="18" charset="0"/>
        </a:defRPr>
      </a:lvl4pPr>
      <a:lvl5pPr algn="l" rtl="0" eaLnBrk="0" fontAlgn="base" hangingPunct="0">
        <a:spcBef>
          <a:spcPct val="0"/>
        </a:spcBef>
        <a:spcAft>
          <a:spcPct val="0"/>
        </a:spcAft>
        <a:defRPr sz="4000" b="1">
          <a:solidFill>
            <a:schemeClr val="tx2"/>
          </a:solidFill>
          <a:latin typeface="Times New Roman" pitchFamily="18" charset="0"/>
        </a:defRPr>
      </a:lvl5pPr>
      <a:lvl6pPr marL="457200" algn="l" rtl="0" fontAlgn="base">
        <a:spcBef>
          <a:spcPct val="0"/>
        </a:spcBef>
        <a:spcAft>
          <a:spcPct val="0"/>
        </a:spcAft>
        <a:defRPr sz="4000" b="1">
          <a:solidFill>
            <a:schemeClr val="tx2"/>
          </a:solidFill>
          <a:latin typeface="Times New Roman" pitchFamily="18" charset="0"/>
        </a:defRPr>
      </a:lvl6pPr>
      <a:lvl7pPr marL="914400" algn="l" rtl="0" fontAlgn="base">
        <a:spcBef>
          <a:spcPct val="0"/>
        </a:spcBef>
        <a:spcAft>
          <a:spcPct val="0"/>
        </a:spcAft>
        <a:defRPr sz="4000" b="1">
          <a:solidFill>
            <a:schemeClr val="tx2"/>
          </a:solidFill>
          <a:latin typeface="Times New Roman" pitchFamily="18" charset="0"/>
        </a:defRPr>
      </a:lvl7pPr>
      <a:lvl8pPr marL="1371600" algn="l" rtl="0" fontAlgn="base">
        <a:spcBef>
          <a:spcPct val="0"/>
        </a:spcBef>
        <a:spcAft>
          <a:spcPct val="0"/>
        </a:spcAft>
        <a:defRPr sz="4000" b="1">
          <a:solidFill>
            <a:schemeClr val="tx2"/>
          </a:solidFill>
          <a:latin typeface="Times New Roman" pitchFamily="18" charset="0"/>
        </a:defRPr>
      </a:lvl8pPr>
      <a:lvl9pPr marL="1828800" algn="l"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ABCDAD"/>
        </a:buClr>
        <a:buFont typeface="Wingdings" panose="05000000000000000000" pitchFamily="2" charset="2"/>
        <a:buChar char="u"/>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ü"/>
        <a:defRPr sz="2800">
          <a:solidFill>
            <a:srgbClr val="ABCDAD"/>
          </a:solidFill>
          <a:latin typeface="+mn-lt"/>
        </a:defRPr>
      </a:lvl2pPr>
      <a:lvl3pPr marL="1143000" indent="-228600" algn="l" rtl="0" eaLnBrk="0" fontAlgn="base" hangingPunct="0">
        <a:spcBef>
          <a:spcPct val="20000"/>
        </a:spcBef>
        <a:spcAft>
          <a:spcPct val="0"/>
        </a:spcAft>
        <a:buClr>
          <a:schemeClr val="accent2"/>
        </a:buClr>
        <a:buSzPct val="70000"/>
        <a:buFont typeface="Arial" panose="020B0604020202020204" pitchFamily="34" charset="0"/>
        <a:buChar char="–"/>
        <a:defRPr sz="2400" i="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6E6EE"/>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7A3B593-B403-4168-B776-DA8E6D4A246B}"/>
              </a:ext>
            </a:extLst>
          </p:cNvPr>
          <p:cNvGrpSpPr>
            <a:grpSpLocks/>
          </p:cNvGrpSpPr>
          <p:nvPr/>
        </p:nvGrpSpPr>
        <p:grpSpPr bwMode="auto">
          <a:xfrm>
            <a:off x="425451" y="1828800"/>
            <a:ext cx="11766549" cy="5029200"/>
            <a:chOff x="201" y="1152"/>
            <a:chExt cx="5559" cy="3168"/>
          </a:xfrm>
        </p:grpSpPr>
        <p:sp>
          <p:nvSpPr>
            <p:cNvPr id="12291" name="Freeform 3">
              <a:extLst>
                <a:ext uri="{FF2B5EF4-FFF2-40B4-BE49-F238E27FC236}">
                  <a16:creationId xmlns:a16="http://schemas.microsoft.com/office/drawing/2014/main" id="{E917E0D6-05F8-44DA-BD83-7469377D2EC8}"/>
                </a:ext>
              </a:extLst>
            </p:cNvPr>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en-US" sz="1800">
                <a:latin typeface="Arial" charset="0"/>
              </a:endParaRPr>
            </a:p>
          </p:txBody>
        </p:sp>
        <p:sp>
          <p:nvSpPr>
            <p:cNvPr id="12292" name="Freeform 4">
              <a:extLst>
                <a:ext uri="{FF2B5EF4-FFF2-40B4-BE49-F238E27FC236}">
                  <a16:creationId xmlns:a16="http://schemas.microsoft.com/office/drawing/2014/main" id="{E16247B2-5226-4C0A-AF3B-65419A0BDE6D}"/>
                </a:ext>
              </a:extLst>
            </p:cNvPr>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a:defRPr/>
              </a:pPr>
              <a:endParaRPr lang="en-US" sz="1800">
                <a:latin typeface="Arial" charset="0"/>
              </a:endParaRPr>
            </a:p>
          </p:txBody>
        </p:sp>
        <p:sp>
          <p:nvSpPr>
            <p:cNvPr id="12293" name="Freeform 5">
              <a:extLst>
                <a:ext uri="{FF2B5EF4-FFF2-40B4-BE49-F238E27FC236}">
                  <a16:creationId xmlns:a16="http://schemas.microsoft.com/office/drawing/2014/main" id="{F98CE826-E97B-479B-8971-96EFEE233016}"/>
                </a:ext>
              </a:extLst>
            </p:cNvPr>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a:defRPr/>
              </a:pPr>
              <a:endParaRPr lang="en-US" sz="1800">
                <a:latin typeface="Arial" charset="0"/>
              </a:endParaRPr>
            </a:p>
          </p:txBody>
        </p:sp>
        <p:sp>
          <p:nvSpPr>
            <p:cNvPr id="12294" name="Freeform 6">
              <a:extLst>
                <a:ext uri="{FF2B5EF4-FFF2-40B4-BE49-F238E27FC236}">
                  <a16:creationId xmlns:a16="http://schemas.microsoft.com/office/drawing/2014/main" id="{EB9CAF67-6BD6-4FB2-8E5A-5474E640FC31}"/>
                </a:ext>
              </a:extLst>
            </p:cNvPr>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2295" name="Freeform 7">
              <a:extLst>
                <a:ext uri="{FF2B5EF4-FFF2-40B4-BE49-F238E27FC236}">
                  <a16:creationId xmlns:a16="http://schemas.microsoft.com/office/drawing/2014/main" id="{19CFB5B6-B387-4E93-94C2-93F47CEE9990}"/>
                </a:ext>
              </a:extLst>
            </p:cNvPr>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2296" name="Freeform 8">
              <a:extLst>
                <a:ext uri="{FF2B5EF4-FFF2-40B4-BE49-F238E27FC236}">
                  <a16:creationId xmlns:a16="http://schemas.microsoft.com/office/drawing/2014/main" id="{EC62B381-729C-42D2-A557-0DC01B0EE9D0}"/>
                </a:ext>
              </a:extLst>
            </p:cNvPr>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2297" name="Freeform 9">
              <a:extLst>
                <a:ext uri="{FF2B5EF4-FFF2-40B4-BE49-F238E27FC236}">
                  <a16:creationId xmlns:a16="http://schemas.microsoft.com/office/drawing/2014/main" id="{F2195859-C494-4E0F-8A98-37BF823DE425}"/>
                </a:ext>
              </a:extLst>
            </p:cNvPr>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2298" name="Freeform 10">
              <a:extLst>
                <a:ext uri="{FF2B5EF4-FFF2-40B4-BE49-F238E27FC236}">
                  <a16:creationId xmlns:a16="http://schemas.microsoft.com/office/drawing/2014/main" id="{DDBEA94E-9046-4939-BE41-6AB4B46E03EF}"/>
                </a:ext>
              </a:extLst>
            </p:cNvPr>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grpSp>
      <p:sp>
        <p:nvSpPr>
          <p:cNvPr id="12299" name="Rectangle 11">
            <a:extLst>
              <a:ext uri="{FF2B5EF4-FFF2-40B4-BE49-F238E27FC236}">
                <a16:creationId xmlns:a16="http://schemas.microsoft.com/office/drawing/2014/main" id="{B7DFC7DE-58E2-4BA1-B19B-AA62806DF6F4}"/>
              </a:ext>
            </a:extLst>
          </p:cNvPr>
          <p:cNvSpPr>
            <a:spLocks noGrp="1" noChangeArrowheads="1"/>
          </p:cNvSpPr>
          <p:nvPr>
            <p:ph type="dt" sz="half" idx="2"/>
          </p:nvPr>
        </p:nvSpPr>
        <p:spPr bwMode="auto">
          <a:xfrm>
            <a:off x="1117601"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C0C0C0"/>
                  </a:outerShdw>
                </a:effectLst>
                <a:latin typeface="Arial" charset="0"/>
              </a:defRPr>
            </a:lvl1pPr>
          </a:lstStyle>
          <a:p>
            <a:pPr>
              <a:defRPr/>
            </a:pPr>
            <a:endParaRPr lang="en-US"/>
          </a:p>
        </p:txBody>
      </p:sp>
      <p:sp>
        <p:nvSpPr>
          <p:cNvPr id="12300" name="Rectangle 12">
            <a:extLst>
              <a:ext uri="{FF2B5EF4-FFF2-40B4-BE49-F238E27FC236}">
                <a16:creationId xmlns:a16="http://schemas.microsoft.com/office/drawing/2014/main" id="{CBFAE079-B2B5-42ED-903D-6D1B7F78715B}"/>
              </a:ext>
            </a:extLst>
          </p:cNvPr>
          <p:cNvSpPr>
            <a:spLocks noGrp="1" noChangeArrowheads="1"/>
          </p:cNvSpPr>
          <p:nvPr>
            <p:ph type="ftr" sz="quarter" idx="3"/>
          </p:nvPr>
        </p:nvSpPr>
        <p:spPr bwMode="auto">
          <a:xfrm>
            <a:off x="45720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C0C0C0"/>
                  </a:outerShdw>
                </a:effectLst>
                <a:latin typeface="Arial" charset="0"/>
              </a:defRPr>
            </a:lvl1pPr>
          </a:lstStyle>
          <a:p>
            <a:pPr>
              <a:defRPr/>
            </a:pPr>
            <a:endParaRPr lang="en-US"/>
          </a:p>
        </p:txBody>
      </p:sp>
      <p:sp>
        <p:nvSpPr>
          <p:cNvPr id="12301" name="Rectangle 13">
            <a:extLst>
              <a:ext uri="{FF2B5EF4-FFF2-40B4-BE49-F238E27FC236}">
                <a16:creationId xmlns:a16="http://schemas.microsoft.com/office/drawing/2014/main" id="{336CA0D2-072F-444E-84D9-3DA397CF7A20}"/>
              </a:ext>
            </a:extLst>
          </p:cNvPr>
          <p:cNvSpPr>
            <a:spLocks noGrp="1" noChangeArrowheads="1"/>
          </p:cNvSpPr>
          <p:nvPr>
            <p:ph type="sldNum" sz="quarter" idx="4"/>
          </p:nvPr>
        </p:nvSpPr>
        <p:spPr bwMode="auto">
          <a:xfrm>
            <a:off x="9249834"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fld id="{06C1F3D6-03B3-4EEC-B532-50022F6EE936}" type="slidenum">
              <a:rPr lang="en-US" altLang="en-US"/>
              <a:pPr/>
              <a:t>‹#›</a:t>
            </a:fld>
            <a:endParaRPr lang="en-US" altLang="en-US"/>
          </a:p>
        </p:txBody>
      </p:sp>
      <p:sp>
        <p:nvSpPr>
          <p:cNvPr id="12302" name="Rectangle 14">
            <a:extLst>
              <a:ext uri="{FF2B5EF4-FFF2-40B4-BE49-F238E27FC236}">
                <a16:creationId xmlns:a16="http://schemas.microsoft.com/office/drawing/2014/main" id="{485B0389-A541-42A9-AEF4-ED82D4725884}"/>
              </a:ext>
            </a:extLst>
          </p:cNvPr>
          <p:cNvSpPr>
            <a:spLocks noGrp="1" noRot="1" noChangeArrowheads="1"/>
          </p:cNvSpPr>
          <p:nvPr>
            <p:ph type="title"/>
          </p:nvPr>
        </p:nvSpPr>
        <p:spPr bwMode="auto">
          <a:xfrm>
            <a:off x="609601" y="244476"/>
            <a:ext cx="11180233"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3" name="Rectangle 15">
            <a:extLst>
              <a:ext uri="{FF2B5EF4-FFF2-40B4-BE49-F238E27FC236}">
                <a16:creationId xmlns:a16="http://schemas.microsoft.com/office/drawing/2014/main" id="{7E03895C-DA87-459F-A761-A14A2FC5504B}"/>
              </a:ext>
            </a:extLst>
          </p:cNvPr>
          <p:cNvSpPr>
            <a:spLocks noGrp="1" noRot="1" noChangeArrowheads="1"/>
          </p:cNvSpPr>
          <p:nvPr>
            <p:ph type="body" idx="1"/>
          </p:nvPr>
        </p:nvSpPr>
        <p:spPr bwMode="auto">
          <a:xfrm>
            <a:off x="1117600" y="1905000"/>
            <a:ext cx="10676467"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6064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p:zoom/>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5pPr>
      <a:lvl6pPr marL="457200" algn="l"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6pPr>
      <a:lvl7pPr marL="914400" algn="l"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7pPr>
      <a:lvl8pPr marL="1371600" algn="l"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8pPr>
      <a:lvl9pPr marL="1828800" algn="l"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rgbClr val="336699"/>
        </a:buClr>
        <a:buFont typeface="Wingdings" panose="05000000000000000000" pitchFamily="2" charset="2"/>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9.xml"/><Relationship Id="rId4" Type="http://schemas.microsoft.com/office/2007/relationships/hdphoto" Target="../media/hdphoto2.wd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934437" y="1990217"/>
            <a:ext cx="3914851" cy="2819509"/>
          </a:xfrm>
        </p:spPr>
        <p:txBody>
          <a:bodyPr/>
          <a:lstStyle/>
          <a:p>
            <a:r>
              <a:rPr lang="en-US" dirty="0">
                <a:solidFill>
                  <a:schemeClr val="bg1"/>
                </a:solidFill>
              </a:rPr>
              <a:t>BETWEEN THE TWO TESTAMENTS</a:t>
            </a:r>
            <a:r>
              <a:rPr lang="en-US" dirty="0">
                <a:solidFill>
                  <a:schemeClr val="accent5">
                    <a:lumMod val="40000"/>
                    <a:lumOff val="60000"/>
                  </a:schemeClr>
                </a:solidFill>
              </a:rPr>
              <a:t>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Edited b</a:t>
            </a:r>
            <a:r>
              <a:rPr lang="en-US" sz="20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8CDDF20-AFA4-47D3-87A4-AA1CD8751F9F}"/>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1267" name="Rectangle 3">
            <a:extLst>
              <a:ext uri="{FF2B5EF4-FFF2-40B4-BE49-F238E27FC236}">
                <a16:creationId xmlns:a16="http://schemas.microsoft.com/office/drawing/2014/main" id="{68E80CE5-C00F-47E5-9818-5425C3EE3D13}"/>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What was happening to God’s people during the fourth and fifth centuries before Christ – while the Greeks were rising in power?</a:t>
            </a:r>
          </a:p>
          <a:p>
            <a:pPr lvl="1" eaLnBrk="1" hangingPunct="1">
              <a:defRPr/>
            </a:pPr>
            <a:r>
              <a:rPr lang="en-US">
                <a:solidFill>
                  <a:srgbClr val="000000"/>
                </a:solidFill>
              </a:rPr>
              <a:t>No one knows for sure</a:t>
            </a:r>
          </a:p>
          <a:p>
            <a:pPr lvl="1" eaLnBrk="1" hangingPunct="1">
              <a:defRPr/>
            </a:pPr>
            <a:r>
              <a:rPr lang="en-US">
                <a:solidFill>
                  <a:srgbClr val="000000"/>
                </a:solidFill>
              </a:rPr>
              <a:t>Practically no records available from the period</a:t>
            </a:r>
          </a:p>
          <a:p>
            <a:pPr lvl="1" eaLnBrk="1" hangingPunct="1">
              <a:defRPr/>
            </a:pPr>
            <a:r>
              <a:rPr lang="en-US">
                <a:solidFill>
                  <a:srgbClr val="000000"/>
                </a:solidFill>
              </a:rPr>
              <a:t>Jerusalem began to prosper financially after the walls were rebuilt in Nehemiah’s day</a:t>
            </a:r>
          </a:p>
          <a:p>
            <a:pPr lvl="2" eaLnBrk="1" hangingPunct="1">
              <a:defRPr/>
            </a:pPr>
            <a:r>
              <a:rPr lang="en-US" i="1">
                <a:solidFill>
                  <a:srgbClr val="000000"/>
                </a:solidFill>
                <a:effectLst/>
              </a:rPr>
              <a:t>Many legal and fiscal reforms to promote commerce were brought about by the Persians</a:t>
            </a:r>
          </a:p>
        </p:txBody>
      </p:sp>
      <p:sp>
        <p:nvSpPr>
          <p:cNvPr id="4100" name="AutoShape 5">
            <a:extLst>
              <a:ext uri="{FF2B5EF4-FFF2-40B4-BE49-F238E27FC236}">
                <a16:creationId xmlns:a16="http://schemas.microsoft.com/office/drawing/2014/main" id="{6938C8E5-B048-47B0-8F5A-879AECC16D7C}"/>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70" name="Line 6">
            <a:extLst>
              <a:ext uri="{FF2B5EF4-FFF2-40B4-BE49-F238E27FC236}">
                <a16:creationId xmlns:a16="http://schemas.microsoft.com/office/drawing/2014/main" id="{CAE1BC41-8FC0-4FF6-AB2D-F99609D99457}"/>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2" name="AutoShape 4">
            <a:extLst>
              <a:ext uri="{FF2B5EF4-FFF2-40B4-BE49-F238E27FC236}">
                <a16:creationId xmlns:a16="http://schemas.microsoft.com/office/drawing/2014/main" id="{7122C461-1211-44DD-82BF-4DA111855287}"/>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1267">
                                            <p:txEl>
                                              <p:pRg st="2" end="2"/>
                                            </p:txEl>
                                          </p:spTgt>
                                        </p:tgtEl>
                                        <p:attrNameLst>
                                          <p:attrName>style.visibility</p:attrName>
                                        </p:attrNameLst>
                                      </p:cBhvr>
                                      <p:to>
                                        <p:strVal val="visible"/>
                                      </p:to>
                                    </p:set>
                                    <p:anim calcmode="lin" valueType="num">
                                      <p:cBhvr>
                                        <p:cTn id="18"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1267">
                                            <p:txEl>
                                              <p:pRg st="3" end="3"/>
                                            </p:txEl>
                                          </p:spTgt>
                                        </p:tgtEl>
                                        <p:attrNameLst>
                                          <p:attrName>style.visibility</p:attrName>
                                        </p:attrNameLst>
                                      </p:cBhvr>
                                      <p:to>
                                        <p:strVal val="visible"/>
                                      </p:to>
                                    </p:set>
                                    <p:anim calcmode="lin" valueType="num">
                                      <p:cBhvr>
                                        <p:cTn id="24"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3" presetClass="entr" presetSubtype="16" fill="hold" nodeType="afterEffect">
                                  <p:stCondLst>
                                    <p:cond delay="0"/>
                                  </p:stCondLst>
                                  <p:childTnLst>
                                    <p:set>
                                      <p:cBhvr>
                                        <p:cTn id="28" dur="1" fill="hold">
                                          <p:stCondLst>
                                            <p:cond delay="0"/>
                                          </p:stCondLst>
                                        </p:cTn>
                                        <p:tgtEl>
                                          <p:spTgt spid="11267">
                                            <p:txEl>
                                              <p:pRg st="4" end="4"/>
                                            </p:txEl>
                                          </p:spTgt>
                                        </p:tgtEl>
                                        <p:attrNameLst>
                                          <p:attrName>style.visibility</p:attrName>
                                        </p:attrNameLst>
                                      </p:cBhvr>
                                      <p:to>
                                        <p:strVal val="visible"/>
                                      </p:to>
                                    </p:set>
                                    <p:anim calcmode="lin" valueType="num">
                                      <p:cBhvr>
                                        <p:cTn id="29"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12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362200" y="4800600"/>
            <a:ext cx="7620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latin typeface="Arial" pitchFamily="34" charset="0"/>
                <a:cs typeface="Arial" pitchFamily="34" charset="0"/>
              </a:rPr>
              <a:t>Herod was always fearful that his throne was not secure.  When he heard that the King of the Jews was born [Jesus the Messiah] he ordered the slaying of all the infants.</a:t>
            </a:r>
          </a:p>
        </p:txBody>
      </p:sp>
      <p:sp>
        <p:nvSpPr>
          <p:cNvPr id="28" name="Rectangle 27"/>
          <p:cNvSpPr/>
          <p:nvPr/>
        </p:nvSpPr>
        <p:spPr>
          <a:xfrm>
            <a:off x="2514600" y="381000"/>
            <a:ext cx="72390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8382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2590800" y="533400"/>
            <a:ext cx="7086600" cy="4267200"/>
          </a:xfrm>
          <a:prstGeom prst="rect">
            <a:avLst/>
          </a:prstGeom>
          <a:solidFill>
            <a:schemeClr val="bg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2291" name="Picture 3" descr="C:\Users\sheila\Desktop\BIBLE STUDY\ULTIMATE Royality Free\2-Bible Pics-Nt\Herod\Herod kills babies 1175-6.jpg"/>
          <p:cNvPicPr>
            <a:picLocks noChangeAspect="1" noChangeArrowheads="1"/>
          </p:cNvPicPr>
          <p:nvPr/>
        </p:nvPicPr>
        <p:blipFill>
          <a:blip r:embed="rId3"/>
          <a:srcRect/>
          <a:stretch>
            <a:fillRect/>
          </a:stretch>
        </p:blipFill>
        <p:spPr bwMode="auto">
          <a:xfrm>
            <a:off x="2667000" y="609600"/>
            <a:ext cx="6934200" cy="4114800"/>
          </a:xfrm>
          <a:prstGeom prst="rect">
            <a:avLst/>
          </a:prstGeom>
          <a:noFill/>
          <a:ln w="38100">
            <a:solidFill>
              <a:schemeClr val="accent6">
                <a:lumMod val="20000"/>
                <a:lumOff val="8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362200" y="4495800"/>
            <a:ext cx="7620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Times New Roman" pitchFamily="18" charset="0"/>
                <a:cs typeface="Times New Roman" pitchFamily="18" charset="0"/>
              </a:rPr>
              <a:t>Matthew 1:21</a:t>
            </a:r>
          </a:p>
          <a:p>
            <a:r>
              <a:rPr lang="en-US" sz="2400" dirty="0">
                <a:solidFill>
                  <a:prstClr val="white"/>
                </a:solidFill>
                <a:latin typeface="Times New Roman" pitchFamily="18" charset="0"/>
                <a:cs typeface="Times New Roman" pitchFamily="18" charset="0"/>
              </a:rPr>
              <a:t>“And she shall bring forth a son, and thou shalt call his name JESUS: for he shall save his people from their sins.” </a:t>
            </a:r>
          </a:p>
          <a:p>
            <a:endParaRPr lang="en-US" sz="2400" dirty="0">
              <a:solidFill>
                <a:prstClr val="white"/>
              </a:solidFill>
              <a:latin typeface="Arial" pitchFamily="34" charset="0"/>
              <a:cs typeface="Arial" pitchFamily="34" charset="0"/>
            </a:endParaRPr>
          </a:p>
        </p:txBody>
      </p:sp>
      <p:sp>
        <p:nvSpPr>
          <p:cNvPr id="28" name="Rectangle 27"/>
          <p:cNvSpPr/>
          <p:nvPr/>
        </p:nvSpPr>
        <p:spPr>
          <a:xfrm>
            <a:off x="3124200" y="381000"/>
            <a:ext cx="57912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8382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3124200" y="533400"/>
            <a:ext cx="5715000" cy="3962400"/>
          </a:xfrm>
          <a:prstGeom prst="rect">
            <a:avLst/>
          </a:prstGeom>
          <a:solidFill>
            <a:schemeClr val="bg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3314" name="Picture 2" descr="C:\users\sheila\desktop\bible study\ultimate royality free\3-jesus\01 Birth\Mary\mary_and_the_babe_Bethlehem.jpg"/>
          <p:cNvPicPr>
            <a:picLocks noChangeAspect="1" noChangeArrowheads="1"/>
          </p:cNvPicPr>
          <p:nvPr/>
        </p:nvPicPr>
        <p:blipFill>
          <a:blip r:embed="rId3"/>
          <a:srcRect t="23333" b="18889"/>
          <a:stretch>
            <a:fillRect/>
          </a:stretch>
        </p:blipFill>
        <p:spPr bwMode="auto">
          <a:xfrm>
            <a:off x="3200400" y="609600"/>
            <a:ext cx="5562600" cy="3810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514600" y="533400"/>
            <a:ext cx="7239000" cy="3352800"/>
          </a:xfrm>
          <a:prstGeom prst="rect">
            <a:avLst/>
          </a:prstGeom>
          <a:solidFill>
            <a:srgbClr val="FFFFFF">
              <a:shade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prstClr val="black"/>
                </a:solidFill>
                <a:latin typeface="Arial" pitchFamily="34" charset="0"/>
                <a:cs typeface="Arial" pitchFamily="34" charset="0"/>
              </a:rPr>
              <a:t>THE END</a:t>
            </a:r>
          </a:p>
        </p:txBody>
      </p:sp>
      <p:sp>
        <p:nvSpPr>
          <p:cNvPr id="28" name="Rectangle 27"/>
          <p:cNvSpPr/>
          <p:nvPr/>
        </p:nvSpPr>
        <p:spPr>
          <a:xfrm>
            <a:off x="2514600" y="381000"/>
            <a:ext cx="72390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Rectangle 28"/>
          <p:cNvSpPr/>
          <p:nvPr/>
        </p:nvSpPr>
        <p:spPr>
          <a:xfrm flipH="1">
            <a:off x="6126482" y="3886200"/>
            <a:ext cx="45719"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41910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2514600" y="3886200"/>
            <a:ext cx="7239000" cy="76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1260CC1-CCEF-4556-AFD1-AE2EEDF2787B}"/>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4339" name="Rectangle 3">
            <a:extLst>
              <a:ext uri="{FF2B5EF4-FFF2-40B4-BE49-F238E27FC236}">
                <a16:creationId xmlns:a16="http://schemas.microsoft.com/office/drawing/2014/main" id="{902F90D5-7382-4B1C-A81A-E6129CCB9D6C}"/>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Jews and Samaritans relations worsened during these years</a:t>
            </a:r>
          </a:p>
          <a:p>
            <a:pPr lvl="1" eaLnBrk="1" hangingPunct="1">
              <a:defRPr/>
            </a:pPr>
            <a:r>
              <a:rPr lang="en-US">
                <a:solidFill>
                  <a:srgbClr val="000000"/>
                </a:solidFill>
              </a:rPr>
              <a:t>Samaritans looked at as a transported people</a:t>
            </a:r>
          </a:p>
          <a:p>
            <a:pPr lvl="1" eaLnBrk="1" hangingPunct="1">
              <a:defRPr/>
            </a:pPr>
            <a:r>
              <a:rPr lang="en-US">
                <a:solidFill>
                  <a:srgbClr val="000000"/>
                </a:solidFill>
              </a:rPr>
              <a:t>Tried to keep the Jews from building the walls</a:t>
            </a:r>
          </a:p>
          <a:p>
            <a:pPr lvl="1" eaLnBrk="1" hangingPunct="1">
              <a:defRPr/>
            </a:pPr>
            <a:r>
              <a:rPr lang="en-US">
                <a:solidFill>
                  <a:srgbClr val="000000"/>
                </a:solidFill>
              </a:rPr>
              <a:t>Samaritans’ religion made up of laws of God mixed with their own ancestral pagan rites</a:t>
            </a:r>
          </a:p>
          <a:p>
            <a:pPr lvl="2" eaLnBrk="1" hangingPunct="1">
              <a:defRPr/>
            </a:pPr>
            <a:r>
              <a:rPr lang="en-US" i="1">
                <a:solidFill>
                  <a:srgbClr val="000000"/>
                </a:solidFill>
                <a:effectLst/>
              </a:rPr>
              <a:t>Does this sound familiar in many religions of today?</a:t>
            </a:r>
          </a:p>
          <a:p>
            <a:pPr lvl="1" eaLnBrk="1" hangingPunct="1">
              <a:defRPr/>
            </a:pPr>
            <a:r>
              <a:rPr lang="en-US">
                <a:solidFill>
                  <a:srgbClr val="000000"/>
                </a:solidFill>
              </a:rPr>
              <a:t>Samaritans built a temple of their own on Mt. </a:t>
            </a:r>
            <a:r>
              <a:rPr lang="en-US" b="1">
                <a:solidFill>
                  <a:srgbClr val="000000"/>
                </a:solidFill>
              </a:rPr>
              <a:t>Gerizim</a:t>
            </a:r>
            <a:r>
              <a:rPr lang="en-US">
                <a:solidFill>
                  <a:srgbClr val="000000"/>
                </a:solidFill>
              </a:rPr>
              <a:t> after the Jews would not let them share in the temple at Jerusalem</a:t>
            </a:r>
          </a:p>
        </p:txBody>
      </p:sp>
      <p:sp>
        <p:nvSpPr>
          <p:cNvPr id="5124" name="AutoShape 4">
            <a:extLst>
              <a:ext uri="{FF2B5EF4-FFF2-40B4-BE49-F238E27FC236}">
                <a16:creationId xmlns:a16="http://schemas.microsoft.com/office/drawing/2014/main" id="{90890348-DECB-4222-92C7-86F0EB1C0F72}"/>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5" name="AutoShape 5">
            <a:extLst>
              <a:ext uri="{FF2B5EF4-FFF2-40B4-BE49-F238E27FC236}">
                <a16:creationId xmlns:a16="http://schemas.microsoft.com/office/drawing/2014/main" id="{93E0A29D-F8FF-44B2-9B60-A797CD7F8A83}"/>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2" name="Line 6">
            <a:extLst>
              <a:ext uri="{FF2B5EF4-FFF2-40B4-BE49-F238E27FC236}">
                <a16:creationId xmlns:a16="http://schemas.microsoft.com/office/drawing/2014/main" id="{FA1BC7D0-A5B7-4AA1-8BCB-2FEA55478C60}"/>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 calcmode="lin" valueType="num">
                                      <p:cBhvr>
                                        <p:cTn id="11"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43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p:cTn id="17"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3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4339">
                                            <p:txEl>
                                              <p:pRg st="3" end="3"/>
                                            </p:txEl>
                                          </p:spTgt>
                                        </p:tgtEl>
                                        <p:attrNameLst>
                                          <p:attrName>style.visibility</p:attrName>
                                        </p:attrNameLst>
                                      </p:cBhvr>
                                      <p:to>
                                        <p:strVal val="visible"/>
                                      </p:to>
                                    </p:set>
                                    <p:anim calcmode="lin" valueType="num">
                                      <p:cBhvr>
                                        <p:cTn id="23"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4339">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14339">
                                            <p:txEl>
                                              <p:pRg st="4" end="4"/>
                                            </p:txEl>
                                          </p:spTgt>
                                        </p:tgtEl>
                                        <p:attrNameLst>
                                          <p:attrName>style.visibility</p:attrName>
                                        </p:attrNameLst>
                                      </p:cBhvr>
                                      <p:to>
                                        <p:strVal val="visible"/>
                                      </p:to>
                                    </p:set>
                                    <p:anim calcmode="lin" valueType="num">
                                      <p:cBhvr>
                                        <p:cTn id="28"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433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14339">
                                            <p:txEl>
                                              <p:pRg st="5" end="5"/>
                                            </p:txEl>
                                          </p:spTgt>
                                        </p:tgtEl>
                                        <p:attrNameLst>
                                          <p:attrName>style.visibility</p:attrName>
                                        </p:attrNameLst>
                                      </p:cBhvr>
                                      <p:to>
                                        <p:strVal val="visible"/>
                                      </p:to>
                                    </p:set>
                                    <p:anim calcmode="lin" valueType="num">
                                      <p:cBhvr>
                                        <p:cTn id="34" dur="500" fill="hold"/>
                                        <p:tgtEl>
                                          <p:spTgt spid="14339">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433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2" name="Picture 12">
            <a:extLst>
              <a:ext uri="{FF2B5EF4-FFF2-40B4-BE49-F238E27FC236}">
                <a16:creationId xmlns:a16="http://schemas.microsoft.com/office/drawing/2014/main" id="{9724C8A5-2547-4FA9-95D0-023A35972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295400"/>
            <a:ext cx="41433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a:extLst>
              <a:ext uri="{FF2B5EF4-FFF2-40B4-BE49-F238E27FC236}">
                <a16:creationId xmlns:a16="http://schemas.microsoft.com/office/drawing/2014/main" id="{6F1EE4F2-3B02-4513-BF56-0E8C94FFE922}"/>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6148" name="AutoShape 4">
            <a:extLst>
              <a:ext uri="{FF2B5EF4-FFF2-40B4-BE49-F238E27FC236}">
                <a16:creationId xmlns:a16="http://schemas.microsoft.com/office/drawing/2014/main" id="{304CF31A-159E-44EC-8402-97BD47FBADBA}"/>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9" name="AutoShape 5">
            <a:extLst>
              <a:ext uri="{FF2B5EF4-FFF2-40B4-BE49-F238E27FC236}">
                <a16:creationId xmlns:a16="http://schemas.microsoft.com/office/drawing/2014/main" id="{D58E4FC6-0EB5-45F7-B612-B704E3274EAA}"/>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6" name="Line 6">
            <a:extLst>
              <a:ext uri="{FF2B5EF4-FFF2-40B4-BE49-F238E27FC236}">
                <a16:creationId xmlns:a16="http://schemas.microsoft.com/office/drawing/2014/main" id="{8234311E-F354-4446-826B-59AFC87545D5}"/>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9" name="Oval 9">
            <a:extLst>
              <a:ext uri="{FF2B5EF4-FFF2-40B4-BE49-F238E27FC236}">
                <a16:creationId xmlns:a16="http://schemas.microsoft.com/office/drawing/2014/main" id="{FDC6E19F-0B02-427D-8F81-BA19AB0FABF9}"/>
              </a:ext>
            </a:extLst>
          </p:cNvPr>
          <p:cNvSpPr>
            <a:spLocks noChangeArrowheads="1"/>
          </p:cNvSpPr>
          <p:nvPr/>
        </p:nvSpPr>
        <p:spPr bwMode="auto">
          <a:xfrm>
            <a:off x="3733800" y="3886200"/>
            <a:ext cx="762000" cy="457200"/>
          </a:xfrm>
          <a:prstGeom prst="ellipse">
            <a:avLst/>
          </a:prstGeom>
          <a:solidFill>
            <a:srgbClr val="336699">
              <a:alpha val="30196"/>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0" name="Rectangle 10">
            <a:extLst>
              <a:ext uri="{FF2B5EF4-FFF2-40B4-BE49-F238E27FC236}">
                <a16:creationId xmlns:a16="http://schemas.microsoft.com/office/drawing/2014/main" id="{90F1A042-F503-4EF1-A2EC-1A6D8D966676}"/>
              </a:ext>
            </a:extLst>
          </p:cNvPr>
          <p:cNvSpPr>
            <a:spLocks noGrp="1" noRot="1" noChangeArrowheads="1"/>
          </p:cNvSpPr>
          <p:nvPr>
            <p:ph type="body" idx="1"/>
          </p:nvPr>
        </p:nvSpPr>
        <p:spPr>
          <a:xfrm>
            <a:off x="6172200" y="1143000"/>
            <a:ext cx="4114800" cy="5715000"/>
          </a:xfrm>
        </p:spPr>
        <p:txBody>
          <a:bodyPr/>
          <a:lstStyle/>
          <a:p>
            <a:pPr eaLnBrk="1" hangingPunct="1">
              <a:defRPr/>
            </a:pPr>
            <a:r>
              <a:rPr lang="en-US"/>
              <a:t>Jews gradually filled the southern part of the land</a:t>
            </a:r>
          </a:p>
          <a:p>
            <a:pPr lvl="1" eaLnBrk="1" hangingPunct="1">
              <a:defRPr/>
            </a:pPr>
            <a:r>
              <a:rPr lang="en-US"/>
              <a:t>Began to move to the north</a:t>
            </a:r>
          </a:p>
          <a:p>
            <a:pPr lvl="1" eaLnBrk="1" hangingPunct="1">
              <a:defRPr/>
            </a:pPr>
            <a:r>
              <a:rPr lang="en-US"/>
              <a:t>Busy commercial centers arose</a:t>
            </a:r>
          </a:p>
          <a:p>
            <a:pPr lvl="1" eaLnBrk="1" hangingPunct="1">
              <a:defRPr/>
            </a:pPr>
            <a:r>
              <a:rPr lang="en-US"/>
              <a:t>Section called </a:t>
            </a:r>
            <a:r>
              <a:rPr lang="en-US" b="1"/>
              <a:t>Galilee</a:t>
            </a:r>
            <a:r>
              <a:rPr lang="en-US"/>
              <a:t> since the Assyrians conquered northern Israel and made it their province</a:t>
            </a:r>
          </a:p>
        </p:txBody>
      </p:sp>
      <p:sp>
        <p:nvSpPr>
          <p:cNvPr id="15371" name="Oval 11">
            <a:extLst>
              <a:ext uri="{FF2B5EF4-FFF2-40B4-BE49-F238E27FC236}">
                <a16:creationId xmlns:a16="http://schemas.microsoft.com/office/drawing/2014/main" id="{2739B046-A7ED-4033-A92A-FFE41464EE9C}"/>
              </a:ext>
            </a:extLst>
          </p:cNvPr>
          <p:cNvSpPr>
            <a:spLocks noChangeArrowheads="1"/>
          </p:cNvSpPr>
          <p:nvPr/>
        </p:nvSpPr>
        <p:spPr bwMode="auto">
          <a:xfrm>
            <a:off x="3581400" y="1828800"/>
            <a:ext cx="1143000" cy="1524000"/>
          </a:xfrm>
          <a:prstGeom prst="ellipse">
            <a:avLst/>
          </a:prstGeom>
          <a:solidFill>
            <a:srgbClr val="336699">
              <a:alpha val="30196"/>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fade">
                                      <p:cBhvr>
                                        <p:cTn id="7" dur="2000"/>
                                        <p:tgtEl>
                                          <p:spTgt spid="15372"/>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5369"/>
                                        </p:tgtEl>
                                        <p:attrNameLst>
                                          <p:attrName>style.visibility</p:attrName>
                                        </p:attrNameLst>
                                      </p:cBhvr>
                                      <p:to>
                                        <p:strVal val="visible"/>
                                      </p:to>
                                    </p:set>
                                    <p:anim calcmode="lin" valueType="num">
                                      <p:cBhvr>
                                        <p:cTn id="11" dur="500" fill="hold"/>
                                        <p:tgtEl>
                                          <p:spTgt spid="15369"/>
                                        </p:tgtEl>
                                        <p:attrNameLst>
                                          <p:attrName>ppt_w</p:attrName>
                                        </p:attrNameLst>
                                      </p:cBhvr>
                                      <p:tavLst>
                                        <p:tav tm="0">
                                          <p:val>
                                            <p:fltVal val="0"/>
                                          </p:val>
                                        </p:tav>
                                        <p:tav tm="100000">
                                          <p:val>
                                            <p:strVal val="#ppt_w"/>
                                          </p:val>
                                        </p:tav>
                                      </p:tavLst>
                                    </p:anim>
                                    <p:anim calcmode="lin" valueType="num">
                                      <p:cBhvr>
                                        <p:cTn id="12" dur="500" fill="hold"/>
                                        <p:tgtEl>
                                          <p:spTgt spid="15369"/>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370">
                                            <p:txEl>
                                              <p:pRg st="0" end="0"/>
                                            </p:txEl>
                                          </p:spTgt>
                                        </p:tgtEl>
                                        <p:attrNameLst>
                                          <p:attrName>style.visibility</p:attrName>
                                        </p:attrNameLst>
                                      </p:cBhvr>
                                      <p:to>
                                        <p:strVal val="visible"/>
                                      </p:to>
                                    </p:set>
                                    <p:animEffect transition="in" filter="dissolve">
                                      <p:cBhvr>
                                        <p:cTn id="17" dur="500"/>
                                        <p:tgtEl>
                                          <p:spTgt spid="15370">
                                            <p:txEl>
                                              <p:pRg st="0" end="0"/>
                                            </p:txEl>
                                          </p:spTgt>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15370">
                                            <p:txEl>
                                              <p:pRg st="1" end="1"/>
                                            </p:txEl>
                                          </p:spTgt>
                                        </p:tgtEl>
                                        <p:attrNameLst>
                                          <p:attrName>style.visibility</p:attrName>
                                        </p:attrNameLst>
                                      </p:cBhvr>
                                      <p:to>
                                        <p:strVal val="visible"/>
                                      </p:to>
                                    </p:set>
                                    <p:anim calcmode="lin" valueType="num">
                                      <p:cBhvr>
                                        <p:cTn id="21" dur="500" fill="hold"/>
                                        <p:tgtEl>
                                          <p:spTgt spid="1537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5370">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5370">
                                            <p:txEl>
                                              <p:pRg st="2" end="2"/>
                                            </p:txEl>
                                          </p:spTgt>
                                        </p:tgtEl>
                                        <p:attrNameLst>
                                          <p:attrName>style.visibility</p:attrName>
                                        </p:attrNameLst>
                                      </p:cBhvr>
                                      <p:to>
                                        <p:strVal val="visible"/>
                                      </p:to>
                                    </p:set>
                                    <p:anim calcmode="lin" valueType="num">
                                      <p:cBhvr>
                                        <p:cTn id="26" dur="500" fill="hold"/>
                                        <p:tgtEl>
                                          <p:spTgt spid="1537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5370">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500"/>
                            </p:stCondLst>
                            <p:childTnLst>
                              <p:par>
                                <p:cTn id="29" presetID="23" presetClass="entr" presetSubtype="16" fill="hold" nodeType="afterEffect">
                                  <p:stCondLst>
                                    <p:cond delay="0"/>
                                  </p:stCondLst>
                                  <p:childTnLst>
                                    <p:set>
                                      <p:cBhvr>
                                        <p:cTn id="30" dur="1" fill="hold">
                                          <p:stCondLst>
                                            <p:cond delay="0"/>
                                          </p:stCondLst>
                                        </p:cTn>
                                        <p:tgtEl>
                                          <p:spTgt spid="15370">
                                            <p:txEl>
                                              <p:pRg st="3" end="3"/>
                                            </p:txEl>
                                          </p:spTgt>
                                        </p:tgtEl>
                                        <p:attrNameLst>
                                          <p:attrName>style.visibility</p:attrName>
                                        </p:attrNameLst>
                                      </p:cBhvr>
                                      <p:to>
                                        <p:strVal val="visible"/>
                                      </p:to>
                                    </p:set>
                                    <p:anim calcmode="lin" valueType="num">
                                      <p:cBhvr>
                                        <p:cTn id="31" dur="500" fill="hold"/>
                                        <p:tgtEl>
                                          <p:spTgt spid="15370">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5370">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000"/>
                            </p:stCondLst>
                            <p:childTnLst>
                              <p:par>
                                <p:cTn id="34" presetID="23" presetClass="entr" presetSubtype="16" fill="hold" grpId="0" nodeType="afterEffect">
                                  <p:stCondLst>
                                    <p:cond delay="0"/>
                                  </p:stCondLst>
                                  <p:childTnLst>
                                    <p:set>
                                      <p:cBhvr>
                                        <p:cTn id="35" dur="1" fill="hold">
                                          <p:stCondLst>
                                            <p:cond delay="0"/>
                                          </p:stCondLst>
                                        </p:cTn>
                                        <p:tgtEl>
                                          <p:spTgt spid="15371"/>
                                        </p:tgtEl>
                                        <p:attrNameLst>
                                          <p:attrName>style.visibility</p:attrName>
                                        </p:attrNameLst>
                                      </p:cBhvr>
                                      <p:to>
                                        <p:strVal val="visible"/>
                                      </p:to>
                                    </p:set>
                                    <p:anim calcmode="lin" valueType="num">
                                      <p:cBhvr>
                                        <p:cTn id="36" dur="500" fill="hold"/>
                                        <p:tgtEl>
                                          <p:spTgt spid="15371"/>
                                        </p:tgtEl>
                                        <p:attrNameLst>
                                          <p:attrName>ppt_w</p:attrName>
                                        </p:attrNameLst>
                                      </p:cBhvr>
                                      <p:tavLst>
                                        <p:tav tm="0">
                                          <p:val>
                                            <p:fltVal val="0"/>
                                          </p:val>
                                        </p:tav>
                                        <p:tav tm="100000">
                                          <p:val>
                                            <p:strVal val="#ppt_w"/>
                                          </p:val>
                                        </p:tav>
                                      </p:tavLst>
                                    </p:anim>
                                    <p:anim calcmode="lin" valueType="num">
                                      <p:cBhvr>
                                        <p:cTn id="37" dur="500" fill="hold"/>
                                        <p:tgtEl>
                                          <p:spTgt spid="153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P spid="1537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A807D24-13C2-429F-A424-B49707CE3ACB}"/>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6387" name="Rectangle 3">
            <a:extLst>
              <a:ext uri="{FF2B5EF4-FFF2-40B4-BE49-F238E27FC236}">
                <a16:creationId xmlns:a16="http://schemas.microsoft.com/office/drawing/2014/main" id="{01860D64-E187-40FD-95AA-E83A28A01C23}"/>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Language</a:t>
            </a:r>
          </a:p>
          <a:p>
            <a:pPr lvl="1" eaLnBrk="1" hangingPunct="1">
              <a:defRPr/>
            </a:pPr>
            <a:r>
              <a:rPr lang="en-US">
                <a:solidFill>
                  <a:srgbClr val="000000"/>
                </a:solidFill>
              </a:rPr>
              <a:t>Aramaic language was the predominant language in the Fertile Crescent from the days of the Assyrian empire</a:t>
            </a:r>
          </a:p>
          <a:p>
            <a:pPr lvl="1" eaLnBrk="1" hangingPunct="1">
              <a:defRPr/>
            </a:pPr>
            <a:r>
              <a:rPr lang="en-US">
                <a:solidFill>
                  <a:srgbClr val="000000"/>
                </a:solidFill>
              </a:rPr>
              <a:t>During the days of Biblical silence, the Greek language became the official tongue of both the Syrian and Egyptian empires</a:t>
            </a:r>
          </a:p>
          <a:p>
            <a:pPr lvl="1" eaLnBrk="1" hangingPunct="1">
              <a:defRPr/>
            </a:pPr>
            <a:r>
              <a:rPr lang="en-US">
                <a:solidFill>
                  <a:srgbClr val="000000"/>
                </a:solidFill>
              </a:rPr>
              <a:t>Jews living in Palestine tended to resist the Grecian influence as much as possible</a:t>
            </a:r>
          </a:p>
          <a:p>
            <a:pPr lvl="2" eaLnBrk="1" hangingPunct="1">
              <a:defRPr/>
            </a:pPr>
            <a:r>
              <a:rPr lang="en-US" i="1">
                <a:solidFill>
                  <a:srgbClr val="000000"/>
                </a:solidFill>
                <a:effectLst/>
              </a:rPr>
              <a:t>They continued speaking Aramaic in their daily lives as they had for many years</a:t>
            </a:r>
          </a:p>
          <a:p>
            <a:pPr lvl="2" eaLnBrk="1" hangingPunct="1">
              <a:defRPr/>
            </a:pPr>
            <a:endParaRPr lang="en-US">
              <a:solidFill>
                <a:srgbClr val="000000"/>
              </a:solidFill>
              <a:effectLst/>
            </a:endParaRPr>
          </a:p>
        </p:txBody>
      </p:sp>
      <p:sp>
        <p:nvSpPr>
          <p:cNvPr id="7172" name="AutoShape 4">
            <a:extLst>
              <a:ext uri="{FF2B5EF4-FFF2-40B4-BE49-F238E27FC236}">
                <a16:creationId xmlns:a16="http://schemas.microsoft.com/office/drawing/2014/main" id="{56EDAAA4-5F69-4944-8A2F-998BB241B142}"/>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3" name="AutoShape 5">
            <a:extLst>
              <a:ext uri="{FF2B5EF4-FFF2-40B4-BE49-F238E27FC236}">
                <a16:creationId xmlns:a16="http://schemas.microsoft.com/office/drawing/2014/main" id="{FA420B13-F76F-4F67-8506-9D4725F52C6C}"/>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90" name="Line 6">
            <a:extLst>
              <a:ext uri="{FF2B5EF4-FFF2-40B4-BE49-F238E27FC236}">
                <a16:creationId xmlns:a16="http://schemas.microsoft.com/office/drawing/2014/main" id="{6467C77E-E7AC-4F94-8DEF-46DFA5DB7DE7}"/>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 calcmode="lin" valueType="num">
                                      <p:cBhvr>
                                        <p:cTn id="11" dur="500" fill="hold"/>
                                        <p:tgtEl>
                                          <p:spTgt spid="1638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63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p:cTn id="17" dur="500" fill="hold"/>
                                        <p:tgtEl>
                                          <p:spTgt spid="1638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638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anim calcmode="lin" valueType="num">
                                      <p:cBhvr>
                                        <p:cTn id="23" dur="500" fill="hold"/>
                                        <p:tgtEl>
                                          <p:spTgt spid="1638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6387">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16387">
                                            <p:txEl>
                                              <p:pRg st="4" end="4"/>
                                            </p:txEl>
                                          </p:spTgt>
                                        </p:tgtEl>
                                        <p:attrNameLst>
                                          <p:attrName>style.visibility</p:attrName>
                                        </p:attrNameLst>
                                      </p:cBhvr>
                                      <p:to>
                                        <p:strVal val="visible"/>
                                      </p:to>
                                    </p:set>
                                    <p:anim calcmode="lin" valueType="num">
                                      <p:cBhvr>
                                        <p:cTn id="28" dur="500" fill="hold"/>
                                        <p:tgtEl>
                                          <p:spTgt spid="1638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638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E6013E3-E493-4F85-828A-41A81D0A0726}"/>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7411" name="Rectangle 3">
            <a:extLst>
              <a:ext uri="{FF2B5EF4-FFF2-40B4-BE49-F238E27FC236}">
                <a16:creationId xmlns:a16="http://schemas.microsoft.com/office/drawing/2014/main" id="{105B4FA2-29D0-4C34-85E5-DE011DEC1941}"/>
              </a:ext>
            </a:extLst>
          </p:cNvPr>
          <p:cNvSpPr>
            <a:spLocks noGrp="1" noRot="1" noChangeArrowheads="1"/>
          </p:cNvSpPr>
          <p:nvPr>
            <p:ph type="body" idx="1"/>
          </p:nvPr>
        </p:nvSpPr>
        <p:spPr>
          <a:xfrm>
            <a:off x="1981200" y="1143000"/>
            <a:ext cx="8229600" cy="5715000"/>
          </a:xfrm>
        </p:spPr>
        <p:txBody>
          <a:bodyPr/>
          <a:lstStyle/>
          <a:p>
            <a:pPr eaLnBrk="1" hangingPunct="1">
              <a:defRPr/>
            </a:pPr>
            <a:r>
              <a:rPr lang="en-US" dirty="0"/>
              <a:t>Language</a:t>
            </a:r>
          </a:p>
          <a:p>
            <a:pPr lvl="1" eaLnBrk="1" hangingPunct="1">
              <a:defRPr/>
            </a:pPr>
            <a:r>
              <a:rPr lang="en-US" dirty="0">
                <a:solidFill>
                  <a:srgbClr val="000000"/>
                </a:solidFill>
              </a:rPr>
              <a:t>Jews were scattered everywhere during this time</a:t>
            </a:r>
          </a:p>
          <a:p>
            <a:pPr lvl="2" eaLnBrk="1" hangingPunct="1">
              <a:defRPr/>
            </a:pPr>
            <a:r>
              <a:rPr lang="en-US" i="1" dirty="0">
                <a:solidFill>
                  <a:srgbClr val="000000"/>
                </a:solidFill>
                <a:effectLst/>
              </a:rPr>
              <a:t>Many migrated to Egypt during the Greek-Egyptian domination</a:t>
            </a:r>
          </a:p>
          <a:p>
            <a:pPr lvl="2" eaLnBrk="1" hangingPunct="1">
              <a:defRPr/>
            </a:pPr>
            <a:r>
              <a:rPr lang="en-US" i="1" dirty="0">
                <a:solidFill>
                  <a:srgbClr val="000000"/>
                </a:solidFill>
                <a:effectLst/>
              </a:rPr>
              <a:t>Alexandria became one of the world centers for Judaism with an estimated million Jews living there</a:t>
            </a:r>
          </a:p>
          <a:p>
            <a:pPr lvl="2" eaLnBrk="1" hangingPunct="1">
              <a:defRPr/>
            </a:pPr>
            <a:r>
              <a:rPr lang="en-US" i="1" dirty="0">
                <a:solidFill>
                  <a:srgbClr val="000000"/>
                </a:solidFill>
                <a:effectLst/>
              </a:rPr>
              <a:t>These Jews began to speak Greek more exclusively and had trouble reading their Hebrew scriptures</a:t>
            </a:r>
          </a:p>
          <a:p>
            <a:pPr lvl="1" eaLnBrk="1" hangingPunct="1">
              <a:defRPr/>
            </a:pPr>
            <a:r>
              <a:rPr lang="en-US" dirty="0">
                <a:solidFill>
                  <a:srgbClr val="000000"/>
                </a:solidFill>
              </a:rPr>
              <a:t>Under Ptolemy II the scriptures were translated into Greek</a:t>
            </a:r>
          </a:p>
          <a:p>
            <a:pPr lvl="2" eaLnBrk="1" hangingPunct="1">
              <a:defRPr/>
            </a:pPr>
            <a:r>
              <a:rPr lang="en-US" i="1" dirty="0">
                <a:solidFill>
                  <a:srgbClr val="000000"/>
                </a:solidFill>
                <a:effectLst/>
              </a:rPr>
              <a:t>Called the Septuagint meaning “seventy” (280 BC)</a:t>
            </a:r>
          </a:p>
          <a:p>
            <a:pPr lvl="2" eaLnBrk="1" hangingPunct="1">
              <a:defRPr/>
            </a:pPr>
            <a:r>
              <a:rPr lang="en-US" i="1" dirty="0">
                <a:solidFill>
                  <a:srgbClr val="000000"/>
                </a:solidFill>
                <a:effectLst/>
              </a:rPr>
              <a:t>First time that the Gentile could read the words of God</a:t>
            </a:r>
          </a:p>
        </p:txBody>
      </p:sp>
      <p:sp>
        <p:nvSpPr>
          <p:cNvPr id="8196" name="AutoShape 4">
            <a:extLst>
              <a:ext uri="{FF2B5EF4-FFF2-40B4-BE49-F238E27FC236}">
                <a16:creationId xmlns:a16="http://schemas.microsoft.com/office/drawing/2014/main" id="{8C4D2FD5-AED5-4904-A20D-F3C8BA2CC2DE}"/>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97" name="AutoShape 5">
            <a:extLst>
              <a:ext uri="{FF2B5EF4-FFF2-40B4-BE49-F238E27FC236}">
                <a16:creationId xmlns:a16="http://schemas.microsoft.com/office/drawing/2014/main" id="{B4539DD4-A570-46A2-B41D-0665AF1A42A3}"/>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4" name="Line 6">
            <a:extLst>
              <a:ext uri="{FF2B5EF4-FFF2-40B4-BE49-F238E27FC236}">
                <a16:creationId xmlns:a16="http://schemas.microsoft.com/office/drawing/2014/main" id="{CC44783C-49BE-490C-BC78-3B9172BFA77F}"/>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p:cTn id="11"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7411">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7411">
                                            <p:txEl>
                                              <p:pRg st="2" end="2"/>
                                            </p:txEl>
                                          </p:spTgt>
                                        </p:tgtEl>
                                        <p:attrNameLst>
                                          <p:attrName>style.visibility</p:attrName>
                                        </p:attrNameLst>
                                      </p:cBhvr>
                                      <p:to>
                                        <p:strVal val="visible"/>
                                      </p:to>
                                    </p:set>
                                    <p:anim calcmode="lin" valueType="num">
                                      <p:cBhvr>
                                        <p:cTn id="16"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7411">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p:cTn id="21"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7411">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17411">
                                            <p:txEl>
                                              <p:pRg st="4" end="4"/>
                                            </p:txEl>
                                          </p:spTgt>
                                        </p:tgtEl>
                                        <p:attrNameLst>
                                          <p:attrName>style.visibility</p:attrName>
                                        </p:attrNameLst>
                                      </p:cBhvr>
                                      <p:to>
                                        <p:strVal val="visible"/>
                                      </p:to>
                                    </p:set>
                                    <p:anim calcmode="lin" valueType="num">
                                      <p:cBhvr>
                                        <p:cTn id="26"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741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 calcmode="lin" valueType="num">
                                      <p:cBhvr>
                                        <p:cTn id="32" dur="500" fill="hold"/>
                                        <p:tgtEl>
                                          <p:spTgt spid="1741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17411">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 calcmode="lin" valueType="num">
                                      <p:cBhvr>
                                        <p:cTn id="37" dur="500" fill="hold"/>
                                        <p:tgtEl>
                                          <p:spTgt spid="1741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7411">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ntr" presetSubtype="0" fill="hold" nodeType="afterEffect">
                                  <p:stCondLst>
                                    <p:cond delay="0"/>
                                  </p:stCondLst>
                                  <p:iterate type="lt">
                                    <p:tmAbs val="0"/>
                                  </p:iterate>
                                  <p:childTnLst>
                                    <p:set>
                                      <p:cBhvr>
                                        <p:cTn id="41"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mph" presetSubtype="0" fill="hold" nodeType="clickEffect">
                                  <p:stCondLst>
                                    <p:cond delay="0"/>
                                  </p:stCondLst>
                                  <p:iterate type="lt">
                                    <p:tmPct val="4000"/>
                                  </p:iterate>
                                  <p:childTnLst>
                                    <p:set>
                                      <p:cBhvr override="childStyle">
                                        <p:cTn id="45" dur="500" fill="hold"/>
                                        <p:tgtEl>
                                          <p:spTgt spid="17411">
                                            <p:txEl>
                                              <p:pRg st="7" end="7"/>
                                            </p:txEl>
                                          </p:spTgt>
                                        </p:tgtEl>
                                        <p:attrNameLst>
                                          <p:attrName>style.color</p:attrName>
                                        </p:attrNameLst>
                                      </p:cBhvr>
                                      <p:to>
                                        <p:clrVal>
                                          <a:srgbClr val="FF0000"/>
                                        </p:clrVal>
                                      </p:to>
                                    </p:set>
                                    <p:set>
                                      <p:cBhvr>
                                        <p:cTn id="46" dur="500" fill="hold"/>
                                        <p:tgtEl>
                                          <p:spTgt spid="17411">
                                            <p:txEl>
                                              <p:pRg st="7" end="7"/>
                                            </p:txEl>
                                          </p:spTgt>
                                        </p:tgtEl>
                                        <p:attrNameLst>
                                          <p:attrName>fillcolor</p:attrName>
                                        </p:attrNameLst>
                                      </p:cBhvr>
                                      <p:to>
                                        <p:clrVal>
                                          <a:srgbClr val="FF0000"/>
                                        </p:clrVal>
                                      </p:to>
                                    </p:set>
                                    <p:set>
                                      <p:cBhvr>
                                        <p:cTn id="47" dur="500" fill="hold"/>
                                        <p:tgtEl>
                                          <p:spTgt spid="17411">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D464F4-AD0F-4F6D-ADD3-5029703C34BA}"/>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8435" name="Rectangle 3">
            <a:extLst>
              <a:ext uri="{FF2B5EF4-FFF2-40B4-BE49-F238E27FC236}">
                <a16:creationId xmlns:a16="http://schemas.microsoft.com/office/drawing/2014/main" id="{E44CD02B-4ABB-40C7-BB6D-FD8D6CEB6C28}"/>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Proselytes </a:t>
            </a:r>
            <a:r>
              <a:rPr lang="en-US" sz="2400" i="1"/>
              <a:t>(convert from one religious belief to another)</a:t>
            </a:r>
          </a:p>
          <a:p>
            <a:pPr lvl="1" eaLnBrk="1" hangingPunct="1">
              <a:defRPr/>
            </a:pPr>
            <a:r>
              <a:rPr lang="en-US"/>
              <a:t>Many Proselytes and God-fearers in the days of the New Testament</a:t>
            </a:r>
          </a:p>
          <a:p>
            <a:pPr lvl="1" eaLnBrk="1" hangingPunct="1">
              <a:defRPr/>
            </a:pPr>
            <a:r>
              <a:rPr lang="en-US"/>
              <a:t>Proselyte Gentile converts committed themselves to the teachings of the Jews</a:t>
            </a:r>
          </a:p>
          <a:p>
            <a:pPr lvl="2" eaLnBrk="1" hangingPunct="1">
              <a:defRPr/>
            </a:pPr>
            <a:r>
              <a:rPr lang="en-US" i="1">
                <a:effectLst/>
              </a:rPr>
              <a:t>Full fledged convert: Circumcised, Worshiped in the Jewish Temple, Observed all rituals &amp; regulations, etc.</a:t>
            </a:r>
          </a:p>
          <a:p>
            <a:pPr lvl="1" eaLnBrk="1" hangingPunct="1">
              <a:defRPr/>
            </a:pPr>
            <a:r>
              <a:rPr lang="en-US">
                <a:solidFill>
                  <a:srgbClr val="000000"/>
                </a:solidFill>
              </a:rPr>
              <a:t>God-fearers accepted the God of the Jews but not all of the ceremonial rites of the law</a:t>
            </a:r>
          </a:p>
          <a:p>
            <a:pPr lvl="2" eaLnBrk="1" hangingPunct="1">
              <a:defRPr/>
            </a:pPr>
            <a:r>
              <a:rPr lang="en-US" i="1">
                <a:solidFill>
                  <a:srgbClr val="000000"/>
                </a:solidFill>
                <a:effectLst/>
              </a:rPr>
              <a:t>These individuals were a rich mission field for the early church</a:t>
            </a:r>
          </a:p>
        </p:txBody>
      </p:sp>
      <p:sp>
        <p:nvSpPr>
          <p:cNvPr id="9220" name="AutoShape 4">
            <a:extLst>
              <a:ext uri="{FF2B5EF4-FFF2-40B4-BE49-F238E27FC236}">
                <a16:creationId xmlns:a16="http://schemas.microsoft.com/office/drawing/2014/main" id="{D3738788-B466-44D8-A258-914F8A4BC106}"/>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21" name="AutoShape 5">
            <a:extLst>
              <a:ext uri="{FF2B5EF4-FFF2-40B4-BE49-F238E27FC236}">
                <a16:creationId xmlns:a16="http://schemas.microsoft.com/office/drawing/2014/main" id="{E26EB1B1-8619-4934-B2BE-0F45A5D88DC3}"/>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8" name="Line 6">
            <a:extLst>
              <a:ext uri="{FF2B5EF4-FFF2-40B4-BE49-F238E27FC236}">
                <a16:creationId xmlns:a16="http://schemas.microsoft.com/office/drawing/2014/main" id="{D8FABEA1-E91C-4BEC-BEFD-C332635F46A5}"/>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 calcmode="lin" valueType="num">
                                      <p:cBhvr>
                                        <p:cTn id="11"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4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 calcmode="lin" valueType="num">
                                      <p:cBhvr>
                                        <p:cTn id="17"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8435">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 calcmode="lin" valueType="num">
                                      <p:cBhvr>
                                        <p:cTn id="22"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84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8435">
                                            <p:txEl>
                                              <p:pRg st="4" end="4"/>
                                            </p:txEl>
                                          </p:spTgt>
                                        </p:tgtEl>
                                        <p:attrNameLst>
                                          <p:attrName>style.visibility</p:attrName>
                                        </p:attrNameLst>
                                      </p:cBhvr>
                                      <p:to>
                                        <p:strVal val="visible"/>
                                      </p:to>
                                    </p:set>
                                    <p:anim calcmode="lin" valueType="num">
                                      <p:cBhvr>
                                        <p:cTn id="28" dur="5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8435">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18435">
                                            <p:txEl>
                                              <p:pRg st="5" end="5"/>
                                            </p:txEl>
                                          </p:spTgt>
                                        </p:tgtEl>
                                        <p:attrNameLst>
                                          <p:attrName>style.visibility</p:attrName>
                                        </p:attrNameLst>
                                      </p:cBhvr>
                                      <p:to>
                                        <p:strVal val="visible"/>
                                      </p:to>
                                    </p:set>
                                    <p:anim calcmode="lin" valueType="num">
                                      <p:cBhvr>
                                        <p:cTn id="33" dur="500" fill="hold"/>
                                        <p:tgtEl>
                                          <p:spTgt spid="1843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843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DB3B1DE-75F5-4525-9EC2-99CE078BAB66}"/>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19459" name="Rectangle 3">
            <a:extLst>
              <a:ext uri="{FF2B5EF4-FFF2-40B4-BE49-F238E27FC236}">
                <a16:creationId xmlns:a16="http://schemas.microsoft.com/office/drawing/2014/main" id="{F8205DFC-4846-4626-9D64-24D7964461DA}"/>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Jewish Individuality</a:t>
            </a:r>
          </a:p>
          <a:p>
            <a:pPr lvl="1" eaLnBrk="1" hangingPunct="1">
              <a:defRPr/>
            </a:pPr>
            <a:r>
              <a:rPr lang="en-US">
                <a:solidFill>
                  <a:srgbClr val="000000"/>
                </a:solidFill>
              </a:rPr>
              <a:t>Most Jews kept themselves separate from their neighbors no matter where they were living</a:t>
            </a:r>
          </a:p>
          <a:p>
            <a:pPr lvl="1" eaLnBrk="1" hangingPunct="1">
              <a:defRPr/>
            </a:pPr>
            <a:r>
              <a:rPr lang="en-US">
                <a:solidFill>
                  <a:srgbClr val="000000"/>
                </a:solidFill>
              </a:rPr>
              <a:t>Some Jews accepted the Hellenistic life-style</a:t>
            </a:r>
          </a:p>
          <a:p>
            <a:pPr lvl="2" eaLnBrk="1" hangingPunct="1">
              <a:defRPr/>
            </a:pPr>
            <a:r>
              <a:rPr lang="en-US" i="1">
                <a:solidFill>
                  <a:srgbClr val="000000"/>
                </a:solidFill>
                <a:effectLst/>
              </a:rPr>
              <a:t>Others resisted strongly</a:t>
            </a:r>
          </a:p>
          <a:p>
            <a:pPr lvl="1" eaLnBrk="1" hangingPunct="1">
              <a:defRPr/>
            </a:pPr>
            <a:r>
              <a:rPr lang="en-US">
                <a:solidFill>
                  <a:srgbClr val="000000"/>
                </a:solidFill>
              </a:rPr>
              <a:t>By New Testament days there was a synagogue in every city where there were enough Jews</a:t>
            </a:r>
          </a:p>
          <a:p>
            <a:pPr lvl="2" eaLnBrk="1" hangingPunct="1">
              <a:defRPr/>
            </a:pPr>
            <a:r>
              <a:rPr lang="en-US" i="1">
                <a:solidFill>
                  <a:srgbClr val="000000"/>
                </a:solidFill>
                <a:effectLst/>
              </a:rPr>
              <a:t>Ten Jewish men were required to have a synagogue</a:t>
            </a:r>
          </a:p>
          <a:p>
            <a:pPr eaLnBrk="1" hangingPunct="1">
              <a:defRPr/>
            </a:pPr>
            <a:r>
              <a:rPr lang="en-US">
                <a:solidFill>
                  <a:srgbClr val="000000"/>
                </a:solidFill>
              </a:rPr>
              <a:t>Gentiles</a:t>
            </a:r>
          </a:p>
          <a:p>
            <a:pPr lvl="1" eaLnBrk="1" hangingPunct="1">
              <a:defRPr/>
            </a:pPr>
            <a:r>
              <a:rPr lang="en-US">
                <a:solidFill>
                  <a:srgbClr val="000000"/>
                </a:solidFill>
              </a:rPr>
              <a:t>A term used by Jewish people to refer to foreigners or others not part of the Jewish race</a:t>
            </a:r>
          </a:p>
        </p:txBody>
      </p:sp>
      <p:sp>
        <p:nvSpPr>
          <p:cNvPr id="10244" name="AutoShape 4">
            <a:extLst>
              <a:ext uri="{FF2B5EF4-FFF2-40B4-BE49-F238E27FC236}">
                <a16:creationId xmlns:a16="http://schemas.microsoft.com/office/drawing/2014/main" id="{1D1D9F7F-ADD6-47F0-8140-51424FDBD3B0}"/>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5" name="AutoShape 5">
            <a:extLst>
              <a:ext uri="{FF2B5EF4-FFF2-40B4-BE49-F238E27FC236}">
                <a16:creationId xmlns:a16="http://schemas.microsoft.com/office/drawing/2014/main" id="{910F783D-BABB-4C48-8CFB-3F6333373D0F}"/>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62" name="Line 6">
            <a:extLst>
              <a:ext uri="{FF2B5EF4-FFF2-40B4-BE49-F238E27FC236}">
                <a16:creationId xmlns:a16="http://schemas.microsoft.com/office/drawing/2014/main" id="{60403E27-C268-49CF-9BC3-C3863EDB3742}"/>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p:cTn id="11"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p:cTn id="17"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 calcmode="lin" valueType="num">
                                      <p:cBhvr>
                                        <p:cTn id="22"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9459">
                                            <p:txEl>
                                              <p:pRg st="4" end="4"/>
                                            </p:txEl>
                                          </p:spTgt>
                                        </p:tgtEl>
                                        <p:attrNameLst>
                                          <p:attrName>style.visibility</p:attrName>
                                        </p:attrNameLst>
                                      </p:cBhvr>
                                      <p:to>
                                        <p:strVal val="visible"/>
                                      </p:to>
                                    </p:set>
                                    <p:anim calcmode="lin" valueType="num">
                                      <p:cBhvr>
                                        <p:cTn id="28" dur="5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9459">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19459">
                                            <p:txEl>
                                              <p:pRg st="5" end="5"/>
                                            </p:txEl>
                                          </p:spTgt>
                                        </p:tgtEl>
                                        <p:attrNameLst>
                                          <p:attrName>style.visibility</p:attrName>
                                        </p:attrNameLst>
                                      </p:cBhvr>
                                      <p:to>
                                        <p:strVal val="visible"/>
                                      </p:to>
                                    </p:set>
                                    <p:anim calcmode="lin" valueType="num">
                                      <p:cBhvr>
                                        <p:cTn id="33" dur="500" fill="hold"/>
                                        <p:tgtEl>
                                          <p:spTgt spid="19459">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945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9459">
                                            <p:txEl>
                                              <p:pRg st="6" end="6"/>
                                            </p:txEl>
                                          </p:spTgt>
                                        </p:tgtEl>
                                        <p:attrNameLst>
                                          <p:attrName>style.visibility</p:attrName>
                                        </p:attrNameLst>
                                      </p:cBhvr>
                                      <p:to>
                                        <p:strVal val="visible"/>
                                      </p:to>
                                    </p:set>
                                    <p:animEffect transition="in" filter="dissolve">
                                      <p:cBhvr>
                                        <p:cTn id="39" dur="500"/>
                                        <p:tgtEl>
                                          <p:spTgt spid="19459">
                                            <p:txEl>
                                              <p:pRg st="6" end="6"/>
                                            </p:txEl>
                                          </p:spTgt>
                                        </p:tgtEl>
                                      </p:cBhvr>
                                    </p:animEffect>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19459">
                                            <p:txEl>
                                              <p:pRg st="7" end="7"/>
                                            </p:txEl>
                                          </p:spTgt>
                                        </p:tgtEl>
                                        <p:attrNameLst>
                                          <p:attrName>style.visibility</p:attrName>
                                        </p:attrNameLst>
                                      </p:cBhvr>
                                      <p:to>
                                        <p:strVal val="visible"/>
                                      </p:to>
                                    </p:set>
                                    <p:anim calcmode="lin" valueType="num">
                                      <p:cBhvr>
                                        <p:cTn id="43" dur="500" fill="hold"/>
                                        <p:tgtEl>
                                          <p:spTgt spid="1945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945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082A8DE-B74A-48FE-840D-EF78C07FFD52}"/>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20483" name="Rectangle 3">
            <a:extLst>
              <a:ext uri="{FF2B5EF4-FFF2-40B4-BE49-F238E27FC236}">
                <a16:creationId xmlns:a16="http://schemas.microsoft.com/office/drawing/2014/main" id="{FE252204-15D4-409D-AECF-55BA6FD85EB7}"/>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Religious Changes</a:t>
            </a:r>
          </a:p>
          <a:p>
            <a:pPr lvl="1" eaLnBrk="1" hangingPunct="1">
              <a:defRPr/>
            </a:pPr>
            <a:r>
              <a:rPr lang="en-US">
                <a:solidFill>
                  <a:srgbClr val="000000"/>
                </a:solidFill>
              </a:rPr>
              <a:t>Idolatry was the major threat to Jewish faithfulness</a:t>
            </a:r>
          </a:p>
          <a:p>
            <a:pPr lvl="1" eaLnBrk="1" hangingPunct="1">
              <a:defRPr/>
            </a:pPr>
            <a:r>
              <a:rPr lang="en-US">
                <a:solidFill>
                  <a:srgbClr val="000000"/>
                </a:solidFill>
              </a:rPr>
              <a:t>Traditions, not inspired by God, gradually were given greater honor than the scriptures themselves</a:t>
            </a:r>
          </a:p>
          <a:p>
            <a:pPr lvl="2" eaLnBrk="1" hangingPunct="1">
              <a:defRPr/>
            </a:pPr>
            <a:r>
              <a:rPr lang="en-US" i="1">
                <a:solidFill>
                  <a:srgbClr val="000000"/>
                </a:solidFill>
                <a:effectLst/>
              </a:rPr>
              <a:t>Attitudes such as mercy, justice, honesty were abandoned by certain religious sects</a:t>
            </a:r>
          </a:p>
          <a:p>
            <a:pPr lvl="2" eaLnBrk="1" hangingPunct="1">
              <a:defRPr/>
            </a:pPr>
            <a:r>
              <a:rPr lang="en-US" i="1">
                <a:solidFill>
                  <a:srgbClr val="000000"/>
                </a:solidFill>
                <a:effectLst/>
              </a:rPr>
              <a:t>Tried to keep ceremonial rites such as circumcision, the giving of a tenth, and keeping the Sabbath day holy</a:t>
            </a:r>
          </a:p>
          <a:p>
            <a:pPr lvl="3" eaLnBrk="1" hangingPunct="1">
              <a:defRPr/>
            </a:pPr>
            <a:endParaRPr lang="en-US" i="1">
              <a:solidFill>
                <a:srgbClr val="000000"/>
              </a:solidFill>
              <a:effectLst/>
            </a:endParaRPr>
          </a:p>
        </p:txBody>
      </p:sp>
      <p:sp>
        <p:nvSpPr>
          <p:cNvPr id="11268" name="AutoShape 4">
            <a:extLst>
              <a:ext uri="{FF2B5EF4-FFF2-40B4-BE49-F238E27FC236}">
                <a16:creationId xmlns:a16="http://schemas.microsoft.com/office/drawing/2014/main" id="{A26A734A-7C00-464F-A6D8-802C40F9071D}"/>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9" name="AutoShape 5">
            <a:extLst>
              <a:ext uri="{FF2B5EF4-FFF2-40B4-BE49-F238E27FC236}">
                <a16:creationId xmlns:a16="http://schemas.microsoft.com/office/drawing/2014/main" id="{31B3E8EF-9E70-48DA-8825-5BEF7E1FEF24}"/>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6" name="Line 6">
            <a:extLst>
              <a:ext uri="{FF2B5EF4-FFF2-40B4-BE49-F238E27FC236}">
                <a16:creationId xmlns:a16="http://schemas.microsoft.com/office/drawing/2014/main" id="{2072A053-8735-47F1-9873-3B8B3766D56E}"/>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 calcmode="lin" valueType="num">
                                      <p:cBhvr>
                                        <p:cTn id="11"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 calcmode="lin" valueType="num">
                                      <p:cBhvr>
                                        <p:cTn id="17"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 calcmode="lin" valueType="num">
                                      <p:cBhvr>
                                        <p:cTn id="22"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 calcmode="lin" valueType="num">
                                      <p:cBhvr>
                                        <p:cTn id="27" dur="5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7B82D71-DF0C-4C5D-9AC1-4DA8BB93EB33}"/>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21507" name="Rectangle 3">
            <a:extLst>
              <a:ext uri="{FF2B5EF4-FFF2-40B4-BE49-F238E27FC236}">
                <a16:creationId xmlns:a16="http://schemas.microsoft.com/office/drawing/2014/main" id="{534DBEF2-8209-4D52-A3AE-C76B057E46C0}"/>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Religious Sects</a:t>
            </a:r>
          </a:p>
          <a:p>
            <a:pPr lvl="1" eaLnBrk="1" hangingPunct="1">
              <a:defRPr/>
            </a:pPr>
            <a:r>
              <a:rPr lang="en-US" b="1">
                <a:solidFill>
                  <a:srgbClr val="000000"/>
                </a:solidFill>
              </a:rPr>
              <a:t>“Pious ones”</a:t>
            </a:r>
            <a:r>
              <a:rPr lang="en-US" b="1" i="1">
                <a:solidFill>
                  <a:srgbClr val="000000"/>
                </a:solidFill>
              </a:rPr>
              <a:t> </a:t>
            </a:r>
            <a:r>
              <a:rPr lang="en-US">
                <a:solidFill>
                  <a:srgbClr val="000000"/>
                </a:solidFill>
              </a:rPr>
              <a:t>or “Hasidim”</a:t>
            </a:r>
          </a:p>
          <a:p>
            <a:pPr lvl="2" eaLnBrk="1" hangingPunct="1">
              <a:defRPr/>
            </a:pPr>
            <a:r>
              <a:rPr lang="en-US" i="1">
                <a:solidFill>
                  <a:srgbClr val="000000"/>
                </a:solidFill>
                <a:effectLst/>
              </a:rPr>
              <a:t>Early group of religious people strict in observance to the law and firm against anything that would corrupt the Jewish system of religion</a:t>
            </a:r>
          </a:p>
          <a:p>
            <a:pPr lvl="2" eaLnBrk="1" hangingPunct="1">
              <a:defRPr/>
            </a:pPr>
            <a:r>
              <a:rPr lang="en-US" i="1">
                <a:solidFill>
                  <a:srgbClr val="000000"/>
                </a:solidFill>
                <a:effectLst/>
              </a:rPr>
              <a:t>Later known as the </a:t>
            </a:r>
            <a:r>
              <a:rPr lang="en-US" b="1" i="1">
                <a:solidFill>
                  <a:srgbClr val="000000"/>
                </a:solidFill>
                <a:effectLst/>
              </a:rPr>
              <a:t>Pharisees</a:t>
            </a:r>
          </a:p>
          <a:p>
            <a:pPr lvl="1" eaLnBrk="1" hangingPunct="1">
              <a:defRPr/>
            </a:pPr>
            <a:r>
              <a:rPr lang="en-US" b="1">
                <a:solidFill>
                  <a:srgbClr val="000000"/>
                </a:solidFill>
              </a:rPr>
              <a:t>“Sadducees”</a:t>
            </a:r>
          </a:p>
          <a:p>
            <a:pPr lvl="2" eaLnBrk="1" hangingPunct="1">
              <a:defRPr/>
            </a:pPr>
            <a:r>
              <a:rPr lang="en-US" i="1">
                <a:solidFill>
                  <a:srgbClr val="000000"/>
                </a:solidFill>
                <a:effectLst/>
              </a:rPr>
              <a:t>Very well to do people made up mainly of priests and aristocrats</a:t>
            </a:r>
          </a:p>
          <a:p>
            <a:pPr lvl="2" eaLnBrk="1" hangingPunct="1">
              <a:defRPr/>
            </a:pPr>
            <a:r>
              <a:rPr lang="en-US" i="1">
                <a:solidFill>
                  <a:srgbClr val="000000"/>
                </a:solidFill>
                <a:effectLst/>
              </a:rPr>
              <a:t>Believed in God and the law – but rejected most of the traditions and interpretations of the Pharisees</a:t>
            </a:r>
          </a:p>
          <a:p>
            <a:pPr lvl="2" eaLnBrk="1" hangingPunct="1">
              <a:defRPr/>
            </a:pPr>
            <a:r>
              <a:rPr lang="en-US" i="1">
                <a:solidFill>
                  <a:srgbClr val="000000"/>
                </a:solidFill>
                <a:effectLst/>
              </a:rPr>
              <a:t>Opposed Jesus – known for the denial of the bodily resurrection</a:t>
            </a:r>
          </a:p>
        </p:txBody>
      </p:sp>
      <p:sp>
        <p:nvSpPr>
          <p:cNvPr id="12292" name="AutoShape 4">
            <a:extLst>
              <a:ext uri="{FF2B5EF4-FFF2-40B4-BE49-F238E27FC236}">
                <a16:creationId xmlns:a16="http://schemas.microsoft.com/office/drawing/2014/main" id="{17B326A4-F626-42FA-93EF-54107613D330}"/>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3" name="AutoShape 5">
            <a:extLst>
              <a:ext uri="{FF2B5EF4-FFF2-40B4-BE49-F238E27FC236}">
                <a16:creationId xmlns:a16="http://schemas.microsoft.com/office/drawing/2014/main" id="{7B6D13B6-E24D-477C-8218-505A0C7674C1}"/>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10" name="Line 6">
            <a:extLst>
              <a:ext uri="{FF2B5EF4-FFF2-40B4-BE49-F238E27FC236}">
                <a16:creationId xmlns:a16="http://schemas.microsoft.com/office/drawing/2014/main" id="{2C61D678-FF69-4FCE-A518-7921A49F3827}"/>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 calcmode="lin" valueType="num">
                                      <p:cBhvr>
                                        <p:cTn id="12"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1507">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p:cTn id="17"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1507">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 calcmode="lin" valueType="num">
                                      <p:cBhvr>
                                        <p:cTn id="22"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15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21507">
                                            <p:txEl>
                                              <p:pRg st="4" end="4"/>
                                            </p:txEl>
                                          </p:spTgt>
                                        </p:tgtEl>
                                        <p:attrNameLst>
                                          <p:attrName>style.visibility</p:attrName>
                                        </p:attrNameLst>
                                      </p:cBhvr>
                                      <p:to>
                                        <p:strVal val="visible"/>
                                      </p:to>
                                    </p:set>
                                    <p:anim calcmode="lin" valueType="num">
                                      <p:cBhvr>
                                        <p:cTn id="28"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1507">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21507">
                                            <p:txEl>
                                              <p:pRg st="5" end="5"/>
                                            </p:txEl>
                                          </p:spTgt>
                                        </p:tgtEl>
                                        <p:attrNameLst>
                                          <p:attrName>style.visibility</p:attrName>
                                        </p:attrNameLst>
                                      </p:cBhvr>
                                      <p:to>
                                        <p:strVal val="visible"/>
                                      </p:to>
                                    </p:set>
                                    <p:anim calcmode="lin" valueType="num">
                                      <p:cBhvr>
                                        <p:cTn id="33" dur="5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21507">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3" presetClass="entr" presetSubtype="16" fill="hold" nodeType="afterEffect">
                                  <p:stCondLst>
                                    <p:cond delay="0"/>
                                  </p:stCondLst>
                                  <p:childTnLst>
                                    <p:set>
                                      <p:cBhvr>
                                        <p:cTn id="37" dur="1" fill="hold">
                                          <p:stCondLst>
                                            <p:cond delay="0"/>
                                          </p:stCondLst>
                                        </p:cTn>
                                        <p:tgtEl>
                                          <p:spTgt spid="21507">
                                            <p:txEl>
                                              <p:pRg st="6" end="6"/>
                                            </p:txEl>
                                          </p:spTgt>
                                        </p:tgtEl>
                                        <p:attrNameLst>
                                          <p:attrName>style.visibility</p:attrName>
                                        </p:attrNameLst>
                                      </p:cBhvr>
                                      <p:to>
                                        <p:strVal val="visible"/>
                                      </p:to>
                                    </p:set>
                                    <p:anim calcmode="lin" valueType="num">
                                      <p:cBhvr>
                                        <p:cTn id="38" dur="500" fill="hold"/>
                                        <p:tgtEl>
                                          <p:spTgt spid="21507">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1507">
                                            <p:txEl>
                                              <p:pRg st="6" end="6"/>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500"/>
                            </p:stCondLst>
                            <p:childTnLst>
                              <p:par>
                                <p:cTn id="41" presetID="23" presetClass="entr" presetSubtype="16" fill="hold" nodeType="afterEffect">
                                  <p:stCondLst>
                                    <p:cond delay="0"/>
                                  </p:stCondLst>
                                  <p:childTnLst>
                                    <p:set>
                                      <p:cBhvr>
                                        <p:cTn id="42" dur="1" fill="hold">
                                          <p:stCondLst>
                                            <p:cond delay="0"/>
                                          </p:stCondLst>
                                        </p:cTn>
                                        <p:tgtEl>
                                          <p:spTgt spid="21507">
                                            <p:txEl>
                                              <p:pRg st="7" end="7"/>
                                            </p:txEl>
                                          </p:spTgt>
                                        </p:tgtEl>
                                        <p:attrNameLst>
                                          <p:attrName>style.visibility</p:attrName>
                                        </p:attrNameLst>
                                      </p:cBhvr>
                                      <p:to>
                                        <p:strVal val="visible"/>
                                      </p:to>
                                    </p:set>
                                    <p:anim calcmode="lin" valueType="num">
                                      <p:cBhvr>
                                        <p:cTn id="43" dur="500" fill="hold"/>
                                        <p:tgtEl>
                                          <p:spTgt spid="2150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150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5D0BC6B-9173-4AC0-8A74-B646C50A4B0E}"/>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22531" name="Rectangle 3">
            <a:extLst>
              <a:ext uri="{FF2B5EF4-FFF2-40B4-BE49-F238E27FC236}">
                <a16:creationId xmlns:a16="http://schemas.microsoft.com/office/drawing/2014/main" id="{0AA37704-C474-4C55-AF11-5DF6D146C13B}"/>
              </a:ext>
            </a:extLst>
          </p:cNvPr>
          <p:cNvSpPr>
            <a:spLocks noGrp="1" noRot="1" noChangeArrowheads="1"/>
          </p:cNvSpPr>
          <p:nvPr>
            <p:ph type="body" idx="1"/>
          </p:nvPr>
        </p:nvSpPr>
        <p:spPr>
          <a:xfrm>
            <a:off x="1981200" y="1143000"/>
            <a:ext cx="8229600" cy="5715000"/>
          </a:xfrm>
        </p:spPr>
        <p:txBody>
          <a:bodyPr/>
          <a:lstStyle/>
          <a:p>
            <a:pPr eaLnBrk="1" hangingPunct="1">
              <a:defRPr/>
            </a:pPr>
            <a:r>
              <a:rPr lang="en-US" dirty="0"/>
              <a:t>Religious Sects</a:t>
            </a:r>
          </a:p>
          <a:p>
            <a:pPr lvl="1" eaLnBrk="1" hangingPunct="1">
              <a:defRPr/>
            </a:pPr>
            <a:r>
              <a:rPr lang="en-US" b="1" dirty="0">
                <a:solidFill>
                  <a:srgbClr val="000000"/>
                </a:solidFill>
              </a:rPr>
              <a:t>“</a:t>
            </a:r>
            <a:r>
              <a:rPr lang="en-US" b="1" dirty="0" err="1">
                <a:solidFill>
                  <a:srgbClr val="000000"/>
                </a:solidFill>
              </a:rPr>
              <a:t>Essenes</a:t>
            </a:r>
            <a:r>
              <a:rPr lang="en-US" b="1" dirty="0">
                <a:solidFill>
                  <a:srgbClr val="000000"/>
                </a:solidFill>
              </a:rPr>
              <a:t>”</a:t>
            </a:r>
            <a:r>
              <a:rPr lang="en-US" b="1" i="1" dirty="0">
                <a:solidFill>
                  <a:srgbClr val="000000"/>
                </a:solidFill>
              </a:rPr>
              <a:t> </a:t>
            </a:r>
            <a:r>
              <a:rPr lang="en-US" dirty="0">
                <a:solidFill>
                  <a:srgbClr val="000000"/>
                </a:solidFill>
              </a:rPr>
              <a:t>(</a:t>
            </a:r>
            <a:r>
              <a:rPr lang="en-US" dirty="0" err="1">
                <a:solidFill>
                  <a:srgbClr val="000000"/>
                </a:solidFill>
              </a:rPr>
              <a:t>es</a:t>
            </a:r>
            <a:r>
              <a:rPr lang="en-US" dirty="0">
                <a:solidFill>
                  <a:srgbClr val="000000"/>
                </a:solidFill>
              </a:rPr>
              <a:t> SEENZ)</a:t>
            </a:r>
          </a:p>
          <a:p>
            <a:pPr lvl="2" eaLnBrk="1" hangingPunct="1">
              <a:defRPr/>
            </a:pPr>
            <a:r>
              <a:rPr lang="en-US" i="1" dirty="0">
                <a:solidFill>
                  <a:srgbClr val="000000"/>
                </a:solidFill>
                <a:effectLst/>
              </a:rPr>
              <a:t>Sadducees considered the Pharisees too strict, the </a:t>
            </a:r>
            <a:r>
              <a:rPr lang="en-US" i="1" dirty="0" err="1">
                <a:solidFill>
                  <a:srgbClr val="000000"/>
                </a:solidFill>
                <a:effectLst/>
              </a:rPr>
              <a:t>Essenes</a:t>
            </a:r>
            <a:r>
              <a:rPr lang="en-US" i="1" dirty="0">
                <a:solidFill>
                  <a:srgbClr val="000000"/>
                </a:solidFill>
                <a:effectLst/>
              </a:rPr>
              <a:t> considered them too liberal</a:t>
            </a:r>
          </a:p>
          <a:p>
            <a:pPr lvl="2" eaLnBrk="1" hangingPunct="1">
              <a:defRPr/>
            </a:pPr>
            <a:r>
              <a:rPr lang="en-US" i="1" dirty="0">
                <a:solidFill>
                  <a:srgbClr val="000000"/>
                </a:solidFill>
                <a:effectLst/>
              </a:rPr>
              <a:t>Known for their strict discipline and isolation from others who did not observe their way of life</a:t>
            </a:r>
          </a:p>
          <a:p>
            <a:pPr lvl="2" eaLnBrk="1" hangingPunct="1">
              <a:defRPr/>
            </a:pPr>
            <a:r>
              <a:rPr lang="en-US" i="1" dirty="0" err="1">
                <a:solidFill>
                  <a:srgbClr val="000000"/>
                </a:solidFill>
                <a:effectLst/>
              </a:rPr>
              <a:t>Essenes</a:t>
            </a:r>
            <a:r>
              <a:rPr lang="en-US" i="1" dirty="0">
                <a:solidFill>
                  <a:srgbClr val="000000"/>
                </a:solidFill>
                <a:effectLst/>
              </a:rPr>
              <a:t> believed souls were immortal and would be rewarded or punished after death</a:t>
            </a:r>
          </a:p>
          <a:p>
            <a:pPr lvl="1" eaLnBrk="1" hangingPunct="1">
              <a:defRPr/>
            </a:pPr>
            <a:r>
              <a:rPr lang="en-US" b="1" dirty="0">
                <a:solidFill>
                  <a:srgbClr val="000000"/>
                </a:solidFill>
              </a:rPr>
              <a:t>“Zealots”</a:t>
            </a:r>
            <a:r>
              <a:rPr lang="en-US" dirty="0">
                <a:solidFill>
                  <a:srgbClr val="000000"/>
                </a:solidFill>
              </a:rPr>
              <a:t> (ZELL </a:t>
            </a:r>
            <a:r>
              <a:rPr lang="en-US" dirty="0" err="1">
                <a:solidFill>
                  <a:srgbClr val="000000"/>
                </a:solidFill>
              </a:rPr>
              <a:t>uht</a:t>
            </a:r>
            <a:r>
              <a:rPr lang="en-US" dirty="0">
                <a:solidFill>
                  <a:srgbClr val="000000"/>
                </a:solidFill>
              </a:rPr>
              <a:t>)</a:t>
            </a:r>
          </a:p>
          <a:p>
            <a:pPr lvl="2" eaLnBrk="1" hangingPunct="1">
              <a:defRPr/>
            </a:pPr>
            <a:r>
              <a:rPr lang="en-US" i="1" dirty="0">
                <a:solidFill>
                  <a:srgbClr val="000000"/>
                </a:solidFill>
                <a:effectLst/>
              </a:rPr>
              <a:t>Thought God would come to their aid militarily and usher in a Messianic kingdom in Jerusalem</a:t>
            </a:r>
          </a:p>
          <a:p>
            <a:pPr lvl="2" eaLnBrk="1" hangingPunct="1">
              <a:defRPr/>
            </a:pPr>
            <a:r>
              <a:rPr lang="en-US" i="1" dirty="0">
                <a:solidFill>
                  <a:srgbClr val="000000"/>
                </a:solidFill>
                <a:effectLst/>
              </a:rPr>
              <a:t>Thought it was treason to pay tribute to the Roman emperor since God was Israel’s King</a:t>
            </a:r>
          </a:p>
        </p:txBody>
      </p:sp>
      <p:sp>
        <p:nvSpPr>
          <p:cNvPr id="13316" name="AutoShape 4">
            <a:extLst>
              <a:ext uri="{FF2B5EF4-FFF2-40B4-BE49-F238E27FC236}">
                <a16:creationId xmlns:a16="http://schemas.microsoft.com/office/drawing/2014/main" id="{105AFC29-AA60-45AA-86A5-5F663C4E6B88}"/>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7" name="AutoShape 5">
            <a:extLst>
              <a:ext uri="{FF2B5EF4-FFF2-40B4-BE49-F238E27FC236}">
                <a16:creationId xmlns:a16="http://schemas.microsoft.com/office/drawing/2014/main" id="{F3411EC0-00F2-4AB0-B570-48E12648B949}"/>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4" name="Line 6">
            <a:extLst>
              <a:ext uri="{FF2B5EF4-FFF2-40B4-BE49-F238E27FC236}">
                <a16:creationId xmlns:a16="http://schemas.microsoft.com/office/drawing/2014/main" id="{056EABD5-EDA8-4523-8866-5E4F936EA05F}"/>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anim calcmode="lin" valueType="num">
                                      <p:cBhvr>
                                        <p:cTn id="11"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2531">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2531">
                                            <p:txEl>
                                              <p:pRg st="2" end="2"/>
                                            </p:txEl>
                                          </p:spTgt>
                                        </p:tgtEl>
                                        <p:attrNameLst>
                                          <p:attrName>style.visibility</p:attrName>
                                        </p:attrNameLst>
                                      </p:cBhvr>
                                      <p:to>
                                        <p:strVal val="visible"/>
                                      </p:to>
                                    </p:set>
                                    <p:anim calcmode="lin" valueType="num">
                                      <p:cBhvr>
                                        <p:cTn id="16"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22531">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2531">
                                            <p:txEl>
                                              <p:pRg st="3" end="3"/>
                                            </p:txEl>
                                          </p:spTgt>
                                        </p:tgtEl>
                                        <p:attrNameLst>
                                          <p:attrName>style.visibility</p:attrName>
                                        </p:attrNameLst>
                                      </p:cBhvr>
                                      <p:to>
                                        <p:strVal val="visible"/>
                                      </p:to>
                                    </p:set>
                                    <p:anim calcmode="lin" valueType="num">
                                      <p:cBhvr>
                                        <p:cTn id="21"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2531">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22531">
                                            <p:txEl>
                                              <p:pRg st="4" end="4"/>
                                            </p:txEl>
                                          </p:spTgt>
                                        </p:tgtEl>
                                        <p:attrNameLst>
                                          <p:attrName>style.visibility</p:attrName>
                                        </p:attrNameLst>
                                      </p:cBhvr>
                                      <p:to>
                                        <p:strVal val="visible"/>
                                      </p:to>
                                    </p:set>
                                    <p:anim calcmode="lin" valueType="num">
                                      <p:cBhvr>
                                        <p:cTn id="26"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225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 calcmode="lin" valueType="num">
                                      <p:cBhvr>
                                        <p:cTn id="32" dur="500" fill="hold"/>
                                        <p:tgtEl>
                                          <p:spTgt spid="2253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2531">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22531">
                                            <p:txEl>
                                              <p:pRg st="6" end="6"/>
                                            </p:txEl>
                                          </p:spTgt>
                                        </p:tgtEl>
                                        <p:attrNameLst>
                                          <p:attrName>style.visibility</p:attrName>
                                        </p:attrNameLst>
                                      </p:cBhvr>
                                      <p:to>
                                        <p:strVal val="visible"/>
                                      </p:to>
                                    </p:set>
                                    <p:anim calcmode="lin" valueType="num">
                                      <p:cBhvr>
                                        <p:cTn id="37" dur="500" fill="hold"/>
                                        <p:tgtEl>
                                          <p:spTgt spid="2253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2531">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22531">
                                            <p:txEl>
                                              <p:pRg st="7" end="7"/>
                                            </p:txEl>
                                          </p:spTgt>
                                        </p:tgtEl>
                                        <p:attrNameLst>
                                          <p:attrName>style.visibility</p:attrName>
                                        </p:attrNameLst>
                                      </p:cBhvr>
                                      <p:to>
                                        <p:strVal val="visible"/>
                                      </p:to>
                                    </p:set>
                                    <p:anim calcmode="lin" valueType="num">
                                      <p:cBhvr>
                                        <p:cTn id="42" dur="500" fill="hold"/>
                                        <p:tgtEl>
                                          <p:spTgt spid="22531">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2531">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1">
            <a:extLst>
              <a:ext uri="{FF2B5EF4-FFF2-40B4-BE49-F238E27FC236}">
                <a16:creationId xmlns:a16="http://schemas.microsoft.com/office/drawing/2014/main" id="{7DD98C13-229E-4165-A0E8-8F9A5F72A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428875"/>
            <a:ext cx="59436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E7EBCF62-CD49-4CF2-A216-3C2B45AC2582}"/>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4" name="Rectangle 3">
            <a:extLst>
              <a:ext uri="{FF2B5EF4-FFF2-40B4-BE49-F238E27FC236}">
                <a16:creationId xmlns:a16="http://schemas.microsoft.com/office/drawing/2014/main" id="{8D5B95F5-5812-4084-A6DE-5465968DA94B}"/>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5" name="Rectangle 4">
            <a:extLst>
              <a:ext uri="{FF2B5EF4-FFF2-40B4-BE49-F238E27FC236}">
                <a16:creationId xmlns:a16="http://schemas.microsoft.com/office/drawing/2014/main" id="{9C326F09-8697-4C11-ADF2-37E6DB16AC0A}"/>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6" name="Rectangle 5">
            <a:extLst>
              <a:ext uri="{FF2B5EF4-FFF2-40B4-BE49-F238E27FC236}">
                <a16:creationId xmlns:a16="http://schemas.microsoft.com/office/drawing/2014/main" id="{8F4FB31D-7A8B-4D97-9C6B-7D6E24A6B02A}"/>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7" name="Rectangle 6">
            <a:extLst>
              <a:ext uri="{FF2B5EF4-FFF2-40B4-BE49-F238E27FC236}">
                <a16:creationId xmlns:a16="http://schemas.microsoft.com/office/drawing/2014/main" id="{92CE8DB0-B175-4ED5-AB24-23A45B20B6B3}"/>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8" name="Rectangle 7">
            <a:extLst>
              <a:ext uri="{FF2B5EF4-FFF2-40B4-BE49-F238E27FC236}">
                <a16:creationId xmlns:a16="http://schemas.microsoft.com/office/drawing/2014/main" id="{0068A98A-144E-4FC7-8BAA-5401A9B197DD}"/>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69" name="Rectangle 8">
            <a:extLst>
              <a:ext uri="{FF2B5EF4-FFF2-40B4-BE49-F238E27FC236}">
                <a16:creationId xmlns:a16="http://schemas.microsoft.com/office/drawing/2014/main" id="{F1535E2C-3AC1-423D-9680-2F618BE9B4F5}"/>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5370" name="WordArt 9">
            <a:extLst>
              <a:ext uri="{FF2B5EF4-FFF2-40B4-BE49-F238E27FC236}">
                <a16:creationId xmlns:a16="http://schemas.microsoft.com/office/drawing/2014/main" id="{E898144F-5FD4-470E-8E0B-9B2D28E11791}"/>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a:t>
            </a:r>
          </a:p>
        </p:txBody>
      </p:sp>
      <p:sp>
        <p:nvSpPr>
          <p:cNvPr id="18451" name="Rectangle 19">
            <a:extLst>
              <a:ext uri="{FF2B5EF4-FFF2-40B4-BE49-F238E27FC236}">
                <a16:creationId xmlns:a16="http://schemas.microsoft.com/office/drawing/2014/main" id="{66F944C8-7CB4-46FD-A596-79288FDEEEA3}"/>
              </a:ext>
            </a:extLst>
          </p:cNvPr>
          <p:cNvSpPr>
            <a:spLocks noGrp="1" noChangeArrowheads="1"/>
          </p:cNvSpPr>
          <p:nvPr>
            <p:ph type="body" idx="1"/>
          </p:nvPr>
        </p:nvSpPr>
        <p:spPr>
          <a:xfrm>
            <a:off x="1909764" y="1295400"/>
            <a:ext cx="8377237" cy="1143000"/>
          </a:xfrm>
          <a:noFill/>
        </p:spPr>
        <p:txBody>
          <a:bodyPr/>
          <a:lstStyle/>
          <a:p>
            <a:pPr eaLnBrk="1" hangingPunct="1"/>
            <a:r>
              <a:rPr lang="en-US" altLang="en-US"/>
              <a:t>Alexander’s army continued toward Persia</a:t>
            </a:r>
          </a:p>
          <a:p>
            <a:pPr lvl="1" eaLnBrk="1" hangingPunct="1"/>
            <a:r>
              <a:rPr lang="en-US" altLang="en-US"/>
              <a:t>Met at Issus and Darius III was defeated there</a:t>
            </a:r>
          </a:p>
        </p:txBody>
      </p:sp>
      <p:sp>
        <p:nvSpPr>
          <p:cNvPr id="18452" name="Oval 20">
            <a:extLst>
              <a:ext uri="{FF2B5EF4-FFF2-40B4-BE49-F238E27FC236}">
                <a16:creationId xmlns:a16="http://schemas.microsoft.com/office/drawing/2014/main" id="{B41A0190-B780-4C4E-BAED-DCA6ED3FCF7E}"/>
              </a:ext>
            </a:extLst>
          </p:cNvPr>
          <p:cNvSpPr>
            <a:spLocks noChangeArrowheads="1"/>
          </p:cNvSpPr>
          <p:nvPr/>
        </p:nvSpPr>
        <p:spPr bwMode="auto">
          <a:xfrm>
            <a:off x="4800600" y="3962400"/>
            <a:ext cx="457200" cy="2286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51">
                                            <p:txEl>
                                              <p:pRg st="0" end="0"/>
                                            </p:txEl>
                                          </p:spTgt>
                                        </p:tgtEl>
                                        <p:attrNameLst>
                                          <p:attrName>style.visibility</p:attrName>
                                        </p:attrNameLst>
                                      </p:cBhvr>
                                      <p:to>
                                        <p:strVal val="visible"/>
                                      </p:to>
                                    </p:set>
                                    <p:animEffect transition="in" filter="dissolve">
                                      <p:cBhvr>
                                        <p:cTn id="7" dur="500"/>
                                        <p:tgtEl>
                                          <p:spTgt spid="1845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8451">
                                            <p:txEl>
                                              <p:pRg st="1" end="1"/>
                                            </p:txEl>
                                          </p:spTgt>
                                        </p:tgtEl>
                                        <p:attrNameLst>
                                          <p:attrName>style.visibility</p:attrName>
                                        </p:attrNameLst>
                                      </p:cBhvr>
                                      <p:to>
                                        <p:strVal val="visible"/>
                                      </p:to>
                                    </p:set>
                                    <p:animEffect transition="in" filter="wipe(left)">
                                      <p:cBhvr>
                                        <p:cTn id="11" dur="1000"/>
                                        <p:tgtEl>
                                          <p:spTgt spid="18451">
                                            <p:txEl>
                                              <p:pRg st="1" end="1"/>
                                            </p:txEl>
                                          </p:spTgt>
                                        </p:tgtEl>
                                      </p:cBhvr>
                                    </p:animEffect>
                                  </p:childTnLst>
                                </p:cTn>
                              </p:par>
                            </p:childTnLst>
                          </p:cTn>
                        </p:par>
                        <p:par>
                          <p:cTn id="12" fill="hold" nodeType="afterGroup">
                            <p:stCondLst>
                              <p:cond delay="1500"/>
                            </p:stCondLst>
                            <p:childTnLst>
                              <p:par>
                                <p:cTn id="13" presetID="23" presetClass="entr" presetSubtype="16" fill="hold" grpId="0" nodeType="afterEffect">
                                  <p:stCondLst>
                                    <p:cond delay="0"/>
                                  </p:stCondLst>
                                  <p:childTnLst>
                                    <p:set>
                                      <p:cBhvr>
                                        <p:cTn id="14" dur="1" fill="hold">
                                          <p:stCondLst>
                                            <p:cond delay="0"/>
                                          </p:stCondLst>
                                        </p:cTn>
                                        <p:tgtEl>
                                          <p:spTgt spid="18452"/>
                                        </p:tgtEl>
                                        <p:attrNameLst>
                                          <p:attrName>style.visibility</p:attrName>
                                        </p:attrNameLst>
                                      </p:cBhvr>
                                      <p:to>
                                        <p:strVal val="visible"/>
                                      </p:to>
                                    </p:set>
                                    <p:anim calcmode="lin" valueType="num">
                                      <p:cBhvr>
                                        <p:cTn id="15" dur="500" fill="hold"/>
                                        <p:tgtEl>
                                          <p:spTgt spid="18452"/>
                                        </p:tgtEl>
                                        <p:attrNameLst>
                                          <p:attrName>ppt_w</p:attrName>
                                        </p:attrNameLst>
                                      </p:cBhvr>
                                      <p:tavLst>
                                        <p:tav tm="0">
                                          <p:val>
                                            <p:fltVal val="0"/>
                                          </p:val>
                                        </p:tav>
                                        <p:tav tm="100000">
                                          <p:val>
                                            <p:strVal val="#ppt_w"/>
                                          </p:val>
                                        </p:tav>
                                      </p:tavLst>
                                    </p:anim>
                                    <p:anim calcmode="lin" valueType="num">
                                      <p:cBhvr>
                                        <p:cTn id="16" dur="500" fill="hold"/>
                                        <p:tgtEl>
                                          <p:spTgt spid="184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B6259BB-481C-43A1-BD81-0C3E9E3B3153}"/>
              </a:ext>
            </a:extLst>
          </p:cNvPr>
          <p:cNvSpPr>
            <a:spLocks noGrp="1" noRot="1" noChangeArrowheads="1"/>
          </p:cNvSpPr>
          <p:nvPr>
            <p:ph type="title"/>
          </p:nvPr>
        </p:nvSpPr>
        <p:spPr>
          <a:xfrm>
            <a:off x="1524000" y="76200"/>
            <a:ext cx="9144000" cy="838200"/>
          </a:xfrm>
        </p:spPr>
        <p:txBody>
          <a:bodyPr/>
          <a:lstStyle/>
          <a:p>
            <a:pPr algn="ctr" eaLnBrk="1" hangingPunct="1">
              <a:defRPr/>
            </a:pPr>
            <a:r>
              <a:rPr lang="en-US"/>
              <a:t>God’s People In A Grecian Society</a:t>
            </a:r>
          </a:p>
        </p:txBody>
      </p:sp>
      <p:sp>
        <p:nvSpPr>
          <p:cNvPr id="23555" name="Rectangle 3">
            <a:extLst>
              <a:ext uri="{FF2B5EF4-FFF2-40B4-BE49-F238E27FC236}">
                <a16:creationId xmlns:a16="http://schemas.microsoft.com/office/drawing/2014/main" id="{D1A63F64-4496-452A-A221-C7CC3776449B}"/>
              </a:ext>
            </a:extLst>
          </p:cNvPr>
          <p:cNvSpPr>
            <a:spLocks noGrp="1" noRot="1" noChangeArrowheads="1"/>
          </p:cNvSpPr>
          <p:nvPr>
            <p:ph type="body" idx="1"/>
          </p:nvPr>
        </p:nvSpPr>
        <p:spPr>
          <a:xfrm>
            <a:off x="1981200" y="1143000"/>
            <a:ext cx="8229600" cy="5715000"/>
          </a:xfrm>
        </p:spPr>
        <p:txBody>
          <a:bodyPr/>
          <a:lstStyle/>
          <a:p>
            <a:pPr eaLnBrk="1" hangingPunct="1">
              <a:defRPr/>
            </a:pPr>
            <a:r>
              <a:rPr lang="en-US"/>
              <a:t>Many other religious sects</a:t>
            </a:r>
          </a:p>
          <a:p>
            <a:pPr lvl="1" eaLnBrk="1" hangingPunct="1">
              <a:defRPr/>
            </a:pPr>
            <a:r>
              <a:rPr lang="en-US"/>
              <a:t>These four were the major ones</a:t>
            </a:r>
          </a:p>
          <a:p>
            <a:pPr lvl="1" eaLnBrk="1" hangingPunct="1">
              <a:defRPr/>
            </a:pPr>
            <a:r>
              <a:rPr lang="en-US"/>
              <a:t>All of them were looking for a Messiah</a:t>
            </a:r>
          </a:p>
          <a:p>
            <a:pPr lvl="1" eaLnBrk="1" hangingPunct="1">
              <a:defRPr/>
            </a:pPr>
            <a:r>
              <a:rPr lang="en-US"/>
              <a:t>All of them wanted a glorious, independent kingdom which </a:t>
            </a:r>
            <a:r>
              <a:rPr lang="en-US" i="1"/>
              <a:t>“all nations would flow unto”</a:t>
            </a:r>
            <a:r>
              <a:rPr lang="en-US"/>
              <a:t> </a:t>
            </a:r>
            <a:r>
              <a:rPr lang="en-US" i="1"/>
              <a:t>(Isaiah 2:1-5)</a:t>
            </a:r>
          </a:p>
          <a:p>
            <a:pPr lvl="2" eaLnBrk="1" hangingPunct="1">
              <a:defRPr/>
            </a:pPr>
            <a:r>
              <a:rPr lang="en-US" i="1">
                <a:solidFill>
                  <a:srgbClr val="000000"/>
                </a:solidFill>
                <a:effectLst/>
              </a:rPr>
              <a:t>Each one had their own idea of what this kingdom would be like</a:t>
            </a:r>
          </a:p>
        </p:txBody>
      </p:sp>
      <p:sp>
        <p:nvSpPr>
          <p:cNvPr id="14340" name="AutoShape 4">
            <a:extLst>
              <a:ext uri="{FF2B5EF4-FFF2-40B4-BE49-F238E27FC236}">
                <a16:creationId xmlns:a16="http://schemas.microsoft.com/office/drawing/2014/main" id="{5F99C124-DD3E-4C2A-9093-CD7DC6EF4657}"/>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1" name="AutoShape 5">
            <a:extLst>
              <a:ext uri="{FF2B5EF4-FFF2-40B4-BE49-F238E27FC236}">
                <a16:creationId xmlns:a16="http://schemas.microsoft.com/office/drawing/2014/main" id="{4545B93D-E7C6-4572-AF48-F534D0AF718E}"/>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8" name="Line 6">
            <a:extLst>
              <a:ext uri="{FF2B5EF4-FFF2-40B4-BE49-F238E27FC236}">
                <a16:creationId xmlns:a16="http://schemas.microsoft.com/office/drawing/2014/main" id="{4F4A1160-6610-4965-A1AD-0CF8618F782C}"/>
              </a:ext>
            </a:extLst>
          </p:cNvPr>
          <p:cNvSpPr>
            <a:spLocks noChangeShapeType="1"/>
          </p:cNvSpPr>
          <p:nvPr/>
        </p:nvSpPr>
        <p:spPr bwMode="auto">
          <a:xfrm>
            <a:off x="2057400" y="990600"/>
            <a:ext cx="7924800" cy="0"/>
          </a:xfrm>
          <a:prstGeom prst="line">
            <a:avLst/>
          </a:prstGeom>
          <a:noFill/>
          <a:ln w="57150">
            <a:solidFill>
              <a:srgbClr val="336699"/>
            </a:solidFill>
            <a:round/>
            <a:headEnd/>
            <a:tailEnd/>
          </a:ln>
          <a:effectLst>
            <a:outerShdw dist="3592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 calcmode="lin" valueType="num">
                                      <p:cBhvr>
                                        <p:cTn id="1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 calcmode="lin" valueType="num">
                                      <p:cBhvr>
                                        <p:cTn id="17"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35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3555">
                                            <p:txEl>
                                              <p:pRg st="3" end="3"/>
                                            </p:txEl>
                                          </p:spTgt>
                                        </p:tgtEl>
                                        <p:attrNameLst>
                                          <p:attrName>style.visibility</p:attrName>
                                        </p:attrNameLst>
                                      </p:cBhvr>
                                      <p:to>
                                        <p:strVal val="visible"/>
                                      </p:to>
                                    </p:set>
                                    <p:anim calcmode="lin" valueType="num">
                                      <p:cBhvr>
                                        <p:cTn id="23"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23555">
                                            <p:txEl>
                                              <p:pRg st="4" end="4"/>
                                            </p:txEl>
                                          </p:spTgt>
                                        </p:tgtEl>
                                        <p:attrNameLst>
                                          <p:attrName>style.visibility</p:attrName>
                                        </p:attrNameLst>
                                      </p:cBhvr>
                                      <p:to>
                                        <p:strVal val="visible"/>
                                      </p:to>
                                    </p:set>
                                    <p:anim calcmode="lin" valueType="num">
                                      <p:cBhvr>
                                        <p:cTn id="28"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355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286000" y="838200"/>
            <a:ext cx="7620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 pitchFamily="34" charset="0"/>
                <a:cs typeface="Arial" pitchFamily="34" charset="0"/>
              </a:rPr>
              <a:t>The Grecian Civilization</a:t>
            </a:r>
          </a:p>
          <a:p>
            <a:pPr algn="ctr"/>
            <a:endParaRPr lang="en-US" sz="1400" dirty="0">
              <a:solidFill>
                <a:prstClr val="white"/>
              </a:solidFill>
              <a:latin typeface="Arial" pitchFamily="34" charset="0"/>
              <a:cs typeface="Arial" pitchFamily="34" charset="0"/>
            </a:endParaRPr>
          </a:p>
          <a:p>
            <a:pPr algn="just"/>
            <a:r>
              <a:rPr lang="en-US" sz="2400" dirty="0">
                <a:solidFill>
                  <a:prstClr val="white"/>
                </a:solidFill>
                <a:latin typeface="Arial" pitchFamily="34" charset="0"/>
                <a:cs typeface="Arial" pitchFamily="34" charset="0"/>
              </a:rPr>
              <a:t>Gave the world a universal language resulting in the Old Testament scriptures being translated and accessible to all.</a:t>
            </a:r>
          </a:p>
          <a:p>
            <a:endParaRPr lang="en-US" sz="2400" dirty="0">
              <a:solidFill>
                <a:prstClr val="white"/>
              </a:solidFill>
              <a:latin typeface="Arial" pitchFamily="34" charset="0"/>
              <a:cs typeface="Arial" pitchFamily="34" charset="0"/>
            </a:endParaRPr>
          </a:p>
          <a:p>
            <a:pPr algn="just"/>
            <a:r>
              <a:rPr lang="en-US" sz="2400" dirty="0">
                <a:solidFill>
                  <a:prstClr val="white"/>
                </a:solidFill>
                <a:latin typeface="Arial" pitchFamily="34" charset="0"/>
                <a:cs typeface="Arial" pitchFamily="34" charset="0"/>
              </a:rPr>
              <a:t>The Jews were treated favorably and encouraged to settle in various centers through out the empire.  Away from Jerusalem, from the sacrificial part of their worship, greater attention was given to the Law and the Prophets, and the result was that in the countries of their dispersion the expectation of the coming Messiah widely spread.</a:t>
            </a:r>
          </a:p>
        </p:txBody>
      </p:sp>
      <p:cxnSp>
        <p:nvCxnSpPr>
          <p:cNvPr id="23" name="Straight Connector 22"/>
          <p:cNvCxnSpPr/>
          <p:nvPr/>
        </p:nvCxnSpPr>
        <p:spPr>
          <a:xfrm>
            <a:off x="4953000" y="2514600"/>
            <a:ext cx="40386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Callout 38"/>
          <p:cNvSpPr/>
          <p:nvPr/>
        </p:nvSpPr>
        <p:spPr>
          <a:xfrm>
            <a:off x="5181600" y="3657600"/>
            <a:ext cx="4267200" cy="1905000"/>
          </a:xfrm>
          <a:prstGeom prst="wedgeEllipseCallout">
            <a:avLst>
              <a:gd name="adj1" fmla="val -39690"/>
              <a:gd name="adj2" fmla="val -103729"/>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Arial" pitchFamily="34" charset="0"/>
                <a:cs typeface="Arial" pitchFamily="34" charset="0"/>
              </a:rPr>
              <a:t>This version of the Old Testament is called the Septuagint and is known as LXX.</a:t>
            </a:r>
          </a:p>
        </p:txBody>
      </p:sp>
    </p:spTree>
    <p:extLst>
      <p:ext uri="{BB962C8B-B14F-4D97-AF65-F5344CB8AC3E}">
        <p14:creationId xmlns:p14="http://schemas.microsoft.com/office/powerpoint/2010/main" val="3900728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800" decel="100000"/>
                                        <p:tgtEl>
                                          <p:spTgt spid="39"/>
                                        </p:tgtEl>
                                      </p:cBhvr>
                                    </p:animEffect>
                                    <p:anim calcmode="lin" valueType="num">
                                      <p:cBhvr>
                                        <p:cTn id="11" dur="800" decel="100000" fill="hold"/>
                                        <p:tgtEl>
                                          <p:spTgt spid="39"/>
                                        </p:tgtEl>
                                        <p:attrNameLst>
                                          <p:attrName>style.rotation</p:attrName>
                                        </p:attrNameLst>
                                      </p:cBhvr>
                                      <p:tavLst>
                                        <p:tav tm="0">
                                          <p:val>
                                            <p:fltVal val="-90"/>
                                          </p:val>
                                        </p:tav>
                                        <p:tav tm="100000">
                                          <p:val>
                                            <p:fltVal val="0"/>
                                          </p:val>
                                        </p:tav>
                                      </p:tavLst>
                                    </p:anim>
                                    <p:anim calcmode="lin" valueType="num">
                                      <p:cBhvr>
                                        <p:cTn id="12" dur="800" decel="100000" fill="hold"/>
                                        <p:tgtEl>
                                          <p:spTgt spid="39"/>
                                        </p:tgtEl>
                                        <p:attrNameLst>
                                          <p:attrName>ppt_x</p:attrName>
                                        </p:attrNameLst>
                                      </p:cBhvr>
                                      <p:tavLst>
                                        <p:tav tm="0">
                                          <p:val>
                                            <p:strVal val="#ppt_x+0.4"/>
                                          </p:val>
                                        </p:tav>
                                        <p:tav tm="100000">
                                          <p:val>
                                            <p:strVal val="#ppt_x-0.05"/>
                                          </p:val>
                                        </p:tav>
                                      </p:tavLst>
                                    </p:anim>
                                    <p:anim calcmode="lin" valueType="num">
                                      <p:cBhvr>
                                        <p:cTn id="13" dur="800" decel="100000" fill="hold"/>
                                        <p:tgtEl>
                                          <p:spTgt spid="3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pic>
        <p:nvPicPr>
          <p:cNvPr id="9218" name="Picture 2" descr="c:\Users\sheila\Desktop\BIBLE STUDY\ULTIMATE Royality Free\2-Bible Pics-Nt\Parables &amp; Illustrations\Prdgl Son\Hogpen\Hog.jpg"/>
          <p:cNvPicPr>
            <a:picLocks noChangeAspect="1" noChangeArrowheads="1"/>
          </p:cNvPicPr>
          <p:nvPr/>
        </p:nvPicPr>
        <p:blipFill>
          <a:blip r:embed="rId3"/>
          <a:srcRect/>
          <a:stretch>
            <a:fillRect/>
          </a:stretch>
        </p:blipFill>
        <p:spPr bwMode="auto">
          <a:xfrm>
            <a:off x="6477000" y="609600"/>
            <a:ext cx="3532632" cy="2190041"/>
          </a:xfrm>
          <a:prstGeom prst="rect">
            <a:avLst/>
          </a:prstGeom>
          <a:noFill/>
        </p:spPr>
      </p:pic>
      <p:sp>
        <p:nvSpPr>
          <p:cNvPr id="30" name="Rectangle 29"/>
          <p:cNvSpPr/>
          <p:nvPr/>
        </p:nvSpPr>
        <p:spPr>
          <a:xfrm>
            <a:off x="72390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96774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3" name="Rectangle 32"/>
          <p:cNvSpPr/>
          <p:nvPr/>
        </p:nvSpPr>
        <p:spPr>
          <a:xfrm>
            <a:off x="6553200" y="3200400"/>
            <a:ext cx="33528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prstClr val="white"/>
                </a:solidFill>
                <a:latin typeface="Calibri"/>
              </a:rPr>
              <a:t>The Jews were forbidden to worship in the Temple and compelled to eat the flesh of swine.</a:t>
            </a:r>
          </a:p>
        </p:txBody>
      </p:sp>
      <p:sp>
        <p:nvSpPr>
          <p:cNvPr id="29" name="Rectangle 28"/>
          <p:cNvSpPr/>
          <p:nvPr/>
        </p:nvSpPr>
        <p:spPr>
          <a:xfrm>
            <a:off x="2133601" y="762000"/>
            <a:ext cx="3691325"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Arial" pitchFamily="34" charset="0"/>
                <a:cs typeface="Arial" pitchFamily="34" charset="0"/>
              </a:rPr>
              <a:t>Then The Syrian Kingdom Arose, And The Jews Were Persecuted.</a:t>
            </a:r>
          </a:p>
          <a:p>
            <a:pPr algn="ctr"/>
            <a:endParaRPr lang="en-US" sz="14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In the conflicts between Syria and Egypt Antiochus Epiphanes, King of Syria, seized Palestine and bitterly persecuted the Jews.</a:t>
            </a:r>
          </a:p>
          <a:p>
            <a:pPr algn="just"/>
            <a:endParaRPr lang="en-US" sz="10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It was reported that Antiochus Epiphanes died in Egypt which caused the Jews to rejoice.  But, it was a false report, and when he returned in 168 B.C. he slew 40,000 Jews and profaned the Temple by offering a sow on  altar.</a:t>
            </a:r>
          </a:p>
        </p:txBody>
      </p:sp>
      <p:pic>
        <p:nvPicPr>
          <p:cNvPr id="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723" t="2410" r="12048" b="2490"/>
          <a:stretch/>
        </p:blipFill>
        <p:spPr bwMode="auto">
          <a:xfrm>
            <a:off x="5824926" y="533401"/>
            <a:ext cx="4309675" cy="447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548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4"/>
                                        </p:tgtEl>
                                      </p:cBhvr>
                                    </p:animEffect>
                                    <p:anim calcmode="lin" valueType="num">
                                      <p:cBhvr>
                                        <p:cTn id="7" dur="1822" tmFilter="0,0; 0.14,0.31; 0.43,0.73; 0.71,0.91; 1.0,1.0">
                                          <p:stCondLst>
                                            <p:cond delay="0"/>
                                          </p:stCondLst>
                                        </p:cTn>
                                        <p:tgtEl>
                                          <p:spTgt spid="3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4"/>
                                        </p:tgtEl>
                                        <p:attrNameLst>
                                          <p:attrName>ppt_y</p:attrName>
                                        </p:attrNameLst>
                                      </p:cBhvr>
                                      <p:tavLst>
                                        <p:tav tm="0">
                                          <p:val>
                                            <p:strVal val="ppt_y"/>
                                          </p:val>
                                        </p:tav>
                                        <p:tav tm="100000">
                                          <p:val>
                                            <p:strVal val="ppt_y+ppt_h"/>
                                          </p:val>
                                        </p:tav>
                                      </p:tavLst>
                                    </p:anim>
                                    <p:animScale>
                                      <p:cBhvr>
                                        <p:cTn id="14" dur="26">
                                          <p:stCondLst>
                                            <p:cond delay="620"/>
                                          </p:stCondLst>
                                        </p:cTn>
                                        <p:tgtEl>
                                          <p:spTgt spid="34"/>
                                        </p:tgtEl>
                                      </p:cBhvr>
                                      <p:to x="100000" y="60000"/>
                                    </p:animScale>
                                    <p:animScale>
                                      <p:cBhvr>
                                        <p:cTn id="15" dur="166" decel="50000">
                                          <p:stCondLst>
                                            <p:cond delay="646"/>
                                          </p:stCondLst>
                                        </p:cTn>
                                        <p:tgtEl>
                                          <p:spTgt spid="34"/>
                                        </p:tgtEl>
                                      </p:cBhvr>
                                      <p:to x="100000" y="100000"/>
                                    </p:animScale>
                                    <p:animScale>
                                      <p:cBhvr>
                                        <p:cTn id="16" dur="26">
                                          <p:stCondLst>
                                            <p:cond delay="1312"/>
                                          </p:stCondLst>
                                        </p:cTn>
                                        <p:tgtEl>
                                          <p:spTgt spid="34"/>
                                        </p:tgtEl>
                                      </p:cBhvr>
                                      <p:to x="100000" y="80000"/>
                                    </p:animScale>
                                    <p:animScale>
                                      <p:cBhvr>
                                        <p:cTn id="17" dur="166" decel="50000">
                                          <p:stCondLst>
                                            <p:cond delay="1338"/>
                                          </p:stCondLst>
                                        </p:cTn>
                                        <p:tgtEl>
                                          <p:spTgt spid="34"/>
                                        </p:tgtEl>
                                      </p:cBhvr>
                                      <p:to x="100000" y="100000"/>
                                    </p:animScale>
                                    <p:animScale>
                                      <p:cBhvr>
                                        <p:cTn id="18" dur="26">
                                          <p:stCondLst>
                                            <p:cond delay="1642"/>
                                          </p:stCondLst>
                                        </p:cTn>
                                        <p:tgtEl>
                                          <p:spTgt spid="34"/>
                                        </p:tgtEl>
                                      </p:cBhvr>
                                      <p:to x="100000" y="90000"/>
                                    </p:animScale>
                                    <p:animScale>
                                      <p:cBhvr>
                                        <p:cTn id="19" dur="166" decel="50000">
                                          <p:stCondLst>
                                            <p:cond delay="1668"/>
                                          </p:stCondLst>
                                        </p:cTn>
                                        <p:tgtEl>
                                          <p:spTgt spid="34"/>
                                        </p:tgtEl>
                                      </p:cBhvr>
                                      <p:to x="100000" y="100000"/>
                                    </p:animScale>
                                    <p:animScale>
                                      <p:cBhvr>
                                        <p:cTn id="20" dur="26">
                                          <p:stCondLst>
                                            <p:cond delay="1808"/>
                                          </p:stCondLst>
                                        </p:cTn>
                                        <p:tgtEl>
                                          <p:spTgt spid="34"/>
                                        </p:tgtEl>
                                      </p:cBhvr>
                                      <p:to x="100000" y="95000"/>
                                    </p:animScale>
                                    <p:animScale>
                                      <p:cBhvr>
                                        <p:cTn id="21" dur="166" decel="50000">
                                          <p:stCondLst>
                                            <p:cond delay="1834"/>
                                          </p:stCondLst>
                                        </p:cTn>
                                        <p:tgtEl>
                                          <p:spTgt spid="34"/>
                                        </p:tgtEl>
                                      </p:cBhvr>
                                      <p:to x="100000" y="100000"/>
                                    </p:animScale>
                                    <p:set>
                                      <p:cBhvr>
                                        <p:cTn id="22" dur="1" fill="hold">
                                          <p:stCondLst>
                                            <p:cond delay="1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286000" y="49530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The cruelties of Antiochus Epiphanes, King of Syria, brought about a revolt of the Maccabees under the leadership of Matthias.  The Maccabees aroused the patriotism of the Jews who rebelled.</a:t>
            </a:r>
          </a:p>
          <a:p>
            <a:pPr algn="just"/>
            <a:endParaRPr lang="en-US" sz="700" dirty="0">
              <a:solidFill>
                <a:prstClr val="white"/>
              </a:solidFill>
              <a:latin typeface="Arial" pitchFamily="34" charset="0"/>
              <a:cs typeface="Arial" pitchFamily="34" charset="0"/>
            </a:endParaRPr>
          </a:p>
        </p:txBody>
      </p:sp>
      <p:sp>
        <p:nvSpPr>
          <p:cNvPr id="24" name="Oval Callout 23"/>
          <p:cNvSpPr/>
          <p:nvPr/>
        </p:nvSpPr>
        <p:spPr>
          <a:xfrm>
            <a:off x="3810000" y="1447800"/>
            <a:ext cx="6096000" cy="2286000"/>
          </a:xfrm>
          <a:prstGeom prst="wedgeEllipseCallout">
            <a:avLst>
              <a:gd name="adj1" fmla="val -55912"/>
              <a:gd name="adj2" fmla="val 9276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white"/>
                </a:solidFill>
                <a:latin typeface="Arial" pitchFamily="34" charset="0"/>
                <a:cs typeface="Arial" pitchFamily="34" charset="0"/>
              </a:rPr>
              <a:t>Maccabees (hammer)—</a:t>
            </a:r>
          </a:p>
          <a:p>
            <a:pPr algn="just"/>
            <a:r>
              <a:rPr lang="en-US" sz="2000" dirty="0">
                <a:solidFill>
                  <a:prstClr val="white"/>
                </a:solidFill>
                <a:latin typeface="Arial" pitchFamily="34" charset="0"/>
                <a:cs typeface="Arial" pitchFamily="34" charset="0"/>
              </a:rPr>
              <a:t>A name given to a Jewish family that had the courage to “hammer” their enemy.  Matthias, the father, was a priest.  He had 5 sons.</a:t>
            </a:r>
          </a:p>
        </p:txBody>
      </p:sp>
      <p:sp>
        <p:nvSpPr>
          <p:cNvPr id="31" name="Rectangle 30"/>
          <p:cNvSpPr/>
          <p:nvPr/>
        </p:nvSpPr>
        <p:spPr>
          <a:xfrm>
            <a:off x="2590800" y="381000"/>
            <a:ext cx="70866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3" name="Rectangle 32"/>
          <p:cNvSpPr/>
          <p:nvPr/>
        </p:nvSpPr>
        <p:spPr>
          <a:xfrm>
            <a:off x="6096001" y="533400"/>
            <a:ext cx="45719"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4" name="Oval 33"/>
          <p:cNvSpPr/>
          <p:nvPr/>
        </p:nvSpPr>
        <p:spPr>
          <a:xfrm>
            <a:off x="6019800" y="9144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Rectangle 36"/>
          <p:cNvSpPr/>
          <p:nvPr/>
        </p:nvSpPr>
        <p:spPr>
          <a:xfrm>
            <a:off x="2209800" y="5105400"/>
            <a:ext cx="7848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prstClr val="white"/>
                </a:solidFill>
                <a:latin typeface="Arial" pitchFamily="34" charset="0"/>
                <a:cs typeface="Arial" pitchFamily="34" charset="0"/>
              </a:rPr>
              <a:t>The Temple was recaptured and sacrifices were resumed.  The Maccabees served as both high priests and kings.</a:t>
            </a:r>
          </a:p>
        </p:txBody>
      </p:sp>
      <p:sp>
        <p:nvSpPr>
          <p:cNvPr id="29" name="Rectangle 28"/>
          <p:cNvSpPr/>
          <p:nvPr/>
        </p:nvSpPr>
        <p:spPr>
          <a:xfrm>
            <a:off x="2667000" y="533400"/>
            <a:ext cx="6934200" cy="419100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4800600"/>
            <a:ext cx="152400" cy="152400"/>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36" name="Straight Connector 35"/>
          <p:cNvCxnSpPr>
            <a:stCxn id="29" idx="2"/>
            <a:endCxn id="30" idx="0"/>
          </p:cNvCxnSpPr>
          <p:nvPr/>
        </p:nvCxnSpPr>
        <p:spPr>
          <a:xfrm rot="5400000">
            <a:off x="6076950" y="4743450"/>
            <a:ext cx="76200" cy="381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45" name="Picture 5" descr="C:\users\sheila\desktop\bible study\ultimate royality free\4-bib pics-misc\warfare\Soldiers14741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346"/>
          <a:stretch/>
        </p:blipFill>
        <p:spPr bwMode="auto">
          <a:xfrm>
            <a:off x="2971800" y="609600"/>
            <a:ext cx="630586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45"/>
                                        </p:tgtEl>
                                        <p:attrNameLst>
                                          <p:attrName>style.visibility</p:attrName>
                                        </p:attrNameLst>
                                      </p:cBhvr>
                                      <p:to>
                                        <p:strVal val="visible"/>
                                      </p:to>
                                    </p:set>
                                    <p:animEffect transition="in" filter="fade">
                                      <p:cBhvr>
                                        <p:cTn id="16" dur="500"/>
                                        <p:tgtEl>
                                          <p:spTgt spid="10245"/>
                                        </p:tgtEl>
                                      </p:cBhvr>
                                    </p:animEffect>
                                  </p:childTnLst>
                                </p:cTn>
                              </p:par>
                            </p:childTnLst>
                          </p:cTn>
                        </p:par>
                        <p:par>
                          <p:cTn id="17" fill="hold">
                            <p:stCondLst>
                              <p:cond delay="1000"/>
                            </p:stCondLst>
                            <p:childTnLst>
                              <p:par>
                                <p:cTn id="18" presetID="9" presetClass="exit" presetSubtype="0" fill="hold" grpId="0" nodeType="afterEffect">
                                  <p:stCondLst>
                                    <p:cond delay="0"/>
                                  </p:stCondLst>
                                  <p:childTnLst>
                                    <p:animEffect transition="out" filter="dissolv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par>
                          <p:cTn id="21" fill="hold">
                            <p:stCondLst>
                              <p:cond delay="1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37"/>
                                        </p:tgtEl>
                                        <p:attrNameLst>
                                          <p:attrName>style.visibility</p:attrName>
                                        </p:attrNameLst>
                                      </p:cBhvr>
                                      <p:to>
                                        <p:strVal val="visible"/>
                                      </p:to>
                                    </p:set>
                                    <p:anim calcmode="discrete" valueType="clr">
                                      <p:cBhvr override="childStyle">
                                        <p:cTn id="24"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7"/>
                                        </p:tgtEl>
                                        <p:attrNameLst>
                                          <p:attrName>fillcolor</p:attrName>
                                        </p:attrNameLst>
                                      </p:cBhvr>
                                      <p:tavLst>
                                        <p:tav tm="0">
                                          <p:val>
                                            <p:clrVal>
                                              <a:schemeClr val="accent2"/>
                                            </p:clrVal>
                                          </p:val>
                                        </p:tav>
                                        <p:tav tm="50000">
                                          <p:val>
                                            <p:clrVal>
                                              <a:schemeClr val="hlink"/>
                                            </p:clrVal>
                                          </p:val>
                                        </p:tav>
                                      </p:tavLst>
                                    </p:anim>
                                    <p:set>
                                      <p:cBhvr>
                                        <p:cTn id="26"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6" name="AutoShape 8">
            <a:extLst>
              <a:ext uri="{FF2B5EF4-FFF2-40B4-BE49-F238E27FC236}">
                <a16:creationId xmlns:a16="http://schemas.microsoft.com/office/drawing/2014/main" id="{3B35A8A5-A69F-48D7-9153-9BAE3B89FB9B}"/>
              </a:ext>
            </a:extLst>
          </p:cNvPr>
          <p:cNvSpPr>
            <a:spLocks noChangeArrowheads="1"/>
          </p:cNvSpPr>
          <p:nvPr/>
        </p:nvSpPr>
        <p:spPr bwMode="auto">
          <a:xfrm>
            <a:off x="2133600" y="1143000"/>
            <a:ext cx="7924800" cy="23622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3075" name="Rectangle 2">
            <a:extLst>
              <a:ext uri="{FF2B5EF4-FFF2-40B4-BE49-F238E27FC236}">
                <a16:creationId xmlns:a16="http://schemas.microsoft.com/office/drawing/2014/main" id="{AA2D80EB-CBFE-48CA-BDA2-921A8D4E2094}"/>
              </a:ext>
            </a:extLst>
          </p:cNvPr>
          <p:cNvSpPr>
            <a:spLocks noGrp="1" noChangeArrowheads="1"/>
          </p:cNvSpPr>
          <p:nvPr>
            <p:ph type="ctrTitle"/>
          </p:nvPr>
        </p:nvSpPr>
        <p:spPr>
          <a:xfrm>
            <a:off x="2590800" y="1679576"/>
            <a:ext cx="7239000" cy="1063625"/>
          </a:xfrm>
        </p:spPr>
        <p:txBody>
          <a:bodyPr/>
          <a:lstStyle/>
          <a:p>
            <a:pPr algn="ctr" eaLnBrk="1" hangingPunct="1"/>
            <a:r>
              <a:rPr lang="en-US" altLang="en-US" sz="5400" b="1">
                <a:solidFill>
                  <a:schemeClr val="bg1"/>
                </a:solidFill>
                <a:latin typeface="Times New Roman" panose="02020603050405020304" pitchFamily="18" charset="0"/>
              </a:rPr>
              <a:t>The Maccabean Revolt</a:t>
            </a:r>
          </a:p>
        </p:txBody>
      </p:sp>
      <p:sp>
        <p:nvSpPr>
          <p:cNvPr id="2051" name="Rectangle 3">
            <a:extLst>
              <a:ext uri="{FF2B5EF4-FFF2-40B4-BE49-F238E27FC236}">
                <a16:creationId xmlns:a16="http://schemas.microsoft.com/office/drawing/2014/main" id="{3AD7896F-06BB-4CD6-9F5F-C24BB64F1CA9}"/>
              </a:ext>
            </a:extLst>
          </p:cNvPr>
          <p:cNvSpPr>
            <a:spLocks noGrp="1" noChangeArrowheads="1"/>
          </p:cNvSpPr>
          <p:nvPr>
            <p:ph type="subTitle" idx="1"/>
          </p:nvPr>
        </p:nvSpPr>
        <p:spPr>
          <a:xfrm>
            <a:off x="1905000" y="3810000"/>
            <a:ext cx="8301038" cy="1752600"/>
          </a:xfrm>
          <a:effectLst>
            <a:outerShdw dist="17961" dir="2700000" algn="ctr" rotWithShape="0">
              <a:schemeClr val="accent1"/>
            </a:outerShdw>
          </a:effectLst>
        </p:spPr>
        <p:txBody>
          <a:bodyPr/>
          <a:lstStyle/>
          <a:p>
            <a:pPr algn="ctr" eaLnBrk="1" hangingPunct="1">
              <a:defRPr/>
            </a:pPr>
            <a:r>
              <a:rPr lang="en-US" sz="5400" b="1" dirty="0">
                <a:solidFill>
                  <a:schemeClr val="tx2"/>
                </a:solidFill>
                <a:latin typeface="Times New Roman" pitchFamily="18" charset="0"/>
              </a:rPr>
              <a:t>THE HAMMER</a:t>
            </a:r>
          </a:p>
        </p:txBody>
      </p:sp>
      <p:sp>
        <p:nvSpPr>
          <p:cNvPr id="3077" name="Rectangle 4">
            <a:extLst>
              <a:ext uri="{FF2B5EF4-FFF2-40B4-BE49-F238E27FC236}">
                <a16:creationId xmlns:a16="http://schemas.microsoft.com/office/drawing/2014/main" id="{9AE09171-ADF7-475F-8B0B-8C9B6639A41F}"/>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3078" name="Rectangle 5">
            <a:extLst>
              <a:ext uri="{FF2B5EF4-FFF2-40B4-BE49-F238E27FC236}">
                <a16:creationId xmlns:a16="http://schemas.microsoft.com/office/drawing/2014/main" id="{C0F018F9-64B7-4D78-BA45-7AEB649A60F9}"/>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3079" name="Rectangle 6">
            <a:extLst>
              <a:ext uri="{FF2B5EF4-FFF2-40B4-BE49-F238E27FC236}">
                <a16:creationId xmlns:a16="http://schemas.microsoft.com/office/drawing/2014/main" id="{B3522A17-A5EE-4DD9-964F-7E2DF2EAD187}"/>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3080" name="Rectangle 7">
            <a:extLst>
              <a:ext uri="{FF2B5EF4-FFF2-40B4-BE49-F238E27FC236}">
                <a16:creationId xmlns:a16="http://schemas.microsoft.com/office/drawing/2014/main" id="{99437889-4C34-484F-844C-6BDC941F7184}"/>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spd="slow">
    <p:wheel spokes="2"/>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95E948C-A636-4F9C-AFA4-42371FE4CF64}"/>
              </a:ext>
            </a:extLst>
          </p:cNvPr>
          <p:cNvSpPr>
            <a:spLocks noGrp="1" noChangeArrowheads="1"/>
          </p:cNvSpPr>
          <p:nvPr>
            <p:ph type="title"/>
          </p:nvPr>
        </p:nvSpPr>
        <p:spPr>
          <a:xfrm>
            <a:off x="1905000" y="1828800"/>
            <a:ext cx="3657600" cy="2895600"/>
          </a:xfrm>
          <a:effectLst>
            <a:outerShdw dist="17961" dir="2700000" algn="ctr" rotWithShape="0">
              <a:srgbClr val="000000"/>
            </a:outerShdw>
          </a:effectLst>
        </p:spPr>
        <p:txBody>
          <a:bodyPr/>
          <a:lstStyle/>
          <a:p>
            <a:pPr algn="ctr" eaLnBrk="1" hangingPunct="1">
              <a:defRPr/>
            </a:pPr>
            <a:r>
              <a:rPr lang="en-US" b="1">
                <a:effectLst>
                  <a:outerShdw blurRad="38100" dist="38100" dir="2700000" algn="tl">
                    <a:srgbClr val="C0C0C0"/>
                  </a:outerShdw>
                </a:effectLst>
                <a:latin typeface="Times New Roman" pitchFamily="18" charset="0"/>
              </a:rPr>
              <a:t>Territory controlled by the Hasmonian dynasty at its largest</a:t>
            </a:r>
          </a:p>
        </p:txBody>
      </p:sp>
      <p:sp>
        <p:nvSpPr>
          <p:cNvPr id="4099" name="Rectangle 4">
            <a:extLst>
              <a:ext uri="{FF2B5EF4-FFF2-40B4-BE49-F238E27FC236}">
                <a16:creationId xmlns:a16="http://schemas.microsoft.com/office/drawing/2014/main" id="{B32DC2E3-E3F8-4465-AF3C-933172B558CE}"/>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4100" name="Rectangle 5">
            <a:extLst>
              <a:ext uri="{FF2B5EF4-FFF2-40B4-BE49-F238E27FC236}">
                <a16:creationId xmlns:a16="http://schemas.microsoft.com/office/drawing/2014/main" id="{0C62C718-96E9-4DD8-AB1E-FF5E60B929E7}"/>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4101" name="Rectangle 6">
            <a:extLst>
              <a:ext uri="{FF2B5EF4-FFF2-40B4-BE49-F238E27FC236}">
                <a16:creationId xmlns:a16="http://schemas.microsoft.com/office/drawing/2014/main" id="{D55F68F8-3034-46D8-B915-8FAC1B21D8E7}"/>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4102" name="Rectangle 7">
            <a:extLst>
              <a:ext uri="{FF2B5EF4-FFF2-40B4-BE49-F238E27FC236}">
                <a16:creationId xmlns:a16="http://schemas.microsoft.com/office/drawing/2014/main" id="{D7AB2F48-113E-4D92-A2C9-30A19265ADBD}"/>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pic>
        <p:nvPicPr>
          <p:cNvPr id="4103" name="Picture 9">
            <a:extLst>
              <a:ext uri="{FF2B5EF4-FFF2-40B4-BE49-F238E27FC236}">
                <a16:creationId xmlns:a16="http://schemas.microsoft.com/office/drawing/2014/main" id="{92651EE7-342D-40FB-A119-DD3B5F932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152400"/>
            <a:ext cx="47180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59774E8C-DDEF-4EA8-BD84-85BADC78E41B}"/>
              </a:ext>
            </a:extLst>
          </p:cNvPr>
          <p:cNvSpPr>
            <a:spLocks noGrp="1" noChangeArrowheads="1"/>
          </p:cNvSpPr>
          <p:nvPr>
            <p:ph type="body" idx="1"/>
          </p:nvPr>
        </p:nvSpPr>
        <p:spPr>
          <a:xfrm>
            <a:off x="1981200" y="1219200"/>
            <a:ext cx="8229600" cy="5410200"/>
          </a:xfrm>
        </p:spPr>
        <p:txBody>
          <a:bodyPr/>
          <a:lstStyle/>
          <a:p>
            <a:pPr eaLnBrk="1" hangingPunct="1"/>
            <a:r>
              <a:rPr lang="en-US" altLang="en-US" sz="3200" b="1">
                <a:latin typeface="Times New Roman" panose="02020603050405020304" pitchFamily="18" charset="0"/>
              </a:rPr>
              <a:t>Syria defeated Egypt in 198 BC</a:t>
            </a:r>
          </a:p>
          <a:p>
            <a:pPr lvl="1" eaLnBrk="1" hangingPunct="1"/>
            <a:r>
              <a:rPr lang="en-US" altLang="en-US" sz="2800">
                <a:latin typeface="Times New Roman" panose="02020603050405020304" pitchFamily="18" charset="0"/>
              </a:rPr>
              <a:t>Not the Syria of the Old Testament – a much more formidable foe, the Grecian-Syrian empire</a:t>
            </a:r>
          </a:p>
          <a:p>
            <a:pPr eaLnBrk="1" hangingPunct="1"/>
            <a:r>
              <a:rPr lang="en-US" altLang="en-US" sz="3200" b="1">
                <a:latin typeface="Times New Roman" panose="02020603050405020304" pitchFamily="18" charset="0"/>
              </a:rPr>
              <a:t>Antiochus IV came to the throne in 175 BC</a:t>
            </a:r>
          </a:p>
          <a:p>
            <a:pPr lvl="1" eaLnBrk="1" hangingPunct="1"/>
            <a:r>
              <a:rPr lang="en-US" altLang="en-US" sz="2800">
                <a:latin typeface="Times New Roman" panose="02020603050405020304" pitchFamily="18" charset="0"/>
              </a:rPr>
              <a:t>Rome, a new enemy, was growing on the horizon</a:t>
            </a:r>
          </a:p>
          <a:p>
            <a:pPr lvl="2" eaLnBrk="1" hangingPunct="1"/>
            <a:r>
              <a:rPr lang="en-US" altLang="en-US" sz="2500" i="1">
                <a:latin typeface="Times New Roman" panose="02020603050405020304" pitchFamily="18" charset="0"/>
              </a:rPr>
              <a:t>Was demanding a crippling tax from Syria</a:t>
            </a:r>
          </a:p>
          <a:p>
            <a:pPr lvl="1" eaLnBrk="1" hangingPunct="1"/>
            <a:r>
              <a:rPr lang="en-US" altLang="en-US" sz="2800">
                <a:latin typeface="Times New Roman" panose="02020603050405020304" pitchFamily="18" charset="0"/>
              </a:rPr>
              <a:t>Declared himself as the human manifestation of Zeus, the chief god of the Greeks</a:t>
            </a:r>
          </a:p>
          <a:p>
            <a:pPr lvl="1" eaLnBrk="1" hangingPunct="1"/>
            <a:r>
              <a:rPr lang="en-US" altLang="en-US" sz="2800">
                <a:latin typeface="Times New Roman" panose="02020603050405020304" pitchFamily="18" charset="0"/>
              </a:rPr>
              <a:t>Tried to force everyone to accept the Greek way of life and to worship him as the Greek god</a:t>
            </a:r>
          </a:p>
        </p:txBody>
      </p:sp>
      <p:sp>
        <p:nvSpPr>
          <p:cNvPr id="5123" name="Rectangle 4">
            <a:extLst>
              <a:ext uri="{FF2B5EF4-FFF2-40B4-BE49-F238E27FC236}">
                <a16:creationId xmlns:a16="http://schemas.microsoft.com/office/drawing/2014/main" id="{3D289E7E-4E46-4681-832A-D5EA9D9A5D42}"/>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5124" name="Rectangle 5">
            <a:extLst>
              <a:ext uri="{FF2B5EF4-FFF2-40B4-BE49-F238E27FC236}">
                <a16:creationId xmlns:a16="http://schemas.microsoft.com/office/drawing/2014/main" id="{86181321-E9F5-4DF6-9F9C-2A12B43FB9F5}"/>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5125" name="Rectangle 6">
            <a:extLst>
              <a:ext uri="{FF2B5EF4-FFF2-40B4-BE49-F238E27FC236}">
                <a16:creationId xmlns:a16="http://schemas.microsoft.com/office/drawing/2014/main" id="{692A1B05-FA2F-43F1-A1D9-B098F518297D}"/>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5126" name="Rectangle 7">
            <a:extLst>
              <a:ext uri="{FF2B5EF4-FFF2-40B4-BE49-F238E27FC236}">
                <a16:creationId xmlns:a16="http://schemas.microsoft.com/office/drawing/2014/main" id="{FD4C05C4-1BCB-433D-9519-73E2EB6C11FD}"/>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7176" name="AutoShape 8">
            <a:extLst>
              <a:ext uri="{FF2B5EF4-FFF2-40B4-BE49-F238E27FC236}">
                <a16:creationId xmlns:a16="http://schemas.microsoft.com/office/drawing/2014/main" id="{1089015B-862A-4B6C-84ED-1CE1E16D554D}"/>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7170" name="Rectangle 2">
            <a:extLst>
              <a:ext uri="{FF2B5EF4-FFF2-40B4-BE49-F238E27FC236}">
                <a16:creationId xmlns:a16="http://schemas.microsoft.com/office/drawing/2014/main" id="{F82B5A6E-A074-4390-A206-E80431629CC1}"/>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anim calcmode="lin" valueType="num">
                                      <p:cBhvr>
                                        <p:cTn id="11"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71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 calcmode="lin" valueType="num">
                                      <p:cBhvr>
                                        <p:cTn id="21"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7171">
                                            <p:txEl>
                                              <p:pRg st="4" end="4"/>
                                            </p:txEl>
                                          </p:spTgt>
                                        </p:tgtEl>
                                        <p:attrNameLst>
                                          <p:attrName>style.visibility</p:attrName>
                                        </p:attrNameLst>
                                      </p:cBhvr>
                                      <p:to>
                                        <p:strVal val="visible"/>
                                      </p:to>
                                    </p:set>
                                    <p:anim calcmode="lin" valueType="num">
                                      <p:cBhvr>
                                        <p:cTn id="26"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71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 calcmode="lin" valueType="num">
                                      <p:cBhvr>
                                        <p:cTn id="32"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717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7171">
                                            <p:txEl>
                                              <p:pRg st="6" end="6"/>
                                            </p:txEl>
                                          </p:spTgt>
                                        </p:tgtEl>
                                        <p:attrNameLst>
                                          <p:attrName>style.visibility</p:attrName>
                                        </p:attrNameLst>
                                      </p:cBhvr>
                                      <p:to>
                                        <p:strVal val="visible"/>
                                      </p:to>
                                    </p:set>
                                    <p:anim calcmode="lin" valueType="num">
                                      <p:cBhvr>
                                        <p:cTn id="38"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717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A5DD7AF-18C9-4A94-9747-7B8848714FF5}"/>
              </a:ext>
            </a:extLst>
          </p:cNvPr>
          <p:cNvSpPr>
            <a:spLocks noGrp="1" noChangeArrowheads="1"/>
          </p:cNvSpPr>
          <p:nvPr>
            <p:ph type="body" idx="1"/>
          </p:nvPr>
        </p:nvSpPr>
        <p:spPr>
          <a:xfrm>
            <a:off x="1981200" y="1219200"/>
            <a:ext cx="8229600" cy="5410200"/>
          </a:xfrm>
        </p:spPr>
        <p:txBody>
          <a:bodyPr/>
          <a:lstStyle/>
          <a:p>
            <a:pPr eaLnBrk="1" hangingPunct="1">
              <a:lnSpc>
                <a:spcPct val="90000"/>
              </a:lnSpc>
            </a:pPr>
            <a:r>
              <a:rPr lang="en-US" altLang="en-US" sz="3200" b="1">
                <a:latin typeface="Times New Roman" panose="02020603050405020304" pitchFamily="18" charset="0"/>
              </a:rPr>
              <a:t>Antiochus IV</a:t>
            </a:r>
          </a:p>
          <a:p>
            <a:pPr lvl="1" eaLnBrk="1" hangingPunct="1">
              <a:lnSpc>
                <a:spcPct val="90000"/>
              </a:lnSpc>
            </a:pPr>
            <a:r>
              <a:rPr lang="en-US" altLang="en-US" sz="2800">
                <a:latin typeface="Times New Roman" panose="02020603050405020304" pitchFamily="18" charset="0"/>
              </a:rPr>
              <a:t>His actions brought him in conflict with the Jews</a:t>
            </a:r>
          </a:p>
          <a:p>
            <a:pPr lvl="2" eaLnBrk="1" hangingPunct="1">
              <a:lnSpc>
                <a:spcPct val="90000"/>
              </a:lnSpc>
            </a:pPr>
            <a:r>
              <a:rPr lang="en-US" altLang="en-US" sz="2500" i="1">
                <a:latin typeface="Times New Roman" panose="02020603050405020304" pitchFamily="18" charset="0"/>
              </a:rPr>
              <a:t>To submit to his actions would mean apostasy from Jehovah</a:t>
            </a:r>
          </a:p>
          <a:p>
            <a:pPr lvl="1" eaLnBrk="1" hangingPunct="1">
              <a:lnSpc>
                <a:spcPct val="90000"/>
              </a:lnSpc>
            </a:pPr>
            <a:r>
              <a:rPr lang="en-US" altLang="en-US" sz="2800">
                <a:latin typeface="Times New Roman" panose="02020603050405020304" pitchFamily="18" charset="0"/>
              </a:rPr>
              <a:t>Succeeded in forcing the Samaritans to renounce their religion – then headed toward Jerusalem</a:t>
            </a:r>
          </a:p>
          <a:p>
            <a:pPr lvl="2" eaLnBrk="1" hangingPunct="1">
              <a:lnSpc>
                <a:spcPct val="90000"/>
              </a:lnSpc>
            </a:pPr>
            <a:r>
              <a:rPr lang="en-US" altLang="en-US" sz="2500" i="1">
                <a:latin typeface="Times New Roman" panose="02020603050405020304" pitchFamily="18" charset="0"/>
              </a:rPr>
              <a:t>Set up a high priest favorable to the Hellenistic way</a:t>
            </a:r>
          </a:p>
          <a:p>
            <a:pPr lvl="2" eaLnBrk="1" hangingPunct="1">
              <a:lnSpc>
                <a:spcPct val="90000"/>
              </a:lnSpc>
            </a:pPr>
            <a:r>
              <a:rPr lang="en-US" altLang="en-US" sz="2500" i="1">
                <a:latin typeface="Times New Roman" panose="02020603050405020304" pitchFamily="18" charset="0"/>
              </a:rPr>
              <a:t>Defiled the altar of burnt offering</a:t>
            </a:r>
          </a:p>
          <a:p>
            <a:pPr lvl="2" eaLnBrk="1" hangingPunct="1">
              <a:lnSpc>
                <a:spcPct val="90000"/>
              </a:lnSpc>
            </a:pPr>
            <a:r>
              <a:rPr lang="en-US" altLang="en-US" sz="2500" i="1">
                <a:latin typeface="Times New Roman" panose="02020603050405020304" pitchFamily="18" charset="0"/>
              </a:rPr>
              <a:t>Outlawed all Jewish ceremonies such as circumcision</a:t>
            </a:r>
          </a:p>
          <a:p>
            <a:pPr lvl="2" eaLnBrk="1" hangingPunct="1">
              <a:lnSpc>
                <a:spcPct val="90000"/>
              </a:lnSpc>
            </a:pPr>
            <a:r>
              <a:rPr lang="en-US" altLang="en-US" sz="2500" i="1">
                <a:latin typeface="Times New Roman" panose="02020603050405020304" pitchFamily="18" charset="0"/>
              </a:rPr>
              <a:t>Forbade the observance of the Sabbath or feast days</a:t>
            </a:r>
          </a:p>
          <a:p>
            <a:pPr lvl="2" eaLnBrk="1" hangingPunct="1">
              <a:lnSpc>
                <a:spcPct val="90000"/>
              </a:lnSpc>
            </a:pPr>
            <a:r>
              <a:rPr lang="en-US" altLang="en-US" sz="2500" i="1">
                <a:latin typeface="Times New Roman" panose="02020603050405020304" pitchFamily="18" charset="0"/>
              </a:rPr>
              <a:t>Burned copies of the law</a:t>
            </a:r>
          </a:p>
          <a:p>
            <a:pPr lvl="2" eaLnBrk="1" hangingPunct="1">
              <a:lnSpc>
                <a:spcPct val="90000"/>
              </a:lnSpc>
            </a:pPr>
            <a:r>
              <a:rPr lang="en-US" altLang="en-US" sz="2500" i="1">
                <a:latin typeface="Times New Roman" panose="02020603050405020304" pitchFamily="18" charset="0"/>
              </a:rPr>
              <a:t>Set up a cult to worship Zeus in the temple</a:t>
            </a:r>
          </a:p>
        </p:txBody>
      </p:sp>
      <p:sp>
        <p:nvSpPr>
          <p:cNvPr id="6147" name="Rectangle 3">
            <a:extLst>
              <a:ext uri="{FF2B5EF4-FFF2-40B4-BE49-F238E27FC236}">
                <a16:creationId xmlns:a16="http://schemas.microsoft.com/office/drawing/2014/main" id="{DA7CF5CB-F89C-4844-B1AE-88D1F373CCD1}"/>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6148" name="Rectangle 4">
            <a:extLst>
              <a:ext uri="{FF2B5EF4-FFF2-40B4-BE49-F238E27FC236}">
                <a16:creationId xmlns:a16="http://schemas.microsoft.com/office/drawing/2014/main" id="{690F2092-1393-4F42-B4EF-40151C86F7F5}"/>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6149" name="Rectangle 5">
            <a:extLst>
              <a:ext uri="{FF2B5EF4-FFF2-40B4-BE49-F238E27FC236}">
                <a16:creationId xmlns:a16="http://schemas.microsoft.com/office/drawing/2014/main" id="{0119C9C0-34B2-4233-B780-B8FA87FAFF1B}"/>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6150" name="Rectangle 6">
            <a:extLst>
              <a:ext uri="{FF2B5EF4-FFF2-40B4-BE49-F238E27FC236}">
                <a16:creationId xmlns:a16="http://schemas.microsoft.com/office/drawing/2014/main" id="{C983C555-973E-4C19-B07E-37859A4B089D}"/>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8199" name="AutoShape 7">
            <a:extLst>
              <a:ext uri="{FF2B5EF4-FFF2-40B4-BE49-F238E27FC236}">
                <a16:creationId xmlns:a16="http://schemas.microsoft.com/office/drawing/2014/main" id="{0979113E-F1C2-407D-8977-3272B2EBF704}"/>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8200" name="Rectangle 8">
            <a:extLst>
              <a:ext uri="{FF2B5EF4-FFF2-40B4-BE49-F238E27FC236}">
                <a16:creationId xmlns:a16="http://schemas.microsoft.com/office/drawing/2014/main" id="{0C68E687-20D5-4BB9-B2F1-1BDC41B230DC}"/>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anim calcmode="lin" valueType="num">
                                      <p:cBhvr>
                                        <p:cTn id="11" dur="500" fill="hold"/>
                                        <p:tgtEl>
                                          <p:spTgt spid="819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19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8194">
                                            <p:txEl>
                                              <p:pRg st="2" end="2"/>
                                            </p:txEl>
                                          </p:spTgt>
                                        </p:tgtEl>
                                        <p:attrNameLst>
                                          <p:attrName>style.visibility</p:attrName>
                                        </p:attrNameLst>
                                      </p:cBhvr>
                                      <p:to>
                                        <p:strVal val="visible"/>
                                      </p:to>
                                    </p:set>
                                    <p:anim calcmode="lin" valueType="num">
                                      <p:cBhvr>
                                        <p:cTn id="16" dur="500" fill="hold"/>
                                        <p:tgtEl>
                                          <p:spTgt spid="819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819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8194">
                                            <p:txEl>
                                              <p:pRg st="3" end="3"/>
                                            </p:txEl>
                                          </p:spTgt>
                                        </p:tgtEl>
                                        <p:attrNameLst>
                                          <p:attrName>style.visibility</p:attrName>
                                        </p:attrNameLst>
                                      </p:cBhvr>
                                      <p:to>
                                        <p:strVal val="visible"/>
                                      </p:to>
                                    </p:set>
                                    <p:anim calcmode="lin" valueType="num">
                                      <p:cBhvr>
                                        <p:cTn id="22" dur="500" fill="hold"/>
                                        <p:tgtEl>
                                          <p:spTgt spid="819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194">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8194">
                                            <p:txEl>
                                              <p:pRg st="4" end="4"/>
                                            </p:txEl>
                                          </p:spTgt>
                                        </p:tgtEl>
                                        <p:attrNameLst>
                                          <p:attrName>style.visibility</p:attrName>
                                        </p:attrNameLst>
                                      </p:cBhvr>
                                      <p:to>
                                        <p:strVal val="visible"/>
                                      </p:to>
                                    </p:set>
                                    <p:anim calcmode="lin" valueType="num">
                                      <p:cBhvr>
                                        <p:cTn id="27" dur="500" fill="hold"/>
                                        <p:tgtEl>
                                          <p:spTgt spid="819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194">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23" presetClass="entr" presetSubtype="16" fill="hold" nodeType="afterEffect">
                                  <p:stCondLst>
                                    <p:cond delay="0"/>
                                  </p:stCondLst>
                                  <p:childTnLst>
                                    <p:set>
                                      <p:cBhvr>
                                        <p:cTn id="31" dur="1" fill="hold">
                                          <p:stCondLst>
                                            <p:cond delay="0"/>
                                          </p:stCondLst>
                                        </p:cTn>
                                        <p:tgtEl>
                                          <p:spTgt spid="8194">
                                            <p:txEl>
                                              <p:pRg st="5" end="5"/>
                                            </p:txEl>
                                          </p:spTgt>
                                        </p:tgtEl>
                                        <p:attrNameLst>
                                          <p:attrName>style.visibility</p:attrName>
                                        </p:attrNameLst>
                                      </p:cBhvr>
                                      <p:to>
                                        <p:strVal val="visible"/>
                                      </p:to>
                                    </p:set>
                                    <p:anim calcmode="lin" valueType="num">
                                      <p:cBhvr>
                                        <p:cTn id="32" dur="500" fill="hold"/>
                                        <p:tgtEl>
                                          <p:spTgt spid="819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194">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500"/>
                            </p:stCondLst>
                            <p:childTnLst>
                              <p:par>
                                <p:cTn id="35" presetID="23" presetClass="entr" presetSubtype="16" fill="hold" nodeType="afterEffect">
                                  <p:stCondLst>
                                    <p:cond delay="0"/>
                                  </p:stCondLst>
                                  <p:childTnLst>
                                    <p:set>
                                      <p:cBhvr>
                                        <p:cTn id="36" dur="1" fill="hold">
                                          <p:stCondLst>
                                            <p:cond delay="0"/>
                                          </p:stCondLst>
                                        </p:cTn>
                                        <p:tgtEl>
                                          <p:spTgt spid="8194">
                                            <p:txEl>
                                              <p:pRg st="6" end="6"/>
                                            </p:txEl>
                                          </p:spTgt>
                                        </p:tgtEl>
                                        <p:attrNameLst>
                                          <p:attrName>style.visibility</p:attrName>
                                        </p:attrNameLst>
                                      </p:cBhvr>
                                      <p:to>
                                        <p:strVal val="visible"/>
                                      </p:to>
                                    </p:set>
                                    <p:anim calcmode="lin" valueType="num">
                                      <p:cBhvr>
                                        <p:cTn id="37" dur="500" fill="hold"/>
                                        <p:tgtEl>
                                          <p:spTgt spid="8194">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194">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8194">
                                            <p:txEl>
                                              <p:pRg st="7" end="7"/>
                                            </p:txEl>
                                          </p:spTgt>
                                        </p:tgtEl>
                                        <p:attrNameLst>
                                          <p:attrName>style.visibility</p:attrName>
                                        </p:attrNameLst>
                                      </p:cBhvr>
                                      <p:to>
                                        <p:strVal val="visible"/>
                                      </p:to>
                                    </p:set>
                                    <p:anim calcmode="lin" valueType="num">
                                      <p:cBhvr>
                                        <p:cTn id="42" dur="500" fill="hold"/>
                                        <p:tgtEl>
                                          <p:spTgt spid="8194">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194">
                                            <p:txEl>
                                              <p:pRg st="7" end="7"/>
                                            </p:txEl>
                                          </p:spTgt>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500"/>
                            </p:stCondLst>
                            <p:childTnLst>
                              <p:par>
                                <p:cTn id="45" presetID="23" presetClass="entr" presetSubtype="16" fill="hold" nodeType="afterEffect">
                                  <p:stCondLst>
                                    <p:cond delay="0"/>
                                  </p:stCondLst>
                                  <p:childTnLst>
                                    <p:set>
                                      <p:cBhvr>
                                        <p:cTn id="46" dur="1" fill="hold">
                                          <p:stCondLst>
                                            <p:cond delay="0"/>
                                          </p:stCondLst>
                                        </p:cTn>
                                        <p:tgtEl>
                                          <p:spTgt spid="8194">
                                            <p:txEl>
                                              <p:pRg st="8" end="8"/>
                                            </p:txEl>
                                          </p:spTgt>
                                        </p:tgtEl>
                                        <p:attrNameLst>
                                          <p:attrName>style.visibility</p:attrName>
                                        </p:attrNameLst>
                                      </p:cBhvr>
                                      <p:to>
                                        <p:strVal val="visible"/>
                                      </p:to>
                                    </p:set>
                                    <p:anim calcmode="lin" valueType="num">
                                      <p:cBhvr>
                                        <p:cTn id="47" dur="500" fill="hold"/>
                                        <p:tgtEl>
                                          <p:spTgt spid="8194">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8194">
                                            <p:txEl>
                                              <p:pRg st="8" end="8"/>
                                            </p:txEl>
                                          </p:spTgt>
                                        </p:tgtEl>
                                        <p:attrNameLst>
                                          <p:attrName>ppt_h</p:attrName>
                                        </p:attrNameLst>
                                      </p:cBhvr>
                                      <p:tavLst>
                                        <p:tav tm="0">
                                          <p:val>
                                            <p:fltVal val="0"/>
                                          </p:val>
                                        </p:tav>
                                        <p:tav tm="100000">
                                          <p:val>
                                            <p:strVal val="#ppt_h"/>
                                          </p:val>
                                        </p:tav>
                                      </p:tavLst>
                                    </p:anim>
                                  </p:childTnLst>
                                </p:cTn>
                              </p:par>
                            </p:childTnLst>
                          </p:cTn>
                        </p:par>
                        <p:par>
                          <p:cTn id="49" fill="hold" nodeType="afterGroup">
                            <p:stCondLst>
                              <p:cond delay="3000"/>
                            </p:stCondLst>
                            <p:childTnLst>
                              <p:par>
                                <p:cTn id="50" presetID="23" presetClass="entr" presetSubtype="16" fill="hold" nodeType="afterEffect">
                                  <p:stCondLst>
                                    <p:cond delay="0"/>
                                  </p:stCondLst>
                                  <p:childTnLst>
                                    <p:set>
                                      <p:cBhvr>
                                        <p:cTn id="51" dur="1" fill="hold">
                                          <p:stCondLst>
                                            <p:cond delay="0"/>
                                          </p:stCondLst>
                                        </p:cTn>
                                        <p:tgtEl>
                                          <p:spTgt spid="8194">
                                            <p:txEl>
                                              <p:pRg st="9" end="9"/>
                                            </p:txEl>
                                          </p:spTgt>
                                        </p:tgtEl>
                                        <p:attrNameLst>
                                          <p:attrName>style.visibility</p:attrName>
                                        </p:attrNameLst>
                                      </p:cBhvr>
                                      <p:to>
                                        <p:strVal val="visible"/>
                                      </p:to>
                                    </p:set>
                                    <p:anim calcmode="lin" valueType="num">
                                      <p:cBhvr>
                                        <p:cTn id="52" dur="500" fill="hold"/>
                                        <p:tgtEl>
                                          <p:spTgt spid="8194">
                                            <p:txEl>
                                              <p:pRg st="9" end="9"/>
                                            </p:txEl>
                                          </p:spTgt>
                                        </p:tgtEl>
                                        <p:attrNameLst>
                                          <p:attrName>ppt_w</p:attrName>
                                        </p:attrNameLst>
                                      </p:cBhvr>
                                      <p:tavLst>
                                        <p:tav tm="0">
                                          <p:val>
                                            <p:fltVal val="0"/>
                                          </p:val>
                                        </p:tav>
                                        <p:tav tm="100000">
                                          <p:val>
                                            <p:strVal val="#ppt_w"/>
                                          </p:val>
                                        </p:tav>
                                      </p:tavLst>
                                    </p:anim>
                                    <p:anim calcmode="lin" valueType="num">
                                      <p:cBhvr>
                                        <p:cTn id="53" dur="500" fill="hold"/>
                                        <p:tgtEl>
                                          <p:spTgt spid="8194">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C1CCB52B-4116-4ECB-B64B-8A572CA4172F}"/>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7171" name="Rectangle 4">
            <a:extLst>
              <a:ext uri="{FF2B5EF4-FFF2-40B4-BE49-F238E27FC236}">
                <a16:creationId xmlns:a16="http://schemas.microsoft.com/office/drawing/2014/main" id="{FEF7C508-73F9-48C6-B063-C0275967B67A}"/>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7172" name="Rectangle 5">
            <a:extLst>
              <a:ext uri="{FF2B5EF4-FFF2-40B4-BE49-F238E27FC236}">
                <a16:creationId xmlns:a16="http://schemas.microsoft.com/office/drawing/2014/main" id="{456F3BA3-641B-4D9F-BF0F-341E03D99EB0}"/>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7173" name="Rectangle 6">
            <a:extLst>
              <a:ext uri="{FF2B5EF4-FFF2-40B4-BE49-F238E27FC236}">
                <a16:creationId xmlns:a16="http://schemas.microsoft.com/office/drawing/2014/main" id="{6DF5C85E-9C28-4C6B-9EDD-B2566FDFD962}"/>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23" name="AutoShape 7">
            <a:extLst>
              <a:ext uri="{FF2B5EF4-FFF2-40B4-BE49-F238E27FC236}">
                <a16:creationId xmlns:a16="http://schemas.microsoft.com/office/drawing/2014/main" id="{3A297A89-40BA-4244-A921-054EF0934F57}"/>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9224" name="Rectangle 8">
            <a:extLst>
              <a:ext uri="{FF2B5EF4-FFF2-40B4-BE49-F238E27FC236}">
                <a16:creationId xmlns:a16="http://schemas.microsoft.com/office/drawing/2014/main" id="{61FD23C8-5C84-455D-8425-960D2FF64DD5}"/>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
        <p:nvSpPr>
          <p:cNvPr id="9226" name="Rectangle 10">
            <a:extLst>
              <a:ext uri="{FF2B5EF4-FFF2-40B4-BE49-F238E27FC236}">
                <a16:creationId xmlns:a16="http://schemas.microsoft.com/office/drawing/2014/main" id="{5FCD756F-72CE-4C7C-BE06-BEEC73DBF0EE}"/>
              </a:ext>
            </a:extLst>
          </p:cNvPr>
          <p:cNvSpPr>
            <a:spLocks noChangeArrowheads="1"/>
          </p:cNvSpPr>
          <p:nvPr/>
        </p:nvSpPr>
        <p:spPr bwMode="auto">
          <a:xfrm>
            <a:off x="2133600" y="3581400"/>
            <a:ext cx="7924800" cy="28956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27" name="Text Box 11">
            <a:extLst>
              <a:ext uri="{FF2B5EF4-FFF2-40B4-BE49-F238E27FC236}">
                <a16:creationId xmlns:a16="http://schemas.microsoft.com/office/drawing/2014/main" id="{0A55A5C8-492D-4963-BADF-82F483B21DBA}"/>
              </a:ext>
            </a:extLst>
          </p:cNvPr>
          <p:cNvSpPr txBox="1">
            <a:spLocks noChangeArrowheads="1"/>
          </p:cNvSpPr>
          <p:nvPr/>
        </p:nvSpPr>
        <p:spPr bwMode="auto">
          <a:xfrm>
            <a:off x="2209800" y="1295401"/>
            <a:ext cx="7772400" cy="13112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000" b="1">
                <a:solidFill>
                  <a:srgbClr val="006666"/>
                </a:solidFill>
                <a:effectLst>
                  <a:outerShdw blurRad="38100" dist="38100" dir="2700000" algn="tl">
                    <a:srgbClr val="C0C0C0"/>
                  </a:outerShdw>
                </a:effectLst>
                <a:latin typeface="Times New Roman" pitchFamily="18" charset="0"/>
              </a:rPr>
              <a:t>Idols of Zeus were set up in all public places throughout Judea</a:t>
            </a:r>
          </a:p>
        </p:txBody>
      </p:sp>
      <p:sp>
        <p:nvSpPr>
          <p:cNvPr id="9228" name="WordArt 12">
            <a:extLst>
              <a:ext uri="{FF2B5EF4-FFF2-40B4-BE49-F238E27FC236}">
                <a16:creationId xmlns:a16="http://schemas.microsoft.com/office/drawing/2014/main" id="{510A4A70-525D-4C40-B8C5-29254030B525}"/>
              </a:ext>
            </a:extLst>
          </p:cNvPr>
          <p:cNvSpPr>
            <a:spLocks noChangeArrowheads="1" noChangeShapeType="1" noTextEdit="1"/>
          </p:cNvSpPr>
          <p:nvPr/>
        </p:nvSpPr>
        <p:spPr bwMode="auto">
          <a:xfrm>
            <a:off x="4419600" y="2743200"/>
            <a:ext cx="3314700" cy="56673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33CCCC"/>
                </a:solidFill>
                <a:effectLst>
                  <a:outerShdw dist="45791" dir="2021404" algn="ctr" rotWithShape="0">
                    <a:srgbClr val="000000"/>
                  </a:outerShdw>
                </a:effectLst>
                <a:latin typeface="Times New Roman" panose="02020603050405020304" pitchFamily="18" charset="0"/>
                <a:cs typeface="Times New Roman" panose="02020603050405020304" pitchFamily="18" charset="0"/>
              </a:rPr>
              <a:t>167 BC</a:t>
            </a:r>
          </a:p>
        </p:txBody>
      </p:sp>
      <p:sp>
        <p:nvSpPr>
          <p:cNvPr id="9229" name="Text Box 13">
            <a:extLst>
              <a:ext uri="{FF2B5EF4-FFF2-40B4-BE49-F238E27FC236}">
                <a16:creationId xmlns:a16="http://schemas.microsoft.com/office/drawing/2014/main" id="{612005EC-35D6-448B-8EDE-98C0A6D5FAD7}"/>
              </a:ext>
            </a:extLst>
          </p:cNvPr>
          <p:cNvSpPr txBox="1">
            <a:spLocks noChangeArrowheads="1"/>
          </p:cNvSpPr>
          <p:nvPr/>
        </p:nvSpPr>
        <p:spPr bwMode="auto">
          <a:xfrm>
            <a:off x="2667000" y="3578226"/>
            <a:ext cx="69342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0" fontAlgn="base" hangingPunct="0">
              <a:spcBef>
                <a:spcPct val="50000"/>
              </a:spcBef>
              <a:spcAft>
                <a:spcPct val="0"/>
              </a:spcAft>
            </a:pPr>
            <a:r>
              <a:rPr lang="en-US" altLang="en-US" sz="3600" b="1" i="1">
                <a:solidFill>
                  <a:srgbClr val="000000"/>
                </a:solidFill>
                <a:latin typeface="Times New Roman" panose="02020603050405020304" pitchFamily="18" charset="0"/>
              </a:rPr>
              <a:t>All who would not obey the king’s decrees and display allegiance to the idol were publicly whipped and then killed!</a:t>
            </a:r>
          </a:p>
        </p:txBody>
      </p:sp>
      <p:sp>
        <p:nvSpPr>
          <p:cNvPr id="9230" name="Rectangle 14">
            <a:extLst>
              <a:ext uri="{FF2B5EF4-FFF2-40B4-BE49-F238E27FC236}">
                <a16:creationId xmlns:a16="http://schemas.microsoft.com/office/drawing/2014/main" id="{2EC3C0C0-119F-4432-B8B8-573903BB17E9}"/>
              </a:ext>
            </a:extLst>
          </p:cNvPr>
          <p:cNvSpPr>
            <a:spLocks noChangeArrowheads="1"/>
          </p:cNvSpPr>
          <p:nvPr/>
        </p:nvSpPr>
        <p:spPr bwMode="auto">
          <a:xfrm>
            <a:off x="2209800" y="5867400"/>
            <a:ext cx="7772400" cy="533400"/>
          </a:xfrm>
          <a:prstGeom prst="rect">
            <a:avLst/>
          </a:prstGeom>
          <a:solidFill>
            <a:schemeClr val="tx2"/>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32" name="Text Box 16">
            <a:extLst>
              <a:ext uri="{FF2B5EF4-FFF2-40B4-BE49-F238E27FC236}">
                <a16:creationId xmlns:a16="http://schemas.microsoft.com/office/drawing/2014/main" id="{CF5C7C5F-930E-41AC-8D79-1958E3F96ABD}"/>
              </a:ext>
            </a:extLst>
          </p:cNvPr>
          <p:cNvSpPr txBox="1">
            <a:spLocks noChangeArrowheads="1"/>
          </p:cNvSpPr>
          <p:nvPr/>
        </p:nvSpPr>
        <p:spPr bwMode="auto">
          <a:xfrm>
            <a:off x="2286000" y="5791200"/>
            <a:ext cx="762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0" fontAlgn="base" hangingPunct="0">
              <a:spcBef>
                <a:spcPct val="50000"/>
              </a:spcBef>
              <a:spcAft>
                <a:spcPct val="0"/>
              </a:spcAft>
            </a:pPr>
            <a:r>
              <a:rPr lang="en-US" altLang="en-US" sz="3600" b="1">
                <a:solidFill>
                  <a:srgbClr val="FFFFFF"/>
                </a:solidFill>
                <a:latin typeface="Times New Roman" panose="02020603050405020304" pitchFamily="18" charset="0"/>
              </a:rPr>
              <a:t>This is real persecution</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dissolve">
                                      <p:cBhvr>
                                        <p:cTn id="7" dur="500"/>
                                        <p:tgtEl>
                                          <p:spTgt spid="9227"/>
                                        </p:tgtEl>
                                      </p:cBhvr>
                                    </p:animEffect>
                                  </p:childTnLst>
                                </p:cTn>
                              </p:par>
                            </p:childTnLst>
                          </p:cTn>
                        </p:par>
                        <p:par>
                          <p:cTn id="8" fill="hold" nodeType="afterGroup">
                            <p:stCondLst>
                              <p:cond delay="500"/>
                            </p:stCondLst>
                            <p:childTnLst>
                              <p:par>
                                <p:cTn id="9" presetID="25" presetClass="entr" presetSubtype="0" fill="hold" nodeType="afterEffect">
                                  <p:stCondLst>
                                    <p:cond delay="0"/>
                                  </p:stCondLst>
                                  <p:childTnLst>
                                    <p:set>
                                      <p:cBhvr>
                                        <p:cTn id="10" dur="1" fill="hold">
                                          <p:stCondLst>
                                            <p:cond delay="0"/>
                                          </p:stCondLst>
                                        </p:cTn>
                                        <p:tgtEl>
                                          <p:spTgt spid="9228"/>
                                        </p:tgtEl>
                                        <p:attrNameLst>
                                          <p:attrName>style.visibility</p:attrName>
                                        </p:attrNameLst>
                                      </p:cBhvr>
                                      <p:to>
                                        <p:strVal val="visible"/>
                                      </p:to>
                                    </p:set>
                                    <p:anim calcmode="lin" valueType="num">
                                      <p:cBhvr>
                                        <p:cTn id="11" dur="500" decel="50000" fill="hold">
                                          <p:stCondLst>
                                            <p:cond delay="0"/>
                                          </p:stCondLst>
                                        </p:cTn>
                                        <p:tgtEl>
                                          <p:spTgt spid="922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922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9228"/>
                                        </p:tgtEl>
                                        <p:attrNameLst>
                                          <p:attrName>ppt_w</p:attrName>
                                        </p:attrNameLst>
                                      </p:cBhvr>
                                      <p:tavLst>
                                        <p:tav tm="0">
                                          <p:val>
                                            <p:strVal val="#ppt_w*.05"/>
                                          </p:val>
                                        </p:tav>
                                        <p:tav tm="100000">
                                          <p:val>
                                            <p:strVal val="#ppt_w"/>
                                          </p:val>
                                        </p:tav>
                                      </p:tavLst>
                                    </p:anim>
                                    <p:anim calcmode="lin" valueType="num">
                                      <p:cBhvr>
                                        <p:cTn id="14" dur="1000" fill="hold"/>
                                        <p:tgtEl>
                                          <p:spTgt spid="922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922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922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922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226"/>
                                        </p:tgtEl>
                                        <p:attrNameLst>
                                          <p:attrName>style.visibility</p:attrName>
                                        </p:attrNameLst>
                                      </p:cBhvr>
                                      <p:to>
                                        <p:strVal val="visible"/>
                                      </p:to>
                                    </p:set>
                                    <p:animEffect transition="in" filter="dissolve">
                                      <p:cBhvr>
                                        <p:cTn id="23" dur="500"/>
                                        <p:tgtEl>
                                          <p:spTgt spid="922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229"/>
                                        </p:tgtEl>
                                        <p:attrNameLst>
                                          <p:attrName>style.visibility</p:attrName>
                                        </p:attrNameLst>
                                      </p:cBhvr>
                                      <p:to>
                                        <p:strVal val="visible"/>
                                      </p:to>
                                    </p:set>
                                    <p:animEffect transition="in" filter="dissolve">
                                      <p:cBhvr>
                                        <p:cTn id="26" dur="500"/>
                                        <p:tgtEl>
                                          <p:spTgt spid="92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230"/>
                                        </p:tgtEl>
                                        <p:attrNameLst>
                                          <p:attrName>style.visibility</p:attrName>
                                        </p:attrNameLst>
                                      </p:cBhvr>
                                      <p:to>
                                        <p:strVal val="visible"/>
                                      </p:to>
                                    </p:set>
                                    <p:animEffect transition="in" filter="dissolve">
                                      <p:cBhvr>
                                        <p:cTn id="31" dur="500"/>
                                        <p:tgtEl>
                                          <p:spTgt spid="9230"/>
                                        </p:tgtEl>
                                      </p:cBhvr>
                                    </p:animEffect>
                                  </p:childTnLst>
                                </p:cTn>
                              </p:par>
                            </p:childTnLst>
                          </p:cTn>
                        </p:par>
                        <p:par>
                          <p:cTn id="32" fill="hold" nodeType="afterGroup">
                            <p:stCondLst>
                              <p:cond delay="500"/>
                            </p:stCondLst>
                            <p:childTnLst>
                              <p:par>
                                <p:cTn id="33" presetID="31" presetClass="entr" presetSubtype="0" fill="hold" grpId="0" nodeType="afterEffect">
                                  <p:stCondLst>
                                    <p:cond delay="0"/>
                                  </p:stCondLst>
                                  <p:iterate type="lt">
                                    <p:tmPct val="5000"/>
                                  </p:iterate>
                                  <p:childTnLst>
                                    <p:set>
                                      <p:cBhvr>
                                        <p:cTn id="34" dur="1" fill="hold">
                                          <p:stCondLst>
                                            <p:cond delay="0"/>
                                          </p:stCondLst>
                                        </p:cTn>
                                        <p:tgtEl>
                                          <p:spTgt spid="9232"/>
                                        </p:tgtEl>
                                        <p:attrNameLst>
                                          <p:attrName>style.visibility</p:attrName>
                                        </p:attrNameLst>
                                      </p:cBhvr>
                                      <p:to>
                                        <p:strVal val="visible"/>
                                      </p:to>
                                    </p:set>
                                    <p:anim calcmode="lin" valueType="num">
                                      <p:cBhvr>
                                        <p:cTn id="35" dur="1000" fill="hold"/>
                                        <p:tgtEl>
                                          <p:spTgt spid="9232"/>
                                        </p:tgtEl>
                                        <p:attrNameLst>
                                          <p:attrName>ppt_w</p:attrName>
                                        </p:attrNameLst>
                                      </p:cBhvr>
                                      <p:tavLst>
                                        <p:tav tm="0">
                                          <p:val>
                                            <p:fltVal val="0"/>
                                          </p:val>
                                        </p:tav>
                                        <p:tav tm="100000">
                                          <p:val>
                                            <p:strVal val="#ppt_w"/>
                                          </p:val>
                                        </p:tav>
                                      </p:tavLst>
                                    </p:anim>
                                    <p:anim calcmode="lin" valueType="num">
                                      <p:cBhvr>
                                        <p:cTn id="36" dur="1000" fill="hold"/>
                                        <p:tgtEl>
                                          <p:spTgt spid="9232"/>
                                        </p:tgtEl>
                                        <p:attrNameLst>
                                          <p:attrName>ppt_h</p:attrName>
                                        </p:attrNameLst>
                                      </p:cBhvr>
                                      <p:tavLst>
                                        <p:tav tm="0">
                                          <p:val>
                                            <p:fltVal val="0"/>
                                          </p:val>
                                        </p:tav>
                                        <p:tav tm="100000">
                                          <p:val>
                                            <p:strVal val="#ppt_h"/>
                                          </p:val>
                                        </p:tav>
                                      </p:tavLst>
                                    </p:anim>
                                    <p:anim calcmode="lin" valueType="num">
                                      <p:cBhvr>
                                        <p:cTn id="37" dur="1000" fill="hold"/>
                                        <p:tgtEl>
                                          <p:spTgt spid="9232"/>
                                        </p:tgtEl>
                                        <p:attrNameLst>
                                          <p:attrName>style.rotation</p:attrName>
                                        </p:attrNameLst>
                                      </p:cBhvr>
                                      <p:tavLst>
                                        <p:tav tm="0">
                                          <p:val>
                                            <p:fltVal val="90"/>
                                          </p:val>
                                        </p:tav>
                                        <p:tav tm="100000">
                                          <p:val>
                                            <p:fltVal val="0"/>
                                          </p:val>
                                        </p:tav>
                                      </p:tavLst>
                                    </p:anim>
                                    <p:animEffect transition="in" filter="fade">
                                      <p:cBhvr>
                                        <p:cTn id="38" dur="1000"/>
                                        <p:tgtEl>
                                          <p:spTgt spid="9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p:bldP spid="9229" grpId="0"/>
      <p:bldP spid="9230" grpId="0" animBg="1"/>
      <p:bldP spid="923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AA4E1E2-8CA0-4DEE-8B05-EF6597569ECE}"/>
              </a:ext>
            </a:extLst>
          </p:cNvPr>
          <p:cNvSpPr>
            <a:spLocks noGrp="1" noChangeArrowheads="1"/>
          </p:cNvSpPr>
          <p:nvPr>
            <p:ph type="body" idx="1"/>
          </p:nvPr>
        </p:nvSpPr>
        <p:spPr>
          <a:xfrm>
            <a:off x="1981200" y="1295400"/>
            <a:ext cx="8382000" cy="5410200"/>
          </a:xfrm>
        </p:spPr>
        <p:txBody>
          <a:bodyPr/>
          <a:lstStyle/>
          <a:p>
            <a:pPr eaLnBrk="1" hangingPunct="1">
              <a:lnSpc>
                <a:spcPct val="90000"/>
              </a:lnSpc>
            </a:pPr>
            <a:r>
              <a:rPr lang="en-US" altLang="en-US" sz="3200" b="1">
                <a:latin typeface="Times New Roman" panose="02020603050405020304" pitchFamily="18" charset="0"/>
              </a:rPr>
              <a:t>Mattathias Hasmonean</a:t>
            </a:r>
          </a:p>
          <a:p>
            <a:pPr lvl="1" eaLnBrk="1" hangingPunct="1">
              <a:lnSpc>
                <a:spcPct val="90000"/>
              </a:lnSpc>
            </a:pPr>
            <a:r>
              <a:rPr lang="en-US" altLang="en-US" sz="2800">
                <a:latin typeface="Times New Roman" panose="02020603050405020304" pitchFamily="18" charset="0"/>
              </a:rPr>
              <a:t>A priest living in Modein, northwest of Jerusalem</a:t>
            </a:r>
          </a:p>
          <a:p>
            <a:pPr lvl="1" eaLnBrk="1" hangingPunct="1">
              <a:lnSpc>
                <a:spcPct val="90000"/>
              </a:lnSpc>
            </a:pPr>
            <a:endParaRPr lang="en-US" altLang="en-US" sz="2800">
              <a:latin typeface="Times New Roman" panose="02020603050405020304" pitchFamily="18" charset="0"/>
            </a:endParaRPr>
          </a:p>
          <a:p>
            <a:pPr lvl="1" eaLnBrk="1" hangingPunct="1">
              <a:lnSpc>
                <a:spcPct val="90000"/>
              </a:lnSpc>
            </a:pPr>
            <a:endParaRPr lang="en-US" altLang="en-US" sz="2800">
              <a:latin typeface="Times New Roman" panose="02020603050405020304" pitchFamily="18" charset="0"/>
            </a:endParaRPr>
          </a:p>
          <a:p>
            <a:pPr lvl="1" eaLnBrk="1" hangingPunct="1">
              <a:lnSpc>
                <a:spcPct val="90000"/>
              </a:lnSpc>
            </a:pPr>
            <a:endParaRPr lang="en-US" altLang="en-US" sz="2800">
              <a:latin typeface="Times New Roman" panose="02020603050405020304" pitchFamily="18" charset="0"/>
            </a:endParaRPr>
          </a:p>
          <a:p>
            <a:pPr lvl="1" eaLnBrk="1" hangingPunct="1">
              <a:lnSpc>
                <a:spcPct val="90000"/>
              </a:lnSpc>
            </a:pPr>
            <a:endParaRPr lang="en-US" altLang="en-US" sz="2800">
              <a:latin typeface="Times New Roman" panose="02020603050405020304" pitchFamily="18" charset="0"/>
            </a:endParaRPr>
          </a:p>
          <a:p>
            <a:pPr lvl="1" eaLnBrk="1" hangingPunct="1">
              <a:lnSpc>
                <a:spcPct val="90000"/>
              </a:lnSpc>
            </a:pPr>
            <a:endParaRPr lang="en-US" altLang="en-US" sz="2800">
              <a:latin typeface="Times New Roman" panose="02020603050405020304" pitchFamily="18" charset="0"/>
            </a:endParaRPr>
          </a:p>
          <a:p>
            <a:pPr lvl="2" eaLnBrk="1" hangingPunct="1">
              <a:lnSpc>
                <a:spcPct val="90000"/>
              </a:lnSpc>
            </a:pPr>
            <a:r>
              <a:rPr lang="en-US" altLang="en-US" sz="2500" i="1">
                <a:latin typeface="Times New Roman" panose="02020603050405020304" pitchFamily="18" charset="0"/>
              </a:rPr>
              <a:t>First to have the courage to withstand a Syrian official</a:t>
            </a:r>
          </a:p>
          <a:p>
            <a:pPr lvl="1" eaLnBrk="1" hangingPunct="1">
              <a:lnSpc>
                <a:spcPct val="90000"/>
              </a:lnSpc>
            </a:pPr>
            <a:r>
              <a:rPr lang="en-US" altLang="en-US" sz="2800">
                <a:latin typeface="Times New Roman" panose="02020603050405020304" pitchFamily="18" charset="0"/>
              </a:rPr>
              <a:t>Refused Syrian’s demands and declared to live and die in the religion of his fathers</a:t>
            </a:r>
          </a:p>
          <a:p>
            <a:pPr lvl="2" eaLnBrk="1" hangingPunct="1">
              <a:lnSpc>
                <a:spcPct val="90000"/>
              </a:lnSpc>
            </a:pPr>
            <a:r>
              <a:rPr lang="en-US" altLang="en-US" sz="2500" i="1">
                <a:latin typeface="Times New Roman" panose="02020603050405020304" pitchFamily="18" charset="0"/>
              </a:rPr>
              <a:t>Killed the king’s officer</a:t>
            </a:r>
          </a:p>
        </p:txBody>
      </p:sp>
      <p:pic>
        <p:nvPicPr>
          <p:cNvPr id="10251" name="Picture 11">
            <a:extLst>
              <a:ext uri="{FF2B5EF4-FFF2-40B4-BE49-F238E27FC236}">
                <a16:creationId xmlns:a16="http://schemas.microsoft.com/office/drawing/2014/main" id="{05AD27F6-882D-4CA4-97D7-5C5991C53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2200"/>
            <a:ext cx="32766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a:extLst>
              <a:ext uri="{FF2B5EF4-FFF2-40B4-BE49-F238E27FC236}">
                <a16:creationId xmlns:a16="http://schemas.microsoft.com/office/drawing/2014/main" id="{433B9FBF-87C9-4BF6-AA1E-838E412948FD}"/>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8197" name="Rectangle 4">
            <a:extLst>
              <a:ext uri="{FF2B5EF4-FFF2-40B4-BE49-F238E27FC236}">
                <a16:creationId xmlns:a16="http://schemas.microsoft.com/office/drawing/2014/main" id="{8038672A-DBE5-47DF-973A-791BFC8F87D8}"/>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8198" name="Rectangle 5">
            <a:extLst>
              <a:ext uri="{FF2B5EF4-FFF2-40B4-BE49-F238E27FC236}">
                <a16:creationId xmlns:a16="http://schemas.microsoft.com/office/drawing/2014/main" id="{B669DE33-01E6-45AB-9682-374FCBE328AE}"/>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8199" name="Rectangle 6">
            <a:extLst>
              <a:ext uri="{FF2B5EF4-FFF2-40B4-BE49-F238E27FC236}">
                <a16:creationId xmlns:a16="http://schemas.microsoft.com/office/drawing/2014/main" id="{D51C5EE9-0515-4154-A5F2-59DD958ABEF9}"/>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0247" name="AutoShape 7">
            <a:extLst>
              <a:ext uri="{FF2B5EF4-FFF2-40B4-BE49-F238E27FC236}">
                <a16:creationId xmlns:a16="http://schemas.microsoft.com/office/drawing/2014/main" id="{1C1FFDF6-E92A-4A80-91B7-AB23ADB35C25}"/>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0248" name="Rectangle 8">
            <a:extLst>
              <a:ext uri="{FF2B5EF4-FFF2-40B4-BE49-F238E27FC236}">
                <a16:creationId xmlns:a16="http://schemas.microsoft.com/office/drawing/2014/main" id="{CA78C365-EF42-4E50-9024-4CCC716D234A}"/>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
        <p:nvSpPr>
          <p:cNvPr id="10250" name="Oval 10">
            <a:extLst>
              <a:ext uri="{FF2B5EF4-FFF2-40B4-BE49-F238E27FC236}">
                <a16:creationId xmlns:a16="http://schemas.microsoft.com/office/drawing/2014/main" id="{FFDF0D3B-579F-4C52-8DC1-B6B002028971}"/>
              </a:ext>
            </a:extLst>
          </p:cNvPr>
          <p:cNvSpPr>
            <a:spLocks noChangeArrowheads="1"/>
          </p:cNvSpPr>
          <p:nvPr/>
        </p:nvSpPr>
        <p:spPr bwMode="auto">
          <a:xfrm>
            <a:off x="5257800" y="2667000"/>
            <a:ext cx="685800" cy="3048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anim calcmode="lin" valueType="num">
                                      <p:cBhvr>
                                        <p:cTn id="11" dur="500" fill="hold"/>
                                        <p:tgtEl>
                                          <p:spTgt spid="1024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242">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251"/>
                                        </p:tgtEl>
                                        <p:attrNameLst>
                                          <p:attrName>style.visibility</p:attrName>
                                        </p:attrNameLst>
                                      </p:cBhvr>
                                      <p:to>
                                        <p:strVal val="visible"/>
                                      </p:to>
                                    </p:set>
                                    <p:animEffect transition="in" filter="fade">
                                      <p:cBhvr>
                                        <p:cTn id="16" dur="2000"/>
                                        <p:tgtEl>
                                          <p:spTgt spid="10251"/>
                                        </p:tgtEl>
                                      </p:cBhvr>
                                    </p:animEffect>
                                  </p:childTnLst>
                                </p:cTn>
                              </p:par>
                            </p:childTnLst>
                          </p:cTn>
                        </p:par>
                        <p:par>
                          <p:cTn id="17" fill="hold" nodeType="afterGroup">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10250"/>
                                        </p:tgtEl>
                                        <p:attrNameLst>
                                          <p:attrName>style.visibility</p:attrName>
                                        </p:attrNameLst>
                                      </p:cBhvr>
                                      <p:to>
                                        <p:strVal val="visible"/>
                                      </p:to>
                                    </p:set>
                                    <p:anim calcmode="lin" valueType="num">
                                      <p:cBhvr>
                                        <p:cTn id="20" dur="500" fill="hold"/>
                                        <p:tgtEl>
                                          <p:spTgt spid="10250"/>
                                        </p:tgtEl>
                                        <p:attrNameLst>
                                          <p:attrName>ppt_w</p:attrName>
                                        </p:attrNameLst>
                                      </p:cBhvr>
                                      <p:tavLst>
                                        <p:tav tm="0">
                                          <p:val>
                                            <p:fltVal val="0"/>
                                          </p:val>
                                        </p:tav>
                                        <p:tav tm="100000">
                                          <p:val>
                                            <p:strVal val="#ppt_w"/>
                                          </p:val>
                                        </p:tav>
                                      </p:tavLst>
                                    </p:anim>
                                    <p:anim calcmode="lin" valueType="num">
                                      <p:cBhvr>
                                        <p:cTn id="21" dur="500" fill="hold"/>
                                        <p:tgtEl>
                                          <p:spTgt spid="1025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0242">
                                            <p:txEl>
                                              <p:pRg st="7" end="7"/>
                                            </p:txEl>
                                          </p:spTgt>
                                        </p:tgtEl>
                                        <p:attrNameLst>
                                          <p:attrName>style.visibility</p:attrName>
                                        </p:attrNameLst>
                                      </p:cBhvr>
                                      <p:to>
                                        <p:strVal val="visible"/>
                                      </p:to>
                                    </p:set>
                                    <p:anim calcmode="lin" valueType="num">
                                      <p:cBhvr>
                                        <p:cTn id="25" dur="500" fill="hold"/>
                                        <p:tgtEl>
                                          <p:spTgt spid="1024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1024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242">
                                            <p:txEl>
                                              <p:pRg st="8" end="8"/>
                                            </p:txEl>
                                          </p:spTgt>
                                        </p:tgtEl>
                                        <p:attrNameLst>
                                          <p:attrName>style.visibility</p:attrName>
                                        </p:attrNameLst>
                                      </p:cBhvr>
                                      <p:to>
                                        <p:strVal val="visible"/>
                                      </p:to>
                                    </p:set>
                                    <p:anim calcmode="lin" valueType="num">
                                      <p:cBhvr>
                                        <p:cTn id="31" dur="500" fill="hold"/>
                                        <p:tgtEl>
                                          <p:spTgt spid="1024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10242">
                                            <p:txEl>
                                              <p:pRg st="8" end="8"/>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
                            </p:stCondLst>
                            <p:childTnLst>
                              <p:par>
                                <p:cTn id="34" presetID="23" presetClass="entr" presetSubtype="16" fill="hold" nodeType="afterEffect">
                                  <p:stCondLst>
                                    <p:cond delay="0"/>
                                  </p:stCondLst>
                                  <p:childTnLst>
                                    <p:set>
                                      <p:cBhvr>
                                        <p:cTn id="35" dur="1" fill="hold">
                                          <p:stCondLst>
                                            <p:cond delay="0"/>
                                          </p:stCondLst>
                                        </p:cTn>
                                        <p:tgtEl>
                                          <p:spTgt spid="10242">
                                            <p:txEl>
                                              <p:pRg st="9" end="9"/>
                                            </p:txEl>
                                          </p:spTgt>
                                        </p:tgtEl>
                                        <p:attrNameLst>
                                          <p:attrName>style.visibility</p:attrName>
                                        </p:attrNameLst>
                                      </p:cBhvr>
                                      <p:to>
                                        <p:strVal val="visible"/>
                                      </p:to>
                                    </p:set>
                                    <p:anim calcmode="lin" valueType="num">
                                      <p:cBhvr>
                                        <p:cTn id="36" dur="500" fill="hold"/>
                                        <p:tgtEl>
                                          <p:spTgt spid="10242">
                                            <p:txEl>
                                              <p:pRg st="9" end="9"/>
                                            </p:txEl>
                                          </p:spTgt>
                                        </p:tgtEl>
                                        <p:attrNameLst>
                                          <p:attrName>ppt_w</p:attrName>
                                        </p:attrNameLst>
                                      </p:cBhvr>
                                      <p:tavLst>
                                        <p:tav tm="0">
                                          <p:val>
                                            <p:fltVal val="0"/>
                                          </p:val>
                                        </p:tav>
                                        <p:tav tm="100000">
                                          <p:val>
                                            <p:strVal val="#ppt_w"/>
                                          </p:val>
                                        </p:tav>
                                      </p:tavLst>
                                    </p:anim>
                                    <p:anim calcmode="lin" valueType="num">
                                      <p:cBhvr>
                                        <p:cTn id="37" dur="500" fill="hold"/>
                                        <p:tgtEl>
                                          <p:spTgt spid="10242">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73" name="Picture 17">
            <a:extLst>
              <a:ext uri="{FF2B5EF4-FFF2-40B4-BE49-F238E27FC236}">
                <a16:creationId xmlns:a16="http://schemas.microsoft.com/office/drawing/2014/main" id="{031E1092-E552-4C9E-977C-B25B4E63A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814" y="1295400"/>
            <a:ext cx="38941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928C6441-28F6-43BC-B67D-0915742A0A7A}"/>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88" name="Rectangle 3">
            <a:extLst>
              <a:ext uri="{FF2B5EF4-FFF2-40B4-BE49-F238E27FC236}">
                <a16:creationId xmlns:a16="http://schemas.microsoft.com/office/drawing/2014/main" id="{21D6EC54-DBB2-461C-BC70-E3DBEBE23B15}"/>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89" name="Rectangle 4">
            <a:extLst>
              <a:ext uri="{FF2B5EF4-FFF2-40B4-BE49-F238E27FC236}">
                <a16:creationId xmlns:a16="http://schemas.microsoft.com/office/drawing/2014/main" id="{C0F40AC1-9D35-48C4-93D2-776DFA6458B7}"/>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90" name="Rectangle 5">
            <a:extLst>
              <a:ext uri="{FF2B5EF4-FFF2-40B4-BE49-F238E27FC236}">
                <a16:creationId xmlns:a16="http://schemas.microsoft.com/office/drawing/2014/main" id="{ABF3B8E1-615E-4E68-A863-D8003901C22A}"/>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91" name="Rectangle 6">
            <a:extLst>
              <a:ext uri="{FF2B5EF4-FFF2-40B4-BE49-F238E27FC236}">
                <a16:creationId xmlns:a16="http://schemas.microsoft.com/office/drawing/2014/main" id="{8834EED9-9CD4-4436-92FB-08BF2FBAB75C}"/>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92" name="Rectangle 7">
            <a:extLst>
              <a:ext uri="{FF2B5EF4-FFF2-40B4-BE49-F238E27FC236}">
                <a16:creationId xmlns:a16="http://schemas.microsoft.com/office/drawing/2014/main" id="{1C9581FE-151B-4C92-8BF3-1138001BB807}"/>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93" name="Rectangle 8">
            <a:extLst>
              <a:ext uri="{FF2B5EF4-FFF2-40B4-BE49-F238E27FC236}">
                <a16:creationId xmlns:a16="http://schemas.microsoft.com/office/drawing/2014/main" id="{1573169A-BC30-47BB-9A3D-08786030386C}"/>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6394" name="WordArt 9">
            <a:extLst>
              <a:ext uri="{FF2B5EF4-FFF2-40B4-BE49-F238E27FC236}">
                <a16:creationId xmlns:a16="http://schemas.microsoft.com/office/drawing/2014/main" id="{2751E229-927D-4028-BA26-0BCF3019CD37}"/>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a:t>
            </a:r>
          </a:p>
        </p:txBody>
      </p:sp>
      <p:sp>
        <p:nvSpPr>
          <p:cNvPr id="19467" name="Rectangle 11">
            <a:extLst>
              <a:ext uri="{FF2B5EF4-FFF2-40B4-BE49-F238E27FC236}">
                <a16:creationId xmlns:a16="http://schemas.microsoft.com/office/drawing/2014/main" id="{6663EFEB-BC9D-4778-ABA4-E2706F9FD639}"/>
              </a:ext>
            </a:extLst>
          </p:cNvPr>
          <p:cNvSpPr>
            <a:spLocks noGrp="1" noChangeArrowheads="1"/>
          </p:cNvSpPr>
          <p:nvPr>
            <p:ph type="body" idx="1"/>
          </p:nvPr>
        </p:nvSpPr>
        <p:spPr>
          <a:xfrm>
            <a:off x="1909764" y="1295400"/>
            <a:ext cx="4338637" cy="5257800"/>
          </a:xfrm>
          <a:noFill/>
        </p:spPr>
        <p:txBody>
          <a:bodyPr/>
          <a:lstStyle/>
          <a:p>
            <a:pPr eaLnBrk="1" hangingPunct="1">
              <a:lnSpc>
                <a:spcPct val="90000"/>
              </a:lnSpc>
            </a:pPr>
            <a:r>
              <a:rPr lang="en-US" altLang="en-US"/>
              <a:t>Alexander’s army turned southward</a:t>
            </a:r>
          </a:p>
          <a:p>
            <a:pPr lvl="1" eaLnBrk="1" hangingPunct="1">
              <a:lnSpc>
                <a:spcPct val="90000"/>
              </a:lnSpc>
            </a:pPr>
            <a:r>
              <a:rPr lang="en-US" altLang="en-US"/>
              <a:t>Took </a:t>
            </a:r>
            <a:r>
              <a:rPr lang="en-US" altLang="en-US" b="1"/>
              <a:t>Damascus</a:t>
            </a:r>
            <a:r>
              <a:rPr lang="en-US" altLang="en-US"/>
              <a:t>, </a:t>
            </a:r>
            <a:r>
              <a:rPr lang="en-US" altLang="en-US" b="1"/>
              <a:t>Gaza</a:t>
            </a:r>
            <a:r>
              <a:rPr lang="en-US" altLang="en-US"/>
              <a:t>, </a:t>
            </a:r>
            <a:r>
              <a:rPr lang="en-US" altLang="en-US" b="1"/>
              <a:t>Jerusalem</a:t>
            </a:r>
            <a:r>
              <a:rPr lang="en-US" altLang="en-US"/>
              <a:t> and other cities</a:t>
            </a:r>
          </a:p>
          <a:p>
            <a:pPr lvl="2" eaLnBrk="1" hangingPunct="1">
              <a:lnSpc>
                <a:spcPct val="90000"/>
              </a:lnSpc>
            </a:pPr>
            <a:r>
              <a:rPr lang="en-US" altLang="en-US">
                <a:solidFill>
                  <a:srgbClr val="FFFFFF"/>
                </a:solidFill>
              </a:rPr>
              <a:t>Some peacefully and others with battles</a:t>
            </a:r>
          </a:p>
          <a:p>
            <a:pPr lvl="1" eaLnBrk="1" hangingPunct="1">
              <a:lnSpc>
                <a:spcPct val="90000"/>
              </a:lnSpc>
            </a:pPr>
            <a:r>
              <a:rPr lang="en-US" altLang="en-US"/>
              <a:t>Island-fortress of </a:t>
            </a:r>
            <a:r>
              <a:rPr lang="en-US" altLang="en-US" b="1"/>
              <a:t>Tyre</a:t>
            </a:r>
            <a:r>
              <a:rPr lang="en-US" altLang="en-US"/>
              <a:t> also fell before him</a:t>
            </a:r>
          </a:p>
          <a:p>
            <a:pPr lvl="2" eaLnBrk="1" hangingPunct="1">
              <a:lnSpc>
                <a:spcPct val="90000"/>
              </a:lnSpc>
            </a:pPr>
            <a:r>
              <a:rPr lang="en-US" altLang="en-US">
                <a:solidFill>
                  <a:srgbClr val="FFFFFF"/>
                </a:solidFill>
              </a:rPr>
              <a:t>Egypt welcomed the Greeks as liberators from the hated Persians</a:t>
            </a:r>
          </a:p>
        </p:txBody>
      </p:sp>
      <p:sp>
        <p:nvSpPr>
          <p:cNvPr id="19468" name="Oval 12">
            <a:extLst>
              <a:ext uri="{FF2B5EF4-FFF2-40B4-BE49-F238E27FC236}">
                <a16:creationId xmlns:a16="http://schemas.microsoft.com/office/drawing/2014/main" id="{8E75C58B-ACB5-4874-875A-E2E9B5090FEC}"/>
              </a:ext>
            </a:extLst>
          </p:cNvPr>
          <p:cNvSpPr>
            <a:spLocks noChangeArrowheads="1"/>
          </p:cNvSpPr>
          <p:nvPr/>
        </p:nvSpPr>
        <p:spPr bwMode="auto">
          <a:xfrm>
            <a:off x="9677400" y="3886200"/>
            <a:ext cx="6096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
        <p:nvSpPr>
          <p:cNvPr id="19470" name="Oval 14">
            <a:extLst>
              <a:ext uri="{FF2B5EF4-FFF2-40B4-BE49-F238E27FC236}">
                <a16:creationId xmlns:a16="http://schemas.microsoft.com/office/drawing/2014/main" id="{DC59E849-496F-4BC5-B636-22B35E3F79AF}"/>
              </a:ext>
            </a:extLst>
          </p:cNvPr>
          <p:cNvSpPr>
            <a:spLocks noChangeArrowheads="1"/>
          </p:cNvSpPr>
          <p:nvPr/>
        </p:nvSpPr>
        <p:spPr bwMode="auto">
          <a:xfrm>
            <a:off x="9220200" y="3962400"/>
            <a:ext cx="6096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
        <p:nvSpPr>
          <p:cNvPr id="19471" name="Oval 15">
            <a:extLst>
              <a:ext uri="{FF2B5EF4-FFF2-40B4-BE49-F238E27FC236}">
                <a16:creationId xmlns:a16="http://schemas.microsoft.com/office/drawing/2014/main" id="{0E72034B-ECC0-4564-BD27-3DFBD69882BC}"/>
              </a:ext>
            </a:extLst>
          </p:cNvPr>
          <p:cNvSpPr>
            <a:spLocks noChangeArrowheads="1"/>
          </p:cNvSpPr>
          <p:nvPr/>
        </p:nvSpPr>
        <p:spPr bwMode="auto">
          <a:xfrm>
            <a:off x="9525000" y="4343400"/>
            <a:ext cx="6858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
        <p:nvSpPr>
          <p:cNvPr id="19472" name="Oval 16">
            <a:extLst>
              <a:ext uri="{FF2B5EF4-FFF2-40B4-BE49-F238E27FC236}">
                <a16:creationId xmlns:a16="http://schemas.microsoft.com/office/drawing/2014/main" id="{8AA5BB5A-127D-45D2-ADE0-0A9CE8B03881}"/>
              </a:ext>
            </a:extLst>
          </p:cNvPr>
          <p:cNvSpPr>
            <a:spLocks noChangeArrowheads="1"/>
          </p:cNvSpPr>
          <p:nvPr/>
        </p:nvSpPr>
        <p:spPr bwMode="auto">
          <a:xfrm>
            <a:off x="8915400" y="4495800"/>
            <a:ext cx="609600" cy="304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67">
                                            <p:txEl>
                                              <p:pRg st="0" end="0"/>
                                            </p:txEl>
                                          </p:spTgt>
                                        </p:tgtEl>
                                        <p:attrNameLst>
                                          <p:attrName>style.visibility</p:attrName>
                                        </p:attrNameLst>
                                      </p:cBhvr>
                                      <p:to>
                                        <p:strVal val="visible"/>
                                      </p:to>
                                    </p:set>
                                    <p:animEffect transition="in" filter="dissolve">
                                      <p:cBhvr>
                                        <p:cTn id="7" dur="500"/>
                                        <p:tgtEl>
                                          <p:spTgt spid="19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67">
                                            <p:txEl>
                                              <p:pRg st="1" end="1"/>
                                            </p:txEl>
                                          </p:spTgt>
                                        </p:tgtEl>
                                        <p:attrNameLst>
                                          <p:attrName>style.visibility</p:attrName>
                                        </p:attrNameLst>
                                      </p:cBhvr>
                                      <p:to>
                                        <p:strVal val="visible"/>
                                      </p:to>
                                    </p:set>
                                    <p:animEffect transition="in" filter="wipe(left)">
                                      <p:cBhvr>
                                        <p:cTn id="12" dur="1000"/>
                                        <p:tgtEl>
                                          <p:spTgt spid="19467">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9467">
                                            <p:txEl>
                                              <p:pRg st="2" end="2"/>
                                            </p:txEl>
                                          </p:spTgt>
                                        </p:tgtEl>
                                        <p:attrNameLst>
                                          <p:attrName>style.visibility</p:attrName>
                                        </p:attrNameLst>
                                      </p:cBhvr>
                                      <p:to>
                                        <p:strVal val="visible"/>
                                      </p:to>
                                    </p:set>
                                    <p:animEffect transition="in" filter="wipe(left)">
                                      <p:cBhvr>
                                        <p:cTn id="16" dur="1000"/>
                                        <p:tgtEl>
                                          <p:spTgt spid="19467">
                                            <p:txEl>
                                              <p:pRg st="2" end="2"/>
                                            </p:txEl>
                                          </p:spTgt>
                                        </p:tgtEl>
                                      </p:cBhvr>
                                    </p:animEffect>
                                  </p:childTnLst>
                                </p:cTn>
                              </p:par>
                            </p:childTnLst>
                          </p:cTn>
                        </p:par>
                        <p:par>
                          <p:cTn id="17" fill="hold" nodeType="afterGroup">
                            <p:stCondLst>
                              <p:cond delay="2000"/>
                            </p:stCondLst>
                            <p:childTnLst>
                              <p:par>
                                <p:cTn id="18" presetID="10" presetClass="entr" presetSubtype="0" fill="hold" nodeType="afterEffect">
                                  <p:stCondLst>
                                    <p:cond delay="0"/>
                                  </p:stCondLst>
                                  <p:childTnLst>
                                    <p:set>
                                      <p:cBhvr>
                                        <p:cTn id="19" dur="1" fill="hold">
                                          <p:stCondLst>
                                            <p:cond delay="0"/>
                                          </p:stCondLst>
                                        </p:cTn>
                                        <p:tgtEl>
                                          <p:spTgt spid="19473"/>
                                        </p:tgtEl>
                                        <p:attrNameLst>
                                          <p:attrName>style.visibility</p:attrName>
                                        </p:attrNameLst>
                                      </p:cBhvr>
                                      <p:to>
                                        <p:strVal val="visible"/>
                                      </p:to>
                                    </p:set>
                                    <p:animEffect transition="in" filter="fade">
                                      <p:cBhvr>
                                        <p:cTn id="20" dur="2000"/>
                                        <p:tgtEl>
                                          <p:spTgt spid="19473"/>
                                        </p:tgtEl>
                                      </p:cBhvr>
                                    </p:animEffect>
                                  </p:childTnLst>
                                </p:cTn>
                              </p:par>
                            </p:childTnLst>
                          </p:cTn>
                        </p:par>
                        <p:par>
                          <p:cTn id="21" fill="hold" nodeType="afterGroup">
                            <p:stCondLst>
                              <p:cond delay="4000"/>
                            </p:stCondLst>
                            <p:childTnLst>
                              <p:par>
                                <p:cTn id="22" presetID="23" presetClass="entr" presetSubtype="16" fill="hold" grpId="0" nodeType="afterEffect">
                                  <p:stCondLst>
                                    <p:cond delay="0"/>
                                  </p:stCondLst>
                                  <p:childTnLst>
                                    <p:set>
                                      <p:cBhvr>
                                        <p:cTn id="23" dur="1" fill="hold">
                                          <p:stCondLst>
                                            <p:cond delay="0"/>
                                          </p:stCondLst>
                                        </p:cTn>
                                        <p:tgtEl>
                                          <p:spTgt spid="19468"/>
                                        </p:tgtEl>
                                        <p:attrNameLst>
                                          <p:attrName>style.visibility</p:attrName>
                                        </p:attrNameLst>
                                      </p:cBhvr>
                                      <p:to>
                                        <p:strVal val="visible"/>
                                      </p:to>
                                    </p:set>
                                    <p:anim calcmode="lin" valueType="num">
                                      <p:cBhvr>
                                        <p:cTn id="24" dur="500" fill="hold"/>
                                        <p:tgtEl>
                                          <p:spTgt spid="19468"/>
                                        </p:tgtEl>
                                        <p:attrNameLst>
                                          <p:attrName>ppt_w</p:attrName>
                                        </p:attrNameLst>
                                      </p:cBhvr>
                                      <p:tavLst>
                                        <p:tav tm="0">
                                          <p:val>
                                            <p:fltVal val="0"/>
                                          </p:val>
                                        </p:tav>
                                        <p:tav tm="100000">
                                          <p:val>
                                            <p:strVal val="#ppt_w"/>
                                          </p:val>
                                        </p:tav>
                                      </p:tavLst>
                                    </p:anim>
                                    <p:anim calcmode="lin" valueType="num">
                                      <p:cBhvr>
                                        <p:cTn id="25" dur="500" fill="hold"/>
                                        <p:tgtEl>
                                          <p:spTgt spid="19468"/>
                                        </p:tgtEl>
                                        <p:attrNameLst>
                                          <p:attrName>ppt_h</p:attrName>
                                        </p:attrNameLst>
                                      </p:cBhvr>
                                      <p:tavLst>
                                        <p:tav tm="0">
                                          <p:val>
                                            <p:fltVal val="0"/>
                                          </p:val>
                                        </p:tav>
                                        <p:tav tm="100000">
                                          <p:val>
                                            <p:strVal val="#ppt_h"/>
                                          </p:val>
                                        </p:tav>
                                      </p:tavLst>
                                    </p:anim>
                                  </p:childTnLst>
                                </p:cTn>
                              </p:par>
                            </p:childTnLst>
                          </p:cTn>
                        </p:par>
                        <p:par>
                          <p:cTn id="26" fill="hold" nodeType="afterGroup">
                            <p:stCondLst>
                              <p:cond delay="4500"/>
                            </p:stCondLst>
                            <p:childTnLst>
                              <p:par>
                                <p:cTn id="27" presetID="23" presetClass="entr" presetSubtype="16" fill="hold" grpId="0" nodeType="afterEffect">
                                  <p:stCondLst>
                                    <p:cond delay="0"/>
                                  </p:stCondLst>
                                  <p:childTnLst>
                                    <p:set>
                                      <p:cBhvr>
                                        <p:cTn id="28" dur="1" fill="hold">
                                          <p:stCondLst>
                                            <p:cond delay="0"/>
                                          </p:stCondLst>
                                        </p:cTn>
                                        <p:tgtEl>
                                          <p:spTgt spid="19472"/>
                                        </p:tgtEl>
                                        <p:attrNameLst>
                                          <p:attrName>style.visibility</p:attrName>
                                        </p:attrNameLst>
                                      </p:cBhvr>
                                      <p:to>
                                        <p:strVal val="visible"/>
                                      </p:to>
                                    </p:set>
                                    <p:anim calcmode="lin" valueType="num">
                                      <p:cBhvr>
                                        <p:cTn id="29" dur="500" fill="hold"/>
                                        <p:tgtEl>
                                          <p:spTgt spid="19472"/>
                                        </p:tgtEl>
                                        <p:attrNameLst>
                                          <p:attrName>ppt_w</p:attrName>
                                        </p:attrNameLst>
                                      </p:cBhvr>
                                      <p:tavLst>
                                        <p:tav tm="0">
                                          <p:val>
                                            <p:fltVal val="0"/>
                                          </p:val>
                                        </p:tav>
                                        <p:tav tm="100000">
                                          <p:val>
                                            <p:strVal val="#ppt_w"/>
                                          </p:val>
                                        </p:tav>
                                      </p:tavLst>
                                    </p:anim>
                                    <p:anim calcmode="lin" valueType="num">
                                      <p:cBhvr>
                                        <p:cTn id="30" dur="500" fill="hold"/>
                                        <p:tgtEl>
                                          <p:spTgt spid="1947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0"/>
                            </p:stCondLst>
                            <p:childTnLst>
                              <p:par>
                                <p:cTn id="32" presetID="23" presetClass="entr" presetSubtype="16" fill="hold" grpId="0" nodeType="afterEffect">
                                  <p:stCondLst>
                                    <p:cond delay="0"/>
                                  </p:stCondLst>
                                  <p:childTnLst>
                                    <p:set>
                                      <p:cBhvr>
                                        <p:cTn id="33" dur="1" fill="hold">
                                          <p:stCondLst>
                                            <p:cond delay="0"/>
                                          </p:stCondLst>
                                        </p:cTn>
                                        <p:tgtEl>
                                          <p:spTgt spid="19471"/>
                                        </p:tgtEl>
                                        <p:attrNameLst>
                                          <p:attrName>style.visibility</p:attrName>
                                        </p:attrNameLst>
                                      </p:cBhvr>
                                      <p:to>
                                        <p:strVal val="visible"/>
                                      </p:to>
                                    </p:set>
                                    <p:anim calcmode="lin" valueType="num">
                                      <p:cBhvr>
                                        <p:cTn id="34" dur="500" fill="hold"/>
                                        <p:tgtEl>
                                          <p:spTgt spid="19471"/>
                                        </p:tgtEl>
                                        <p:attrNameLst>
                                          <p:attrName>ppt_w</p:attrName>
                                        </p:attrNameLst>
                                      </p:cBhvr>
                                      <p:tavLst>
                                        <p:tav tm="0">
                                          <p:val>
                                            <p:fltVal val="0"/>
                                          </p:val>
                                        </p:tav>
                                        <p:tav tm="100000">
                                          <p:val>
                                            <p:strVal val="#ppt_w"/>
                                          </p:val>
                                        </p:tav>
                                      </p:tavLst>
                                    </p:anim>
                                    <p:anim calcmode="lin" valueType="num">
                                      <p:cBhvr>
                                        <p:cTn id="35" dur="500" fill="hold"/>
                                        <p:tgtEl>
                                          <p:spTgt spid="19471"/>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9467">
                                            <p:txEl>
                                              <p:pRg st="3" end="3"/>
                                            </p:txEl>
                                          </p:spTgt>
                                        </p:tgtEl>
                                        <p:attrNameLst>
                                          <p:attrName>style.visibility</p:attrName>
                                        </p:attrNameLst>
                                      </p:cBhvr>
                                      <p:to>
                                        <p:strVal val="visible"/>
                                      </p:to>
                                    </p:set>
                                    <p:animEffect transition="in" filter="wipe(left)">
                                      <p:cBhvr>
                                        <p:cTn id="40" dur="1000"/>
                                        <p:tgtEl>
                                          <p:spTgt spid="19467">
                                            <p:txEl>
                                              <p:pRg st="3" end="3"/>
                                            </p:txEl>
                                          </p:spTgt>
                                        </p:tgtEl>
                                      </p:cBhvr>
                                    </p:animEffec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19467">
                                            <p:txEl>
                                              <p:pRg st="4" end="4"/>
                                            </p:txEl>
                                          </p:spTgt>
                                        </p:tgtEl>
                                        <p:attrNameLst>
                                          <p:attrName>style.visibility</p:attrName>
                                        </p:attrNameLst>
                                      </p:cBhvr>
                                      <p:to>
                                        <p:strVal val="visible"/>
                                      </p:to>
                                    </p:set>
                                    <p:animEffect transition="in" filter="wipe(left)">
                                      <p:cBhvr>
                                        <p:cTn id="44" dur="1000"/>
                                        <p:tgtEl>
                                          <p:spTgt spid="19467">
                                            <p:txEl>
                                              <p:pRg st="4" end="4"/>
                                            </p:txEl>
                                          </p:spTgt>
                                        </p:tgtEl>
                                      </p:cBhvr>
                                    </p:animEffect>
                                  </p:childTnLst>
                                </p:cTn>
                              </p:par>
                            </p:childTnLst>
                          </p:cTn>
                        </p:par>
                        <p:par>
                          <p:cTn id="45" fill="hold" nodeType="afterGroup">
                            <p:stCondLst>
                              <p:cond delay="2000"/>
                            </p:stCondLst>
                            <p:childTnLst>
                              <p:par>
                                <p:cTn id="46" presetID="23" presetClass="entr" presetSubtype="16" fill="hold" grpId="0" nodeType="afterEffect">
                                  <p:stCondLst>
                                    <p:cond delay="0"/>
                                  </p:stCondLst>
                                  <p:childTnLst>
                                    <p:set>
                                      <p:cBhvr>
                                        <p:cTn id="47" dur="1" fill="hold">
                                          <p:stCondLst>
                                            <p:cond delay="0"/>
                                          </p:stCondLst>
                                        </p:cTn>
                                        <p:tgtEl>
                                          <p:spTgt spid="19470"/>
                                        </p:tgtEl>
                                        <p:attrNameLst>
                                          <p:attrName>style.visibility</p:attrName>
                                        </p:attrNameLst>
                                      </p:cBhvr>
                                      <p:to>
                                        <p:strVal val="visible"/>
                                      </p:to>
                                    </p:set>
                                    <p:anim calcmode="lin" valueType="num">
                                      <p:cBhvr>
                                        <p:cTn id="48" dur="500" fill="hold"/>
                                        <p:tgtEl>
                                          <p:spTgt spid="19470"/>
                                        </p:tgtEl>
                                        <p:attrNameLst>
                                          <p:attrName>ppt_w</p:attrName>
                                        </p:attrNameLst>
                                      </p:cBhvr>
                                      <p:tavLst>
                                        <p:tav tm="0">
                                          <p:val>
                                            <p:fltVal val="0"/>
                                          </p:val>
                                        </p:tav>
                                        <p:tav tm="100000">
                                          <p:val>
                                            <p:strVal val="#ppt_w"/>
                                          </p:val>
                                        </p:tav>
                                      </p:tavLst>
                                    </p:anim>
                                    <p:anim calcmode="lin" valueType="num">
                                      <p:cBhvr>
                                        <p:cTn id="49" dur="500" fill="hold"/>
                                        <p:tgtEl>
                                          <p:spTgt spid="194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animBg="1"/>
      <p:bldP spid="19470" grpId="0" animBg="1"/>
      <p:bldP spid="19471" grpId="0" animBg="1"/>
      <p:bldP spid="1947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D74CE90-F5B5-4F06-8F4F-39B997A316D2}"/>
              </a:ext>
            </a:extLst>
          </p:cNvPr>
          <p:cNvSpPr>
            <a:spLocks noGrp="1" noChangeArrowheads="1"/>
          </p:cNvSpPr>
          <p:nvPr>
            <p:ph type="body" idx="1"/>
          </p:nvPr>
        </p:nvSpPr>
        <p:spPr>
          <a:xfrm>
            <a:off x="1981200" y="1219200"/>
            <a:ext cx="8229600" cy="4724400"/>
          </a:xfrm>
        </p:spPr>
        <p:txBody>
          <a:bodyPr/>
          <a:lstStyle/>
          <a:p>
            <a:pPr eaLnBrk="1" hangingPunct="1"/>
            <a:r>
              <a:rPr lang="en-US" altLang="en-US" sz="3200" b="1">
                <a:latin typeface="Times New Roman" panose="02020603050405020304" pitchFamily="18" charset="0"/>
              </a:rPr>
              <a:t>Fled to Gophna Hills in Ephraim</a:t>
            </a:r>
          </a:p>
          <a:p>
            <a:pPr lvl="1" eaLnBrk="1" hangingPunct="1"/>
            <a:r>
              <a:rPr lang="en-US" altLang="en-US" sz="2800">
                <a:latin typeface="Times New Roman" panose="02020603050405020304" pitchFamily="18" charset="0"/>
              </a:rPr>
              <a:t>Took his five sons – John, Simon, Judas, Eleazar, and Jonathan</a:t>
            </a:r>
          </a:p>
          <a:p>
            <a:pPr lvl="1" eaLnBrk="1" hangingPunct="1"/>
            <a:r>
              <a:rPr lang="en-US" altLang="en-US" sz="2800">
                <a:latin typeface="Times New Roman" panose="02020603050405020304" pitchFamily="18" charset="0"/>
              </a:rPr>
              <a:t>Faithful Jews from all over the land rallied around them</a:t>
            </a:r>
          </a:p>
          <a:p>
            <a:pPr lvl="1" eaLnBrk="1" hangingPunct="1"/>
            <a:r>
              <a:rPr lang="en-US" altLang="en-US" sz="2800">
                <a:latin typeface="Times New Roman" panose="02020603050405020304" pitchFamily="18" charset="0"/>
              </a:rPr>
              <a:t>Mattathias, realizing his great age, appointed his son Simon as counselor and father of the family</a:t>
            </a:r>
          </a:p>
          <a:p>
            <a:pPr lvl="2" eaLnBrk="1" hangingPunct="1"/>
            <a:r>
              <a:rPr lang="en-US" altLang="en-US" sz="2500" i="1">
                <a:latin typeface="Times New Roman" panose="02020603050405020304" pitchFamily="18" charset="0"/>
              </a:rPr>
              <a:t>Named Judas as the military leader</a:t>
            </a:r>
          </a:p>
          <a:p>
            <a:pPr lvl="2" eaLnBrk="1" hangingPunct="1"/>
            <a:r>
              <a:rPr lang="en-US" altLang="en-US" sz="2500" i="1">
                <a:latin typeface="Times New Roman" panose="02020603050405020304" pitchFamily="18" charset="0"/>
              </a:rPr>
              <a:t>The names “Maccabee” and “Hammer” were also some of the names that he was known by</a:t>
            </a:r>
          </a:p>
        </p:txBody>
      </p:sp>
      <p:sp>
        <p:nvSpPr>
          <p:cNvPr id="9219" name="Rectangle 3">
            <a:extLst>
              <a:ext uri="{FF2B5EF4-FFF2-40B4-BE49-F238E27FC236}">
                <a16:creationId xmlns:a16="http://schemas.microsoft.com/office/drawing/2014/main" id="{9D28CC2C-63F1-4002-804D-2245DF936180}"/>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20" name="Rectangle 4">
            <a:extLst>
              <a:ext uri="{FF2B5EF4-FFF2-40B4-BE49-F238E27FC236}">
                <a16:creationId xmlns:a16="http://schemas.microsoft.com/office/drawing/2014/main" id="{A4710ED8-F7AB-4F48-A52E-0CD320A0742E}"/>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21" name="Rectangle 5">
            <a:extLst>
              <a:ext uri="{FF2B5EF4-FFF2-40B4-BE49-F238E27FC236}">
                <a16:creationId xmlns:a16="http://schemas.microsoft.com/office/drawing/2014/main" id="{D8930AB8-68A8-44EB-9EB7-C5958677443E}"/>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9222" name="Rectangle 6">
            <a:extLst>
              <a:ext uri="{FF2B5EF4-FFF2-40B4-BE49-F238E27FC236}">
                <a16:creationId xmlns:a16="http://schemas.microsoft.com/office/drawing/2014/main" id="{90755006-B182-43B7-A7ED-AD2FAC28CE5D}"/>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1271" name="AutoShape 7">
            <a:extLst>
              <a:ext uri="{FF2B5EF4-FFF2-40B4-BE49-F238E27FC236}">
                <a16:creationId xmlns:a16="http://schemas.microsoft.com/office/drawing/2014/main" id="{6A49B157-D959-4FA7-B99C-3800FC688E7D}"/>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1272" name="Rectangle 8">
            <a:extLst>
              <a:ext uri="{FF2B5EF4-FFF2-40B4-BE49-F238E27FC236}">
                <a16:creationId xmlns:a16="http://schemas.microsoft.com/office/drawing/2014/main" id="{BC09B06E-591D-40E3-8133-7E108C0A2E9A}"/>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
        <p:nvSpPr>
          <p:cNvPr id="11273" name="Rectangle 9">
            <a:extLst>
              <a:ext uri="{FF2B5EF4-FFF2-40B4-BE49-F238E27FC236}">
                <a16:creationId xmlns:a16="http://schemas.microsoft.com/office/drawing/2014/main" id="{6D62D7E6-713F-43D2-99F5-8EBC5361849A}"/>
              </a:ext>
            </a:extLst>
          </p:cNvPr>
          <p:cNvSpPr>
            <a:spLocks noChangeArrowheads="1"/>
          </p:cNvSpPr>
          <p:nvPr/>
        </p:nvSpPr>
        <p:spPr bwMode="auto">
          <a:xfrm>
            <a:off x="1981200" y="5943600"/>
            <a:ext cx="8229600" cy="685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1274" name="Text Box 10">
            <a:extLst>
              <a:ext uri="{FF2B5EF4-FFF2-40B4-BE49-F238E27FC236}">
                <a16:creationId xmlns:a16="http://schemas.microsoft.com/office/drawing/2014/main" id="{EC183948-CB02-4285-B2D2-56F4E5126E92}"/>
              </a:ext>
            </a:extLst>
          </p:cNvPr>
          <p:cNvSpPr txBox="1">
            <a:spLocks noChangeArrowheads="1"/>
          </p:cNvSpPr>
          <p:nvPr/>
        </p:nvSpPr>
        <p:spPr bwMode="auto">
          <a:xfrm>
            <a:off x="1981200" y="6019801"/>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0" fontAlgn="base" hangingPunct="0">
              <a:spcBef>
                <a:spcPct val="50000"/>
              </a:spcBef>
              <a:spcAft>
                <a:spcPct val="0"/>
              </a:spcAft>
            </a:pPr>
            <a:r>
              <a:rPr lang="en-US" altLang="en-US" sz="2800">
                <a:solidFill>
                  <a:srgbClr val="000000"/>
                </a:solidFill>
                <a:latin typeface="Times New Roman" panose="02020603050405020304" pitchFamily="18" charset="0"/>
              </a:rPr>
              <a:t>Remembered in history as the </a:t>
            </a:r>
            <a:r>
              <a:rPr lang="en-US" altLang="en-US" sz="2800" b="1" i="1">
                <a:solidFill>
                  <a:srgbClr val="000000"/>
                </a:solidFill>
                <a:latin typeface="Times New Roman" panose="02020603050405020304" pitchFamily="18" charset="0"/>
              </a:rPr>
              <a:t>“Hasmonean Dynasty”</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dissolve">
                                      <p:cBhvr>
                                        <p:cTn id="7" dur="500"/>
                                        <p:tgtEl>
                                          <p:spTgt spid="1126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anim calcmode="lin" valueType="num">
                                      <p:cBhvr>
                                        <p:cTn id="11" dur="500" fill="hold"/>
                                        <p:tgtEl>
                                          <p:spTgt spid="1126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1266">
                                            <p:txEl>
                                              <p:pRg st="2" end="2"/>
                                            </p:txEl>
                                          </p:spTgt>
                                        </p:tgtEl>
                                        <p:attrNameLst>
                                          <p:attrName>style.visibility</p:attrName>
                                        </p:attrNameLst>
                                      </p:cBhvr>
                                      <p:to>
                                        <p:strVal val="visible"/>
                                      </p:to>
                                    </p:set>
                                    <p:anim calcmode="lin" valueType="num">
                                      <p:cBhvr>
                                        <p:cTn id="16" dur="500" fill="hold"/>
                                        <p:tgtEl>
                                          <p:spTgt spid="1126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12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1266">
                                            <p:txEl>
                                              <p:pRg st="3" end="3"/>
                                            </p:txEl>
                                          </p:spTgt>
                                        </p:tgtEl>
                                        <p:attrNameLst>
                                          <p:attrName>style.visibility</p:attrName>
                                        </p:attrNameLst>
                                      </p:cBhvr>
                                      <p:to>
                                        <p:strVal val="visible"/>
                                      </p:to>
                                    </p:set>
                                    <p:anim calcmode="lin" valueType="num">
                                      <p:cBhvr>
                                        <p:cTn id="22" dur="500" fill="hold"/>
                                        <p:tgtEl>
                                          <p:spTgt spid="1126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1266">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11266">
                                            <p:txEl>
                                              <p:pRg st="4" end="4"/>
                                            </p:txEl>
                                          </p:spTgt>
                                        </p:tgtEl>
                                        <p:attrNameLst>
                                          <p:attrName>style.visibility</p:attrName>
                                        </p:attrNameLst>
                                      </p:cBhvr>
                                      <p:to>
                                        <p:strVal val="visible"/>
                                      </p:to>
                                    </p:set>
                                    <p:anim calcmode="lin" valueType="num">
                                      <p:cBhvr>
                                        <p:cTn id="27" dur="500" fill="hold"/>
                                        <p:tgtEl>
                                          <p:spTgt spid="1126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1266">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23" presetClass="entr" presetSubtype="16" fill="hold" nodeType="afterEffect">
                                  <p:stCondLst>
                                    <p:cond delay="0"/>
                                  </p:stCondLst>
                                  <p:childTnLst>
                                    <p:set>
                                      <p:cBhvr>
                                        <p:cTn id="31" dur="1" fill="hold">
                                          <p:stCondLst>
                                            <p:cond delay="0"/>
                                          </p:stCondLst>
                                        </p:cTn>
                                        <p:tgtEl>
                                          <p:spTgt spid="11266">
                                            <p:txEl>
                                              <p:pRg st="5" end="5"/>
                                            </p:txEl>
                                          </p:spTgt>
                                        </p:tgtEl>
                                        <p:attrNameLst>
                                          <p:attrName>style.visibility</p:attrName>
                                        </p:attrNameLst>
                                      </p:cBhvr>
                                      <p:to>
                                        <p:strVal val="visible"/>
                                      </p:to>
                                    </p:set>
                                    <p:anim calcmode="lin" valueType="num">
                                      <p:cBhvr>
                                        <p:cTn id="32" dur="500" fill="hold"/>
                                        <p:tgtEl>
                                          <p:spTgt spid="1126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1126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273"/>
                                        </p:tgtEl>
                                        <p:attrNameLst>
                                          <p:attrName>style.visibility</p:attrName>
                                        </p:attrNameLst>
                                      </p:cBhvr>
                                      <p:to>
                                        <p:strVal val="visible"/>
                                      </p:to>
                                    </p:set>
                                    <p:animEffect transition="in" filter="dissolve">
                                      <p:cBhvr>
                                        <p:cTn id="38" dur="500"/>
                                        <p:tgtEl>
                                          <p:spTgt spid="1127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74"/>
                                        </p:tgtEl>
                                        <p:attrNameLst>
                                          <p:attrName>style.visibility</p:attrName>
                                        </p:attrNameLst>
                                      </p:cBhvr>
                                      <p:to>
                                        <p:strVal val="visible"/>
                                      </p:to>
                                    </p:set>
                                    <p:animEffect transition="in" filter="dissolve">
                                      <p:cBhvr>
                                        <p:cTn id="41"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animBg="1"/>
      <p:bldP spid="1127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9B7CE04-1CFA-40F4-87D0-764B57ED77E8}"/>
              </a:ext>
            </a:extLst>
          </p:cNvPr>
          <p:cNvSpPr>
            <a:spLocks noGrp="1" noChangeArrowheads="1"/>
          </p:cNvSpPr>
          <p:nvPr>
            <p:ph type="body" idx="1"/>
          </p:nvPr>
        </p:nvSpPr>
        <p:spPr>
          <a:xfrm>
            <a:off x="1981200" y="1219200"/>
            <a:ext cx="8229600" cy="5410200"/>
          </a:xfrm>
        </p:spPr>
        <p:txBody>
          <a:bodyPr/>
          <a:lstStyle/>
          <a:p>
            <a:pPr eaLnBrk="1" hangingPunct="1"/>
            <a:r>
              <a:rPr lang="en-US" altLang="en-US" sz="3200" b="1">
                <a:latin typeface="Times New Roman" panose="02020603050405020304" pitchFamily="18" charset="0"/>
              </a:rPr>
              <a:t>Judas and his followers</a:t>
            </a:r>
          </a:p>
          <a:p>
            <a:pPr lvl="1" eaLnBrk="1" hangingPunct="1"/>
            <a:r>
              <a:rPr lang="en-US" altLang="en-US" sz="2800">
                <a:latin typeface="Times New Roman" panose="02020603050405020304" pitchFamily="18" charset="0"/>
              </a:rPr>
              <a:t>Began waging guerrilla type warfare immediately</a:t>
            </a:r>
          </a:p>
          <a:p>
            <a:pPr lvl="1" eaLnBrk="1" hangingPunct="1"/>
            <a:r>
              <a:rPr lang="en-US" altLang="en-US" sz="2800">
                <a:latin typeface="Times New Roman" panose="02020603050405020304" pitchFamily="18" charset="0"/>
              </a:rPr>
              <a:t>Mingled with local villagers during the day and attacked Syrian army outposts at night</a:t>
            </a:r>
          </a:p>
          <a:p>
            <a:pPr lvl="2" eaLnBrk="1" hangingPunct="1"/>
            <a:r>
              <a:rPr lang="en-US" altLang="en-US" sz="2500" i="1">
                <a:latin typeface="Times New Roman" panose="02020603050405020304" pitchFamily="18" charset="0"/>
              </a:rPr>
              <a:t>Local Jews approved of the Maccabean force</a:t>
            </a:r>
          </a:p>
          <a:p>
            <a:pPr lvl="2" eaLnBrk="1" hangingPunct="1"/>
            <a:r>
              <a:rPr lang="en-US" altLang="en-US" sz="2500" i="1">
                <a:latin typeface="Times New Roman" panose="02020603050405020304" pitchFamily="18" charset="0"/>
              </a:rPr>
              <a:t>Kept Judas informed concerning enemy movement</a:t>
            </a:r>
          </a:p>
          <a:p>
            <a:pPr lvl="1" eaLnBrk="1" hangingPunct="1"/>
            <a:r>
              <a:rPr lang="en-US" altLang="en-US" sz="2800">
                <a:latin typeface="Times New Roman" panose="02020603050405020304" pitchFamily="18" charset="0"/>
              </a:rPr>
              <a:t>Judas constantly was ambushing some vastly superior force and scattering it</a:t>
            </a:r>
          </a:p>
          <a:p>
            <a:pPr lvl="2" eaLnBrk="1" hangingPunct="1"/>
            <a:r>
              <a:rPr lang="en-US" altLang="en-US" sz="2500" i="1">
                <a:latin typeface="Times New Roman" panose="02020603050405020304" pitchFamily="18" charset="0"/>
              </a:rPr>
              <a:t>Outnumbered, he met and defeated the royal forces in a series of victories</a:t>
            </a:r>
          </a:p>
          <a:p>
            <a:pPr lvl="2" eaLnBrk="1" hangingPunct="1"/>
            <a:endParaRPr lang="en-US" altLang="en-US" sz="2500">
              <a:latin typeface="Times New Roman" panose="02020603050405020304" pitchFamily="18" charset="0"/>
            </a:endParaRPr>
          </a:p>
        </p:txBody>
      </p:sp>
      <p:sp>
        <p:nvSpPr>
          <p:cNvPr id="10243" name="Rectangle 3">
            <a:extLst>
              <a:ext uri="{FF2B5EF4-FFF2-40B4-BE49-F238E27FC236}">
                <a16:creationId xmlns:a16="http://schemas.microsoft.com/office/drawing/2014/main" id="{04763087-9BCB-4D3B-8C03-97C69F571BA0}"/>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0244" name="Rectangle 4">
            <a:extLst>
              <a:ext uri="{FF2B5EF4-FFF2-40B4-BE49-F238E27FC236}">
                <a16:creationId xmlns:a16="http://schemas.microsoft.com/office/drawing/2014/main" id="{C496BCCF-8195-4402-9424-6F13DBD9FF26}"/>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0245" name="Rectangle 5">
            <a:extLst>
              <a:ext uri="{FF2B5EF4-FFF2-40B4-BE49-F238E27FC236}">
                <a16:creationId xmlns:a16="http://schemas.microsoft.com/office/drawing/2014/main" id="{AF65FE36-A600-4A28-BAFF-FD119879F04E}"/>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0246" name="Rectangle 6">
            <a:extLst>
              <a:ext uri="{FF2B5EF4-FFF2-40B4-BE49-F238E27FC236}">
                <a16:creationId xmlns:a16="http://schemas.microsoft.com/office/drawing/2014/main" id="{F381CF0B-8E9F-4293-A479-D6EDD4CEB315}"/>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2295" name="AutoShape 7">
            <a:extLst>
              <a:ext uri="{FF2B5EF4-FFF2-40B4-BE49-F238E27FC236}">
                <a16:creationId xmlns:a16="http://schemas.microsoft.com/office/drawing/2014/main" id="{20A4E6B1-2EDF-4A51-84D4-F9B03913ADFA}"/>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2296" name="Rectangle 8">
            <a:extLst>
              <a:ext uri="{FF2B5EF4-FFF2-40B4-BE49-F238E27FC236}">
                <a16:creationId xmlns:a16="http://schemas.microsoft.com/office/drawing/2014/main" id="{35D26FB1-108E-4DA9-8408-241C9D058818}"/>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dissolve">
                                      <p:cBhvr>
                                        <p:cTn id="7" dur="500"/>
                                        <p:tgtEl>
                                          <p:spTgt spid="12290">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anim calcmode="lin" valueType="num">
                                      <p:cBhvr>
                                        <p:cTn id="11" dur="500" fill="hold"/>
                                        <p:tgtEl>
                                          <p:spTgt spid="1229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229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2290">
                                            <p:txEl>
                                              <p:pRg st="2" end="2"/>
                                            </p:txEl>
                                          </p:spTgt>
                                        </p:tgtEl>
                                        <p:attrNameLst>
                                          <p:attrName>style.visibility</p:attrName>
                                        </p:attrNameLst>
                                      </p:cBhvr>
                                      <p:to>
                                        <p:strVal val="visible"/>
                                      </p:to>
                                    </p:set>
                                    <p:anim calcmode="lin" valueType="num">
                                      <p:cBhvr>
                                        <p:cTn id="17" dur="500" fill="hold"/>
                                        <p:tgtEl>
                                          <p:spTgt spid="1229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229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2290">
                                            <p:txEl>
                                              <p:pRg st="3" end="3"/>
                                            </p:txEl>
                                          </p:spTgt>
                                        </p:tgtEl>
                                        <p:attrNameLst>
                                          <p:attrName>style.visibility</p:attrName>
                                        </p:attrNameLst>
                                      </p:cBhvr>
                                      <p:to>
                                        <p:strVal val="visible"/>
                                      </p:to>
                                    </p:set>
                                    <p:anim calcmode="lin" valueType="num">
                                      <p:cBhvr>
                                        <p:cTn id="22" dur="500" fill="hold"/>
                                        <p:tgtEl>
                                          <p:spTgt spid="12290">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2290">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2290">
                                            <p:txEl>
                                              <p:pRg st="4" end="4"/>
                                            </p:txEl>
                                          </p:spTgt>
                                        </p:tgtEl>
                                        <p:attrNameLst>
                                          <p:attrName>style.visibility</p:attrName>
                                        </p:attrNameLst>
                                      </p:cBhvr>
                                      <p:to>
                                        <p:strVal val="visible"/>
                                      </p:to>
                                    </p:set>
                                    <p:anim calcmode="lin" valueType="num">
                                      <p:cBhvr>
                                        <p:cTn id="27" dur="500" fill="hold"/>
                                        <p:tgtEl>
                                          <p:spTgt spid="1229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229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2290">
                                            <p:txEl>
                                              <p:pRg st="5" end="5"/>
                                            </p:txEl>
                                          </p:spTgt>
                                        </p:tgtEl>
                                        <p:attrNameLst>
                                          <p:attrName>style.visibility</p:attrName>
                                        </p:attrNameLst>
                                      </p:cBhvr>
                                      <p:to>
                                        <p:strVal val="visible"/>
                                      </p:to>
                                    </p:set>
                                    <p:anim calcmode="lin" valueType="num">
                                      <p:cBhvr>
                                        <p:cTn id="33" dur="500" fill="hold"/>
                                        <p:tgtEl>
                                          <p:spTgt spid="12290">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2290">
                                            <p:txEl>
                                              <p:pRg st="5" end="5"/>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2290">
                                            <p:txEl>
                                              <p:pRg st="6" end="6"/>
                                            </p:txEl>
                                          </p:spTgt>
                                        </p:tgtEl>
                                        <p:attrNameLst>
                                          <p:attrName>style.visibility</p:attrName>
                                        </p:attrNameLst>
                                      </p:cBhvr>
                                      <p:to>
                                        <p:strVal val="visible"/>
                                      </p:to>
                                    </p:set>
                                    <p:anim calcmode="lin" valueType="num">
                                      <p:cBhvr>
                                        <p:cTn id="38" dur="500" fill="hold"/>
                                        <p:tgtEl>
                                          <p:spTgt spid="12290">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229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904B9BF-1900-4BF5-89FA-B6F0E931EB6D}"/>
              </a:ext>
            </a:extLst>
          </p:cNvPr>
          <p:cNvSpPr>
            <a:spLocks noGrp="1" noChangeArrowheads="1"/>
          </p:cNvSpPr>
          <p:nvPr>
            <p:ph type="body" idx="1"/>
          </p:nvPr>
        </p:nvSpPr>
        <p:spPr>
          <a:xfrm>
            <a:off x="1981200" y="1219200"/>
            <a:ext cx="8229600" cy="5410200"/>
          </a:xfrm>
        </p:spPr>
        <p:txBody>
          <a:bodyPr/>
          <a:lstStyle/>
          <a:p>
            <a:pPr eaLnBrk="1" hangingPunct="1"/>
            <a:r>
              <a:rPr lang="en-US" altLang="en-US" sz="3200" b="1">
                <a:latin typeface="Times New Roman" panose="02020603050405020304" pitchFamily="18" charset="0"/>
              </a:rPr>
              <a:t>Judas and his followers</a:t>
            </a:r>
          </a:p>
          <a:p>
            <a:pPr lvl="1" eaLnBrk="1" hangingPunct="1"/>
            <a:r>
              <a:rPr lang="en-US" altLang="en-US" sz="2800">
                <a:latin typeface="Times New Roman" panose="02020603050405020304" pitchFamily="18" charset="0"/>
              </a:rPr>
              <a:t>Defeated a large army at Beth-zur</a:t>
            </a:r>
          </a:p>
          <a:p>
            <a:pPr lvl="1" eaLnBrk="1" hangingPunct="1"/>
            <a:endParaRPr lang="en-US" altLang="en-US" sz="2800">
              <a:latin typeface="Times New Roman" panose="02020603050405020304" pitchFamily="18" charset="0"/>
            </a:endParaRPr>
          </a:p>
          <a:p>
            <a:pPr lvl="1" eaLnBrk="1" hangingPunct="1"/>
            <a:endParaRPr lang="en-US" altLang="en-US" sz="2800">
              <a:latin typeface="Times New Roman" panose="02020603050405020304" pitchFamily="18" charset="0"/>
            </a:endParaRPr>
          </a:p>
          <a:p>
            <a:pPr lvl="1" eaLnBrk="1" hangingPunct="1"/>
            <a:endParaRPr lang="en-US" altLang="en-US" sz="2800">
              <a:latin typeface="Times New Roman" panose="02020603050405020304" pitchFamily="18" charset="0"/>
            </a:endParaRPr>
          </a:p>
          <a:p>
            <a:pPr lvl="1" eaLnBrk="1" hangingPunct="1"/>
            <a:endParaRPr lang="en-US" altLang="en-US" sz="2800">
              <a:latin typeface="Times New Roman" panose="02020603050405020304" pitchFamily="18" charset="0"/>
            </a:endParaRPr>
          </a:p>
          <a:p>
            <a:pPr lvl="1" eaLnBrk="1" hangingPunct="1"/>
            <a:endParaRPr lang="en-US" altLang="en-US" sz="2800">
              <a:latin typeface="Times New Roman" panose="02020603050405020304" pitchFamily="18" charset="0"/>
            </a:endParaRPr>
          </a:p>
          <a:p>
            <a:pPr lvl="1" eaLnBrk="1" hangingPunct="1"/>
            <a:r>
              <a:rPr lang="en-US" altLang="en-US" sz="2800">
                <a:latin typeface="Times New Roman" panose="02020603050405020304" pitchFamily="18" charset="0"/>
              </a:rPr>
              <a:t>This paved the way for the re-taking of Jerusalem</a:t>
            </a:r>
          </a:p>
          <a:p>
            <a:pPr lvl="2" eaLnBrk="1" hangingPunct="1"/>
            <a:r>
              <a:rPr lang="en-US" altLang="en-US" sz="2500" i="1">
                <a:latin typeface="Times New Roman" panose="02020603050405020304" pitchFamily="18" charset="0"/>
              </a:rPr>
              <a:t>Retook the city and the Temple Mount in </a:t>
            </a:r>
            <a:r>
              <a:rPr lang="en-US" altLang="en-US" sz="2500" b="1" i="1">
                <a:latin typeface="Times New Roman" panose="02020603050405020304" pitchFamily="18" charset="0"/>
              </a:rPr>
              <a:t>164 BC</a:t>
            </a:r>
          </a:p>
          <a:p>
            <a:pPr lvl="2" eaLnBrk="1" hangingPunct="1"/>
            <a:r>
              <a:rPr lang="en-US" altLang="en-US" sz="2500" i="1">
                <a:latin typeface="Times New Roman" panose="02020603050405020304" pitchFamily="18" charset="0"/>
              </a:rPr>
              <a:t>Cleansed the sanctuary, re-lit the lamps in the temple</a:t>
            </a:r>
          </a:p>
        </p:txBody>
      </p:sp>
      <p:sp>
        <p:nvSpPr>
          <p:cNvPr id="11267" name="Rectangle 3">
            <a:extLst>
              <a:ext uri="{FF2B5EF4-FFF2-40B4-BE49-F238E27FC236}">
                <a16:creationId xmlns:a16="http://schemas.microsoft.com/office/drawing/2014/main" id="{37BF595B-3885-4DAF-9A3A-93ED59EDF79F}"/>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1268" name="Rectangle 4">
            <a:extLst>
              <a:ext uri="{FF2B5EF4-FFF2-40B4-BE49-F238E27FC236}">
                <a16:creationId xmlns:a16="http://schemas.microsoft.com/office/drawing/2014/main" id="{B9318257-E4CA-4349-BBFE-86E738204C7E}"/>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1269" name="Rectangle 5">
            <a:extLst>
              <a:ext uri="{FF2B5EF4-FFF2-40B4-BE49-F238E27FC236}">
                <a16:creationId xmlns:a16="http://schemas.microsoft.com/office/drawing/2014/main" id="{89A0FF8E-1B7D-4E9D-9757-880563F5D090}"/>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1270" name="Rectangle 6">
            <a:extLst>
              <a:ext uri="{FF2B5EF4-FFF2-40B4-BE49-F238E27FC236}">
                <a16:creationId xmlns:a16="http://schemas.microsoft.com/office/drawing/2014/main" id="{0F7496FF-4584-4B0A-A41F-17AAFFA3B6F6}"/>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3319" name="AutoShape 7">
            <a:extLst>
              <a:ext uri="{FF2B5EF4-FFF2-40B4-BE49-F238E27FC236}">
                <a16:creationId xmlns:a16="http://schemas.microsoft.com/office/drawing/2014/main" id="{E6984D4E-583B-48A0-8B96-D39F3902A78D}"/>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3320" name="Rectangle 8">
            <a:extLst>
              <a:ext uri="{FF2B5EF4-FFF2-40B4-BE49-F238E27FC236}">
                <a16:creationId xmlns:a16="http://schemas.microsoft.com/office/drawing/2014/main" id="{ED116FD1-A0EF-4C54-9525-B30E0F7851FA}"/>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pic>
        <p:nvPicPr>
          <p:cNvPr id="13323" name="Picture 11">
            <a:extLst>
              <a:ext uri="{FF2B5EF4-FFF2-40B4-BE49-F238E27FC236}">
                <a16:creationId xmlns:a16="http://schemas.microsoft.com/office/drawing/2014/main" id="{993478E6-6AD7-4BBD-995E-CAEB1921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362200"/>
            <a:ext cx="3733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Oval 10">
            <a:extLst>
              <a:ext uri="{FF2B5EF4-FFF2-40B4-BE49-F238E27FC236}">
                <a16:creationId xmlns:a16="http://schemas.microsoft.com/office/drawing/2014/main" id="{ED4C4329-D521-4507-AE60-E92E2FED3FA8}"/>
              </a:ext>
            </a:extLst>
          </p:cNvPr>
          <p:cNvSpPr>
            <a:spLocks noChangeArrowheads="1"/>
          </p:cNvSpPr>
          <p:nvPr/>
        </p:nvSpPr>
        <p:spPr bwMode="auto">
          <a:xfrm>
            <a:off x="4343400" y="4114800"/>
            <a:ext cx="838200" cy="5334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dissolve">
                                      <p:cBhvr>
                                        <p:cTn id="7" dur="500"/>
                                        <p:tgtEl>
                                          <p:spTgt spid="1331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3314">
                                            <p:txEl>
                                              <p:pRg st="1" end="1"/>
                                            </p:txEl>
                                          </p:spTgt>
                                        </p:tgtEl>
                                        <p:attrNameLst>
                                          <p:attrName>style.visibility</p:attrName>
                                        </p:attrNameLst>
                                      </p:cBhvr>
                                      <p:to>
                                        <p:strVal val="visible"/>
                                      </p:to>
                                    </p:set>
                                    <p:anim calcmode="lin" valueType="num">
                                      <p:cBhvr>
                                        <p:cTn id="11" dur="500" fill="hold"/>
                                        <p:tgtEl>
                                          <p:spTgt spid="1331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331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323"/>
                                        </p:tgtEl>
                                        <p:attrNameLst>
                                          <p:attrName>style.visibility</p:attrName>
                                        </p:attrNameLst>
                                      </p:cBhvr>
                                      <p:to>
                                        <p:strVal val="visible"/>
                                      </p:to>
                                    </p:set>
                                    <p:animEffect transition="in" filter="fade">
                                      <p:cBhvr>
                                        <p:cTn id="16" dur="2000"/>
                                        <p:tgtEl>
                                          <p:spTgt spid="13323"/>
                                        </p:tgtEl>
                                      </p:cBhvr>
                                    </p:animEffect>
                                  </p:childTnLst>
                                </p:cTn>
                              </p:par>
                            </p:childTnLst>
                          </p:cTn>
                        </p:par>
                        <p:par>
                          <p:cTn id="17" fill="hold" nodeType="afterGroup">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13322"/>
                                        </p:tgtEl>
                                        <p:attrNameLst>
                                          <p:attrName>style.visibility</p:attrName>
                                        </p:attrNameLst>
                                      </p:cBhvr>
                                      <p:to>
                                        <p:strVal val="visible"/>
                                      </p:to>
                                    </p:set>
                                    <p:anim calcmode="lin" valueType="num">
                                      <p:cBhvr>
                                        <p:cTn id="20" dur="500" fill="hold"/>
                                        <p:tgtEl>
                                          <p:spTgt spid="13322"/>
                                        </p:tgtEl>
                                        <p:attrNameLst>
                                          <p:attrName>ppt_w</p:attrName>
                                        </p:attrNameLst>
                                      </p:cBhvr>
                                      <p:tavLst>
                                        <p:tav tm="0">
                                          <p:val>
                                            <p:fltVal val="0"/>
                                          </p:val>
                                        </p:tav>
                                        <p:tav tm="100000">
                                          <p:val>
                                            <p:strVal val="#ppt_w"/>
                                          </p:val>
                                        </p:tav>
                                      </p:tavLst>
                                    </p:anim>
                                    <p:anim calcmode="lin" valueType="num">
                                      <p:cBhvr>
                                        <p:cTn id="21" dur="500" fill="hold"/>
                                        <p:tgtEl>
                                          <p:spTgt spid="13322"/>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3314">
                                            <p:txEl>
                                              <p:pRg st="7" end="7"/>
                                            </p:txEl>
                                          </p:spTgt>
                                        </p:tgtEl>
                                        <p:attrNameLst>
                                          <p:attrName>style.visibility</p:attrName>
                                        </p:attrNameLst>
                                      </p:cBhvr>
                                      <p:to>
                                        <p:strVal val="visible"/>
                                      </p:to>
                                    </p:set>
                                    <p:anim calcmode="lin" valueType="num">
                                      <p:cBhvr>
                                        <p:cTn id="26" dur="500" fill="hold"/>
                                        <p:tgtEl>
                                          <p:spTgt spid="13314">
                                            <p:txEl>
                                              <p:pRg st="7" end="7"/>
                                            </p:txEl>
                                          </p:spTgt>
                                        </p:tgtEl>
                                        <p:attrNameLst>
                                          <p:attrName>ppt_w</p:attrName>
                                        </p:attrNameLst>
                                      </p:cBhvr>
                                      <p:tavLst>
                                        <p:tav tm="0">
                                          <p:val>
                                            <p:fltVal val="0"/>
                                          </p:val>
                                        </p:tav>
                                        <p:tav tm="100000">
                                          <p:val>
                                            <p:strVal val="#ppt_w"/>
                                          </p:val>
                                        </p:tav>
                                      </p:tavLst>
                                    </p:anim>
                                    <p:anim calcmode="lin" valueType="num">
                                      <p:cBhvr>
                                        <p:cTn id="27" dur="500" fill="hold"/>
                                        <p:tgtEl>
                                          <p:spTgt spid="13314">
                                            <p:txEl>
                                              <p:pRg st="7" end="7"/>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13314">
                                            <p:txEl>
                                              <p:pRg st="8" end="8"/>
                                            </p:txEl>
                                          </p:spTgt>
                                        </p:tgtEl>
                                        <p:attrNameLst>
                                          <p:attrName>style.visibility</p:attrName>
                                        </p:attrNameLst>
                                      </p:cBhvr>
                                      <p:to>
                                        <p:strVal val="visible"/>
                                      </p:to>
                                    </p:set>
                                    <p:anim calcmode="lin" valueType="num">
                                      <p:cBhvr>
                                        <p:cTn id="31" dur="500" fill="hold"/>
                                        <p:tgtEl>
                                          <p:spTgt spid="13314">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13314">
                                            <p:txEl>
                                              <p:pRg st="8" end="8"/>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13314">
                                            <p:txEl>
                                              <p:pRg st="9" end="9"/>
                                            </p:txEl>
                                          </p:spTgt>
                                        </p:tgtEl>
                                        <p:attrNameLst>
                                          <p:attrName>style.visibility</p:attrName>
                                        </p:attrNameLst>
                                      </p:cBhvr>
                                      <p:to>
                                        <p:strVal val="visible"/>
                                      </p:to>
                                    </p:set>
                                    <p:anim calcmode="lin" valueType="num">
                                      <p:cBhvr>
                                        <p:cTn id="36" dur="500" fill="hold"/>
                                        <p:tgtEl>
                                          <p:spTgt spid="13314">
                                            <p:txEl>
                                              <p:pRg st="9" end="9"/>
                                            </p:txEl>
                                          </p:spTgt>
                                        </p:tgtEl>
                                        <p:attrNameLst>
                                          <p:attrName>ppt_w</p:attrName>
                                        </p:attrNameLst>
                                      </p:cBhvr>
                                      <p:tavLst>
                                        <p:tav tm="0">
                                          <p:val>
                                            <p:fltVal val="0"/>
                                          </p:val>
                                        </p:tav>
                                        <p:tav tm="100000">
                                          <p:val>
                                            <p:strVal val="#ppt_w"/>
                                          </p:val>
                                        </p:tav>
                                      </p:tavLst>
                                    </p:anim>
                                    <p:anim calcmode="lin" valueType="num">
                                      <p:cBhvr>
                                        <p:cTn id="37" dur="500" fill="hold"/>
                                        <p:tgtEl>
                                          <p:spTgt spid="13314">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52" name="Rectangle 16">
            <a:extLst>
              <a:ext uri="{FF2B5EF4-FFF2-40B4-BE49-F238E27FC236}">
                <a16:creationId xmlns:a16="http://schemas.microsoft.com/office/drawing/2014/main" id="{D6D2A9D9-EBCC-47BA-A290-6B3E310C6C9F}"/>
              </a:ext>
            </a:extLst>
          </p:cNvPr>
          <p:cNvSpPr>
            <a:spLocks noGrp="1" noChangeArrowheads="1"/>
          </p:cNvSpPr>
          <p:nvPr>
            <p:ph type="body" idx="1"/>
          </p:nvPr>
        </p:nvSpPr>
        <p:spPr>
          <a:xfrm>
            <a:off x="1981200" y="1219200"/>
            <a:ext cx="8229600" cy="5410200"/>
          </a:xfrm>
          <a:noFill/>
        </p:spPr>
        <p:txBody>
          <a:bodyPr/>
          <a:lstStyle/>
          <a:p>
            <a:pPr eaLnBrk="1" hangingPunct="1"/>
            <a:r>
              <a:rPr lang="en-US" altLang="en-US" sz="3200" b="1">
                <a:latin typeface="Times New Roman" panose="02020603050405020304" pitchFamily="18" charset="0"/>
              </a:rPr>
              <a:t>Jews have celebrated the moment ever since with a feast in the New Testament called:</a:t>
            </a:r>
          </a:p>
          <a:p>
            <a:pPr eaLnBrk="1" hangingPunct="1"/>
            <a:endParaRPr lang="en-US" altLang="en-US" sz="3200" b="1">
              <a:latin typeface="Times New Roman" panose="02020603050405020304" pitchFamily="18" charset="0"/>
            </a:endParaRPr>
          </a:p>
          <a:p>
            <a:pPr eaLnBrk="1" hangingPunct="1"/>
            <a:endParaRPr lang="en-US" altLang="en-US" sz="3200" b="1">
              <a:latin typeface="Times New Roman" panose="02020603050405020304" pitchFamily="18" charset="0"/>
            </a:endParaRPr>
          </a:p>
          <a:p>
            <a:pPr lvl="1" eaLnBrk="1" hangingPunct="1"/>
            <a:r>
              <a:rPr lang="en-US" altLang="en-US" sz="2800">
                <a:latin typeface="Times New Roman" panose="02020603050405020304" pitchFamily="18" charset="0"/>
              </a:rPr>
              <a:t>Today it is known as </a:t>
            </a:r>
            <a:r>
              <a:rPr lang="en-US" altLang="en-US" sz="2800" b="1">
                <a:latin typeface="Times New Roman" panose="02020603050405020304" pitchFamily="18" charset="0"/>
              </a:rPr>
              <a:t>“Hanukkah”</a:t>
            </a:r>
          </a:p>
          <a:p>
            <a:pPr lvl="1" eaLnBrk="1" hangingPunct="1"/>
            <a:r>
              <a:rPr lang="en-US" altLang="en-US" sz="2800">
                <a:latin typeface="Times New Roman" panose="02020603050405020304" pitchFamily="18" charset="0"/>
              </a:rPr>
              <a:t>Jesus Himself attended the feast as recorded in </a:t>
            </a:r>
            <a:r>
              <a:rPr lang="en-US" altLang="en-US" sz="2800" i="1">
                <a:latin typeface="Times New Roman" panose="02020603050405020304" pitchFamily="18" charset="0"/>
              </a:rPr>
              <a:t>John 10:22-23</a:t>
            </a:r>
          </a:p>
        </p:txBody>
      </p:sp>
      <p:sp>
        <p:nvSpPr>
          <p:cNvPr id="12291" name="Rectangle 3">
            <a:extLst>
              <a:ext uri="{FF2B5EF4-FFF2-40B4-BE49-F238E27FC236}">
                <a16:creationId xmlns:a16="http://schemas.microsoft.com/office/drawing/2014/main" id="{90EB205A-412C-4410-B5B5-A4BF0C89C24C}"/>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2292" name="Rectangle 4">
            <a:extLst>
              <a:ext uri="{FF2B5EF4-FFF2-40B4-BE49-F238E27FC236}">
                <a16:creationId xmlns:a16="http://schemas.microsoft.com/office/drawing/2014/main" id="{6A2793DB-AA0A-4C0C-85D2-5A8E05E8F533}"/>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2293" name="Rectangle 5">
            <a:extLst>
              <a:ext uri="{FF2B5EF4-FFF2-40B4-BE49-F238E27FC236}">
                <a16:creationId xmlns:a16="http://schemas.microsoft.com/office/drawing/2014/main" id="{055F5930-4010-48B9-B56E-FE1B30B1F51B}"/>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2294" name="Rectangle 6">
            <a:extLst>
              <a:ext uri="{FF2B5EF4-FFF2-40B4-BE49-F238E27FC236}">
                <a16:creationId xmlns:a16="http://schemas.microsoft.com/office/drawing/2014/main" id="{CD7C8116-893F-47CD-9FB0-4E10664D3583}"/>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4343" name="AutoShape 7">
            <a:extLst>
              <a:ext uri="{FF2B5EF4-FFF2-40B4-BE49-F238E27FC236}">
                <a16:creationId xmlns:a16="http://schemas.microsoft.com/office/drawing/2014/main" id="{D22A7B3A-95AD-4D3A-86D4-061D347912B3}"/>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4344" name="Rectangle 8">
            <a:extLst>
              <a:ext uri="{FF2B5EF4-FFF2-40B4-BE49-F238E27FC236}">
                <a16:creationId xmlns:a16="http://schemas.microsoft.com/office/drawing/2014/main" id="{5D70A7BC-B21D-422C-A7FE-F2A20FC77F55}"/>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
        <p:nvSpPr>
          <p:cNvPr id="14349" name="Rectangle 13">
            <a:extLst>
              <a:ext uri="{FF2B5EF4-FFF2-40B4-BE49-F238E27FC236}">
                <a16:creationId xmlns:a16="http://schemas.microsoft.com/office/drawing/2014/main" id="{AB88A900-114A-4CDB-9E11-2F0BEF47E7BB}"/>
              </a:ext>
            </a:extLst>
          </p:cNvPr>
          <p:cNvSpPr>
            <a:spLocks noChangeArrowheads="1"/>
          </p:cNvSpPr>
          <p:nvPr/>
        </p:nvSpPr>
        <p:spPr bwMode="auto">
          <a:xfrm>
            <a:off x="2133600" y="2286000"/>
            <a:ext cx="7924800" cy="990600"/>
          </a:xfrm>
          <a:prstGeom prst="rect">
            <a:avLst/>
          </a:prstGeom>
          <a:solidFill>
            <a:srgbClr val="001918"/>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4350" name="WordArt 14">
            <a:extLst>
              <a:ext uri="{FF2B5EF4-FFF2-40B4-BE49-F238E27FC236}">
                <a16:creationId xmlns:a16="http://schemas.microsoft.com/office/drawing/2014/main" id="{1A1E174A-C2B6-464D-B50E-C66C841C44B1}"/>
              </a:ext>
            </a:extLst>
          </p:cNvPr>
          <p:cNvSpPr>
            <a:spLocks noChangeArrowheads="1" noChangeShapeType="1" noTextEdit="1"/>
          </p:cNvSpPr>
          <p:nvPr/>
        </p:nvSpPr>
        <p:spPr bwMode="auto">
          <a:xfrm>
            <a:off x="2286000" y="2514600"/>
            <a:ext cx="7620000" cy="533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9525">
                  <a:solidFill>
                    <a:srgbClr val="000000"/>
                  </a:solidFill>
                  <a:round/>
                  <a:headEnd/>
                  <a:tailEnd/>
                </a:ln>
                <a:solidFill>
                  <a:srgbClr val="33CCCC"/>
                </a:solidFill>
                <a:effectLst>
                  <a:outerShdw dist="35921" dir="2700000" algn="ctr" rotWithShape="0">
                    <a:srgbClr val="FFFFFF"/>
                  </a:outerShdw>
                </a:effectLst>
                <a:latin typeface="Times New Roman" panose="02020603050405020304" pitchFamily="18" charset="0"/>
                <a:cs typeface="Times New Roman" panose="02020603050405020304" pitchFamily="18" charset="0"/>
              </a:rPr>
              <a:t>Feast of Dedication</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Effect transition="in" filter="dissolve">
                                      <p:cBhvr>
                                        <p:cTn id="7" dur="500"/>
                                        <p:tgtEl>
                                          <p:spTgt spid="1435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349"/>
                                        </p:tgtEl>
                                        <p:attrNameLst>
                                          <p:attrName>style.visibility</p:attrName>
                                        </p:attrNameLst>
                                      </p:cBhvr>
                                      <p:to>
                                        <p:strVal val="visible"/>
                                      </p:to>
                                    </p:set>
                                    <p:animEffect transition="in" filter="dissolve">
                                      <p:cBhvr>
                                        <p:cTn id="11" dur="1000"/>
                                        <p:tgtEl>
                                          <p:spTgt spid="14349"/>
                                        </p:tgtEl>
                                      </p:cBhvr>
                                    </p:animEffect>
                                  </p:childTnLst>
                                </p:cTn>
                              </p:par>
                              <p:par>
                                <p:cTn id="12" presetID="9" presetClass="entr" presetSubtype="0" fill="hold" nodeType="withEffect">
                                  <p:stCondLst>
                                    <p:cond delay="0"/>
                                  </p:stCondLst>
                                  <p:childTnLst>
                                    <p:set>
                                      <p:cBhvr>
                                        <p:cTn id="13" dur="1" fill="hold">
                                          <p:stCondLst>
                                            <p:cond delay="0"/>
                                          </p:stCondLst>
                                        </p:cTn>
                                        <p:tgtEl>
                                          <p:spTgt spid="14350"/>
                                        </p:tgtEl>
                                        <p:attrNameLst>
                                          <p:attrName>style.visibility</p:attrName>
                                        </p:attrNameLst>
                                      </p:cBhvr>
                                      <p:to>
                                        <p:strVal val="visible"/>
                                      </p:to>
                                    </p:set>
                                    <p:animEffect transition="in" filter="dissolve">
                                      <p:cBhvr>
                                        <p:cTn id="14" dur="1000"/>
                                        <p:tgtEl>
                                          <p:spTgt spid="143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4352">
                                            <p:txEl>
                                              <p:pRg st="3" end="3"/>
                                            </p:txEl>
                                          </p:spTgt>
                                        </p:tgtEl>
                                        <p:attrNameLst>
                                          <p:attrName>style.visibility</p:attrName>
                                        </p:attrNameLst>
                                      </p:cBhvr>
                                      <p:to>
                                        <p:strVal val="visible"/>
                                      </p:to>
                                    </p:set>
                                    <p:anim calcmode="lin" valueType="num">
                                      <p:cBhvr>
                                        <p:cTn id="19" dur="500" fill="hold"/>
                                        <p:tgtEl>
                                          <p:spTgt spid="1435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4352">
                                            <p:txEl>
                                              <p:pRg st="3" end="3"/>
                                            </p:txEl>
                                          </p:spTgt>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nodeType="afterEffect">
                                  <p:stCondLst>
                                    <p:cond delay="0"/>
                                  </p:stCondLst>
                                  <p:childTnLst>
                                    <p:set>
                                      <p:cBhvr>
                                        <p:cTn id="23" dur="1" fill="hold">
                                          <p:stCondLst>
                                            <p:cond delay="0"/>
                                          </p:stCondLst>
                                        </p:cTn>
                                        <p:tgtEl>
                                          <p:spTgt spid="14352">
                                            <p:txEl>
                                              <p:pRg st="4" end="4"/>
                                            </p:txEl>
                                          </p:spTgt>
                                        </p:tgtEl>
                                        <p:attrNameLst>
                                          <p:attrName>style.visibility</p:attrName>
                                        </p:attrNameLst>
                                      </p:cBhvr>
                                      <p:to>
                                        <p:strVal val="visible"/>
                                      </p:to>
                                    </p:set>
                                    <p:anim calcmode="lin" valueType="num">
                                      <p:cBhvr>
                                        <p:cTn id="24" dur="500" fill="hold"/>
                                        <p:tgtEl>
                                          <p:spTgt spid="14352">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435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B99CB8C-B27C-4B25-A423-9DAF5ACB42AF}"/>
              </a:ext>
            </a:extLst>
          </p:cNvPr>
          <p:cNvSpPr>
            <a:spLocks noGrp="1" noChangeArrowheads="1"/>
          </p:cNvSpPr>
          <p:nvPr>
            <p:ph type="body" idx="1"/>
          </p:nvPr>
        </p:nvSpPr>
        <p:spPr>
          <a:xfrm>
            <a:off x="1981200" y="1219200"/>
            <a:ext cx="8229600" cy="5410200"/>
          </a:xfrm>
        </p:spPr>
        <p:txBody>
          <a:bodyPr/>
          <a:lstStyle/>
          <a:p>
            <a:pPr eaLnBrk="1" hangingPunct="1"/>
            <a:r>
              <a:rPr lang="en-US" altLang="en-US" sz="3200" b="1">
                <a:latin typeface="Times New Roman" panose="02020603050405020304" pitchFamily="18" charset="0"/>
              </a:rPr>
              <a:t>Syrians were having trouble in other parts of their empire as well</a:t>
            </a:r>
          </a:p>
          <a:p>
            <a:pPr lvl="1" eaLnBrk="1" hangingPunct="1"/>
            <a:r>
              <a:rPr lang="en-US" altLang="en-US" sz="2800">
                <a:latin typeface="Times New Roman" panose="02020603050405020304" pitchFamily="18" charset="0"/>
              </a:rPr>
              <a:t>Rome was growing in power</a:t>
            </a:r>
          </a:p>
          <a:p>
            <a:pPr lvl="1" eaLnBrk="1" hangingPunct="1"/>
            <a:r>
              <a:rPr lang="en-US" altLang="en-US" sz="2800">
                <a:latin typeface="Times New Roman" panose="02020603050405020304" pitchFamily="18" charset="0"/>
              </a:rPr>
              <a:t>Various heirs of the Seleucid throne struggled for power each time a ruler would die</a:t>
            </a:r>
          </a:p>
          <a:p>
            <a:pPr lvl="1" eaLnBrk="1" hangingPunct="1"/>
            <a:r>
              <a:rPr lang="en-US" altLang="en-US" sz="2800">
                <a:latin typeface="Times New Roman" panose="02020603050405020304" pitchFamily="18" charset="0"/>
              </a:rPr>
              <a:t>Lysias, the new ruler of Syria offered a compromise peace with the Jews of Jerusalem</a:t>
            </a:r>
          </a:p>
          <a:p>
            <a:pPr lvl="2" eaLnBrk="1" hangingPunct="1"/>
            <a:r>
              <a:rPr lang="en-US" altLang="en-US" sz="2500" i="1">
                <a:latin typeface="Times New Roman" panose="02020603050405020304" pitchFamily="18" charset="0"/>
              </a:rPr>
              <a:t>Would grant them religious freedom if they would return the military stronghold on the Temple Mount to the Syrians</a:t>
            </a:r>
          </a:p>
        </p:txBody>
      </p:sp>
      <p:sp>
        <p:nvSpPr>
          <p:cNvPr id="13315" name="Rectangle 3">
            <a:extLst>
              <a:ext uri="{FF2B5EF4-FFF2-40B4-BE49-F238E27FC236}">
                <a16:creationId xmlns:a16="http://schemas.microsoft.com/office/drawing/2014/main" id="{3C755847-067D-4690-81CF-75496A8C442C}"/>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3316" name="Rectangle 4">
            <a:extLst>
              <a:ext uri="{FF2B5EF4-FFF2-40B4-BE49-F238E27FC236}">
                <a16:creationId xmlns:a16="http://schemas.microsoft.com/office/drawing/2014/main" id="{ABF73005-01FD-4DF5-8453-433FC2488F7D}"/>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3317" name="Rectangle 5">
            <a:extLst>
              <a:ext uri="{FF2B5EF4-FFF2-40B4-BE49-F238E27FC236}">
                <a16:creationId xmlns:a16="http://schemas.microsoft.com/office/drawing/2014/main" id="{9380F265-C833-4F38-96BE-F32BE69D863F}"/>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3318" name="Rectangle 6">
            <a:extLst>
              <a:ext uri="{FF2B5EF4-FFF2-40B4-BE49-F238E27FC236}">
                <a16:creationId xmlns:a16="http://schemas.microsoft.com/office/drawing/2014/main" id="{53CA7357-8BB2-4393-B429-2AD0F4A1148A}"/>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5367" name="AutoShape 7">
            <a:extLst>
              <a:ext uri="{FF2B5EF4-FFF2-40B4-BE49-F238E27FC236}">
                <a16:creationId xmlns:a16="http://schemas.microsoft.com/office/drawing/2014/main" id="{AD618072-8FA5-47AF-819E-CE5C47181094}"/>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5368" name="Rectangle 8">
            <a:extLst>
              <a:ext uri="{FF2B5EF4-FFF2-40B4-BE49-F238E27FC236}">
                <a16:creationId xmlns:a16="http://schemas.microsoft.com/office/drawing/2014/main" id="{3CD80B7F-AC3C-4504-A755-213EA929492E}"/>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500"/>
                                        <p:tgtEl>
                                          <p:spTgt spid="153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 calcmode="lin" valueType="num">
                                      <p:cBhvr>
                                        <p:cTn id="12" dur="500" fill="hold"/>
                                        <p:tgtEl>
                                          <p:spTgt spid="1536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5362">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 calcmode="lin" valueType="num">
                                      <p:cBhvr>
                                        <p:cTn id="17" dur="500" fill="hold"/>
                                        <p:tgtEl>
                                          <p:spTgt spid="1536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5362">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5362">
                                            <p:txEl>
                                              <p:pRg st="3" end="3"/>
                                            </p:txEl>
                                          </p:spTgt>
                                        </p:tgtEl>
                                        <p:attrNameLst>
                                          <p:attrName>style.visibility</p:attrName>
                                        </p:attrNameLst>
                                      </p:cBhvr>
                                      <p:to>
                                        <p:strVal val="visible"/>
                                      </p:to>
                                    </p:set>
                                    <p:anim calcmode="lin" valueType="num">
                                      <p:cBhvr>
                                        <p:cTn id="22" dur="500" fill="hold"/>
                                        <p:tgtEl>
                                          <p:spTgt spid="1536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5362">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15362">
                                            <p:txEl>
                                              <p:pRg st="4" end="4"/>
                                            </p:txEl>
                                          </p:spTgt>
                                        </p:tgtEl>
                                        <p:attrNameLst>
                                          <p:attrName>style.visibility</p:attrName>
                                        </p:attrNameLst>
                                      </p:cBhvr>
                                      <p:to>
                                        <p:strVal val="visible"/>
                                      </p:to>
                                    </p:set>
                                    <p:anim calcmode="lin" valueType="num">
                                      <p:cBhvr>
                                        <p:cTn id="27" dur="500" fill="hold"/>
                                        <p:tgtEl>
                                          <p:spTgt spid="1536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536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60D8A25-D747-40CB-B008-A3E1A660E2EC}"/>
              </a:ext>
            </a:extLst>
          </p:cNvPr>
          <p:cNvSpPr>
            <a:spLocks noGrp="1" noChangeArrowheads="1"/>
          </p:cNvSpPr>
          <p:nvPr>
            <p:ph type="body" idx="1"/>
          </p:nvPr>
        </p:nvSpPr>
        <p:spPr>
          <a:xfrm>
            <a:off x="1905000" y="1143000"/>
            <a:ext cx="8534400" cy="5562600"/>
          </a:xfrm>
        </p:spPr>
        <p:txBody>
          <a:bodyPr/>
          <a:lstStyle/>
          <a:p>
            <a:pPr eaLnBrk="1" hangingPunct="1"/>
            <a:r>
              <a:rPr lang="en-US" altLang="en-US" sz="3200" b="1">
                <a:latin typeface="Times New Roman" panose="02020603050405020304" pitchFamily="18" charset="0"/>
              </a:rPr>
              <a:t>The death of Judas</a:t>
            </a:r>
          </a:p>
          <a:p>
            <a:pPr lvl="1" eaLnBrk="1" hangingPunct="1"/>
            <a:r>
              <a:rPr lang="en-US" altLang="en-US" sz="2800">
                <a:latin typeface="Times New Roman" panose="02020603050405020304" pitchFamily="18" charset="0"/>
              </a:rPr>
              <a:t>With an army of 800 men, he fought off an army of thousands from morning until night</a:t>
            </a:r>
          </a:p>
          <a:p>
            <a:pPr lvl="1" eaLnBrk="1" hangingPunct="1"/>
            <a:r>
              <a:rPr lang="en-US" altLang="en-US" sz="2800">
                <a:latin typeface="Times New Roman" panose="02020603050405020304" pitchFamily="18" charset="0"/>
              </a:rPr>
              <a:t>He and his men died surrounded by literally “heaps” of the enemy</a:t>
            </a:r>
          </a:p>
          <a:p>
            <a:pPr eaLnBrk="1" hangingPunct="1"/>
            <a:r>
              <a:rPr lang="en-US" altLang="en-US" sz="3200" b="1">
                <a:latin typeface="Times New Roman" panose="02020603050405020304" pitchFamily="18" charset="0"/>
              </a:rPr>
              <a:t>Judas was succeeded by his brother Jonathan</a:t>
            </a:r>
          </a:p>
          <a:p>
            <a:pPr lvl="1" eaLnBrk="1" hangingPunct="1"/>
            <a:r>
              <a:rPr lang="en-US" altLang="en-US" sz="2800">
                <a:latin typeface="Times New Roman" panose="02020603050405020304" pitchFamily="18" charset="0"/>
              </a:rPr>
              <a:t>Consolidated the power of the Maccabees by war as well as diplomacy</a:t>
            </a:r>
          </a:p>
          <a:p>
            <a:pPr lvl="1" eaLnBrk="1" hangingPunct="1"/>
            <a:r>
              <a:rPr lang="en-US" altLang="en-US" sz="2800">
                <a:latin typeface="Times New Roman" panose="02020603050405020304" pitchFamily="18" charset="0"/>
              </a:rPr>
              <a:t>Widened the rebellion into a full-scale war</a:t>
            </a:r>
          </a:p>
          <a:p>
            <a:pPr lvl="1" eaLnBrk="1" hangingPunct="1"/>
            <a:r>
              <a:rPr lang="en-US" altLang="en-US" sz="2800">
                <a:latin typeface="Times New Roman" panose="02020603050405020304" pitchFamily="18" charset="0"/>
              </a:rPr>
              <a:t>Gained independence </a:t>
            </a:r>
          </a:p>
          <a:p>
            <a:pPr lvl="2" eaLnBrk="1" hangingPunct="1"/>
            <a:r>
              <a:rPr lang="en-US" altLang="en-US" sz="2500" i="1">
                <a:latin typeface="Times New Roman" panose="02020603050405020304" pitchFamily="18" charset="0"/>
              </a:rPr>
              <a:t>Led Judah to a considerable measure of glory</a:t>
            </a:r>
          </a:p>
        </p:txBody>
      </p:sp>
      <p:sp>
        <p:nvSpPr>
          <p:cNvPr id="14339" name="Rectangle 3">
            <a:extLst>
              <a:ext uri="{FF2B5EF4-FFF2-40B4-BE49-F238E27FC236}">
                <a16:creationId xmlns:a16="http://schemas.microsoft.com/office/drawing/2014/main" id="{6B60061A-12C5-486D-BB55-9BE2DD4001BC}"/>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4340" name="Rectangle 4">
            <a:extLst>
              <a:ext uri="{FF2B5EF4-FFF2-40B4-BE49-F238E27FC236}">
                <a16:creationId xmlns:a16="http://schemas.microsoft.com/office/drawing/2014/main" id="{79C56490-8230-4DCF-9E9D-45E5BB620846}"/>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4341" name="Rectangle 5">
            <a:extLst>
              <a:ext uri="{FF2B5EF4-FFF2-40B4-BE49-F238E27FC236}">
                <a16:creationId xmlns:a16="http://schemas.microsoft.com/office/drawing/2014/main" id="{8EDCCBF2-DB64-4D8F-92BF-D40864128C3F}"/>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4342" name="Rectangle 6">
            <a:extLst>
              <a:ext uri="{FF2B5EF4-FFF2-40B4-BE49-F238E27FC236}">
                <a16:creationId xmlns:a16="http://schemas.microsoft.com/office/drawing/2014/main" id="{CFA86175-271B-47DC-97A5-0159623A3893}"/>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6391" name="AutoShape 7">
            <a:extLst>
              <a:ext uri="{FF2B5EF4-FFF2-40B4-BE49-F238E27FC236}">
                <a16:creationId xmlns:a16="http://schemas.microsoft.com/office/drawing/2014/main" id="{B9E9F1DF-81A6-4A73-B3A8-1D612AE007B8}"/>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6392" name="Rectangle 8">
            <a:extLst>
              <a:ext uri="{FF2B5EF4-FFF2-40B4-BE49-F238E27FC236}">
                <a16:creationId xmlns:a16="http://schemas.microsoft.com/office/drawing/2014/main" id="{D7F10528-0009-4134-B570-32CB113AFEFC}"/>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dissolve">
                                      <p:cBhvr>
                                        <p:cTn id="7" dur="500"/>
                                        <p:tgtEl>
                                          <p:spTgt spid="1638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anim calcmode="lin" valueType="num">
                                      <p:cBhvr>
                                        <p:cTn id="11" dur="500" fill="hold"/>
                                        <p:tgtEl>
                                          <p:spTgt spid="1638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638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6386">
                                            <p:txEl>
                                              <p:pRg st="2" end="2"/>
                                            </p:txEl>
                                          </p:spTgt>
                                        </p:tgtEl>
                                        <p:attrNameLst>
                                          <p:attrName>style.visibility</p:attrName>
                                        </p:attrNameLst>
                                      </p:cBhvr>
                                      <p:to>
                                        <p:strVal val="visible"/>
                                      </p:to>
                                    </p:set>
                                    <p:anim calcmode="lin" valueType="num">
                                      <p:cBhvr>
                                        <p:cTn id="16" dur="500" fill="hold"/>
                                        <p:tgtEl>
                                          <p:spTgt spid="1638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638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386">
                                            <p:txEl>
                                              <p:pRg st="3" end="3"/>
                                            </p:txEl>
                                          </p:spTgt>
                                        </p:tgtEl>
                                        <p:attrNameLst>
                                          <p:attrName>style.visibility</p:attrName>
                                        </p:attrNameLst>
                                      </p:cBhvr>
                                      <p:to>
                                        <p:strVal val="visible"/>
                                      </p:to>
                                    </p:set>
                                    <p:animEffect transition="in" filter="dissolve">
                                      <p:cBhvr>
                                        <p:cTn id="22" dur="500"/>
                                        <p:tgtEl>
                                          <p:spTgt spid="16386">
                                            <p:txEl>
                                              <p:pRg st="3" end="3"/>
                                            </p:txEl>
                                          </p:spTgt>
                                        </p:tgtEl>
                                      </p:cBhvr>
                                    </p:animEffect>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16386">
                                            <p:txEl>
                                              <p:pRg st="4" end="4"/>
                                            </p:txEl>
                                          </p:spTgt>
                                        </p:tgtEl>
                                        <p:attrNameLst>
                                          <p:attrName>style.visibility</p:attrName>
                                        </p:attrNameLst>
                                      </p:cBhvr>
                                      <p:to>
                                        <p:strVal val="visible"/>
                                      </p:to>
                                    </p:set>
                                    <p:anim calcmode="lin" valueType="num">
                                      <p:cBhvr>
                                        <p:cTn id="26" dur="500" fill="hold"/>
                                        <p:tgtEl>
                                          <p:spTgt spid="1638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6386">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16386">
                                            <p:txEl>
                                              <p:pRg st="5" end="5"/>
                                            </p:txEl>
                                          </p:spTgt>
                                        </p:tgtEl>
                                        <p:attrNameLst>
                                          <p:attrName>style.visibility</p:attrName>
                                        </p:attrNameLst>
                                      </p:cBhvr>
                                      <p:to>
                                        <p:strVal val="visible"/>
                                      </p:to>
                                    </p:set>
                                    <p:anim calcmode="lin" valueType="num">
                                      <p:cBhvr>
                                        <p:cTn id="31" dur="500" fill="hold"/>
                                        <p:tgtEl>
                                          <p:spTgt spid="1638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6386">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500"/>
                            </p:stCondLst>
                            <p:childTnLst>
                              <p:par>
                                <p:cTn id="34" presetID="23" presetClass="entr" presetSubtype="16" fill="hold" nodeType="afterEffect">
                                  <p:stCondLst>
                                    <p:cond delay="0"/>
                                  </p:stCondLst>
                                  <p:childTnLst>
                                    <p:set>
                                      <p:cBhvr>
                                        <p:cTn id="35" dur="1" fill="hold">
                                          <p:stCondLst>
                                            <p:cond delay="0"/>
                                          </p:stCondLst>
                                        </p:cTn>
                                        <p:tgtEl>
                                          <p:spTgt spid="16386">
                                            <p:txEl>
                                              <p:pRg st="6" end="6"/>
                                            </p:txEl>
                                          </p:spTgt>
                                        </p:tgtEl>
                                        <p:attrNameLst>
                                          <p:attrName>style.visibility</p:attrName>
                                        </p:attrNameLst>
                                      </p:cBhvr>
                                      <p:to>
                                        <p:strVal val="visible"/>
                                      </p:to>
                                    </p:set>
                                    <p:anim calcmode="lin" valueType="num">
                                      <p:cBhvr>
                                        <p:cTn id="36" dur="500" fill="hold"/>
                                        <p:tgtEl>
                                          <p:spTgt spid="16386">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16386">
                                            <p:txEl>
                                              <p:pRg st="6" end="6"/>
                                            </p:txEl>
                                          </p:spTgt>
                                        </p:tgtEl>
                                        <p:attrNameLst>
                                          <p:attrName>ppt_h</p:attrName>
                                        </p:attrNameLst>
                                      </p:cBhvr>
                                      <p:tavLst>
                                        <p:tav tm="0">
                                          <p:val>
                                            <p:fltVal val="0"/>
                                          </p:val>
                                        </p:tav>
                                        <p:tav tm="100000">
                                          <p:val>
                                            <p:strVal val="#ppt_h"/>
                                          </p:val>
                                        </p:tav>
                                      </p:tavLst>
                                    </p:anim>
                                  </p:childTnLst>
                                </p:cTn>
                              </p:par>
                            </p:childTnLst>
                          </p:cTn>
                        </p:par>
                        <p:par>
                          <p:cTn id="38" fill="hold" nodeType="afterGroup">
                            <p:stCondLst>
                              <p:cond delay="2000"/>
                            </p:stCondLst>
                            <p:childTnLst>
                              <p:par>
                                <p:cTn id="39" presetID="23" presetClass="entr" presetSubtype="16" fill="hold" nodeType="afterEffect">
                                  <p:stCondLst>
                                    <p:cond delay="0"/>
                                  </p:stCondLst>
                                  <p:childTnLst>
                                    <p:set>
                                      <p:cBhvr>
                                        <p:cTn id="40" dur="1" fill="hold">
                                          <p:stCondLst>
                                            <p:cond delay="0"/>
                                          </p:stCondLst>
                                        </p:cTn>
                                        <p:tgtEl>
                                          <p:spTgt spid="16386">
                                            <p:txEl>
                                              <p:pRg st="7" end="7"/>
                                            </p:txEl>
                                          </p:spTgt>
                                        </p:tgtEl>
                                        <p:attrNameLst>
                                          <p:attrName>style.visibility</p:attrName>
                                        </p:attrNameLst>
                                      </p:cBhvr>
                                      <p:to>
                                        <p:strVal val="visible"/>
                                      </p:to>
                                    </p:set>
                                    <p:anim calcmode="lin" valueType="num">
                                      <p:cBhvr>
                                        <p:cTn id="41" dur="500" fill="hold"/>
                                        <p:tgtEl>
                                          <p:spTgt spid="16386">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16386">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712877-74FB-4C53-998C-A8D99CB34A7E}"/>
              </a:ext>
            </a:extLst>
          </p:cNvPr>
          <p:cNvSpPr>
            <a:spLocks noGrp="1" noChangeArrowheads="1"/>
          </p:cNvSpPr>
          <p:nvPr>
            <p:ph type="body" idx="1"/>
          </p:nvPr>
        </p:nvSpPr>
        <p:spPr>
          <a:xfrm>
            <a:off x="1828800" y="1143000"/>
            <a:ext cx="8534400" cy="5562600"/>
          </a:xfrm>
        </p:spPr>
        <p:txBody>
          <a:bodyPr/>
          <a:lstStyle/>
          <a:p>
            <a:pPr eaLnBrk="1" hangingPunct="1"/>
            <a:r>
              <a:rPr lang="en-US" altLang="en-US" sz="3200" b="1">
                <a:latin typeface="Times New Roman" panose="02020603050405020304" pitchFamily="18" charset="0"/>
              </a:rPr>
              <a:t>John Hyrcanus later took over (135-105 BC)</a:t>
            </a:r>
          </a:p>
          <a:p>
            <a:pPr lvl="1" eaLnBrk="1" hangingPunct="1"/>
            <a:r>
              <a:rPr lang="en-US" altLang="en-US" sz="2800">
                <a:latin typeface="Times New Roman" panose="02020603050405020304" pitchFamily="18" charset="0"/>
              </a:rPr>
              <a:t>Rome was quietly encouraging the efforts of the Jews to gain independence because it was weakening the Syrian empire</a:t>
            </a:r>
          </a:p>
          <a:p>
            <a:pPr eaLnBrk="1" hangingPunct="1"/>
            <a:r>
              <a:rPr lang="en-US" altLang="en-US" sz="3200" b="1">
                <a:latin typeface="Times New Roman" panose="02020603050405020304" pitchFamily="18" charset="0"/>
              </a:rPr>
              <a:t>At the death of John Hyrcanus, the day of the great Maccabees was over</a:t>
            </a:r>
          </a:p>
          <a:p>
            <a:pPr lvl="1" eaLnBrk="1" hangingPunct="1"/>
            <a:r>
              <a:rPr lang="en-US" altLang="en-US" sz="2800">
                <a:latin typeface="Times New Roman" panose="02020603050405020304" pitchFamily="18" charset="0"/>
              </a:rPr>
              <a:t>Decades that followed saw men and women with questionable motives struggle to gain power</a:t>
            </a:r>
          </a:p>
          <a:p>
            <a:pPr lvl="1" eaLnBrk="1" hangingPunct="1"/>
            <a:r>
              <a:rPr lang="en-US" altLang="en-US" sz="2800">
                <a:latin typeface="Times New Roman" panose="02020603050405020304" pitchFamily="18" charset="0"/>
              </a:rPr>
              <a:t>The religious sects were fully developed by this time</a:t>
            </a:r>
            <a:endParaRPr lang="en-US" altLang="en-US" sz="2800" i="1">
              <a:latin typeface="Times New Roman" panose="02020603050405020304" pitchFamily="18" charset="0"/>
            </a:endParaRPr>
          </a:p>
          <a:p>
            <a:pPr lvl="2" eaLnBrk="1" hangingPunct="1"/>
            <a:r>
              <a:rPr lang="en-US" altLang="en-US" sz="2500" i="1">
                <a:latin typeface="Times New Roman" panose="02020603050405020304" pitchFamily="18" charset="0"/>
              </a:rPr>
              <a:t>Whoever was ruling at the time would favor one sect and then the other – bringing about civil war in the land</a:t>
            </a:r>
            <a:endParaRPr lang="en-US" altLang="en-US" sz="2500">
              <a:latin typeface="Times New Roman" panose="02020603050405020304" pitchFamily="18" charset="0"/>
            </a:endParaRPr>
          </a:p>
        </p:txBody>
      </p:sp>
      <p:sp>
        <p:nvSpPr>
          <p:cNvPr id="15363" name="Rectangle 3">
            <a:extLst>
              <a:ext uri="{FF2B5EF4-FFF2-40B4-BE49-F238E27FC236}">
                <a16:creationId xmlns:a16="http://schemas.microsoft.com/office/drawing/2014/main" id="{A3EED0D6-91C4-4994-A069-A3A12D8701A7}"/>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5364" name="Rectangle 4">
            <a:extLst>
              <a:ext uri="{FF2B5EF4-FFF2-40B4-BE49-F238E27FC236}">
                <a16:creationId xmlns:a16="http://schemas.microsoft.com/office/drawing/2014/main" id="{C317D4E6-A9EB-4F4F-9B9A-4A2252E8AFFA}"/>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5365" name="Rectangle 5">
            <a:extLst>
              <a:ext uri="{FF2B5EF4-FFF2-40B4-BE49-F238E27FC236}">
                <a16:creationId xmlns:a16="http://schemas.microsoft.com/office/drawing/2014/main" id="{F2AB3313-2534-4B6E-99A4-F9BFCFD1F144}"/>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5366" name="Rectangle 6">
            <a:extLst>
              <a:ext uri="{FF2B5EF4-FFF2-40B4-BE49-F238E27FC236}">
                <a16:creationId xmlns:a16="http://schemas.microsoft.com/office/drawing/2014/main" id="{59A04A6F-6C2A-4710-9B07-4A6AB3CE91A8}"/>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7415" name="AutoShape 7">
            <a:extLst>
              <a:ext uri="{FF2B5EF4-FFF2-40B4-BE49-F238E27FC236}">
                <a16:creationId xmlns:a16="http://schemas.microsoft.com/office/drawing/2014/main" id="{8113F909-3C25-4C94-8A64-8B1CD0471072}"/>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7416" name="Rectangle 8">
            <a:extLst>
              <a:ext uri="{FF2B5EF4-FFF2-40B4-BE49-F238E27FC236}">
                <a16:creationId xmlns:a16="http://schemas.microsoft.com/office/drawing/2014/main" id="{B4A9520A-4F24-4781-86B3-1B3C3D8B4D0E}"/>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dissolve">
                                      <p:cBhvr>
                                        <p:cTn id="7" dur="500"/>
                                        <p:tgtEl>
                                          <p:spTgt spid="17410">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anim calcmode="lin" valueType="num">
                                      <p:cBhvr>
                                        <p:cTn id="11" dur="500" fill="hold"/>
                                        <p:tgtEl>
                                          <p:spTgt spid="1741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741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dissolve">
                                      <p:cBhvr>
                                        <p:cTn id="17" dur="500"/>
                                        <p:tgtEl>
                                          <p:spTgt spid="17410">
                                            <p:txEl>
                                              <p:pRg st="2" end="2"/>
                                            </p:txEl>
                                          </p:spTgt>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17410">
                                            <p:txEl>
                                              <p:pRg st="3" end="3"/>
                                            </p:txEl>
                                          </p:spTgt>
                                        </p:tgtEl>
                                        <p:attrNameLst>
                                          <p:attrName>style.visibility</p:attrName>
                                        </p:attrNameLst>
                                      </p:cBhvr>
                                      <p:to>
                                        <p:strVal val="visible"/>
                                      </p:to>
                                    </p:set>
                                    <p:anim calcmode="lin" valueType="num">
                                      <p:cBhvr>
                                        <p:cTn id="21" dur="500" fill="hold"/>
                                        <p:tgtEl>
                                          <p:spTgt spid="174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7410">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7410">
                                            <p:txEl>
                                              <p:pRg st="4" end="4"/>
                                            </p:txEl>
                                          </p:spTgt>
                                        </p:tgtEl>
                                        <p:attrNameLst>
                                          <p:attrName>style.visibility</p:attrName>
                                        </p:attrNameLst>
                                      </p:cBhvr>
                                      <p:to>
                                        <p:strVal val="visible"/>
                                      </p:to>
                                    </p:set>
                                    <p:anim calcmode="lin" valueType="num">
                                      <p:cBhvr>
                                        <p:cTn id="26" dur="500" fill="hold"/>
                                        <p:tgtEl>
                                          <p:spTgt spid="17410">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7410">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500"/>
                            </p:stCondLst>
                            <p:childTnLst>
                              <p:par>
                                <p:cTn id="29" presetID="23" presetClass="entr" presetSubtype="16" fill="hold" nodeType="afterEffect">
                                  <p:stCondLst>
                                    <p:cond delay="0"/>
                                  </p:stCondLst>
                                  <p:childTnLst>
                                    <p:set>
                                      <p:cBhvr>
                                        <p:cTn id="30" dur="1" fill="hold">
                                          <p:stCondLst>
                                            <p:cond delay="0"/>
                                          </p:stCondLst>
                                        </p:cTn>
                                        <p:tgtEl>
                                          <p:spTgt spid="17410">
                                            <p:txEl>
                                              <p:pRg st="5" end="5"/>
                                            </p:txEl>
                                          </p:spTgt>
                                        </p:tgtEl>
                                        <p:attrNameLst>
                                          <p:attrName>style.visibility</p:attrName>
                                        </p:attrNameLst>
                                      </p:cBhvr>
                                      <p:to>
                                        <p:strVal val="visible"/>
                                      </p:to>
                                    </p:set>
                                    <p:anim calcmode="lin" valueType="num">
                                      <p:cBhvr>
                                        <p:cTn id="31" dur="500" fill="hold"/>
                                        <p:tgtEl>
                                          <p:spTgt spid="17410">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741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E95888A-ED84-4FAF-8EBC-57633DB132C1}"/>
              </a:ext>
            </a:extLst>
          </p:cNvPr>
          <p:cNvSpPr>
            <a:spLocks noGrp="1" noChangeArrowheads="1"/>
          </p:cNvSpPr>
          <p:nvPr>
            <p:ph type="body" idx="1"/>
          </p:nvPr>
        </p:nvSpPr>
        <p:spPr>
          <a:xfrm>
            <a:off x="1905000" y="1143000"/>
            <a:ext cx="8305800" cy="5562600"/>
          </a:xfrm>
        </p:spPr>
        <p:txBody>
          <a:bodyPr/>
          <a:lstStyle/>
          <a:p>
            <a:pPr eaLnBrk="1" hangingPunct="1">
              <a:lnSpc>
                <a:spcPct val="90000"/>
              </a:lnSpc>
            </a:pPr>
            <a:r>
              <a:rPr lang="en-US" altLang="en-US" sz="3200" b="1">
                <a:latin typeface="Times New Roman" panose="02020603050405020304" pitchFamily="18" charset="0"/>
              </a:rPr>
              <a:t>Aristobulus – a son of John Hyrcanus</a:t>
            </a:r>
          </a:p>
          <a:p>
            <a:pPr lvl="1" eaLnBrk="1" hangingPunct="1">
              <a:lnSpc>
                <a:spcPct val="90000"/>
              </a:lnSpc>
            </a:pPr>
            <a:r>
              <a:rPr lang="en-US" altLang="en-US" sz="2800">
                <a:latin typeface="Times New Roman" panose="02020603050405020304" pitchFamily="18" charset="0"/>
              </a:rPr>
              <a:t>First to take the title King</a:t>
            </a:r>
          </a:p>
          <a:p>
            <a:pPr lvl="1" eaLnBrk="1" hangingPunct="1">
              <a:lnSpc>
                <a:spcPct val="90000"/>
              </a:lnSpc>
            </a:pPr>
            <a:r>
              <a:rPr lang="en-US" altLang="en-US" sz="2800">
                <a:latin typeface="Times New Roman" panose="02020603050405020304" pitchFamily="18" charset="0"/>
              </a:rPr>
              <a:t>Strictest of the Jews objected because he was not of the lineage of David</a:t>
            </a:r>
          </a:p>
          <a:p>
            <a:pPr lvl="1" eaLnBrk="1" hangingPunct="1">
              <a:lnSpc>
                <a:spcPct val="90000"/>
              </a:lnSpc>
            </a:pPr>
            <a:r>
              <a:rPr lang="en-US" altLang="en-US" sz="2800">
                <a:latin typeface="Times New Roman" panose="02020603050405020304" pitchFamily="18" charset="0"/>
              </a:rPr>
              <a:t>Others saw it as having independence and the beginning of a new day of glory for Israel</a:t>
            </a:r>
          </a:p>
          <a:p>
            <a:pPr lvl="2" eaLnBrk="1" hangingPunct="1">
              <a:lnSpc>
                <a:spcPct val="90000"/>
              </a:lnSpc>
            </a:pPr>
            <a:r>
              <a:rPr lang="en-US" altLang="en-US" sz="2500" i="1">
                <a:latin typeface="Times New Roman" panose="02020603050405020304" pitchFamily="18" charset="0"/>
              </a:rPr>
              <a:t>The land was full of unrest</a:t>
            </a:r>
          </a:p>
          <a:p>
            <a:pPr lvl="2" eaLnBrk="1" hangingPunct="1">
              <a:lnSpc>
                <a:spcPct val="90000"/>
              </a:lnSpc>
            </a:pPr>
            <a:r>
              <a:rPr lang="en-US" altLang="en-US" sz="2500" i="1">
                <a:latin typeface="Times New Roman" panose="02020603050405020304" pitchFamily="18" charset="0"/>
              </a:rPr>
              <a:t>It was ripe for plucking by the time the Roman legions approached Palestine</a:t>
            </a:r>
          </a:p>
          <a:p>
            <a:pPr lvl="1" eaLnBrk="1" hangingPunct="1">
              <a:lnSpc>
                <a:spcPct val="90000"/>
              </a:lnSpc>
            </a:pPr>
            <a:r>
              <a:rPr lang="en-US" altLang="en-US" sz="2800">
                <a:latin typeface="Times New Roman" panose="02020603050405020304" pitchFamily="18" charset="0"/>
              </a:rPr>
              <a:t>Practical independence was maintained until about </a:t>
            </a:r>
            <a:r>
              <a:rPr lang="en-US" altLang="en-US" sz="2800" b="1">
                <a:latin typeface="Times New Roman" panose="02020603050405020304" pitchFamily="18" charset="0"/>
              </a:rPr>
              <a:t>63 BC</a:t>
            </a:r>
            <a:r>
              <a:rPr lang="en-US" altLang="en-US" sz="2800">
                <a:latin typeface="Times New Roman" panose="02020603050405020304" pitchFamily="18" charset="0"/>
              </a:rPr>
              <a:t> when Pompey invaded the country and brought it under Roman domination</a:t>
            </a:r>
          </a:p>
        </p:txBody>
      </p:sp>
      <p:sp>
        <p:nvSpPr>
          <p:cNvPr id="16387" name="Rectangle 3">
            <a:extLst>
              <a:ext uri="{FF2B5EF4-FFF2-40B4-BE49-F238E27FC236}">
                <a16:creationId xmlns:a16="http://schemas.microsoft.com/office/drawing/2014/main" id="{BD764AC9-BE9B-4F1F-84A4-8C5978DD5C47}"/>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6388" name="Rectangle 4">
            <a:extLst>
              <a:ext uri="{FF2B5EF4-FFF2-40B4-BE49-F238E27FC236}">
                <a16:creationId xmlns:a16="http://schemas.microsoft.com/office/drawing/2014/main" id="{A932D66D-767E-4177-BF7B-9A64916E5A6B}"/>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6389" name="Rectangle 5">
            <a:extLst>
              <a:ext uri="{FF2B5EF4-FFF2-40B4-BE49-F238E27FC236}">
                <a16:creationId xmlns:a16="http://schemas.microsoft.com/office/drawing/2014/main" id="{69C27931-49E9-4FAA-9242-B66EBCF3F44A}"/>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6390" name="Rectangle 6">
            <a:extLst>
              <a:ext uri="{FF2B5EF4-FFF2-40B4-BE49-F238E27FC236}">
                <a16:creationId xmlns:a16="http://schemas.microsoft.com/office/drawing/2014/main" id="{52DCB3C9-FE61-429F-9347-66EEAC3C3BE3}"/>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8439" name="AutoShape 7">
            <a:extLst>
              <a:ext uri="{FF2B5EF4-FFF2-40B4-BE49-F238E27FC236}">
                <a16:creationId xmlns:a16="http://schemas.microsoft.com/office/drawing/2014/main" id="{C274F861-84AD-412A-ACB6-4827EE8B1485}"/>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8440" name="Rectangle 8">
            <a:extLst>
              <a:ext uri="{FF2B5EF4-FFF2-40B4-BE49-F238E27FC236}">
                <a16:creationId xmlns:a16="http://schemas.microsoft.com/office/drawing/2014/main" id="{0F9813A0-BF2A-4EED-BD1E-B1D3E5F96605}"/>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dissolve">
                                      <p:cBhvr>
                                        <p:cTn id="7" dur="500"/>
                                        <p:tgtEl>
                                          <p:spTgt spid="1843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anim calcmode="lin" valueType="num">
                                      <p:cBhvr>
                                        <p:cTn id="11" dur="500" fill="hold"/>
                                        <p:tgtEl>
                                          <p:spTgt spid="1843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43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8434">
                                            <p:txEl>
                                              <p:pRg st="2" end="2"/>
                                            </p:txEl>
                                          </p:spTgt>
                                        </p:tgtEl>
                                        <p:attrNameLst>
                                          <p:attrName>style.visibility</p:attrName>
                                        </p:attrNameLst>
                                      </p:cBhvr>
                                      <p:to>
                                        <p:strVal val="visible"/>
                                      </p:to>
                                    </p:set>
                                    <p:anim calcmode="lin" valueType="num">
                                      <p:cBhvr>
                                        <p:cTn id="16" dur="500" fill="hold"/>
                                        <p:tgtEl>
                                          <p:spTgt spid="1843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8434">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8434">
                                            <p:txEl>
                                              <p:pRg st="3" end="3"/>
                                            </p:txEl>
                                          </p:spTgt>
                                        </p:tgtEl>
                                        <p:attrNameLst>
                                          <p:attrName>style.visibility</p:attrName>
                                        </p:attrNameLst>
                                      </p:cBhvr>
                                      <p:to>
                                        <p:strVal val="visible"/>
                                      </p:to>
                                    </p:set>
                                    <p:anim calcmode="lin" valueType="num">
                                      <p:cBhvr>
                                        <p:cTn id="21" dur="500" fill="hold"/>
                                        <p:tgtEl>
                                          <p:spTgt spid="1843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8434">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18434">
                                            <p:txEl>
                                              <p:pRg st="4" end="4"/>
                                            </p:txEl>
                                          </p:spTgt>
                                        </p:tgtEl>
                                        <p:attrNameLst>
                                          <p:attrName>style.visibility</p:attrName>
                                        </p:attrNameLst>
                                      </p:cBhvr>
                                      <p:to>
                                        <p:strVal val="visible"/>
                                      </p:to>
                                    </p:set>
                                    <p:anim calcmode="lin" valueType="num">
                                      <p:cBhvr>
                                        <p:cTn id="26" dur="500" fill="hold"/>
                                        <p:tgtEl>
                                          <p:spTgt spid="18434">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8434">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18434">
                                            <p:txEl>
                                              <p:pRg st="5" end="5"/>
                                            </p:txEl>
                                          </p:spTgt>
                                        </p:tgtEl>
                                        <p:attrNameLst>
                                          <p:attrName>style.visibility</p:attrName>
                                        </p:attrNameLst>
                                      </p:cBhvr>
                                      <p:to>
                                        <p:strVal val="visible"/>
                                      </p:to>
                                    </p:set>
                                    <p:anim calcmode="lin" valueType="num">
                                      <p:cBhvr>
                                        <p:cTn id="31" dur="500" fill="hold"/>
                                        <p:tgtEl>
                                          <p:spTgt spid="18434">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843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8434">
                                            <p:txEl>
                                              <p:pRg st="6" end="6"/>
                                            </p:txEl>
                                          </p:spTgt>
                                        </p:tgtEl>
                                        <p:attrNameLst>
                                          <p:attrName>style.visibility</p:attrName>
                                        </p:attrNameLst>
                                      </p:cBhvr>
                                      <p:to>
                                        <p:strVal val="visible"/>
                                      </p:to>
                                    </p:set>
                                    <p:anim calcmode="lin" valueType="num">
                                      <p:cBhvr>
                                        <p:cTn id="37" dur="500" fill="hold"/>
                                        <p:tgtEl>
                                          <p:spTgt spid="18434">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843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3388A30-DD4D-4629-8997-02E1B2AB17C7}"/>
              </a:ext>
            </a:extLst>
          </p:cNvPr>
          <p:cNvSpPr>
            <a:spLocks noGrp="1" noChangeArrowheads="1"/>
          </p:cNvSpPr>
          <p:nvPr>
            <p:ph type="body" idx="1"/>
          </p:nvPr>
        </p:nvSpPr>
        <p:spPr>
          <a:xfrm>
            <a:off x="1905000" y="1143000"/>
            <a:ext cx="8305800" cy="5562600"/>
          </a:xfrm>
        </p:spPr>
        <p:txBody>
          <a:bodyPr/>
          <a:lstStyle/>
          <a:p>
            <a:pPr eaLnBrk="1" hangingPunct="1"/>
            <a:r>
              <a:rPr lang="en-US" altLang="en-US" sz="3200" b="1">
                <a:latin typeface="Times New Roman" panose="02020603050405020304" pitchFamily="18" charset="0"/>
              </a:rPr>
              <a:t>What the Maccabean rulers accomplished:</a:t>
            </a:r>
          </a:p>
          <a:p>
            <a:pPr lvl="1" eaLnBrk="1" hangingPunct="1"/>
            <a:r>
              <a:rPr lang="en-US" altLang="en-US" sz="2800">
                <a:latin typeface="Times New Roman" panose="02020603050405020304" pitchFamily="18" charset="0"/>
              </a:rPr>
              <a:t>Complete subjugation of their ancient enemies</a:t>
            </a:r>
          </a:p>
          <a:p>
            <a:pPr lvl="1" eaLnBrk="1" hangingPunct="1"/>
            <a:r>
              <a:rPr lang="en-US" altLang="en-US" sz="2800">
                <a:latin typeface="Times New Roman" panose="02020603050405020304" pitchFamily="18" charset="0"/>
              </a:rPr>
              <a:t>Samaria was conquered</a:t>
            </a:r>
          </a:p>
          <a:p>
            <a:pPr lvl="1" eaLnBrk="1" hangingPunct="1"/>
            <a:r>
              <a:rPr lang="en-US" altLang="en-US" sz="2800">
                <a:latin typeface="Times New Roman" panose="02020603050405020304" pitchFamily="18" charset="0"/>
              </a:rPr>
              <a:t>Temple on Mt. Gerizim was destroyed</a:t>
            </a:r>
          </a:p>
          <a:p>
            <a:pPr lvl="1" eaLnBrk="1" hangingPunct="1"/>
            <a:r>
              <a:rPr lang="en-US" altLang="en-US" sz="2800">
                <a:latin typeface="Times New Roman" panose="02020603050405020304" pitchFamily="18" charset="0"/>
              </a:rPr>
              <a:t>Old Edomites or Idumeans were conquered and forced to accept the Jewish religion</a:t>
            </a:r>
          </a:p>
          <a:p>
            <a:pPr lvl="2" eaLnBrk="1" hangingPunct="1"/>
            <a:r>
              <a:rPr lang="en-US" altLang="en-US" sz="2500" i="1">
                <a:latin typeface="Times New Roman" panose="02020603050405020304" pitchFamily="18" charset="0"/>
              </a:rPr>
              <a:t>This point becomes important later because:</a:t>
            </a:r>
          </a:p>
          <a:p>
            <a:pPr lvl="2" eaLnBrk="1" hangingPunct="1"/>
            <a:r>
              <a:rPr lang="en-US" altLang="en-US" sz="2500" i="1">
                <a:latin typeface="Times New Roman" panose="02020603050405020304" pitchFamily="18" charset="0"/>
              </a:rPr>
              <a:t>The Herods were Edomites who had become Jews in religion</a:t>
            </a:r>
          </a:p>
          <a:p>
            <a:pPr lvl="3" eaLnBrk="1" hangingPunct="1"/>
            <a:r>
              <a:rPr lang="en-US" altLang="en-US" sz="2000" b="1">
                <a:latin typeface="Times New Roman" panose="02020603050405020304" pitchFamily="18" charset="0"/>
              </a:rPr>
              <a:t>Yet their religion was shallow since they had become such in order to avoid death</a:t>
            </a:r>
          </a:p>
        </p:txBody>
      </p:sp>
      <p:sp>
        <p:nvSpPr>
          <p:cNvPr id="17411" name="Rectangle 3">
            <a:extLst>
              <a:ext uri="{FF2B5EF4-FFF2-40B4-BE49-F238E27FC236}">
                <a16:creationId xmlns:a16="http://schemas.microsoft.com/office/drawing/2014/main" id="{C23E8196-8D76-42A8-A0D3-FDB80172E6F2}"/>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7412" name="Rectangle 4">
            <a:extLst>
              <a:ext uri="{FF2B5EF4-FFF2-40B4-BE49-F238E27FC236}">
                <a16:creationId xmlns:a16="http://schemas.microsoft.com/office/drawing/2014/main" id="{9E87B487-561E-4A49-88F1-673974F13452}"/>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7413" name="Rectangle 5">
            <a:extLst>
              <a:ext uri="{FF2B5EF4-FFF2-40B4-BE49-F238E27FC236}">
                <a16:creationId xmlns:a16="http://schemas.microsoft.com/office/drawing/2014/main" id="{3E906C0C-DF40-4FC2-B7EE-B941D9CFBEE5}"/>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7414" name="Rectangle 6">
            <a:extLst>
              <a:ext uri="{FF2B5EF4-FFF2-40B4-BE49-F238E27FC236}">
                <a16:creationId xmlns:a16="http://schemas.microsoft.com/office/drawing/2014/main" id="{6AC04248-B2A7-48DC-A3E2-FF85399715AD}"/>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9463" name="AutoShape 7">
            <a:extLst>
              <a:ext uri="{FF2B5EF4-FFF2-40B4-BE49-F238E27FC236}">
                <a16:creationId xmlns:a16="http://schemas.microsoft.com/office/drawing/2014/main" id="{7E314926-884C-48EF-9822-2E8FDD72CA90}"/>
              </a:ext>
            </a:extLst>
          </p:cNvPr>
          <p:cNvSpPr>
            <a:spLocks noChangeArrowheads="1"/>
          </p:cNvSpPr>
          <p:nvPr/>
        </p:nvSpPr>
        <p:spPr bwMode="auto">
          <a:xfrm>
            <a:off x="2133600" y="152400"/>
            <a:ext cx="7924800" cy="990600"/>
          </a:xfrm>
          <a:prstGeom prst="horizontalScroll">
            <a:avLst>
              <a:gd name="adj" fmla="val 12500"/>
            </a:avLst>
          </a:prstGeom>
          <a:solidFill>
            <a:schemeClr val="tx2"/>
          </a:solidFill>
          <a:ln w="9525">
            <a:solidFill>
              <a:schemeClr val="tx1"/>
            </a:solidFill>
            <a:round/>
            <a:headEnd/>
            <a:tailEnd/>
          </a:ln>
          <a:effectLst>
            <a:outerShdw dist="107763" dir="2700000" algn="ctr" rotWithShape="0">
              <a:schemeClr val="accent1"/>
            </a:outerShdw>
          </a:effectLst>
        </p:spPr>
        <p:txBody>
          <a:bodyPr wrap="none" anchor="ctr"/>
          <a:lstStyle/>
          <a:p>
            <a:pPr eaLnBrk="0" fontAlgn="base" hangingPunct="0">
              <a:spcBef>
                <a:spcPct val="0"/>
              </a:spcBef>
              <a:spcAft>
                <a:spcPct val="0"/>
              </a:spcAft>
              <a:defRPr/>
            </a:pPr>
            <a:endParaRPr lang="en-US">
              <a:solidFill>
                <a:srgbClr val="000000"/>
              </a:solidFill>
              <a:latin typeface="Verdana" panose="020B0604030504040204" pitchFamily="34" charset="0"/>
            </a:endParaRPr>
          </a:p>
        </p:txBody>
      </p:sp>
      <p:sp>
        <p:nvSpPr>
          <p:cNvPr id="19464" name="Rectangle 8">
            <a:extLst>
              <a:ext uri="{FF2B5EF4-FFF2-40B4-BE49-F238E27FC236}">
                <a16:creationId xmlns:a16="http://schemas.microsoft.com/office/drawing/2014/main" id="{FBFA5CDC-1D97-4F8D-8E14-0BA184BF8AD3}"/>
              </a:ext>
            </a:extLst>
          </p:cNvPr>
          <p:cNvSpPr>
            <a:spLocks noGrp="1" noChangeArrowheads="1"/>
          </p:cNvSpPr>
          <p:nvPr>
            <p:ph type="title"/>
          </p:nvPr>
        </p:nvSpPr>
        <p:spPr>
          <a:xfrm>
            <a:off x="2209800" y="228601"/>
            <a:ext cx="7848600" cy="758825"/>
          </a:xfrm>
          <a:effectLst>
            <a:outerShdw dist="17961" dir="2700000" algn="ctr" rotWithShape="0">
              <a:schemeClr val="accent1"/>
            </a:outerShdw>
          </a:effectLst>
        </p:spPr>
        <p:txBody>
          <a:bodyPr/>
          <a:lstStyle/>
          <a:p>
            <a:pPr algn="ctr" eaLnBrk="1" hangingPunct="1">
              <a:defRPr/>
            </a:pPr>
            <a:r>
              <a:rPr lang="en-US" sz="4400" b="1">
                <a:solidFill>
                  <a:schemeClr val="bg1"/>
                </a:solidFill>
                <a:latin typeface="Times New Roman" pitchFamily="18" charset="0"/>
              </a:rPr>
              <a:t>The Maccabean Revolt</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500"/>
                                        <p:tgtEl>
                                          <p:spTgt spid="19458">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anim calcmode="lin" valueType="num">
                                      <p:cBhvr>
                                        <p:cTn id="11" dur="5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9458">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9458">
                                            <p:txEl>
                                              <p:pRg st="2" end="2"/>
                                            </p:txEl>
                                          </p:spTgt>
                                        </p:tgtEl>
                                        <p:attrNameLst>
                                          <p:attrName>style.visibility</p:attrName>
                                        </p:attrNameLst>
                                      </p:cBhvr>
                                      <p:to>
                                        <p:strVal val="visible"/>
                                      </p:to>
                                    </p:set>
                                    <p:anim calcmode="lin" valueType="num">
                                      <p:cBhvr>
                                        <p:cTn id="16" dur="500" fill="hold"/>
                                        <p:tgtEl>
                                          <p:spTgt spid="19458">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9458">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9458">
                                            <p:txEl>
                                              <p:pRg st="3" end="3"/>
                                            </p:txEl>
                                          </p:spTgt>
                                        </p:tgtEl>
                                        <p:attrNameLst>
                                          <p:attrName>style.visibility</p:attrName>
                                        </p:attrNameLst>
                                      </p:cBhvr>
                                      <p:to>
                                        <p:strVal val="visible"/>
                                      </p:to>
                                    </p:set>
                                    <p:anim calcmode="lin" valueType="num">
                                      <p:cBhvr>
                                        <p:cTn id="21" dur="500" fill="hold"/>
                                        <p:tgtEl>
                                          <p:spTgt spid="1945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945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9458">
                                            <p:txEl>
                                              <p:pRg st="4" end="4"/>
                                            </p:txEl>
                                          </p:spTgt>
                                        </p:tgtEl>
                                        <p:attrNameLst>
                                          <p:attrName>style.visibility</p:attrName>
                                        </p:attrNameLst>
                                      </p:cBhvr>
                                      <p:to>
                                        <p:strVal val="visible"/>
                                      </p:to>
                                    </p:set>
                                    <p:anim calcmode="lin" valueType="num">
                                      <p:cBhvr>
                                        <p:cTn id="27" dur="500" fill="hold"/>
                                        <p:tgtEl>
                                          <p:spTgt spid="1945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9458">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19458">
                                            <p:txEl>
                                              <p:pRg st="5" end="5"/>
                                            </p:txEl>
                                          </p:spTgt>
                                        </p:tgtEl>
                                        <p:attrNameLst>
                                          <p:attrName>style.visibility</p:attrName>
                                        </p:attrNameLst>
                                      </p:cBhvr>
                                      <p:to>
                                        <p:strVal val="visible"/>
                                      </p:to>
                                    </p:set>
                                    <p:anim calcmode="lin" valueType="num">
                                      <p:cBhvr>
                                        <p:cTn id="32" dur="500" fill="hold"/>
                                        <p:tgtEl>
                                          <p:spTgt spid="19458">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19458">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9458">
                                            <p:txEl>
                                              <p:pRg st="6" end="6"/>
                                            </p:txEl>
                                          </p:spTgt>
                                        </p:tgtEl>
                                        <p:attrNameLst>
                                          <p:attrName>style.visibility</p:attrName>
                                        </p:attrNameLst>
                                      </p:cBhvr>
                                      <p:to>
                                        <p:strVal val="visible"/>
                                      </p:to>
                                    </p:set>
                                    <p:anim calcmode="lin" valueType="num">
                                      <p:cBhvr>
                                        <p:cTn id="37" dur="500" fill="hold"/>
                                        <p:tgtEl>
                                          <p:spTgt spid="1945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9458">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500"/>
                            </p:stCondLst>
                            <p:childTnLst>
                              <p:par>
                                <p:cTn id="40" presetID="23" presetClass="entr" presetSubtype="16" fill="hold" nodeType="afterEffect">
                                  <p:stCondLst>
                                    <p:cond delay="0"/>
                                  </p:stCondLst>
                                  <p:childTnLst>
                                    <p:set>
                                      <p:cBhvr>
                                        <p:cTn id="41" dur="1" fill="hold">
                                          <p:stCondLst>
                                            <p:cond delay="0"/>
                                          </p:stCondLst>
                                        </p:cTn>
                                        <p:tgtEl>
                                          <p:spTgt spid="19458">
                                            <p:txEl>
                                              <p:pRg st="7" end="7"/>
                                            </p:txEl>
                                          </p:spTgt>
                                        </p:tgtEl>
                                        <p:attrNameLst>
                                          <p:attrName>style.visibility</p:attrName>
                                        </p:attrNameLst>
                                      </p:cBhvr>
                                      <p:to>
                                        <p:strVal val="visible"/>
                                      </p:to>
                                    </p:set>
                                    <p:anim calcmode="lin" valueType="num">
                                      <p:cBhvr>
                                        <p:cTn id="42" dur="500" fill="hold"/>
                                        <p:tgtEl>
                                          <p:spTgt spid="19458">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19458">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99" name="Picture 19">
            <a:extLst>
              <a:ext uri="{FF2B5EF4-FFF2-40B4-BE49-F238E27FC236}">
                <a16:creationId xmlns:a16="http://schemas.microsoft.com/office/drawing/2014/main" id="{15B5EED3-53E1-4841-BD39-894516C2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400" y="152400"/>
            <a:ext cx="3530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FC52C3D4-FAFA-4BC5-928A-874050A46B49}"/>
              </a:ext>
            </a:extLst>
          </p:cNvPr>
          <p:cNvSpPr>
            <a:spLocks noChangeArrowheads="1"/>
          </p:cNvSpPr>
          <p:nvPr/>
        </p:nvSpPr>
        <p:spPr bwMode="auto">
          <a:xfrm>
            <a:off x="1524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8436" name="Rectangle 4">
            <a:extLst>
              <a:ext uri="{FF2B5EF4-FFF2-40B4-BE49-F238E27FC236}">
                <a16:creationId xmlns:a16="http://schemas.microsoft.com/office/drawing/2014/main" id="{38EA93F5-B129-4D64-A876-2EFCD66F0586}"/>
              </a:ext>
            </a:extLst>
          </p:cNvPr>
          <p:cNvSpPr>
            <a:spLocks noChangeArrowheads="1"/>
          </p:cNvSpPr>
          <p:nvPr/>
        </p:nvSpPr>
        <p:spPr bwMode="auto">
          <a:xfrm>
            <a:off x="10287000" y="0"/>
            <a:ext cx="381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8437" name="Rectangle 5">
            <a:extLst>
              <a:ext uri="{FF2B5EF4-FFF2-40B4-BE49-F238E27FC236}">
                <a16:creationId xmlns:a16="http://schemas.microsoft.com/office/drawing/2014/main" id="{D33275F1-709F-4E36-AAF3-F0E10284031F}"/>
              </a:ext>
            </a:extLst>
          </p:cNvPr>
          <p:cNvSpPr>
            <a:spLocks noChangeArrowheads="1"/>
          </p:cNvSpPr>
          <p:nvPr/>
        </p:nvSpPr>
        <p:spPr bwMode="auto">
          <a:xfrm>
            <a:off x="1524000" y="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18438" name="Rectangle 6">
            <a:extLst>
              <a:ext uri="{FF2B5EF4-FFF2-40B4-BE49-F238E27FC236}">
                <a16:creationId xmlns:a16="http://schemas.microsoft.com/office/drawing/2014/main" id="{188AA9DE-4612-45BF-939C-0048A8E3AC44}"/>
              </a:ext>
            </a:extLst>
          </p:cNvPr>
          <p:cNvSpPr>
            <a:spLocks noChangeArrowheads="1"/>
          </p:cNvSpPr>
          <p:nvPr/>
        </p:nvSpPr>
        <p:spPr bwMode="auto">
          <a:xfrm>
            <a:off x="1524000" y="6705600"/>
            <a:ext cx="9144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2" name="Oval 12">
            <a:extLst>
              <a:ext uri="{FF2B5EF4-FFF2-40B4-BE49-F238E27FC236}">
                <a16:creationId xmlns:a16="http://schemas.microsoft.com/office/drawing/2014/main" id="{13275DFC-1495-43A9-BC6B-6CDE25D8A9F2}"/>
              </a:ext>
            </a:extLst>
          </p:cNvPr>
          <p:cNvSpPr>
            <a:spLocks noChangeArrowheads="1"/>
          </p:cNvSpPr>
          <p:nvPr/>
        </p:nvSpPr>
        <p:spPr bwMode="auto">
          <a:xfrm>
            <a:off x="8001000" y="1143000"/>
            <a:ext cx="914400" cy="3810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3" name="Oval 13">
            <a:extLst>
              <a:ext uri="{FF2B5EF4-FFF2-40B4-BE49-F238E27FC236}">
                <a16:creationId xmlns:a16="http://schemas.microsoft.com/office/drawing/2014/main" id="{F2773B4A-28F1-472F-9E73-2065EF18A384}"/>
              </a:ext>
            </a:extLst>
          </p:cNvPr>
          <p:cNvSpPr>
            <a:spLocks noChangeArrowheads="1"/>
          </p:cNvSpPr>
          <p:nvPr/>
        </p:nvSpPr>
        <p:spPr bwMode="auto">
          <a:xfrm>
            <a:off x="7848600" y="3124200"/>
            <a:ext cx="838200" cy="3048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4" name="Oval 14">
            <a:extLst>
              <a:ext uri="{FF2B5EF4-FFF2-40B4-BE49-F238E27FC236}">
                <a16:creationId xmlns:a16="http://schemas.microsoft.com/office/drawing/2014/main" id="{30111757-F447-4FFC-80EA-C9D6FCBDA7E9}"/>
              </a:ext>
            </a:extLst>
          </p:cNvPr>
          <p:cNvSpPr>
            <a:spLocks noChangeArrowheads="1"/>
          </p:cNvSpPr>
          <p:nvPr/>
        </p:nvSpPr>
        <p:spPr bwMode="auto">
          <a:xfrm>
            <a:off x="7239000" y="4191000"/>
            <a:ext cx="914400" cy="3810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5" name="Oval 15">
            <a:extLst>
              <a:ext uri="{FF2B5EF4-FFF2-40B4-BE49-F238E27FC236}">
                <a16:creationId xmlns:a16="http://schemas.microsoft.com/office/drawing/2014/main" id="{6B0DB0C7-E383-43DD-8470-ECBD25DA0224}"/>
              </a:ext>
            </a:extLst>
          </p:cNvPr>
          <p:cNvSpPr>
            <a:spLocks noChangeArrowheads="1"/>
          </p:cNvSpPr>
          <p:nvPr/>
        </p:nvSpPr>
        <p:spPr bwMode="auto">
          <a:xfrm>
            <a:off x="7848600" y="2362200"/>
            <a:ext cx="914400" cy="3810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6" name="Oval 16">
            <a:extLst>
              <a:ext uri="{FF2B5EF4-FFF2-40B4-BE49-F238E27FC236}">
                <a16:creationId xmlns:a16="http://schemas.microsoft.com/office/drawing/2014/main" id="{6AB68771-D0B9-4EA0-9CDE-FB4A8AF721FB}"/>
              </a:ext>
            </a:extLst>
          </p:cNvPr>
          <p:cNvSpPr>
            <a:spLocks noChangeArrowheads="1"/>
          </p:cNvSpPr>
          <p:nvPr/>
        </p:nvSpPr>
        <p:spPr bwMode="auto">
          <a:xfrm>
            <a:off x="7848600" y="609600"/>
            <a:ext cx="914400" cy="381000"/>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497" name="Oval 17">
            <a:extLst>
              <a:ext uri="{FF2B5EF4-FFF2-40B4-BE49-F238E27FC236}">
                <a16:creationId xmlns:a16="http://schemas.microsoft.com/office/drawing/2014/main" id="{5C892759-0AF7-40C9-8066-77C71DB62E22}"/>
              </a:ext>
            </a:extLst>
          </p:cNvPr>
          <p:cNvSpPr>
            <a:spLocks noChangeArrowheads="1"/>
          </p:cNvSpPr>
          <p:nvPr/>
        </p:nvSpPr>
        <p:spPr bwMode="auto">
          <a:xfrm rot="18183730">
            <a:off x="7024688" y="5091113"/>
            <a:ext cx="2195513" cy="1004888"/>
          </a:xfrm>
          <a:prstGeom prst="ellipse">
            <a:avLst/>
          </a:prstGeom>
          <a:solidFill>
            <a:schemeClr val="accent1">
              <a:alpha val="30196"/>
            </a:schemeClr>
          </a:solidFill>
          <a:ln w="9525">
            <a:solidFill>
              <a:schemeClr val="tx1"/>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0" fontAlgn="base" hangingPunct="0">
              <a:spcBef>
                <a:spcPct val="0"/>
              </a:spcBef>
              <a:spcAft>
                <a:spcPct val="0"/>
              </a:spcAft>
            </a:pPr>
            <a:endParaRPr lang="en-US" altLang="en-US">
              <a:solidFill>
                <a:srgbClr val="000000"/>
              </a:solidFill>
            </a:endParaRPr>
          </a:p>
        </p:txBody>
      </p:sp>
      <p:sp>
        <p:nvSpPr>
          <p:cNvPr id="20500" name="Text Box 20">
            <a:extLst>
              <a:ext uri="{FF2B5EF4-FFF2-40B4-BE49-F238E27FC236}">
                <a16:creationId xmlns:a16="http://schemas.microsoft.com/office/drawing/2014/main" id="{44A12DEF-0A86-45DF-ADA4-99981C3BBBDC}"/>
              </a:ext>
            </a:extLst>
          </p:cNvPr>
          <p:cNvSpPr txBox="1">
            <a:spLocks noChangeArrowheads="1"/>
          </p:cNvSpPr>
          <p:nvPr/>
        </p:nvSpPr>
        <p:spPr bwMode="auto">
          <a:xfrm>
            <a:off x="2133600" y="2527300"/>
            <a:ext cx="4419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0" fontAlgn="base" hangingPunct="0">
              <a:spcBef>
                <a:spcPct val="0"/>
              </a:spcBef>
              <a:spcAft>
                <a:spcPct val="0"/>
              </a:spcAft>
            </a:pPr>
            <a:r>
              <a:rPr lang="en-US" altLang="en-US" sz="3600" b="1">
                <a:solidFill>
                  <a:srgbClr val="000000"/>
                </a:solidFill>
                <a:latin typeface="Times New Roman" panose="02020603050405020304" pitchFamily="18" charset="0"/>
              </a:rPr>
              <a:t>Key cities and areas</a:t>
            </a:r>
          </a:p>
          <a:p>
            <a:pPr algn="ctr" eaLnBrk="0" fontAlgn="base" hangingPunct="0">
              <a:spcBef>
                <a:spcPct val="0"/>
              </a:spcBef>
              <a:spcAft>
                <a:spcPct val="0"/>
              </a:spcAft>
            </a:pPr>
            <a:r>
              <a:rPr lang="en-US" altLang="en-US" sz="3600" b="1">
                <a:solidFill>
                  <a:srgbClr val="000000"/>
                </a:solidFill>
                <a:latin typeface="Times New Roman" panose="02020603050405020304" pitchFamily="18" charset="0"/>
              </a:rPr>
              <a:t>from the</a:t>
            </a:r>
          </a:p>
          <a:p>
            <a:pPr algn="ctr" eaLnBrk="0" fontAlgn="base" hangingPunct="0">
              <a:spcBef>
                <a:spcPct val="0"/>
              </a:spcBef>
              <a:spcAft>
                <a:spcPct val="0"/>
              </a:spcAft>
            </a:pPr>
            <a:r>
              <a:rPr lang="en-US" altLang="en-US" sz="3600" b="1">
                <a:solidFill>
                  <a:srgbClr val="000000"/>
                </a:solidFill>
                <a:latin typeface="Times New Roman" panose="02020603050405020304" pitchFamily="18" charset="0"/>
              </a:rPr>
              <a:t>Maccabean period</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500"/>
                                        </p:tgtEl>
                                        <p:attrNameLst>
                                          <p:attrName>style.visibility</p:attrName>
                                        </p:attrNameLst>
                                      </p:cBhvr>
                                      <p:to>
                                        <p:strVal val="visible"/>
                                      </p:to>
                                    </p:set>
                                    <p:animEffect transition="in" filter="dissolve">
                                      <p:cBhvr>
                                        <p:cTn id="7" dur="500"/>
                                        <p:tgtEl>
                                          <p:spTgt spid="2050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0499"/>
                                        </p:tgtEl>
                                        <p:attrNameLst>
                                          <p:attrName>style.visibility</p:attrName>
                                        </p:attrNameLst>
                                      </p:cBhvr>
                                      <p:to>
                                        <p:strVal val="visible"/>
                                      </p:to>
                                    </p:set>
                                    <p:animEffect transition="in" filter="fade">
                                      <p:cBhvr>
                                        <p:cTn id="11" dur="2000"/>
                                        <p:tgtEl>
                                          <p:spTgt spid="20499"/>
                                        </p:tgtEl>
                                      </p:cBhvr>
                                    </p:animEffect>
                                  </p:childTnLst>
                                </p:cTn>
                              </p:par>
                            </p:childTnLst>
                          </p:cTn>
                        </p:par>
                        <p:par>
                          <p:cTn id="12" fill="hold" nodeType="afterGroup">
                            <p:stCondLst>
                              <p:cond delay="2500"/>
                            </p:stCondLst>
                            <p:childTnLst>
                              <p:par>
                                <p:cTn id="13" presetID="23" presetClass="entr" presetSubtype="16" fill="hold" grpId="0" nodeType="afterEffect">
                                  <p:stCondLst>
                                    <p:cond delay="0"/>
                                  </p:stCondLst>
                                  <p:childTnLst>
                                    <p:set>
                                      <p:cBhvr>
                                        <p:cTn id="14" dur="1" fill="hold">
                                          <p:stCondLst>
                                            <p:cond delay="0"/>
                                          </p:stCondLst>
                                        </p:cTn>
                                        <p:tgtEl>
                                          <p:spTgt spid="20496"/>
                                        </p:tgtEl>
                                        <p:attrNameLst>
                                          <p:attrName>style.visibility</p:attrName>
                                        </p:attrNameLst>
                                      </p:cBhvr>
                                      <p:to>
                                        <p:strVal val="visible"/>
                                      </p:to>
                                    </p:set>
                                    <p:anim calcmode="lin" valueType="num">
                                      <p:cBhvr>
                                        <p:cTn id="15" dur="500" fill="hold"/>
                                        <p:tgtEl>
                                          <p:spTgt spid="20496"/>
                                        </p:tgtEl>
                                        <p:attrNameLst>
                                          <p:attrName>ppt_w</p:attrName>
                                        </p:attrNameLst>
                                      </p:cBhvr>
                                      <p:tavLst>
                                        <p:tav tm="0">
                                          <p:val>
                                            <p:fltVal val="0"/>
                                          </p:val>
                                        </p:tav>
                                        <p:tav tm="100000">
                                          <p:val>
                                            <p:strVal val="#ppt_w"/>
                                          </p:val>
                                        </p:tav>
                                      </p:tavLst>
                                    </p:anim>
                                    <p:anim calcmode="lin" valueType="num">
                                      <p:cBhvr>
                                        <p:cTn id="16" dur="500" fill="hold"/>
                                        <p:tgtEl>
                                          <p:spTgt spid="2049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20492"/>
                                        </p:tgtEl>
                                        <p:attrNameLst>
                                          <p:attrName>style.visibility</p:attrName>
                                        </p:attrNameLst>
                                      </p:cBhvr>
                                      <p:to>
                                        <p:strVal val="visible"/>
                                      </p:to>
                                    </p:set>
                                    <p:anim calcmode="lin" valueType="num">
                                      <p:cBhvr>
                                        <p:cTn id="20" dur="500" fill="hold"/>
                                        <p:tgtEl>
                                          <p:spTgt spid="20492"/>
                                        </p:tgtEl>
                                        <p:attrNameLst>
                                          <p:attrName>ppt_w</p:attrName>
                                        </p:attrNameLst>
                                      </p:cBhvr>
                                      <p:tavLst>
                                        <p:tav tm="0">
                                          <p:val>
                                            <p:fltVal val="0"/>
                                          </p:val>
                                        </p:tav>
                                        <p:tav tm="100000">
                                          <p:val>
                                            <p:strVal val="#ppt_w"/>
                                          </p:val>
                                        </p:tav>
                                      </p:tavLst>
                                    </p:anim>
                                    <p:anim calcmode="lin" valueType="num">
                                      <p:cBhvr>
                                        <p:cTn id="21" dur="500" fill="hold"/>
                                        <p:tgtEl>
                                          <p:spTgt spid="20492"/>
                                        </p:tgtEl>
                                        <p:attrNameLst>
                                          <p:attrName>ppt_h</p:attrName>
                                        </p:attrNameLst>
                                      </p:cBhvr>
                                      <p:tavLst>
                                        <p:tav tm="0">
                                          <p:val>
                                            <p:fltVal val="0"/>
                                          </p:val>
                                        </p:tav>
                                        <p:tav tm="100000">
                                          <p:val>
                                            <p:strVal val="#ppt_h"/>
                                          </p:val>
                                        </p:tav>
                                      </p:tavLst>
                                    </p:anim>
                                  </p:childTnLst>
                                </p:cTn>
                              </p:par>
                            </p:childTnLst>
                          </p:cTn>
                        </p:par>
                        <p:par>
                          <p:cTn id="22" fill="hold" nodeType="afterGroup">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20495"/>
                                        </p:tgtEl>
                                        <p:attrNameLst>
                                          <p:attrName>style.visibility</p:attrName>
                                        </p:attrNameLst>
                                      </p:cBhvr>
                                      <p:to>
                                        <p:strVal val="visible"/>
                                      </p:to>
                                    </p:set>
                                    <p:anim calcmode="lin" valueType="num">
                                      <p:cBhvr>
                                        <p:cTn id="25" dur="500" fill="hold"/>
                                        <p:tgtEl>
                                          <p:spTgt spid="20495"/>
                                        </p:tgtEl>
                                        <p:attrNameLst>
                                          <p:attrName>ppt_w</p:attrName>
                                        </p:attrNameLst>
                                      </p:cBhvr>
                                      <p:tavLst>
                                        <p:tav tm="0">
                                          <p:val>
                                            <p:fltVal val="0"/>
                                          </p:val>
                                        </p:tav>
                                        <p:tav tm="100000">
                                          <p:val>
                                            <p:strVal val="#ppt_w"/>
                                          </p:val>
                                        </p:tav>
                                      </p:tavLst>
                                    </p:anim>
                                    <p:anim calcmode="lin" valueType="num">
                                      <p:cBhvr>
                                        <p:cTn id="26" dur="500" fill="hold"/>
                                        <p:tgtEl>
                                          <p:spTgt spid="20495"/>
                                        </p:tgtEl>
                                        <p:attrNameLst>
                                          <p:attrName>ppt_h</p:attrName>
                                        </p:attrNameLst>
                                      </p:cBhvr>
                                      <p:tavLst>
                                        <p:tav tm="0">
                                          <p:val>
                                            <p:fltVal val="0"/>
                                          </p:val>
                                        </p:tav>
                                        <p:tav tm="100000">
                                          <p:val>
                                            <p:strVal val="#ppt_h"/>
                                          </p:val>
                                        </p:tav>
                                      </p:tavLst>
                                    </p:anim>
                                  </p:childTnLst>
                                </p:cTn>
                              </p:par>
                            </p:childTnLst>
                          </p:cTn>
                        </p:par>
                        <p:par>
                          <p:cTn id="27" fill="hold" nodeType="afterGroup">
                            <p:stCondLst>
                              <p:cond delay="4000"/>
                            </p:stCondLst>
                            <p:childTnLst>
                              <p:par>
                                <p:cTn id="28" presetID="23" presetClass="entr" presetSubtype="16" fill="hold" grpId="0" nodeType="afterEffect">
                                  <p:stCondLst>
                                    <p:cond delay="0"/>
                                  </p:stCondLst>
                                  <p:childTnLst>
                                    <p:set>
                                      <p:cBhvr>
                                        <p:cTn id="29" dur="1" fill="hold">
                                          <p:stCondLst>
                                            <p:cond delay="0"/>
                                          </p:stCondLst>
                                        </p:cTn>
                                        <p:tgtEl>
                                          <p:spTgt spid="20493"/>
                                        </p:tgtEl>
                                        <p:attrNameLst>
                                          <p:attrName>style.visibility</p:attrName>
                                        </p:attrNameLst>
                                      </p:cBhvr>
                                      <p:to>
                                        <p:strVal val="visible"/>
                                      </p:to>
                                    </p:set>
                                    <p:anim calcmode="lin" valueType="num">
                                      <p:cBhvr>
                                        <p:cTn id="30" dur="500" fill="hold"/>
                                        <p:tgtEl>
                                          <p:spTgt spid="20493"/>
                                        </p:tgtEl>
                                        <p:attrNameLst>
                                          <p:attrName>ppt_w</p:attrName>
                                        </p:attrNameLst>
                                      </p:cBhvr>
                                      <p:tavLst>
                                        <p:tav tm="0">
                                          <p:val>
                                            <p:fltVal val="0"/>
                                          </p:val>
                                        </p:tav>
                                        <p:tav tm="100000">
                                          <p:val>
                                            <p:strVal val="#ppt_w"/>
                                          </p:val>
                                        </p:tav>
                                      </p:tavLst>
                                    </p:anim>
                                    <p:anim calcmode="lin" valueType="num">
                                      <p:cBhvr>
                                        <p:cTn id="31" dur="500" fill="hold"/>
                                        <p:tgtEl>
                                          <p:spTgt spid="20493"/>
                                        </p:tgtEl>
                                        <p:attrNameLst>
                                          <p:attrName>ppt_h</p:attrName>
                                        </p:attrNameLst>
                                      </p:cBhvr>
                                      <p:tavLst>
                                        <p:tav tm="0">
                                          <p:val>
                                            <p:fltVal val="0"/>
                                          </p:val>
                                        </p:tav>
                                        <p:tav tm="100000">
                                          <p:val>
                                            <p:strVal val="#ppt_h"/>
                                          </p:val>
                                        </p:tav>
                                      </p:tavLst>
                                    </p:anim>
                                  </p:childTnLst>
                                </p:cTn>
                              </p:par>
                            </p:childTnLst>
                          </p:cTn>
                        </p:par>
                        <p:par>
                          <p:cTn id="32" fill="hold" nodeType="afterGroup">
                            <p:stCondLst>
                              <p:cond delay="4500"/>
                            </p:stCondLst>
                            <p:childTnLst>
                              <p:par>
                                <p:cTn id="33" presetID="23" presetClass="entr" presetSubtype="16" fill="hold" grpId="0" nodeType="afterEffect">
                                  <p:stCondLst>
                                    <p:cond delay="0"/>
                                  </p:stCondLst>
                                  <p:childTnLst>
                                    <p:set>
                                      <p:cBhvr>
                                        <p:cTn id="34" dur="1" fill="hold">
                                          <p:stCondLst>
                                            <p:cond delay="0"/>
                                          </p:stCondLst>
                                        </p:cTn>
                                        <p:tgtEl>
                                          <p:spTgt spid="20494"/>
                                        </p:tgtEl>
                                        <p:attrNameLst>
                                          <p:attrName>style.visibility</p:attrName>
                                        </p:attrNameLst>
                                      </p:cBhvr>
                                      <p:to>
                                        <p:strVal val="visible"/>
                                      </p:to>
                                    </p:set>
                                    <p:anim calcmode="lin" valueType="num">
                                      <p:cBhvr>
                                        <p:cTn id="35" dur="500" fill="hold"/>
                                        <p:tgtEl>
                                          <p:spTgt spid="20494"/>
                                        </p:tgtEl>
                                        <p:attrNameLst>
                                          <p:attrName>ppt_w</p:attrName>
                                        </p:attrNameLst>
                                      </p:cBhvr>
                                      <p:tavLst>
                                        <p:tav tm="0">
                                          <p:val>
                                            <p:fltVal val="0"/>
                                          </p:val>
                                        </p:tav>
                                        <p:tav tm="100000">
                                          <p:val>
                                            <p:strVal val="#ppt_w"/>
                                          </p:val>
                                        </p:tav>
                                      </p:tavLst>
                                    </p:anim>
                                    <p:anim calcmode="lin" valueType="num">
                                      <p:cBhvr>
                                        <p:cTn id="36" dur="500" fill="hold"/>
                                        <p:tgtEl>
                                          <p:spTgt spid="20494"/>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0"/>
                            </p:stCondLst>
                            <p:childTnLst>
                              <p:par>
                                <p:cTn id="38" presetID="23" presetClass="entr" presetSubtype="16" fill="hold" grpId="0" nodeType="afterEffect">
                                  <p:stCondLst>
                                    <p:cond delay="0"/>
                                  </p:stCondLst>
                                  <p:childTnLst>
                                    <p:set>
                                      <p:cBhvr>
                                        <p:cTn id="39" dur="1" fill="hold">
                                          <p:stCondLst>
                                            <p:cond delay="0"/>
                                          </p:stCondLst>
                                        </p:cTn>
                                        <p:tgtEl>
                                          <p:spTgt spid="20497"/>
                                        </p:tgtEl>
                                        <p:attrNameLst>
                                          <p:attrName>style.visibility</p:attrName>
                                        </p:attrNameLst>
                                      </p:cBhvr>
                                      <p:to>
                                        <p:strVal val="visible"/>
                                      </p:to>
                                    </p:set>
                                    <p:anim calcmode="lin" valueType="num">
                                      <p:cBhvr>
                                        <p:cTn id="40" dur="500" fill="hold"/>
                                        <p:tgtEl>
                                          <p:spTgt spid="20497"/>
                                        </p:tgtEl>
                                        <p:attrNameLst>
                                          <p:attrName>ppt_w</p:attrName>
                                        </p:attrNameLst>
                                      </p:cBhvr>
                                      <p:tavLst>
                                        <p:tav tm="0">
                                          <p:val>
                                            <p:fltVal val="0"/>
                                          </p:val>
                                        </p:tav>
                                        <p:tav tm="100000">
                                          <p:val>
                                            <p:strVal val="#ppt_w"/>
                                          </p:val>
                                        </p:tav>
                                      </p:tavLst>
                                    </p:anim>
                                    <p:anim calcmode="lin" valueType="num">
                                      <p:cBhvr>
                                        <p:cTn id="41" dur="500" fill="hold"/>
                                        <p:tgtEl>
                                          <p:spTgt spid="204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p:bldP spid="20493" grpId="0" animBg="1"/>
      <p:bldP spid="20494" grpId="0" animBg="1"/>
      <p:bldP spid="20495" grpId="0" animBg="1"/>
      <p:bldP spid="20496" grpId="0" animBg="1"/>
      <p:bldP spid="20497" grpId="0" animBg="1"/>
      <p:bldP spid="2050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1" name="Picture 21">
            <a:extLst>
              <a:ext uri="{FF2B5EF4-FFF2-40B4-BE49-F238E27FC236}">
                <a16:creationId xmlns:a16="http://schemas.microsoft.com/office/drawing/2014/main" id="{3EE8B2D7-E5E2-478D-AC62-3F532CDA6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495801"/>
            <a:ext cx="76962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1BA1CFBC-AD8B-44A6-A481-6C46E2F82CB5}"/>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2" name="Rectangle 4">
            <a:extLst>
              <a:ext uri="{FF2B5EF4-FFF2-40B4-BE49-F238E27FC236}">
                <a16:creationId xmlns:a16="http://schemas.microsoft.com/office/drawing/2014/main" id="{A4824B45-75D5-4AA3-8442-45BE97C2C1DA}"/>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3" name="Rectangle 5">
            <a:extLst>
              <a:ext uri="{FF2B5EF4-FFF2-40B4-BE49-F238E27FC236}">
                <a16:creationId xmlns:a16="http://schemas.microsoft.com/office/drawing/2014/main" id="{A9F99560-6884-4485-86FC-7360130D94E6}"/>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4" name="Rectangle 6">
            <a:extLst>
              <a:ext uri="{FF2B5EF4-FFF2-40B4-BE49-F238E27FC236}">
                <a16:creationId xmlns:a16="http://schemas.microsoft.com/office/drawing/2014/main" id="{51F3C437-9D3A-4B7A-AC7E-A469FEA1C8A0}"/>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5" name="Rectangle 7">
            <a:extLst>
              <a:ext uri="{FF2B5EF4-FFF2-40B4-BE49-F238E27FC236}">
                <a16:creationId xmlns:a16="http://schemas.microsoft.com/office/drawing/2014/main" id="{A1DDBE68-8F12-4A49-8071-11B5B419C075}"/>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6" name="Rectangle 8">
            <a:extLst>
              <a:ext uri="{FF2B5EF4-FFF2-40B4-BE49-F238E27FC236}">
                <a16:creationId xmlns:a16="http://schemas.microsoft.com/office/drawing/2014/main" id="{24AAFDCB-AB26-4A60-AB67-2A65AAF7EC48}"/>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7" name="Rectangle 9">
            <a:extLst>
              <a:ext uri="{FF2B5EF4-FFF2-40B4-BE49-F238E27FC236}">
                <a16:creationId xmlns:a16="http://schemas.microsoft.com/office/drawing/2014/main" id="{833BA415-2B41-4830-B095-6A7D6C8021CB}"/>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7418" name="WordArt 10">
            <a:extLst>
              <a:ext uri="{FF2B5EF4-FFF2-40B4-BE49-F238E27FC236}">
                <a16:creationId xmlns:a16="http://schemas.microsoft.com/office/drawing/2014/main" id="{F0893881-A1E4-4445-A63C-CF3CFD9B67AA}"/>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a:t>
            </a:r>
          </a:p>
        </p:txBody>
      </p:sp>
      <p:sp>
        <p:nvSpPr>
          <p:cNvPr id="20491" name="Rectangle 11">
            <a:extLst>
              <a:ext uri="{FF2B5EF4-FFF2-40B4-BE49-F238E27FC236}">
                <a16:creationId xmlns:a16="http://schemas.microsoft.com/office/drawing/2014/main" id="{1550872D-CA89-4B7A-AD06-76029A9101E1}"/>
              </a:ext>
            </a:extLst>
          </p:cNvPr>
          <p:cNvSpPr>
            <a:spLocks noGrp="1" noChangeArrowheads="1"/>
          </p:cNvSpPr>
          <p:nvPr>
            <p:ph type="body" idx="1"/>
          </p:nvPr>
        </p:nvSpPr>
        <p:spPr>
          <a:xfrm>
            <a:off x="1909764" y="1295400"/>
            <a:ext cx="8377237" cy="3352800"/>
          </a:xfrm>
          <a:noFill/>
        </p:spPr>
        <p:txBody>
          <a:bodyPr/>
          <a:lstStyle/>
          <a:p>
            <a:pPr eaLnBrk="1" hangingPunct="1">
              <a:lnSpc>
                <a:spcPct val="90000"/>
              </a:lnSpc>
            </a:pPr>
            <a:r>
              <a:rPr lang="en-US" altLang="en-US"/>
              <a:t>Alexander’s army pushed eastward to complete the conquest of Persia</a:t>
            </a:r>
          </a:p>
          <a:p>
            <a:pPr lvl="1" eaLnBrk="1" hangingPunct="1">
              <a:lnSpc>
                <a:spcPct val="90000"/>
              </a:lnSpc>
            </a:pPr>
            <a:r>
              <a:rPr lang="en-US" altLang="en-US"/>
              <a:t>Carried him as far as the Indus River</a:t>
            </a:r>
          </a:p>
          <a:p>
            <a:pPr eaLnBrk="1" hangingPunct="1">
              <a:lnSpc>
                <a:spcPct val="90000"/>
              </a:lnSpc>
            </a:pPr>
            <a:r>
              <a:rPr lang="en-US" altLang="en-US"/>
              <a:t>Returned as far as Babylon in 323 BC</a:t>
            </a:r>
          </a:p>
          <a:p>
            <a:pPr lvl="1" eaLnBrk="1" hangingPunct="1">
              <a:lnSpc>
                <a:spcPct val="90000"/>
              </a:lnSpc>
            </a:pPr>
            <a:r>
              <a:rPr lang="en-US" altLang="en-US"/>
              <a:t>Died there of a fever at only 32 years of age</a:t>
            </a:r>
          </a:p>
          <a:p>
            <a:pPr lvl="2" eaLnBrk="1" hangingPunct="1">
              <a:lnSpc>
                <a:spcPct val="90000"/>
              </a:lnSpc>
            </a:pPr>
            <a:r>
              <a:rPr lang="en-US" altLang="en-US">
                <a:solidFill>
                  <a:srgbClr val="FFFFFF"/>
                </a:solidFill>
              </a:rPr>
              <a:t>For the first time in all the centuries, we have an empire with its source far removed from the Mesopotamia Valley</a:t>
            </a:r>
          </a:p>
        </p:txBody>
      </p:sp>
      <p:sp>
        <p:nvSpPr>
          <p:cNvPr id="20497" name="Oval 17">
            <a:extLst>
              <a:ext uri="{FF2B5EF4-FFF2-40B4-BE49-F238E27FC236}">
                <a16:creationId xmlns:a16="http://schemas.microsoft.com/office/drawing/2014/main" id="{31FE2537-3C60-48D2-A07F-65A1D53084AB}"/>
              </a:ext>
            </a:extLst>
          </p:cNvPr>
          <p:cNvSpPr>
            <a:spLocks noChangeArrowheads="1"/>
          </p:cNvSpPr>
          <p:nvPr/>
        </p:nvSpPr>
        <p:spPr bwMode="auto">
          <a:xfrm>
            <a:off x="9220200" y="5410200"/>
            <a:ext cx="381000" cy="990600"/>
          </a:xfrm>
          <a:prstGeom prst="ellipse">
            <a:avLst/>
          </a:prstGeom>
          <a:solidFill>
            <a:srgbClr val="73302B">
              <a:alpha val="41176"/>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
        <p:nvSpPr>
          <p:cNvPr id="20499" name="Oval 19">
            <a:extLst>
              <a:ext uri="{FF2B5EF4-FFF2-40B4-BE49-F238E27FC236}">
                <a16:creationId xmlns:a16="http://schemas.microsoft.com/office/drawing/2014/main" id="{0D16A012-0DFE-452A-85F4-B501A1176175}"/>
              </a:ext>
            </a:extLst>
          </p:cNvPr>
          <p:cNvSpPr>
            <a:spLocks noChangeArrowheads="1"/>
          </p:cNvSpPr>
          <p:nvPr/>
        </p:nvSpPr>
        <p:spPr bwMode="auto">
          <a:xfrm rot="16200000">
            <a:off x="3810000" y="5638800"/>
            <a:ext cx="685800" cy="990600"/>
          </a:xfrm>
          <a:prstGeom prst="ellipse">
            <a:avLst/>
          </a:prstGeom>
          <a:solidFill>
            <a:srgbClr val="73302B">
              <a:alpha val="41176"/>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91">
                                            <p:txEl>
                                              <p:pRg st="0" end="0"/>
                                            </p:txEl>
                                          </p:spTgt>
                                        </p:tgtEl>
                                        <p:attrNameLst>
                                          <p:attrName>style.visibility</p:attrName>
                                        </p:attrNameLst>
                                      </p:cBhvr>
                                      <p:to>
                                        <p:strVal val="visible"/>
                                      </p:to>
                                    </p:set>
                                    <p:animEffect transition="in" filter="dissolve">
                                      <p:cBhvr>
                                        <p:cTn id="7" dur="500"/>
                                        <p:tgtEl>
                                          <p:spTgt spid="2049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0491">
                                            <p:txEl>
                                              <p:pRg st="1" end="1"/>
                                            </p:txEl>
                                          </p:spTgt>
                                        </p:tgtEl>
                                        <p:attrNameLst>
                                          <p:attrName>style.visibility</p:attrName>
                                        </p:attrNameLst>
                                      </p:cBhvr>
                                      <p:to>
                                        <p:strVal val="visible"/>
                                      </p:to>
                                    </p:set>
                                    <p:animEffect transition="in" filter="wipe(left)">
                                      <p:cBhvr>
                                        <p:cTn id="11" dur="1000"/>
                                        <p:tgtEl>
                                          <p:spTgt spid="20491">
                                            <p:txEl>
                                              <p:pRg st="1" end="1"/>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501"/>
                                        </p:tgtEl>
                                        <p:attrNameLst>
                                          <p:attrName>style.visibility</p:attrName>
                                        </p:attrNameLst>
                                      </p:cBhvr>
                                      <p:to>
                                        <p:strVal val="visible"/>
                                      </p:to>
                                    </p:set>
                                    <p:animEffect transition="in" filter="fade">
                                      <p:cBhvr>
                                        <p:cTn id="15" dur="2000"/>
                                        <p:tgtEl>
                                          <p:spTgt spid="20501"/>
                                        </p:tgtEl>
                                      </p:cBhvr>
                                    </p:animEffect>
                                  </p:childTnLst>
                                </p:cTn>
                              </p:par>
                            </p:childTnLst>
                          </p:cTn>
                        </p:par>
                        <p:par>
                          <p:cTn id="16" fill="hold" nodeType="afterGroup">
                            <p:stCondLst>
                              <p:cond delay="3500"/>
                            </p:stCondLst>
                            <p:childTnLst>
                              <p:par>
                                <p:cTn id="17" presetID="23" presetClass="entr" presetSubtype="16" fill="hold" grpId="0" nodeType="afterEffect">
                                  <p:stCondLst>
                                    <p:cond delay="0"/>
                                  </p:stCondLst>
                                  <p:childTnLst>
                                    <p:set>
                                      <p:cBhvr>
                                        <p:cTn id="18" dur="1" fill="hold">
                                          <p:stCondLst>
                                            <p:cond delay="0"/>
                                          </p:stCondLst>
                                        </p:cTn>
                                        <p:tgtEl>
                                          <p:spTgt spid="20497"/>
                                        </p:tgtEl>
                                        <p:attrNameLst>
                                          <p:attrName>style.visibility</p:attrName>
                                        </p:attrNameLst>
                                      </p:cBhvr>
                                      <p:to>
                                        <p:strVal val="visible"/>
                                      </p:to>
                                    </p:set>
                                    <p:anim calcmode="lin" valueType="num">
                                      <p:cBhvr>
                                        <p:cTn id="19" dur="500" fill="hold"/>
                                        <p:tgtEl>
                                          <p:spTgt spid="20497"/>
                                        </p:tgtEl>
                                        <p:attrNameLst>
                                          <p:attrName>ppt_w</p:attrName>
                                        </p:attrNameLst>
                                      </p:cBhvr>
                                      <p:tavLst>
                                        <p:tav tm="0">
                                          <p:val>
                                            <p:fltVal val="0"/>
                                          </p:val>
                                        </p:tav>
                                        <p:tav tm="100000">
                                          <p:val>
                                            <p:strVal val="#ppt_w"/>
                                          </p:val>
                                        </p:tav>
                                      </p:tavLst>
                                    </p:anim>
                                    <p:anim calcmode="lin" valueType="num">
                                      <p:cBhvr>
                                        <p:cTn id="20" dur="500" fill="hold"/>
                                        <p:tgtEl>
                                          <p:spTgt spid="2049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0491">
                                            <p:txEl>
                                              <p:pRg st="2" end="2"/>
                                            </p:txEl>
                                          </p:spTgt>
                                        </p:tgtEl>
                                        <p:attrNameLst>
                                          <p:attrName>style.visibility</p:attrName>
                                        </p:attrNameLst>
                                      </p:cBhvr>
                                      <p:to>
                                        <p:strVal val="visible"/>
                                      </p:to>
                                    </p:set>
                                    <p:animEffect transition="in" filter="dissolve">
                                      <p:cBhvr>
                                        <p:cTn id="25" dur="500"/>
                                        <p:tgtEl>
                                          <p:spTgt spid="20491">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20491">
                                            <p:txEl>
                                              <p:pRg st="3" end="3"/>
                                            </p:txEl>
                                          </p:spTgt>
                                        </p:tgtEl>
                                        <p:attrNameLst>
                                          <p:attrName>style.visibility</p:attrName>
                                        </p:attrNameLst>
                                      </p:cBhvr>
                                      <p:to>
                                        <p:strVal val="visible"/>
                                      </p:to>
                                    </p:set>
                                    <p:animEffect transition="in" filter="wipe(left)">
                                      <p:cBhvr>
                                        <p:cTn id="29" dur="1000"/>
                                        <p:tgtEl>
                                          <p:spTgt spid="20491">
                                            <p:txEl>
                                              <p:pRg st="3" end="3"/>
                                            </p:txEl>
                                          </p:spTgt>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20491">
                                            <p:txEl>
                                              <p:pRg st="4" end="4"/>
                                            </p:txEl>
                                          </p:spTgt>
                                        </p:tgtEl>
                                        <p:attrNameLst>
                                          <p:attrName>style.visibility</p:attrName>
                                        </p:attrNameLst>
                                      </p:cBhvr>
                                      <p:to>
                                        <p:strVal val="visible"/>
                                      </p:to>
                                    </p:set>
                                    <p:animEffect transition="in" filter="wipe(left)">
                                      <p:cBhvr>
                                        <p:cTn id="33" dur="1000"/>
                                        <p:tgtEl>
                                          <p:spTgt spid="20491">
                                            <p:txEl>
                                              <p:pRg st="4" end="4"/>
                                            </p:txEl>
                                          </p:spTgt>
                                        </p:tgtEl>
                                      </p:cBhvr>
                                    </p:animEffect>
                                  </p:childTnLst>
                                </p:cTn>
                              </p:par>
                            </p:childTnLst>
                          </p:cTn>
                        </p:par>
                        <p:par>
                          <p:cTn id="34" fill="hold" nodeType="afterGroup">
                            <p:stCondLst>
                              <p:cond delay="2500"/>
                            </p:stCondLst>
                            <p:childTnLst>
                              <p:par>
                                <p:cTn id="35" presetID="23" presetClass="entr" presetSubtype="16" fill="hold" grpId="0" nodeType="afterEffect">
                                  <p:stCondLst>
                                    <p:cond delay="0"/>
                                  </p:stCondLst>
                                  <p:childTnLst>
                                    <p:set>
                                      <p:cBhvr>
                                        <p:cTn id="36" dur="1" fill="hold">
                                          <p:stCondLst>
                                            <p:cond delay="0"/>
                                          </p:stCondLst>
                                        </p:cTn>
                                        <p:tgtEl>
                                          <p:spTgt spid="20499"/>
                                        </p:tgtEl>
                                        <p:attrNameLst>
                                          <p:attrName>style.visibility</p:attrName>
                                        </p:attrNameLst>
                                      </p:cBhvr>
                                      <p:to>
                                        <p:strVal val="visible"/>
                                      </p:to>
                                    </p:set>
                                    <p:anim calcmode="lin" valueType="num">
                                      <p:cBhvr>
                                        <p:cTn id="37" dur="500" fill="hold"/>
                                        <p:tgtEl>
                                          <p:spTgt spid="20499"/>
                                        </p:tgtEl>
                                        <p:attrNameLst>
                                          <p:attrName>ppt_w</p:attrName>
                                        </p:attrNameLst>
                                      </p:cBhvr>
                                      <p:tavLst>
                                        <p:tav tm="0">
                                          <p:val>
                                            <p:fltVal val="0"/>
                                          </p:val>
                                        </p:tav>
                                        <p:tav tm="100000">
                                          <p:val>
                                            <p:strVal val="#ppt_w"/>
                                          </p:val>
                                        </p:tav>
                                      </p:tavLst>
                                    </p:anim>
                                    <p:anim calcmode="lin" valueType="num">
                                      <p:cBhvr>
                                        <p:cTn id="38" dur="500" fill="hold"/>
                                        <p:tgtEl>
                                          <p:spTgt spid="20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users\sheila\desktop\bible study\ultimate royality free\4-bib pics-misc\maps\map 1153-3-Vol 9.jpg"/>
          <p:cNvPicPr>
            <a:picLocks noChangeAspect="1" noChangeArrowheads="1"/>
          </p:cNvPicPr>
          <p:nvPr/>
        </p:nvPicPr>
        <p:blipFill>
          <a:blip r:embed="rId2"/>
          <a:srcRect/>
          <a:stretch>
            <a:fillRect/>
          </a:stretch>
        </p:blipFill>
        <p:spPr bwMode="auto">
          <a:xfrm>
            <a:off x="1710436" y="228600"/>
            <a:ext cx="4309364"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6248400" y="228600"/>
            <a:ext cx="4114800" cy="6477000"/>
          </a:xfrm>
          <a:prstGeom prst="rect">
            <a:avLst/>
          </a:prstGeom>
          <a:solidFill>
            <a:srgbClr val="335917"/>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prstClr val="white"/>
                </a:solidFill>
                <a:latin typeface="Arial" pitchFamily="34" charset="0"/>
                <a:cs typeface="Arial" pitchFamily="34" charset="0"/>
              </a:rPr>
              <a:t>At the time of Syrian persecution the land was divided into</a:t>
            </a:r>
          </a:p>
          <a:p>
            <a:pPr algn="ctr"/>
            <a:r>
              <a:rPr lang="en-US" sz="3200" b="1" dirty="0">
                <a:solidFill>
                  <a:prstClr val="white"/>
                </a:solidFill>
                <a:latin typeface="Arial" pitchFamily="34" charset="0"/>
                <a:cs typeface="Arial" pitchFamily="34" charset="0"/>
              </a:rPr>
              <a:t>5 Provinces</a:t>
            </a:r>
          </a:p>
          <a:p>
            <a:pPr algn="just"/>
            <a:r>
              <a:rPr lang="en-US" sz="3200" dirty="0">
                <a:solidFill>
                  <a:prstClr val="white"/>
                </a:solidFill>
                <a:latin typeface="Arial" pitchFamily="34" charset="0"/>
                <a:cs typeface="Arial" pitchFamily="34" charset="0"/>
              </a:rPr>
              <a:t>with which the reader of the New Testament is familiar:</a:t>
            </a:r>
          </a:p>
          <a:p>
            <a:pPr algn="ctr"/>
            <a:r>
              <a:rPr lang="en-US" sz="3200" b="1" dirty="0">
                <a:solidFill>
                  <a:prstClr val="white"/>
                </a:solidFill>
                <a:latin typeface="Arial" pitchFamily="34" charset="0"/>
                <a:cs typeface="Arial" pitchFamily="34" charset="0"/>
              </a:rPr>
              <a:t>Judea, Samaria, Galilee, Perea, and Trachonitis .</a:t>
            </a:r>
          </a:p>
        </p:txBody>
      </p:sp>
      <p:sp>
        <p:nvSpPr>
          <p:cNvPr id="4" name="Rounded Rectangle 3"/>
          <p:cNvSpPr/>
          <p:nvPr/>
        </p:nvSpPr>
        <p:spPr>
          <a:xfrm>
            <a:off x="3124200" y="3200400"/>
            <a:ext cx="18288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ounded Rectangle 4"/>
          <p:cNvSpPr/>
          <p:nvPr/>
        </p:nvSpPr>
        <p:spPr>
          <a:xfrm>
            <a:off x="2133600" y="5638800"/>
            <a:ext cx="18288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ounded Rectangle 5"/>
          <p:cNvSpPr/>
          <p:nvPr/>
        </p:nvSpPr>
        <p:spPr>
          <a:xfrm rot="16386423">
            <a:off x="3827028" y="4359924"/>
            <a:ext cx="3349469"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ounded Rectangle 6"/>
          <p:cNvSpPr/>
          <p:nvPr/>
        </p:nvSpPr>
        <p:spPr>
          <a:xfrm>
            <a:off x="3657600" y="1295400"/>
            <a:ext cx="12954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ight Arrow 8"/>
          <p:cNvSpPr/>
          <p:nvPr/>
        </p:nvSpPr>
        <p:spPr>
          <a:xfrm rot="19728932">
            <a:off x="4272670" y="511635"/>
            <a:ext cx="1600200" cy="76200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itchFamily="34" charset="0"/>
                <a:ea typeface="Arial Unicode MS" pitchFamily="34" charset="-128"/>
                <a:cs typeface="Arial" pitchFamily="34" charset="0"/>
              </a:rPr>
              <a:t>Trachonitis</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24" name="Rectangle 23"/>
          <p:cNvSpPr/>
          <p:nvPr/>
        </p:nvSpPr>
        <p:spPr>
          <a:xfrm>
            <a:off x="3886200" y="2209800"/>
            <a:ext cx="21336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Synagogue</a:t>
            </a:r>
          </a:p>
          <a:p>
            <a:r>
              <a:rPr lang="en-US" sz="2400" dirty="0">
                <a:solidFill>
                  <a:prstClr val="white"/>
                </a:solidFill>
                <a:latin typeface="Arial" pitchFamily="34" charset="0"/>
                <a:cs typeface="Arial" pitchFamily="34" charset="0"/>
              </a:rPr>
              <a:t>Scribe</a:t>
            </a:r>
          </a:p>
          <a:p>
            <a:r>
              <a:rPr lang="en-US" sz="2400" dirty="0">
                <a:solidFill>
                  <a:prstClr val="white"/>
                </a:solidFill>
                <a:latin typeface="Arial" pitchFamily="34" charset="0"/>
                <a:cs typeface="Arial" pitchFamily="34" charset="0"/>
              </a:rPr>
              <a:t>Samaritan</a:t>
            </a:r>
          </a:p>
          <a:p>
            <a:r>
              <a:rPr lang="en-US" sz="2400" dirty="0">
                <a:solidFill>
                  <a:prstClr val="white"/>
                </a:solidFill>
                <a:latin typeface="Arial" pitchFamily="34" charset="0"/>
                <a:cs typeface="Arial" pitchFamily="34" charset="0"/>
              </a:rPr>
              <a:t>Sanhedrin</a:t>
            </a:r>
          </a:p>
        </p:txBody>
      </p:sp>
      <p:cxnSp>
        <p:nvCxnSpPr>
          <p:cNvPr id="33" name="Straight Connector 32"/>
          <p:cNvCxnSpPr/>
          <p:nvPr/>
        </p:nvCxnSpPr>
        <p:spPr>
          <a:xfrm>
            <a:off x="3962400" y="2819400"/>
            <a:ext cx="16002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
                                        </p:tgtEl>
                                        <p:attrNameLst>
                                          <p:attrName>style.visibility</p:attrName>
                                        </p:attrNameLst>
                                      </p:cBhvr>
                                      <p:to>
                                        <p:strVal val="visible"/>
                                      </p:to>
                                    </p:set>
                                    <p:anim calcmode="discrete" valueType="clr">
                                      <p:cBhvr override="childStyle">
                                        <p:cTn id="7"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
                                        </p:tgtEl>
                                        <p:attrNameLst>
                                          <p:attrName>fillcolor</p:attrName>
                                        </p:attrNameLst>
                                      </p:cBhvr>
                                      <p:tavLst>
                                        <p:tav tm="0">
                                          <p:val>
                                            <p:clrVal>
                                              <a:schemeClr val="accent2"/>
                                            </p:clrVal>
                                          </p:val>
                                        </p:tav>
                                        <p:tav tm="50000">
                                          <p:val>
                                            <p:clrVal>
                                              <a:schemeClr val="hlink"/>
                                            </p:clrVal>
                                          </p:val>
                                        </p:tav>
                                      </p:tavLst>
                                    </p:anim>
                                    <p:set>
                                      <p:cBhvr>
                                        <p:cTn id="9" dur="80"/>
                                        <p:tgtEl>
                                          <p:spTgt spid="24"/>
                                        </p:tgtEl>
                                        <p:attrNameLst>
                                          <p:attrName>fill.type</p:attrName>
                                        </p:attrNameLst>
                                      </p:cBhvr>
                                      <p:to>
                                        <p:strVal val="solid"/>
                                      </p:to>
                                    </p:set>
                                  </p:childTnLst>
                                </p:cTn>
                              </p:par>
                            </p:childTnLst>
                          </p:cTn>
                        </p:par>
                        <p:par>
                          <p:cTn id="10" fill="hold">
                            <p:stCondLst>
                              <p:cond delay="1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3"/>
                                        </p:tgtEl>
                                        <p:attrNameLst>
                                          <p:attrName>style.visibility</p:attrName>
                                        </p:attrNameLst>
                                      </p:cBhvr>
                                      <p:to>
                                        <p:strVal val="visible"/>
                                      </p:to>
                                    </p:set>
                                    <p:anim calcmode="discrete" valueType="clr">
                                      <p:cBhvr override="childStyle">
                                        <p:cTn id="1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3"/>
                                        </p:tgtEl>
                                        <p:attrNameLst>
                                          <p:attrName>fillcolor</p:attrName>
                                        </p:attrNameLst>
                                      </p:cBhvr>
                                      <p:tavLst>
                                        <p:tav tm="0">
                                          <p:val>
                                            <p:clrVal>
                                              <a:schemeClr val="accent2"/>
                                            </p:clrVal>
                                          </p:val>
                                        </p:tav>
                                        <p:tav tm="50000">
                                          <p:val>
                                            <p:clrVal>
                                              <a:schemeClr val="hlink"/>
                                            </p:clrVal>
                                          </p:val>
                                        </p:tav>
                                      </p:tavLst>
                                    </p:anim>
                                    <p:set>
                                      <p:cBhvr>
                                        <p:cTn id="15" dur="80"/>
                                        <p:tgtEl>
                                          <p:spTgt spid="2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3542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761B9C-672C-4619-8430-262090F79237}"/>
              </a:ext>
            </a:extLst>
          </p:cNvPr>
          <p:cNvSpPr txBox="1"/>
          <p:nvPr/>
        </p:nvSpPr>
        <p:spPr>
          <a:xfrm>
            <a:off x="914400" y="858416"/>
            <a:ext cx="10375641" cy="5078313"/>
          </a:xfrm>
          <a:prstGeom prst="rect">
            <a:avLst/>
          </a:prstGeom>
          <a:noFill/>
        </p:spPr>
        <p:txBody>
          <a:bodyPr wrap="square">
            <a:spAutoFit/>
          </a:bodyPr>
          <a:lstStyle/>
          <a:p>
            <a:r>
              <a:rPr lang="en-US" sz="3600" b="1" i="0" dirty="0">
                <a:solidFill>
                  <a:schemeClr val="bg1"/>
                </a:solidFill>
                <a:effectLst>
                  <a:outerShdw blurRad="38100" dist="38100" dir="2700000" algn="tl">
                    <a:srgbClr val="000000">
                      <a:alpha val="43137"/>
                    </a:srgbClr>
                  </a:outerShdw>
                </a:effectLst>
                <a:latin typeface="helvetica neue"/>
              </a:rPr>
              <a:t>The Hebrew term for synagogue is </a:t>
            </a:r>
            <a:r>
              <a:rPr lang="en-US" sz="3600" b="1" i="0" dirty="0" err="1">
                <a:solidFill>
                  <a:schemeClr val="bg1"/>
                </a:solidFill>
                <a:effectLst>
                  <a:outerShdw blurRad="38100" dist="38100" dir="2700000" algn="tl">
                    <a:srgbClr val="000000">
                      <a:alpha val="43137"/>
                    </a:srgbClr>
                  </a:outerShdw>
                </a:effectLst>
                <a:latin typeface="helvetica neue"/>
              </a:rPr>
              <a:t>beit</a:t>
            </a:r>
            <a:r>
              <a:rPr lang="en-US" sz="3600" b="1" i="0" dirty="0">
                <a:solidFill>
                  <a:schemeClr val="bg1"/>
                </a:solidFill>
                <a:effectLst>
                  <a:outerShdw blurRad="38100" dist="38100" dir="2700000" algn="tl">
                    <a:srgbClr val="000000">
                      <a:alpha val="43137"/>
                    </a:srgbClr>
                  </a:outerShdw>
                </a:effectLst>
                <a:latin typeface="helvetica neue"/>
              </a:rPr>
              <a:t> </a:t>
            </a:r>
            <a:r>
              <a:rPr lang="en-US" sz="3600" b="1" i="0" dirty="0" err="1">
                <a:solidFill>
                  <a:schemeClr val="bg1"/>
                </a:solidFill>
                <a:effectLst>
                  <a:outerShdw blurRad="38100" dist="38100" dir="2700000" algn="tl">
                    <a:srgbClr val="000000">
                      <a:alpha val="43137"/>
                    </a:srgbClr>
                  </a:outerShdw>
                </a:effectLst>
                <a:latin typeface="helvetica neue"/>
              </a:rPr>
              <a:t>k'neset</a:t>
            </a:r>
            <a:r>
              <a:rPr lang="en-US" sz="3600" b="1" i="0" dirty="0">
                <a:solidFill>
                  <a:schemeClr val="bg1"/>
                </a:solidFill>
                <a:effectLst>
                  <a:outerShdw blurRad="38100" dist="38100" dir="2700000" algn="tl">
                    <a:srgbClr val="000000">
                      <a:alpha val="43137"/>
                    </a:srgbClr>
                  </a:outerShdw>
                </a:effectLst>
                <a:latin typeface="helvetica neue"/>
              </a:rPr>
              <a:t>. It means "house of assembly" and thus approximates the Greek word ' </a:t>
            </a:r>
            <a:r>
              <a:rPr lang="en-US" sz="3600" b="1" i="0" dirty="0" err="1">
                <a:solidFill>
                  <a:schemeClr val="bg1"/>
                </a:solidFill>
                <a:effectLst>
                  <a:outerShdw blurRad="38100" dist="38100" dir="2700000" algn="tl">
                    <a:srgbClr val="000000">
                      <a:alpha val="43137"/>
                    </a:srgbClr>
                  </a:outerShdw>
                </a:effectLst>
                <a:latin typeface="helvetica neue"/>
              </a:rPr>
              <a:t>synagoge</a:t>
            </a:r>
            <a:r>
              <a:rPr lang="en-US" sz="3600" b="1" i="0" dirty="0">
                <a:solidFill>
                  <a:schemeClr val="bg1"/>
                </a:solidFill>
                <a:effectLst>
                  <a:outerShdw blurRad="38100" dist="38100" dir="2700000" algn="tl">
                    <a:srgbClr val="000000">
                      <a:alpha val="43137"/>
                    </a:srgbClr>
                  </a:outerShdw>
                </a:effectLst>
                <a:latin typeface="helvetica neue"/>
              </a:rPr>
              <a:t>' which also means "assembly." For centuries, the synagogue functioned primarily as the ancient world's idea of a "JCC," a place for Jews to assemble. These institutions dotted the Jewish landscape even while the Second Temple-shrine of ancient worship-stood.</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989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600200" y="76200"/>
            <a:ext cx="8991600" cy="6781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Rectangle 1"/>
          <p:cNvSpPr/>
          <p:nvPr/>
        </p:nvSpPr>
        <p:spPr>
          <a:xfrm>
            <a:off x="2057400" y="76200"/>
            <a:ext cx="3733800"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prstClr val="white"/>
                </a:solidFill>
                <a:latin typeface="Arial" pitchFamily="34" charset="0"/>
                <a:cs typeface="Arial" pitchFamily="34" charset="0"/>
              </a:rPr>
              <a:t>Synagogues—</a:t>
            </a:r>
          </a:p>
          <a:p>
            <a:pPr algn="just"/>
            <a:endParaRPr lang="en-US"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As Jewish people spread through out the Grecian and then Roman Empires the synagogue became organized and depended upon.</a:t>
            </a:r>
          </a:p>
          <a:p>
            <a:pPr algn="just"/>
            <a:endParaRPr lang="en-US" sz="20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Wherever ten Jewish families settled, a synagogue could be formed and weekly synagogue services were conducted.</a:t>
            </a:r>
          </a:p>
        </p:txBody>
      </p:sp>
      <p:pic>
        <p:nvPicPr>
          <p:cNvPr id="12290" name="Picture 2" descr="C:\users\sheila\desktop\bible study\ultimate royality free\2-bible pics-nt\phar &amp; scribes\1474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04800"/>
            <a:ext cx="4320540" cy="61722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1524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9829800" y="1524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heila\desktop\bible study\ultimate royality free\1-bib pics-ot\temple\Temple of Solomon.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
        <p:nvSpPr>
          <p:cNvPr id="4" name="Rectangle 3"/>
          <p:cNvSpPr/>
          <p:nvPr/>
        </p:nvSpPr>
        <p:spPr>
          <a:xfrm>
            <a:off x="2286000" y="5334000"/>
            <a:ext cx="3352800" cy="990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Arial" pitchFamily="34" charset="0"/>
                <a:cs typeface="Arial" pitchFamily="34" charset="0"/>
              </a:rPr>
              <a:t>Of course Temple worship continued in Jerusalem.</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24" name="Rectangle 23"/>
          <p:cNvSpPr/>
          <p:nvPr/>
        </p:nvSpPr>
        <p:spPr>
          <a:xfrm>
            <a:off x="3886200" y="19812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Synagogue</a:t>
            </a:r>
          </a:p>
          <a:p>
            <a:r>
              <a:rPr lang="en-US" sz="2400" dirty="0">
                <a:solidFill>
                  <a:prstClr val="white"/>
                </a:solidFill>
                <a:latin typeface="Arial" pitchFamily="34" charset="0"/>
                <a:cs typeface="Arial" pitchFamily="34" charset="0"/>
              </a:rPr>
              <a:t>Scribe</a:t>
            </a:r>
          </a:p>
          <a:p>
            <a:r>
              <a:rPr lang="en-US" sz="2400" dirty="0">
                <a:solidFill>
                  <a:prstClr val="white"/>
                </a:solidFill>
                <a:latin typeface="Arial" pitchFamily="34" charset="0"/>
                <a:cs typeface="Arial" pitchFamily="34" charset="0"/>
              </a:rPr>
              <a:t>Samaritan</a:t>
            </a:r>
          </a:p>
          <a:p>
            <a:r>
              <a:rPr lang="en-US" sz="2400" dirty="0">
                <a:solidFill>
                  <a:prstClr val="white"/>
                </a:solidFill>
                <a:latin typeface="Arial" pitchFamily="34" charset="0"/>
                <a:cs typeface="Arial" pitchFamily="34" charset="0"/>
              </a:rPr>
              <a:t>Sanhedrin</a:t>
            </a:r>
          </a:p>
        </p:txBody>
      </p:sp>
      <p:cxnSp>
        <p:nvCxnSpPr>
          <p:cNvPr id="33" name="Straight Connector 32"/>
          <p:cNvCxnSpPr/>
          <p:nvPr/>
        </p:nvCxnSpPr>
        <p:spPr>
          <a:xfrm>
            <a:off x="3962400" y="3124200"/>
            <a:ext cx="9144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600200" y="76200"/>
            <a:ext cx="8991600" cy="6781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Rectangle 1"/>
          <p:cNvSpPr/>
          <p:nvPr/>
        </p:nvSpPr>
        <p:spPr>
          <a:xfrm>
            <a:off x="1905000" y="152400"/>
            <a:ext cx="4038600"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prstClr val="white"/>
                </a:solidFill>
                <a:latin typeface="Arial" pitchFamily="34" charset="0"/>
                <a:cs typeface="Arial" pitchFamily="34" charset="0"/>
              </a:rPr>
              <a:t>Scribe—</a:t>
            </a:r>
          </a:p>
          <a:p>
            <a:pPr algn="just"/>
            <a:r>
              <a:rPr lang="en-US" sz="2000" dirty="0">
                <a:solidFill>
                  <a:prstClr val="white"/>
                </a:solidFill>
                <a:latin typeface="Arial" pitchFamily="34" charset="0"/>
                <a:cs typeface="Arial" pitchFamily="34" charset="0"/>
              </a:rPr>
              <a:t>Jewish Scribes were a class of learned men who made the systematic study of the law their professional occupation.</a:t>
            </a:r>
          </a:p>
          <a:p>
            <a:pPr algn="just"/>
            <a:endParaRPr lang="en-US" sz="16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They were not priests.  They had secular jobs and did not receive money for their teaching.</a:t>
            </a:r>
          </a:p>
          <a:p>
            <a:pPr algn="just"/>
            <a:endParaRPr lang="en-US" sz="16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They were also called:</a:t>
            </a:r>
          </a:p>
          <a:p>
            <a:pPr algn="just"/>
            <a:endParaRPr lang="en-US" sz="400" dirty="0">
              <a:solidFill>
                <a:prstClr val="white"/>
              </a:solidFill>
              <a:latin typeface="Arial" pitchFamily="34" charset="0"/>
              <a:cs typeface="Arial" pitchFamily="34" charset="0"/>
            </a:endParaRPr>
          </a:p>
          <a:p>
            <a:pPr algn="just"/>
            <a:r>
              <a:rPr lang="en-US" sz="2000" b="1" dirty="0">
                <a:solidFill>
                  <a:prstClr val="white"/>
                </a:solidFill>
                <a:latin typeface="Arial" pitchFamily="34" charset="0"/>
                <a:cs typeface="Arial" pitchFamily="34" charset="0"/>
              </a:rPr>
              <a:t>Lawyers, </a:t>
            </a:r>
            <a:r>
              <a:rPr lang="en-US" sz="2000" dirty="0">
                <a:solidFill>
                  <a:prstClr val="white"/>
                </a:solidFill>
                <a:latin typeface="Arial" pitchFamily="34" charset="0"/>
                <a:cs typeface="Arial" pitchFamily="34" charset="0"/>
              </a:rPr>
              <a:t>Matthew 22:35</a:t>
            </a:r>
          </a:p>
          <a:p>
            <a:pPr algn="just"/>
            <a:r>
              <a:rPr lang="en-US" sz="2000" b="1" dirty="0">
                <a:solidFill>
                  <a:prstClr val="white"/>
                </a:solidFill>
                <a:latin typeface="Arial" pitchFamily="34" charset="0"/>
                <a:cs typeface="Arial" pitchFamily="34" charset="0"/>
              </a:rPr>
              <a:t>Doctors of the law</a:t>
            </a:r>
            <a:r>
              <a:rPr lang="en-US" sz="2000" dirty="0">
                <a:solidFill>
                  <a:prstClr val="white"/>
                </a:solidFill>
                <a:latin typeface="Arial" pitchFamily="34" charset="0"/>
                <a:cs typeface="Arial" pitchFamily="34" charset="0"/>
              </a:rPr>
              <a:t>, Luke 5:17</a:t>
            </a:r>
          </a:p>
          <a:p>
            <a:pPr algn="just"/>
            <a:r>
              <a:rPr lang="en-US" sz="2000" b="1" dirty="0">
                <a:solidFill>
                  <a:prstClr val="white"/>
                </a:solidFill>
                <a:latin typeface="Arial" pitchFamily="34" charset="0"/>
                <a:cs typeface="Arial" pitchFamily="34" charset="0"/>
              </a:rPr>
              <a:t>Rabbis</a:t>
            </a:r>
            <a:r>
              <a:rPr lang="en-US" sz="2000" dirty="0">
                <a:solidFill>
                  <a:prstClr val="white"/>
                </a:solidFill>
                <a:latin typeface="Arial" pitchFamily="34" charset="0"/>
                <a:cs typeface="Arial" pitchFamily="34" charset="0"/>
              </a:rPr>
              <a:t>, Matthew 23:8</a:t>
            </a:r>
          </a:p>
          <a:p>
            <a:pPr algn="just"/>
            <a:endParaRPr lang="en-US" sz="16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To safeguard the sanctity of the law they developed a system of teaching known as “the tradition of the elders” (Matthew 15:2).</a:t>
            </a:r>
          </a:p>
        </p:txBody>
      </p:sp>
      <p:pic>
        <p:nvPicPr>
          <p:cNvPr id="13314" name="Picture 2" descr="C:\users\sheila\desktop\bible study\ultimate royality free\2-bible pics-nt\phar &amp; scribes\Men Carrying the Law 5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19800" y="406400"/>
            <a:ext cx="3962856" cy="45720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477000" y="1524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9829800" y="1524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2" name="Rectangle 11"/>
          <p:cNvSpPr/>
          <p:nvPr/>
        </p:nvSpPr>
        <p:spPr>
          <a:xfrm>
            <a:off x="1600200" y="76200"/>
            <a:ext cx="8991600" cy="6781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4338" name="Picture 2" descr="C:\users\sheila\desktop\bible study\ultimate royality free\2-bible pics-nt\phar &amp; scribes\Chief prsts tkng counsel 2-273.jpg"/>
          <p:cNvPicPr>
            <a:picLocks noChangeAspect="1" noChangeArrowheads="1"/>
          </p:cNvPicPr>
          <p:nvPr/>
        </p:nvPicPr>
        <p:blipFill rotWithShape="1">
          <a:blip r:embed="rId2">
            <a:extLst>
              <a:ext uri="{28A0092B-C50C-407E-A947-70E740481C1C}">
                <a14:useLocalDpi xmlns:a14="http://schemas.microsoft.com/office/drawing/2010/main" val="0"/>
              </a:ext>
            </a:extLst>
          </a:blip>
          <a:srcRect t="21952" r="3473" b="2439"/>
          <a:stretch/>
        </p:blipFill>
        <p:spPr bwMode="auto">
          <a:xfrm flipH="1">
            <a:off x="1676400" y="1524000"/>
            <a:ext cx="8826500" cy="4724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362200" y="3429000"/>
            <a:ext cx="4724400" cy="2514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latin typeface="Times New Roman" pitchFamily="18" charset="0"/>
                <a:cs typeface="Times New Roman" pitchFamily="18" charset="0"/>
              </a:rPr>
              <a:t>Matthew 5:20</a:t>
            </a:r>
          </a:p>
          <a:p>
            <a:pPr algn="just"/>
            <a:r>
              <a:rPr lang="en-US" dirty="0">
                <a:solidFill>
                  <a:prstClr val="black"/>
                </a:solidFill>
                <a:latin typeface="Times New Roman" pitchFamily="18" charset="0"/>
                <a:cs typeface="Times New Roman" pitchFamily="18" charset="0"/>
              </a:rPr>
              <a:t>“For I say unto you, That except your righteousness shall exceed the righteousness of the scribes and Pharisees, ye shall in no case enter into the kingdom of heaven.”</a:t>
            </a:r>
          </a:p>
        </p:txBody>
      </p:sp>
      <p:sp>
        <p:nvSpPr>
          <p:cNvPr id="8" name="Rectangle 7"/>
          <p:cNvSpPr/>
          <p:nvPr/>
        </p:nvSpPr>
        <p:spPr>
          <a:xfrm>
            <a:off x="2514600" y="3581400"/>
            <a:ext cx="4724400" cy="2514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latin typeface="Times New Roman" pitchFamily="18" charset="0"/>
                <a:cs typeface="Times New Roman" pitchFamily="18" charset="0"/>
              </a:rPr>
              <a:t>Matthew 23:2-8</a:t>
            </a:r>
          </a:p>
          <a:p>
            <a:pPr algn="just"/>
            <a:r>
              <a:rPr lang="en-US" dirty="0">
                <a:solidFill>
                  <a:prstClr val="black"/>
                </a:solidFill>
                <a:latin typeface="Times New Roman" pitchFamily="18" charset="0"/>
                <a:cs typeface="Times New Roman" pitchFamily="18" charset="0"/>
              </a:rPr>
              <a:t>“The scribes and the Pharisees sit in Moses’ seat:  </a:t>
            </a:r>
            <a:r>
              <a:rPr lang="en-US" baseline="30000" dirty="0">
                <a:solidFill>
                  <a:prstClr val="black"/>
                </a:solidFill>
                <a:latin typeface="Times New Roman" pitchFamily="18" charset="0"/>
                <a:cs typeface="Times New Roman" pitchFamily="18" charset="0"/>
              </a:rPr>
              <a:t>3</a:t>
            </a:r>
            <a:r>
              <a:rPr lang="en-US" dirty="0">
                <a:solidFill>
                  <a:prstClr val="black"/>
                </a:solidFill>
                <a:latin typeface="Times New Roman" pitchFamily="18" charset="0"/>
                <a:cs typeface="Times New Roman" pitchFamily="18" charset="0"/>
              </a:rPr>
              <a:t>All therefore whatsoever they bid you observe, that observe and do; but do not ye after their works: for they say, and do not.  </a:t>
            </a:r>
            <a:r>
              <a:rPr lang="en-US" baseline="30000" dirty="0">
                <a:solidFill>
                  <a:prstClr val="black"/>
                </a:solidFill>
                <a:latin typeface="Times New Roman" pitchFamily="18" charset="0"/>
                <a:cs typeface="Times New Roman" pitchFamily="18" charset="0"/>
              </a:rPr>
              <a:t>4</a:t>
            </a:r>
            <a:r>
              <a:rPr lang="en-US" dirty="0">
                <a:solidFill>
                  <a:prstClr val="black"/>
                </a:solidFill>
                <a:latin typeface="Times New Roman" pitchFamily="18" charset="0"/>
                <a:cs typeface="Times New Roman" pitchFamily="18" charset="0"/>
              </a:rPr>
              <a:t>For they bind heavy burdens and grievous to be borne, and lay them on men’s shoulders; but they themselves will not move them with one of their fingers.” </a:t>
            </a:r>
          </a:p>
        </p:txBody>
      </p:sp>
      <p:sp>
        <p:nvSpPr>
          <p:cNvPr id="9" name="Rectangle 8"/>
          <p:cNvSpPr/>
          <p:nvPr/>
        </p:nvSpPr>
        <p:spPr>
          <a:xfrm>
            <a:off x="2667000" y="3733800"/>
            <a:ext cx="4724400" cy="2514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latin typeface="Times New Roman" pitchFamily="18" charset="0"/>
                <a:cs typeface="Times New Roman" pitchFamily="18" charset="0"/>
              </a:rPr>
              <a:t>Matthew 16:21</a:t>
            </a:r>
          </a:p>
          <a:p>
            <a:pPr algn="just"/>
            <a:r>
              <a:rPr lang="en-US" dirty="0">
                <a:solidFill>
                  <a:prstClr val="black"/>
                </a:solidFill>
                <a:latin typeface="Times New Roman" pitchFamily="18" charset="0"/>
                <a:cs typeface="Times New Roman" pitchFamily="18" charset="0"/>
              </a:rPr>
              <a:t>“From that time forth began Jesus to shew unto his disciples, how that he must go unto Jerusalem, and suffer many things of the elders and chief priests and scribes, and be killed, and be raised again the third day.”</a:t>
            </a:r>
          </a:p>
        </p:txBody>
      </p:sp>
      <p:sp>
        <p:nvSpPr>
          <p:cNvPr id="10" name="Rectangle 9"/>
          <p:cNvSpPr/>
          <p:nvPr/>
        </p:nvSpPr>
        <p:spPr>
          <a:xfrm>
            <a:off x="2819400" y="3886200"/>
            <a:ext cx="4724400" cy="2514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latin typeface="Times New Roman" pitchFamily="18" charset="0"/>
                <a:cs typeface="Times New Roman" pitchFamily="18" charset="0"/>
              </a:rPr>
              <a:t>Acts 6:12</a:t>
            </a:r>
          </a:p>
          <a:p>
            <a:pPr algn="just"/>
            <a:r>
              <a:rPr lang="en-US" dirty="0">
                <a:solidFill>
                  <a:prstClr val="black"/>
                </a:solidFill>
                <a:latin typeface="Times New Roman" pitchFamily="18" charset="0"/>
                <a:cs typeface="Times New Roman" pitchFamily="18" charset="0"/>
              </a:rPr>
              <a:t>“And they stirred up the people, and the elders, and the scribes, and came upon him, and caught him, and brought him to the council.” </a:t>
            </a:r>
          </a:p>
        </p:txBody>
      </p:sp>
      <p:sp>
        <p:nvSpPr>
          <p:cNvPr id="2" name="Rectangle 1"/>
          <p:cNvSpPr/>
          <p:nvPr/>
        </p:nvSpPr>
        <p:spPr>
          <a:xfrm>
            <a:off x="2286000" y="533400"/>
            <a:ext cx="7543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Arial" pitchFamily="34" charset="0"/>
                <a:cs typeface="Arial" pitchFamily="34" charset="0"/>
              </a:rPr>
              <a:t>The scribes fiercely opposed Jesus and persecuted the early church.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Synagogue</a:t>
            </a:r>
          </a:p>
          <a:p>
            <a:r>
              <a:rPr lang="en-US" sz="2400" dirty="0">
                <a:solidFill>
                  <a:prstClr val="white"/>
                </a:solidFill>
                <a:latin typeface="Arial" pitchFamily="34" charset="0"/>
                <a:cs typeface="Arial" pitchFamily="34" charset="0"/>
              </a:rPr>
              <a:t>Scribe</a:t>
            </a:r>
          </a:p>
          <a:p>
            <a:r>
              <a:rPr lang="en-US" sz="2400" dirty="0">
                <a:solidFill>
                  <a:prstClr val="white"/>
                </a:solidFill>
                <a:latin typeface="Arial" pitchFamily="34" charset="0"/>
                <a:cs typeface="Arial" pitchFamily="34" charset="0"/>
              </a:rPr>
              <a:t>Samaritan</a:t>
            </a:r>
          </a:p>
          <a:p>
            <a:r>
              <a:rPr lang="en-US" sz="2400" dirty="0">
                <a:solidFill>
                  <a:prstClr val="white"/>
                </a:solidFill>
                <a:latin typeface="Arial" pitchFamily="34" charset="0"/>
                <a:cs typeface="Arial" pitchFamily="34" charset="0"/>
              </a:rPr>
              <a:t>Sanhedrin</a:t>
            </a:r>
          </a:p>
          <a:p>
            <a:endParaRPr lang="en-US" sz="2400" dirty="0">
              <a:solidFill>
                <a:prstClr val="white"/>
              </a:solidFill>
              <a:latin typeface="Arial" pitchFamily="34" charset="0"/>
              <a:cs typeface="Arial" pitchFamily="34" charset="0"/>
            </a:endParaRPr>
          </a:p>
        </p:txBody>
      </p:sp>
      <p:cxnSp>
        <p:nvCxnSpPr>
          <p:cNvPr id="33" name="Straight Connector 32"/>
          <p:cNvCxnSpPr/>
          <p:nvPr/>
        </p:nvCxnSpPr>
        <p:spPr>
          <a:xfrm>
            <a:off x="3962400" y="3579812"/>
            <a:ext cx="14478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29" name="Rectangle 28"/>
          <p:cNvSpPr/>
          <p:nvPr/>
        </p:nvSpPr>
        <p:spPr>
          <a:xfrm>
            <a:off x="2362200" y="914401"/>
            <a:ext cx="3581400" cy="4031873"/>
          </a:xfrm>
          <a:prstGeom prst="rect">
            <a:avLst/>
          </a:prstGeom>
        </p:spPr>
        <p:txBody>
          <a:bodyPr wrap="square">
            <a:spAutoFit/>
          </a:bodyPr>
          <a:lstStyle/>
          <a:p>
            <a:endParaRPr lang="en-US" sz="1600" dirty="0">
              <a:solidFill>
                <a:prstClr val="white"/>
              </a:solidFill>
              <a:latin typeface="Arial" pitchFamily="34" charset="0"/>
              <a:cs typeface="Arial" pitchFamily="34" charset="0"/>
            </a:endParaRPr>
          </a:p>
          <a:p>
            <a:r>
              <a:rPr lang="en-US" sz="2800" dirty="0">
                <a:solidFill>
                  <a:prstClr val="white"/>
                </a:solidFill>
                <a:latin typeface="Arial" pitchFamily="34" charset="0"/>
                <a:cs typeface="Arial" pitchFamily="34" charset="0"/>
              </a:rPr>
              <a:t>What is a Samaritan</a:t>
            </a:r>
            <a:r>
              <a:rPr lang="en-US" sz="2000" dirty="0">
                <a:solidFill>
                  <a:prstClr val="white"/>
                </a:solidFill>
                <a:latin typeface="Arial" pitchFamily="34" charset="0"/>
                <a:cs typeface="Arial" pitchFamily="34" charset="0"/>
              </a:rPr>
              <a:t>?</a:t>
            </a:r>
          </a:p>
          <a:p>
            <a:endParaRPr lang="en-US" sz="24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A people which derived their name from the region of Samaria.  It was a term of contempt with the Jews because it was a person that was only part Jewish; a person that had inter-married.</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1" name="Rectangle 30"/>
          <p:cNvSpPr/>
          <p:nvPr/>
        </p:nvSpPr>
        <p:spPr>
          <a:xfrm>
            <a:off x="6019800" y="381000"/>
            <a:ext cx="38862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34" name="Straight Connector 33"/>
          <p:cNvCxnSpPr>
            <a:stCxn id="30" idx="0"/>
          </p:cNvCxnSpPr>
          <p:nvPr/>
        </p:nvCxnSpPr>
        <p:spPr>
          <a:xfrm rot="16200000" flipH="1" flipV="1">
            <a:off x="7637474" y="826517"/>
            <a:ext cx="609602" cy="2336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848600" y="1143000"/>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30" name="Picture 2" descr="C:\users\sheila\desktop\bible study\ultimate royality free\4-bib pics-misc\maps\map 1153-3-Vol 9.jpg"/>
          <p:cNvPicPr>
            <a:picLocks noChangeAspect="1" noChangeArrowheads="1"/>
          </p:cNvPicPr>
          <p:nvPr/>
        </p:nvPicPr>
        <p:blipFill>
          <a:blip r:embed="rId3"/>
          <a:srcRect/>
          <a:stretch>
            <a:fillRect/>
          </a:stretch>
        </p:blipFill>
        <p:spPr bwMode="auto">
          <a:xfrm>
            <a:off x="6078118" y="533400"/>
            <a:ext cx="3751682"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a:xfrm>
            <a:off x="7391400" y="3200400"/>
            <a:ext cx="1447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2000"/>
                                        <p:tgtEl>
                                          <p:spTgt spid="30"/>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9F56B46-0E4F-48D9-B973-78F47EE5E640}"/>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35" name="Rectangle 3">
            <a:extLst>
              <a:ext uri="{FF2B5EF4-FFF2-40B4-BE49-F238E27FC236}">
                <a16:creationId xmlns:a16="http://schemas.microsoft.com/office/drawing/2014/main" id="{09C593D6-6560-4E30-9982-874D2B470262}"/>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36" name="Rectangle 4">
            <a:extLst>
              <a:ext uri="{FF2B5EF4-FFF2-40B4-BE49-F238E27FC236}">
                <a16:creationId xmlns:a16="http://schemas.microsoft.com/office/drawing/2014/main" id="{17EA6374-9E76-481B-AE7D-089A25D9E762}"/>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37" name="Rectangle 5">
            <a:extLst>
              <a:ext uri="{FF2B5EF4-FFF2-40B4-BE49-F238E27FC236}">
                <a16:creationId xmlns:a16="http://schemas.microsoft.com/office/drawing/2014/main" id="{3D0126DC-63F8-48D9-91A6-CA25005D5106}"/>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38" name="Rectangle 6">
            <a:extLst>
              <a:ext uri="{FF2B5EF4-FFF2-40B4-BE49-F238E27FC236}">
                <a16:creationId xmlns:a16="http://schemas.microsoft.com/office/drawing/2014/main" id="{804AC4C4-98CF-4C76-97FA-B7E92003EC0E}"/>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39" name="Rectangle 7">
            <a:extLst>
              <a:ext uri="{FF2B5EF4-FFF2-40B4-BE49-F238E27FC236}">
                <a16:creationId xmlns:a16="http://schemas.microsoft.com/office/drawing/2014/main" id="{C91A9221-E3E4-4233-9321-7B871BE536E7}"/>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40" name="Rectangle 8">
            <a:extLst>
              <a:ext uri="{FF2B5EF4-FFF2-40B4-BE49-F238E27FC236}">
                <a16:creationId xmlns:a16="http://schemas.microsoft.com/office/drawing/2014/main" id="{333872E7-75DF-4B4B-AE82-8BC2CC30DA16}"/>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8441" name="WordArt 9">
            <a:extLst>
              <a:ext uri="{FF2B5EF4-FFF2-40B4-BE49-F238E27FC236}">
                <a16:creationId xmlns:a16="http://schemas.microsoft.com/office/drawing/2014/main" id="{55D91778-B222-4797-97AB-85D8E1ADA071}"/>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a:t>
            </a:r>
          </a:p>
        </p:txBody>
      </p:sp>
      <p:sp>
        <p:nvSpPr>
          <p:cNvPr id="21514" name="Rectangle 10">
            <a:extLst>
              <a:ext uri="{FF2B5EF4-FFF2-40B4-BE49-F238E27FC236}">
                <a16:creationId xmlns:a16="http://schemas.microsoft.com/office/drawing/2014/main" id="{13514969-A7BA-4DA3-8C57-6D643E513E55}"/>
              </a:ext>
            </a:extLst>
          </p:cNvPr>
          <p:cNvSpPr>
            <a:spLocks noGrp="1" noChangeArrowheads="1"/>
          </p:cNvSpPr>
          <p:nvPr>
            <p:ph type="body" idx="1"/>
          </p:nvPr>
        </p:nvSpPr>
        <p:spPr>
          <a:xfrm>
            <a:off x="1905000" y="1295400"/>
            <a:ext cx="8377238" cy="5181600"/>
          </a:xfrm>
          <a:noFill/>
        </p:spPr>
        <p:txBody>
          <a:bodyPr/>
          <a:lstStyle/>
          <a:p>
            <a:pPr eaLnBrk="1" hangingPunct="1"/>
            <a:r>
              <a:rPr lang="en-US" altLang="en-US"/>
              <a:t>Alexander was educated by the famous Greek philosopher Aristotle</a:t>
            </a:r>
          </a:p>
          <a:p>
            <a:pPr lvl="1" eaLnBrk="1" hangingPunct="1"/>
            <a:r>
              <a:rPr lang="en-US" altLang="en-US"/>
              <a:t>Thought the Greek or “Hellenistic” culture was the greatest the world had ever seen</a:t>
            </a:r>
          </a:p>
          <a:p>
            <a:pPr lvl="2" eaLnBrk="1" hangingPunct="1"/>
            <a:r>
              <a:rPr lang="en-US" altLang="en-US">
                <a:solidFill>
                  <a:srgbClr val="FFFFFF"/>
                </a:solidFill>
              </a:rPr>
              <a:t>As a result he established model Greek cities as he conquered a region</a:t>
            </a:r>
          </a:p>
          <a:p>
            <a:pPr lvl="1" eaLnBrk="1" hangingPunct="1"/>
            <a:r>
              <a:rPr lang="en-US" altLang="en-US"/>
              <a:t>He did not live long enough to carry out his dreams</a:t>
            </a:r>
          </a:p>
          <a:p>
            <a:pPr lvl="2" eaLnBrk="1" hangingPunct="1"/>
            <a:r>
              <a:rPr lang="en-US" altLang="en-US">
                <a:solidFill>
                  <a:srgbClr val="FFFFFF"/>
                </a:solidFill>
              </a:rPr>
              <a:t>His kingdom fell into the hands of generals</a:t>
            </a:r>
          </a:p>
          <a:p>
            <a:pPr lvl="2" eaLnBrk="1" hangingPunct="1"/>
            <a:r>
              <a:rPr lang="en-US" altLang="en-US">
                <a:solidFill>
                  <a:srgbClr val="FFFFFF"/>
                </a:solidFill>
              </a:rPr>
              <a:t>Various men struggled for dominance</a:t>
            </a:r>
          </a:p>
          <a:p>
            <a:pPr lvl="2" eaLnBrk="1" hangingPunct="1"/>
            <a:r>
              <a:rPr lang="en-US" altLang="en-US">
                <a:solidFill>
                  <a:srgbClr val="FFFFFF"/>
                </a:solidFill>
              </a:rPr>
              <a:t>The territory of Palestine changed hands five times in the first 20 years after Alexander’s death</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14">
                                            <p:txEl>
                                              <p:pRg st="0" end="0"/>
                                            </p:txEl>
                                          </p:spTgt>
                                        </p:tgtEl>
                                        <p:attrNameLst>
                                          <p:attrName>style.visibility</p:attrName>
                                        </p:attrNameLst>
                                      </p:cBhvr>
                                      <p:to>
                                        <p:strVal val="visible"/>
                                      </p:to>
                                    </p:set>
                                    <p:animEffect transition="in" filter="dissolve">
                                      <p:cBhvr>
                                        <p:cTn id="7" dur="500"/>
                                        <p:tgtEl>
                                          <p:spTgt spid="21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4">
                                            <p:txEl>
                                              <p:pRg st="1" end="1"/>
                                            </p:txEl>
                                          </p:spTgt>
                                        </p:tgtEl>
                                        <p:attrNameLst>
                                          <p:attrName>style.visibility</p:attrName>
                                        </p:attrNameLst>
                                      </p:cBhvr>
                                      <p:to>
                                        <p:strVal val="visible"/>
                                      </p:to>
                                    </p:set>
                                    <p:animEffect transition="in" filter="wipe(left)">
                                      <p:cBhvr>
                                        <p:cTn id="12" dur="1000"/>
                                        <p:tgtEl>
                                          <p:spTgt spid="21514">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21514">
                                            <p:txEl>
                                              <p:pRg st="2" end="2"/>
                                            </p:txEl>
                                          </p:spTgt>
                                        </p:tgtEl>
                                        <p:attrNameLst>
                                          <p:attrName>style.visibility</p:attrName>
                                        </p:attrNameLst>
                                      </p:cBhvr>
                                      <p:to>
                                        <p:strVal val="visible"/>
                                      </p:to>
                                    </p:set>
                                    <p:animEffect transition="in" filter="wipe(left)">
                                      <p:cBhvr>
                                        <p:cTn id="16" dur="1000"/>
                                        <p:tgtEl>
                                          <p:spTgt spid="2151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14">
                                            <p:txEl>
                                              <p:pRg st="3" end="3"/>
                                            </p:txEl>
                                          </p:spTgt>
                                        </p:tgtEl>
                                        <p:attrNameLst>
                                          <p:attrName>style.visibility</p:attrName>
                                        </p:attrNameLst>
                                      </p:cBhvr>
                                      <p:to>
                                        <p:strVal val="visible"/>
                                      </p:to>
                                    </p:set>
                                    <p:animEffect transition="in" filter="wipe(left)">
                                      <p:cBhvr>
                                        <p:cTn id="21" dur="1000"/>
                                        <p:tgtEl>
                                          <p:spTgt spid="21514">
                                            <p:txEl>
                                              <p:pRg st="3" end="3"/>
                                            </p:txEl>
                                          </p:spTgt>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21514">
                                            <p:txEl>
                                              <p:pRg st="4" end="4"/>
                                            </p:txEl>
                                          </p:spTgt>
                                        </p:tgtEl>
                                        <p:attrNameLst>
                                          <p:attrName>style.visibility</p:attrName>
                                        </p:attrNameLst>
                                      </p:cBhvr>
                                      <p:to>
                                        <p:strVal val="visible"/>
                                      </p:to>
                                    </p:set>
                                    <p:animEffect transition="in" filter="wipe(left)">
                                      <p:cBhvr>
                                        <p:cTn id="25" dur="1000"/>
                                        <p:tgtEl>
                                          <p:spTgt spid="21514">
                                            <p:txEl>
                                              <p:pRg st="4" end="4"/>
                                            </p:txEl>
                                          </p:spTgt>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21514">
                                            <p:txEl>
                                              <p:pRg st="5" end="5"/>
                                            </p:txEl>
                                          </p:spTgt>
                                        </p:tgtEl>
                                        <p:attrNameLst>
                                          <p:attrName>style.visibility</p:attrName>
                                        </p:attrNameLst>
                                      </p:cBhvr>
                                      <p:to>
                                        <p:strVal val="visible"/>
                                      </p:to>
                                    </p:set>
                                    <p:animEffect transition="in" filter="wipe(left)">
                                      <p:cBhvr>
                                        <p:cTn id="29" dur="1000"/>
                                        <p:tgtEl>
                                          <p:spTgt spid="21514">
                                            <p:txEl>
                                              <p:pRg st="5" end="5"/>
                                            </p:txEl>
                                          </p:spTgt>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21514">
                                            <p:txEl>
                                              <p:pRg st="6" end="6"/>
                                            </p:txEl>
                                          </p:spTgt>
                                        </p:tgtEl>
                                        <p:attrNameLst>
                                          <p:attrName>style.visibility</p:attrName>
                                        </p:attrNameLst>
                                      </p:cBhvr>
                                      <p:to>
                                        <p:strVal val="visible"/>
                                      </p:to>
                                    </p:set>
                                    <p:animEffect transition="in" filter="wipe(left)">
                                      <p:cBhvr>
                                        <p:cTn id="33" dur="1000"/>
                                        <p:tgtEl>
                                          <p:spTgt spid="215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Synagogue</a:t>
            </a:r>
          </a:p>
          <a:p>
            <a:r>
              <a:rPr lang="en-US" sz="2400" dirty="0">
                <a:solidFill>
                  <a:prstClr val="white"/>
                </a:solidFill>
                <a:latin typeface="Arial" pitchFamily="34" charset="0"/>
                <a:cs typeface="Arial" pitchFamily="34" charset="0"/>
              </a:rPr>
              <a:t>Scribe</a:t>
            </a:r>
          </a:p>
          <a:p>
            <a:r>
              <a:rPr lang="en-US" sz="2400" dirty="0">
                <a:solidFill>
                  <a:prstClr val="white"/>
                </a:solidFill>
                <a:latin typeface="Arial" pitchFamily="34" charset="0"/>
                <a:cs typeface="Arial" pitchFamily="34" charset="0"/>
              </a:rPr>
              <a:t>Samaritan</a:t>
            </a:r>
          </a:p>
          <a:p>
            <a:r>
              <a:rPr lang="en-US" sz="2400" dirty="0">
                <a:solidFill>
                  <a:prstClr val="white"/>
                </a:solidFill>
                <a:latin typeface="Arial" pitchFamily="34" charset="0"/>
                <a:cs typeface="Arial" pitchFamily="34" charset="0"/>
              </a:rPr>
              <a:t>Sanhedrin</a:t>
            </a:r>
          </a:p>
          <a:p>
            <a:endParaRPr lang="en-US" sz="2400" dirty="0">
              <a:solidFill>
                <a:prstClr val="white"/>
              </a:solidFill>
              <a:latin typeface="Arial" pitchFamily="34" charset="0"/>
              <a:cs typeface="Arial" pitchFamily="34" charset="0"/>
            </a:endParaRPr>
          </a:p>
        </p:txBody>
      </p:sp>
      <p:cxnSp>
        <p:nvCxnSpPr>
          <p:cNvPr id="31" name="Straight Connector 30"/>
          <p:cNvCxnSpPr/>
          <p:nvPr/>
        </p:nvCxnSpPr>
        <p:spPr>
          <a:xfrm>
            <a:off x="3962400" y="3960812"/>
            <a:ext cx="14478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29" name="Rectangle 28"/>
          <p:cNvSpPr/>
          <p:nvPr/>
        </p:nvSpPr>
        <p:spPr>
          <a:xfrm>
            <a:off x="2362200" y="3352801"/>
            <a:ext cx="7467600" cy="2800767"/>
          </a:xfrm>
          <a:prstGeom prst="rect">
            <a:avLst/>
          </a:prstGeom>
        </p:spPr>
        <p:txBody>
          <a:bodyPr wrap="square">
            <a:spAutoFit/>
          </a:bodyPr>
          <a:lstStyle/>
          <a:p>
            <a:r>
              <a:rPr lang="en-US" sz="3600" dirty="0">
                <a:solidFill>
                  <a:prstClr val="white"/>
                </a:solidFill>
                <a:latin typeface="Arial" pitchFamily="34" charset="0"/>
                <a:cs typeface="Arial" pitchFamily="34" charset="0"/>
              </a:rPr>
              <a:t>Who were the Sanhedrin?</a:t>
            </a:r>
            <a:r>
              <a:rPr lang="en-US" dirty="0">
                <a:solidFill>
                  <a:prstClr val="white"/>
                </a:solidFill>
                <a:latin typeface="Arial" pitchFamily="34" charset="0"/>
                <a:cs typeface="Arial" pitchFamily="34" charset="0"/>
              </a:rPr>
              <a:t> </a:t>
            </a:r>
            <a:endParaRPr lang="en-US" sz="700" dirty="0">
              <a:solidFill>
                <a:prstClr val="white"/>
              </a:solidFill>
              <a:latin typeface="Arial" pitchFamily="34" charset="0"/>
              <a:cs typeface="Arial" pitchFamily="34" charset="0"/>
            </a:endParaRPr>
          </a:p>
          <a:p>
            <a:endParaRPr lang="en-US" sz="8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 highest legal and administrative body among Jews in the Greek and Roman periods.</a:t>
            </a:r>
          </a:p>
          <a:p>
            <a:endParaRPr lang="en-US" sz="3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 origin of the Sanhedrin is unknown, and there is no historical evidence for its existence before the Greek period.</a:t>
            </a:r>
          </a:p>
          <a:p>
            <a:endParaRPr lang="en-US" sz="3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They were a council of 70 elders plus the president who was the High Priest.</a:t>
            </a:r>
          </a:p>
        </p:txBody>
      </p:sp>
      <p:cxnSp>
        <p:nvCxnSpPr>
          <p:cNvPr id="30" name="Straight Connector 29"/>
          <p:cNvCxnSpPr/>
          <p:nvPr/>
        </p:nvCxnSpPr>
        <p:spPr>
          <a:xfrm rot="16200000" flipH="1">
            <a:off x="5886451" y="781050"/>
            <a:ext cx="534192" cy="3889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6096000" y="1066800"/>
            <a:ext cx="152400" cy="152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5363" name="Picture 3" descr="C:\users\sheila\desktop\bible study\ultimate royality free\2-bible pics-nt\phar &amp; scribes\Sanhedrin in Session BBL99-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309" b="6603"/>
          <a:stretch/>
        </p:blipFill>
        <p:spPr bwMode="auto">
          <a:xfrm>
            <a:off x="2974932" y="537726"/>
            <a:ext cx="6245268" cy="2815074"/>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34" name="Rectangle 33"/>
          <p:cNvSpPr/>
          <p:nvPr/>
        </p:nvSpPr>
        <p:spPr>
          <a:xfrm>
            <a:off x="9067800" y="3048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5" name="Rectangle 34"/>
          <p:cNvSpPr/>
          <p:nvPr/>
        </p:nvSpPr>
        <p:spPr>
          <a:xfrm>
            <a:off x="30480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Synagogue</a:t>
            </a:r>
          </a:p>
          <a:p>
            <a:r>
              <a:rPr lang="en-US" sz="2400" dirty="0">
                <a:solidFill>
                  <a:prstClr val="white"/>
                </a:solidFill>
                <a:latin typeface="Arial" pitchFamily="34" charset="0"/>
                <a:cs typeface="Arial" pitchFamily="34" charset="0"/>
              </a:rPr>
              <a:t>Scribe</a:t>
            </a:r>
          </a:p>
          <a:p>
            <a:r>
              <a:rPr lang="en-US" sz="2400" dirty="0">
                <a:solidFill>
                  <a:prstClr val="white"/>
                </a:solidFill>
                <a:latin typeface="Arial" pitchFamily="34" charset="0"/>
                <a:cs typeface="Arial" pitchFamily="34" charset="0"/>
              </a:rPr>
              <a:t>Samaritan</a:t>
            </a:r>
          </a:p>
          <a:p>
            <a:r>
              <a:rPr lang="en-US" sz="2400" dirty="0">
                <a:solidFill>
                  <a:prstClr val="white"/>
                </a:solidFill>
                <a:latin typeface="Arial" pitchFamily="34" charset="0"/>
                <a:cs typeface="Arial" pitchFamily="34" charset="0"/>
              </a:rPr>
              <a:t>Sanhedrin</a:t>
            </a: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Pentagon 28"/>
          <p:cNvSpPr/>
          <p:nvPr/>
        </p:nvSpPr>
        <p:spPr>
          <a:xfrm>
            <a:off x="2667000" y="2468940"/>
            <a:ext cx="3657600" cy="1569660"/>
          </a:xfrm>
          <a:prstGeom prst="homePlate">
            <a:avLst/>
          </a:prstGeom>
          <a:ln w="38100">
            <a:solidFill>
              <a:schemeClr val="bg1"/>
            </a:solidFill>
          </a:ln>
        </p:spPr>
        <p:txBody>
          <a:bodyPr wrap="square">
            <a:spAutoFit/>
          </a:bodyPr>
          <a:lstStyle/>
          <a:p>
            <a:r>
              <a:rPr lang="en-US" sz="2400" dirty="0">
                <a:solidFill>
                  <a:prstClr val="white"/>
                </a:solidFill>
                <a:latin typeface="Arial" pitchFamily="34" charset="0"/>
                <a:cs typeface="Arial" pitchFamily="34" charset="0"/>
              </a:rPr>
              <a:t>Sects or divisions of the  Jews that  came about during the inter-Testamental Period.</a:t>
            </a:r>
          </a:p>
        </p:txBody>
      </p:sp>
      <p:cxnSp>
        <p:nvCxnSpPr>
          <p:cNvPr id="31" name="Straight Connector 30"/>
          <p:cNvCxnSpPr/>
          <p:nvPr/>
        </p:nvCxnSpPr>
        <p:spPr>
          <a:xfrm>
            <a:off x="6781800" y="2819400"/>
            <a:ext cx="14478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childTnLst>
                          </p:cTn>
                        </p:par>
                        <p:par>
                          <p:cTn id="10" fill="hold">
                            <p:stCondLst>
                              <p:cond delay="2880"/>
                            </p:stCondLst>
                            <p:childTnLst>
                              <p:par>
                                <p:cTn id="11" presetID="22" presetClass="entr" presetSubtype="8"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209800" y="685800"/>
            <a:ext cx="7162800" cy="35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prstClr val="white"/>
                </a:solidFill>
                <a:latin typeface="Arial" pitchFamily="34" charset="0"/>
                <a:cs typeface="Arial" pitchFamily="34" charset="0"/>
              </a:rPr>
              <a:t>Pharisees</a:t>
            </a:r>
            <a:r>
              <a:rPr lang="en-US" sz="2400" b="1" dirty="0">
                <a:solidFill>
                  <a:prstClr val="white"/>
                </a:solidFill>
                <a:latin typeface="Arial" pitchFamily="34" charset="0"/>
                <a:cs typeface="Arial" pitchFamily="34" charset="0"/>
              </a:rPr>
              <a:t>:</a:t>
            </a:r>
          </a:p>
          <a:p>
            <a:pPr algn="just"/>
            <a:r>
              <a:rPr lang="en-US" sz="2000" dirty="0">
                <a:solidFill>
                  <a:prstClr val="white"/>
                </a:solidFill>
                <a:latin typeface="Arial" pitchFamily="34" charset="0"/>
                <a:cs typeface="Arial" pitchFamily="34" charset="0"/>
              </a:rPr>
              <a:t>Pharisee means separated ones.</a:t>
            </a:r>
          </a:p>
          <a:p>
            <a:pPr algn="just"/>
            <a:r>
              <a:rPr lang="en-US" sz="2000" dirty="0">
                <a:solidFill>
                  <a:prstClr val="white"/>
                </a:solidFill>
                <a:latin typeface="Arial" pitchFamily="34" charset="0"/>
                <a:cs typeface="Arial" pitchFamily="34" charset="0"/>
              </a:rPr>
              <a:t>It was the strictest sect of the Jews.</a:t>
            </a:r>
          </a:p>
          <a:p>
            <a:pPr algn="just"/>
            <a:r>
              <a:rPr lang="en-US" sz="2000" dirty="0">
                <a:solidFill>
                  <a:prstClr val="white"/>
                </a:solidFill>
                <a:latin typeface="Arial" pitchFamily="34" charset="0"/>
                <a:cs typeface="Arial" pitchFamily="34" charset="0"/>
              </a:rPr>
              <a:t>They were sticklers for ceremonial purity.</a:t>
            </a:r>
          </a:p>
          <a:p>
            <a:pPr algn="just"/>
            <a:r>
              <a:rPr lang="en-US" sz="2000" dirty="0">
                <a:solidFill>
                  <a:prstClr val="white"/>
                </a:solidFill>
                <a:latin typeface="Arial" pitchFamily="34" charset="0"/>
                <a:cs typeface="Arial" pitchFamily="34" charset="0"/>
              </a:rPr>
              <a:t>They wore distinguishing garb so as to be recognized.</a:t>
            </a:r>
          </a:p>
          <a:p>
            <a:pPr algn="just"/>
            <a:r>
              <a:rPr lang="en-US" sz="2000" dirty="0">
                <a:solidFill>
                  <a:prstClr val="white"/>
                </a:solidFill>
                <a:latin typeface="Arial" pitchFamily="34" charset="0"/>
                <a:cs typeface="Arial" pitchFamily="34" charset="0"/>
              </a:rPr>
              <a:t>They controlled the Temple and maintained the Synagogues.</a:t>
            </a:r>
          </a:p>
          <a:p>
            <a:pPr algn="just"/>
            <a:r>
              <a:rPr lang="en-US" sz="2000" dirty="0">
                <a:solidFill>
                  <a:prstClr val="white"/>
                </a:solidFill>
                <a:latin typeface="Arial" pitchFamily="34" charset="0"/>
                <a:cs typeface="Arial" pitchFamily="34" charset="0"/>
              </a:rPr>
              <a:t>They opposed Roman rule.</a:t>
            </a:r>
          </a:p>
          <a:p>
            <a:pPr algn="just"/>
            <a:r>
              <a:rPr lang="en-US" sz="2000" dirty="0">
                <a:solidFill>
                  <a:prstClr val="white"/>
                </a:solidFill>
                <a:latin typeface="Arial" pitchFamily="34" charset="0"/>
                <a:cs typeface="Arial" pitchFamily="34" charset="0"/>
              </a:rPr>
              <a:t>They taught predestination.</a:t>
            </a:r>
          </a:p>
          <a:p>
            <a:pPr algn="just"/>
            <a:r>
              <a:rPr lang="en-US" sz="2000" dirty="0">
                <a:solidFill>
                  <a:prstClr val="white"/>
                </a:solidFill>
                <a:latin typeface="Arial" pitchFamily="34" charset="0"/>
                <a:cs typeface="Arial" pitchFamily="34" charset="0"/>
              </a:rPr>
              <a:t>They were hypocritical.</a:t>
            </a:r>
          </a:p>
          <a:p>
            <a:pPr algn="just"/>
            <a:r>
              <a:rPr lang="en-US" sz="2000" dirty="0">
                <a:solidFill>
                  <a:prstClr val="white"/>
                </a:solidFill>
                <a:latin typeface="Arial" pitchFamily="34" charset="0"/>
                <a:cs typeface="Arial" pitchFamily="34" charset="0"/>
              </a:rPr>
              <a:t>They bitterly opposed Jesus.</a:t>
            </a:r>
          </a:p>
          <a:p>
            <a:pPr algn="just"/>
            <a:endParaRPr lang="en-US" sz="2000" dirty="0">
              <a:solidFill>
                <a:prstClr val="white"/>
              </a:solidFill>
              <a:latin typeface="Arial" pitchFamily="34" charset="0"/>
              <a:cs typeface="Arial" pitchFamily="34" charset="0"/>
            </a:endParaRPr>
          </a:p>
        </p:txBody>
      </p:sp>
      <p:pic>
        <p:nvPicPr>
          <p:cNvPr id="16386" name="Picture 2" descr="C:\users\sheila\desktop\bible study\ultimate royality free\2-bible pics-nt\phar &amp; scribes\Pharisees 52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1" y="2819400"/>
            <a:ext cx="4288353" cy="3467100"/>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Pentagon 28"/>
          <p:cNvSpPr/>
          <p:nvPr/>
        </p:nvSpPr>
        <p:spPr>
          <a:xfrm>
            <a:off x="2667000" y="2468940"/>
            <a:ext cx="3657600" cy="1569660"/>
          </a:xfrm>
          <a:prstGeom prst="homePlate">
            <a:avLst/>
          </a:prstGeom>
          <a:ln w="38100">
            <a:solidFill>
              <a:schemeClr val="bg1"/>
            </a:solidFill>
          </a:ln>
        </p:spPr>
        <p:txBody>
          <a:bodyPr wrap="square">
            <a:spAutoFit/>
          </a:bodyPr>
          <a:lstStyle/>
          <a:p>
            <a:r>
              <a:rPr lang="en-US" sz="2400" dirty="0">
                <a:solidFill>
                  <a:prstClr val="white"/>
                </a:solidFill>
                <a:latin typeface="Arial" pitchFamily="34" charset="0"/>
                <a:cs typeface="Arial" pitchFamily="34" charset="0"/>
              </a:rPr>
              <a:t>Sects or divisions of the  Jews that  came about during the inter-Testamental Period.</a:t>
            </a:r>
          </a:p>
        </p:txBody>
      </p:sp>
      <p:cxnSp>
        <p:nvCxnSpPr>
          <p:cNvPr id="31" name="Straight Connector 30"/>
          <p:cNvCxnSpPr/>
          <p:nvPr/>
        </p:nvCxnSpPr>
        <p:spPr>
          <a:xfrm>
            <a:off x="6858000" y="3198812"/>
            <a:ext cx="14478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133600" y="990600"/>
            <a:ext cx="38100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white"/>
                </a:solidFill>
                <a:latin typeface="Arial" pitchFamily="34" charset="0"/>
                <a:cs typeface="Arial" pitchFamily="34" charset="0"/>
              </a:rPr>
              <a:t>Sadducees</a:t>
            </a:r>
            <a:r>
              <a:rPr lang="en-US" sz="2400" b="1" dirty="0">
                <a:solidFill>
                  <a:prstClr val="white"/>
                </a:solidFill>
                <a:latin typeface="Arial" pitchFamily="34" charset="0"/>
                <a:cs typeface="Arial" pitchFamily="34" charset="0"/>
              </a:rPr>
              <a:t>:</a:t>
            </a:r>
          </a:p>
          <a:p>
            <a:endParaRPr lang="en-US" sz="2000" b="1"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 sect of the High Priesthood.</a:t>
            </a:r>
          </a:p>
          <a:p>
            <a:endParaRPr lang="en-US" sz="11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They rejected the Pharisee’s oral laws.</a:t>
            </a:r>
          </a:p>
        </p:txBody>
      </p:sp>
      <p:sp>
        <p:nvSpPr>
          <p:cNvPr id="36" name="Rectangle 35"/>
          <p:cNvSpPr/>
          <p:nvPr/>
        </p:nvSpPr>
        <p:spPr>
          <a:xfrm>
            <a:off x="72390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Rectangle 36"/>
          <p:cNvSpPr/>
          <p:nvPr/>
        </p:nvSpPr>
        <p:spPr>
          <a:xfrm>
            <a:off x="96774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7410" name="Picture 2" descr="C:\users\sheila\desktop\bible study\ultimate royality free\2-bible pics-nt\phar &amp; scribes\Annas w Caiaphas 3-3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665" y="647700"/>
            <a:ext cx="4115207" cy="3162300"/>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2286001" y="3352800"/>
            <a:ext cx="7891271"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They did not believe in—</a:t>
            </a:r>
          </a:p>
          <a:p>
            <a:r>
              <a:rPr lang="en-US" sz="2000" b="1" dirty="0">
                <a:solidFill>
                  <a:prstClr val="white"/>
                </a:solidFill>
                <a:latin typeface="Arial" pitchFamily="34" charset="0"/>
                <a:cs typeface="Arial" pitchFamily="34" charset="0"/>
              </a:rPr>
              <a:t>spirits, angels, </a:t>
            </a:r>
            <a:r>
              <a:rPr lang="en-US" sz="2000" dirty="0">
                <a:solidFill>
                  <a:prstClr val="white"/>
                </a:solidFill>
                <a:latin typeface="Arial" pitchFamily="34" charset="0"/>
                <a:cs typeface="Arial" pitchFamily="34" charset="0"/>
              </a:rPr>
              <a:t>or the </a:t>
            </a:r>
            <a:r>
              <a:rPr lang="en-US" sz="2000" b="1" dirty="0">
                <a:solidFill>
                  <a:prstClr val="white"/>
                </a:solidFill>
                <a:latin typeface="Arial" pitchFamily="34" charset="0"/>
                <a:cs typeface="Arial" pitchFamily="34" charset="0"/>
              </a:rPr>
              <a:t>resurrection </a:t>
            </a:r>
            <a:r>
              <a:rPr lang="en-US" sz="2000" dirty="0">
                <a:solidFill>
                  <a:prstClr val="white"/>
                </a:solidFill>
                <a:latin typeface="Arial" pitchFamily="34" charset="0"/>
                <a:cs typeface="Arial" pitchFamily="34" charset="0"/>
              </a:rPr>
              <a:t>which was very “Sad U see.”</a:t>
            </a:r>
          </a:p>
          <a:p>
            <a:endParaRPr lang="en-US" sz="2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They opposed John the Baptist, Christ, and the church.</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Pentagon 28"/>
          <p:cNvSpPr/>
          <p:nvPr/>
        </p:nvSpPr>
        <p:spPr>
          <a:xfrm>
            <a:off x="2667000" y="2468940"/>
            <a:ext cx="3657600" cy="1569660"/>
          </a:xfrm>
          <a:prstGeom prst="homePlate">
            <a:avLst/>
          </a:prstGeom>
          <a:ln w="38100">
            <a:solidFill>
              <a:schemeClr val="bg1"/>
            </a:solidFill>
          </a:ln>
        </p:spPr>
        <p:txBody>
          <a:bodyPr wrap="square">
            <a:spAutoFit/>
          </a:bodyPr>
          <a:lstStyle/>
          <a:p>
            <a:r>
              <a:rPr lang="en-US" sz="2400" dirty="0">
                <a:solidFill>
                  <a:prstClr val="white"/>
                </a:solidFill>
                <a:latin typeface="Arial" pitchFamily="34" charset="0"/>
                <a:cs typeface="Arial" pitchFamily="34" charset="0"/>
              </a:rPr>
              <a:t>Sects or divisions of the  Jews that  came about during the inter-Testamental Period.</a:t>
            </a:r>
          </a:p>
        </p:txBody>
      </p:sp>
      <p:cxnSp>
        <p:nvCxnSpPr>
          <p:cNvPr id="31" name="Straight Connector 30"/>
          <p:cNvCxnSpPr/>
          <p:nvPr/>
        </p:nvCxnSpPr>
        <p:spPr>
          <a:xfrm>
            <a:off x="6781800" y="3579812"/>
            <a:ext cx="12192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362200" y="190500"/>
            <a:ext cx="7620000" cy="2628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white"/>
                </a:solidFill>
                <a:latin typeface="Arial" pitchFamily="34" charset="0"/>
                <a:cs typeface="Arial" pitchFamily="34" charset="0"/>
              </a:rPr>
              <a:t>Essenes:</a:t>
            </a:r>
            <a:endParaRPr lang="en-US" sz="2400" b="1" dirty="0">
              <a:solidFill>
                <a:prstClr val="white"/>
              </a:solidFill>
              <a:latin typeface="Arial" pitchFamily="34" charset="0"/>
              <a:cs typeface="Arial" pitchFamily="34" charset="0"/>
            </a:endParaRPr>
          </a:p>
          <a:p>
            <a:endParaRPr lang="en-US" sz="1050" dirty="0">
              <a:solidFill>
                <a:prstClr val="white"/>
              </a:solidFill>
              <a:latin typeface="Calibri"/>
            </a:endParaRPr>
          </a:p>
          <a:p>
            <a:r>
              <a:rPr lang="en-US" sz="2000" dirty="0">
                <a:solidFill>
                  <a:prstClr val="white"/>
                </a:solidFill>
                <a:latin typeface="Arial" pitchFamily="34" charset="0"/>
                <a:cs typeface="Arial" pitchFamily="34" charset="0"/>
              </a:rPr>
              <a:t>They lived apart in their own communities.  Qumran was one such community where the Dead Sea scrolls were found.</a:t>
            </a:r>
          </a:p>
          <a:p>
            <a:endParaRPr lang="en-US" sz="1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They did not participate in Temple worship.</a:t>
            </a:r>
          </a:p>
        </p:txBody>
      </p:sp>
      <p:pic>
        <p:nvPicPr>
          <p:cNvPr id="18435" name="Picture 3" descr="C:\users\sheila\desktop\bible study\ultimate royality free\4-bib pics-misc\Holy Land &amp; 1st Cent Sites\Petr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3" t="9960" r="19286" b="9975"/>
          <a:stretch/>
        </p:blipFill>
        <p:spPr bwMode="auto">
          <a:xfrm>
            <a:off x="5994400" y="2552700"/>
            <a:ext cx="3987800" cy="3771900"/>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2362200" y="2667000"/>
            <a:ext cx="34290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solidFill>
                <a:prstClr val="white"/>
              </a:solidFill>
              <a:latin typeface="Arial" pitchFamily="34" charset="0"/>
              <a:cs typeface="Arial" pitchFamily="34" charset="0"/>
            </a:endParaRPr>
          </a:p>
          <a:p>
            <a:r>
              <a:rPr lang="en-US" sz="2000" b="1" dirty="0">
                <a:solidFill>
                  <a:prstClr val="white"/>
                </a:solidFill>
                <a:latin typeface="Arial" pitchFamily="34" charset="0"/>
                <a:cs typeface="Arial" pitchFamily="34" charset="0"/>
              </a:rPr>
              <a:t>They did not believe in—</a:t>
            </a:r>
          </a:p>
          <a:p>
            <a:r>
              <a:rPr lang="en-US" sz="2000" dirty="0">
                <a:solidFill>
                  <a:prstClr val="white"/>
                </a:solidFill>
                <a:latin typeface="Arial" pitchFamily="34" charset="0"/>
                <a:cs typeface="Arial" pitchFamily="34" charset="0"/>
              </a:rPr>
              <a:t>A bodily resurrection, slavery, or war and discouraged marriage.</a:t>
            </a:r>
          </a:p>
          <a:p>
            <a:endParaRPr lang="en-US" sz="2000" dirty="0">
              <a:solidFill>
                <a:prstClr val="white"/>
              </a:solidFill>
              <a:latin typeface="Arial" pitchFamily="34" charset="0"/>
              <a:cs typeface="Arial" pitchFamily="34" charset="0"/>
            </a:endParaRPr>
          </a:p>
          <a:p>
            <a:endParaRPr lang="en-US" sz="1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Josephus and Pliny of the 1</a:t>
            </a:r>
            <a:r>
              <a:rPr lang="en-US" sz="2000" baseline="30000" dirty="0">
                <a:solidFill>
                  <a:prstClr val="white"/>
                </a:solidFill>
                <a:latin typeface="Arial" pitchFamily="34" charset="0"/>
                <a:cs typeface="Arial" pitchFamily="34" charset="0"/>
              </a:rPr>
              <a:t>st</a:t>
            </a:r>
            <a:r>
              <a:rPr lang="en-US" sz="2000" dirty="0">
                <a:solidFill>
                  <a:prstClr val="white"/>
                </a:solidFill>
                <a:latin typeface="Arial" pitchFamily="34" charset="0"/>
                <a:cs typeface="Arial" pitchFamily="34" charset="0"/>
              </a:rPr>
              <a:t> Century tell us of the Essenes, but they are not mentioned in the Bible.</a:t>
            </a:r>
          </a:p>
          <a:p>
            <a:pPr algn="just"/>
            <a:endParaRPr lang="en-US" sz="2000" dirty="0">
              <a:solidFill>
                <a:prstClr val="white"/>
              </a:solidFill>
              <a:latin typeface="Arial" pitchFamily="34" charset="0"/>
              <a:cs typeface="Arial" pitchFamily="34" charset="0"/>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FDE3FDDE-9FAA-4C46-B9A1-10C40622F91D}"/>
              </a:ext>
            </a:extLst>
          </p:cNvPr>
          <p:cNvSpPr>
            <a:spLocks noGrp="1" noChangeArrowheads="1"/>
          </p:cNvSpPr>
          <p:nvPr>
            <p:ph type="sldNum" sz="quarter" idx="4"/>
          </p:nvPr>
        </p:nvSpPr>
        <p:spPr/>
        <p:txBody>
          <a:bodyPr/>
          <a:lstStyle/>
          <a:p>
            <a:pPr fontAlgn="base">
              <a:spcBef>
                <a:spcPct val="0"/>
              </a:spcBef>
              <a:spcAft>
                <a:spcPct val="0"/>
              </a:spcAft>
            </a:pPr>
            <a:fld id="{4230DFC2-0D02-4129-87B9-3E5E45F76245}" type="slidenum">
              <a:rPr lang="en-US" altLang="en-US">
                <a:solidFill>
                  <a:srgbClr val="000000"/>
                </a:solidFill>
                <a:latin typeface="Verdana" panose="020B0604030504040204" pitchFamily="34" charset="0"/>
              </a:rPr>
              <a:pPr fontAlgn="base">
                <a:spcBef>
                  <a:spcPct val="0"/>
                </a:spcBef>
                <a:spcAft>
                  <a:spcPct val="0"/>
                </a:spcAft>
              </a:pPr>
              <a:t>59</a:t>
            </a:fld>
            <a:endParaRPr lang="en-US" altLang="en-US">
              <a:solidFill>
                <a:srgbClr val="000000"/>
              </a:solidFill>
              <a:latin typeface="Verdana" panose="020B0604030504040204" pitchFamily="34" charset="0"/>
            </a:endParaRPr>
          </a:p>
        </p:txBody>
      </p:sp>
      <p:sp>
        <p:nvSpPr>
          <p:cNvPr id="2050" name="Rectangle 2">
            <a:extLst>
              <a:ext uri="{FF2B5EF4-FFF2-40B4-BE49-F238E27FC236}">
                <a16:creationId xmlns:a16="http://schemas.microsoft.com/office/drawing/2014/main" id="{4A62F14C-CC27-4E5A-8547-7AED2A3EB163}"/>
              </a:ext>
            </a:extLst>
          </p:cNvPr>
          <p:cNvSpPr>
            <a:spLocks noGrp="1" noChangeArrowheads="1"/>
          </p:cNvSpPr>
          <p:nvPr>
            <p:ph type="ctrTitle"/>
          </p:nvPr>
        </p:nvSpPr>
        <p:spPr>
          <a:xfrm>
            <a:off x="2286000" y="0"/>
            <a:ext cx="7920038" cy="2514600"/>
          </a:xfrm>
        </p:spPr>
        <p:txBody>
          <a:bodyPr/>
          <a:lstStyle/>
          <a:p>
            <a:pPr algn="ctr"/>
            <a:r>
              <a:rPr lang="en-US" altLang="en-US" sz="6000" b="0"/>
              <a:t>Pharisee, Sadducees,</a:t>
            </a:r>
            <a:br>
              <a:rPr lang="en-US" altLang="en-US" sz="6000" b="0"/>
            </a:br>
            <a:r>
              <a:rPr lang="en-US" altLang="en-US" sz="6000" b="0"/>
              <a:t>Essenes</a:t>
            </a:r>
          </a:p>
        </p:txBody>
      </p:sp>
      <p:sp>
        <p:nvSpPr>
          <p:cNvPr id="2051" name="Rectangle 3">
            <a:extLst>
              <a:ext uri="{FF2B5EF4-FFF2-40B4-BE49-F238E27FC236}">
                <a16:creationId xmlns:a16="http://schemas.microsoft.com/office/drawing/2014/main" id="{6110243D-5E76-4A97-A132-9A8310447A8D}"/>
              </a:ext>
            </a:extLst>
          </p:cNvPr>
          <p:cNvSpPr>
            <a:spLocks noGrp="1" noChangeArrowheads="1"/>
          </p:cNvSpPr>
          <p:nvPr>
            <p:ph type="subTitle" idx="1"/>
          </p:nvPr>
        </p:nvSpPr>
        <p:spPr>
          <a:xfrm>
            <a:off x="2819400" y="3810000"/>
            <a:ext cx="7386638" cy="2057400"/>
          </a:xfrm>
        </p:spPr>
        <p:txBody>
          <a:bodyPr/>
          <a:lstStyle/>
          <a:p>
            <a:pPr algn="ctr"/>
            <a:r>
              <a:rPr lang="en-US" altLang="en-US" sz="4900" b="0"/>
              <a:t>Leaders of the Jewish 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1"/>
                                          </p:val>
                                        </p:tav>
                                        <p:tav tm="100000">
                                          <p:val>
                                            <p:strVal val="#ppt_x"/>
                                          </p:val>
                                        </p:tav>
                                      </p:tavLst>
                                    </p:anim>
                                    <p:anim calcmode="lin" valueType="num">
                                      <p:cBhvr>
                                        <p:cTn id="9"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469A071-7FD2-4846-9911-B14E8E789FAA}"/>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59" name="Rectangle 3">
            <a:extLst>
              <a:ext uri="{FF2B5EF4-FFF2-40B4-BE49-F238E27FC236}">
                <a16:creationId xmlns:a16="http://schemas.microsoft.com/office/drawing/2014/main" id="{FEA0FECD-8125-4813-B914-D47857BB8D4C}"/>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0" name="Rectangle 4">
            <a:extLst>
              <a:ext uri="{FF2B5EF4-FFF2-40B4-BE49-F238E27FC236}">
                <a16:creationId xmlns:a16="http://schemas.microsoft.com/office/drawing/2014/main" id="{AEFE8B95-4886-43D8-8DB3-A5CC8813E978}"/>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1" name="Rectangle 5">
            <a:extLst>
              <a:ext uri="{FF2B5EF4-FFF2-40B4-BE49-F238E27FC236}">
                <a16:creationId xmlns:a16="http://schemas.microsoft.com/office/drawing/2014/main" id="{70D94F86-4E8D-4EC5-A404-F0F7E92EFCD8}"/>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2" name="Rectangle 6">
            <a:extLst>
              <a:ext uri="{FF2B5EF4-FFF2-40B4-BE49-F238E27FC236}">
                <a16:creationId xmlns:a16="http://schemas.microsoft.com/office/drawing/2014/main" id="{DAD45645-F3CC-4C6D-BDF6-A69ED3A8B57C}"/>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3" name="Rectangle 7">
            <a:extLst>
              <a:ext uri="{FF2B5EF4-FFF2-40B4-BE49-F238E27FC236}">
                <a16:creationId xmlns:a16="http://schemas.microsoft.com/office/drawing/2014/main" id="{73A65530-102D-4D32-8DED-E4E933968EFE}"/>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4" name="Rectangle 8">
            <a:extLst>
              <a:ext uri="{FF2B5EF4-FFF2-40B4-BE49-F238E27FC236}">
                <a16:creationId xmlns:a16="http://schemas.microsoft.com/office/drawing/2014/main" id="{FAE4E288-CB51-46D8-AE1C-1B0C9F87B5C0}"/>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19465" name="WordArt 9">
            <a:extLst>
              <a:ext uri="{FF2B5EF4-FFF2-40B4-BE49-F238E27FC236}">
                <a16:creationId xmlns:a16="http://schemas.microsoft.com/office/drawing/2014/main" id="{D544ACD1-D7FF-47E7-B287-07B023D7984C}"/>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a:t>
            </a:r>
          </a:p>
        </p:txBody>
      </p:sp>
      <p:sp>
        <p:nvSpPr>
          <p:cNvPr id="22538" name="Rectangle 10">
            <a:extLst>
              <a:ext uri="{FF2B5EF4-FFF2-40B4-BE49-F238E27FC236}">
                <a16:creationId xmlns:a16="http://schemas.microsoft.com/office/drawing/2014/main" id="{26044ACE-339D-4EFD-9235-BD9774450166}"/>
              </a:ext>
            </a:extLst>
          </p:cNvPr>
          <p:cNvSpPr>
            <a:spLocks noGrp="1" noChangeArrowheads="1"/>
          </p:cNvSpPr>
          <p:nvPr>
            <p:ph type="body" idx="1"/>
          </p:nvPr>
        </p:nvSpPr>
        <p:spPr>
          <a:xfrm>
            <a:off x="1905000" y="1295400"/>
            <a:ext cx="8377238" cy="5181600"/>
          </a:xfrm>
          <a:noFill/>
        </p:spPr>
        <p:txBody>
          <a:bodyPr/>
          <a:lstStyle/>
          <a:p>
            <a:pPr eaLnBrk="1" hangingPunct="1">
              <a:lnSpc>
                <a:spcPct val="90000"/>
              </a:lnSpc>
            </a:pPr>
            <a:r>
              <a:rPr lang="en-US" altLang="en-US"/>
              <a:t>Selucus Nicator shaped an empire</a:t>
            </a:r>
          </a:p>
          <a:p>
            <a:pPr lvl="1" eaLnBrk="1" hangingPunct="1">
              <a:lnSpc>
                <a:spcPct val="90000"/>
              </a:lnSpc>
            </a:pPr>
            <a:r>
              <a:rPr lang="en-US" altLang="en-US"/>
              <a:t>It included Thrace, Asia Minor, Syria, Babylon, Media, and on to India</a:t>
            </a:r>
          </a:p>
          <a:p>
            <a:pPr lvl="2" eaLnBrk="1" hangingPunct="1">
              <a:lnSpc>
                <a:spcPct val="90000"/>
              </a:lnSpc>
            </a:pPr>
            <a:r>
              <a:rPr lang="en-US" altLang="en-US">
                <a:solidFill>
                  <a:srgbClr val="FFFFFF"/>
                </a:solidFill>
              </a:rPr>
              <a:t>He founded the city of Antioch in Syria and made it his capital</a:t>
            </a:r>
          </a:p>
          <a:p>
            <a:pPr lvl="1" eaLnBrk="1" hangingPunct="1">
              <a:lnSpc>
                <a:spcPct val="90000"/>
              </a:lnSpc>
            </a:pPr>
            <a:r>
              <a:rPr lang="en-US" altLang="en-US"/>
              <a:t>This began the new Syrian empire which was to remain in power until 64 BC</a:t>
            </a:r>
          </a:p>
          <a:p>
            <a:pPr eaLnBrk="1" hangingPunct="1">
              <a:lnSpc>
                <a:spcPct val="90000"/>
              </a:lnSpc>
            </a:pPr>
            <a:r>
              <a:rPr lang="en-US" altLang="en-US"/>
              <a:t>Ptolemy I was beginning a kingdom in Egypt</a:t>
            </a:r>
          </a:p>
          <a:p>
            <a:pPr lvl="1" eaLnBrk="1" hangingPunct="1">
              <a:lnSpc>
                <a:spcPct val="90000"/>
              </a:lnSpc>
            </a:pPr>
            <a:r>
              <a:rPr lang="en-US" altLang="en-US"/>
              <a:t>His dynasty lasted three centuries</a:t>
            </a:r>
          </a:p>
          <a:p>
            <a:pPr lvl="2" eaLnBrk="1" hangingPunct="1">
              <a:lnSpc>
                <a:spcPct val="90000"/>
              </a:lnSpc>
            </a:pPr>
            <a:r>
              <a:rPr lang="en-US" altLang="en-US">
                <a:solidFill>
                  <a:srgbClr val="FFFFFF"/>
                </a:solidFill>
              </a:rPr>
              <a:t>Capital was Alexandria</a:t>
            </a:r>
          </a:p>
          <a:p>
            <a:pPr lvl="2" eaLnBrk="1" hangingPunct="1">
              <a:lnSpc>
                <a:spcPct val="90000"/>
              </a:lnSpc>
            </a:pPr>
            <a:r>
              <a:rPr lang="en-US" altLang="en-US">
                <a:solidFill>
                  <a:srgbClr val="FFFFFF"/>
                </a:solidFill>
              </a:rPr>
              <a:t>This empire controlled Jerusalem and the area for approximately 100 years</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8">
                                            <p:txEl>
                                              <p:pRg st="0" end="0"/>
                                            </p:txEl>
                                          </p:spTgt>
                                        </p:tgtEl>
                                        <p:attrNameLst>
                                          <p:attrName>style.visibility</p:attrName>
                                        </p:attrNameLst>
                                      </p:cBhvr>
                                      <p:to>
                                        <p:strVal val="visible"/>
                                      </p:to>
                                    </p:set>
                                    <p:animEffect transition="in" filter="dissolve">
                                      <p:cBhvr>
                                        <p:cTn id="7" dur="500"/>
                                        <p:tgtEl>
                                          <p:spTgt spid="2253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538">
                                            <p:txEl>
                                              <p:pRg st="1" end="1"/>
                                            </p:txEl>
                                          </p:spTgt>
                                        </p:tgtEl>
                                        <p:attrNameLst>
                                          <p:attrName>style.visibility</p:attrName>
                                        </p:attrNameLst>
                                      </p:cBhvr>
                                      <p:to>
                                        <p:strVal val="visible"/>
                                      </p:to>
                                    </p:set>
                                    <p:animEffect transition="in" filter="wipe(left)">
                                      <p:cBhvr>
                                        <p:cTn id="11" dur="1000"/>
                                        <p:tgtEl>
                                          <p:spTgt spid="22538">
                                            <p:txEl>
                                              <p:pRg st="1" end="1"/>
                                            </p:txEl>
                                          </p:spTgt>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22538">
                                            <p:txEl>
                                              <p:pRg st="2" end="2"/>
                                            </p:txEl>
                                          </p:spTgt>
                                        </p:tgtEl>
                                        <p:attrNameLst>
                                          <p:attrName>style.visibility</p:attrName>
                                        </p:attrNameLst>
                                      </p:cBhvr>
                                      <p:to>
                                        <p:strVal val="visible"/>
                                      </p:to>
                                    </p:set>
                                    <p:animEffect transition="in" filter="wipe(left)">
                                      <p:cBhvr>
                                        <p:cTn id="15" dur="1000"/>
                                        <p:tgtEl>
                                          <p:spTgt spid="22538">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2538">
                                            <p:txEl>
                                              <p:pRg st="3" end="3"/>
                                            </p:txEl>
                                          </p:spTgt>
                                        </p:tgtEl>
                                        <p:attrNameLst>
                                          <p:attrName>style.visibility</p:attrName>
                                        </p:attrNameLst>
                                      </p:cBhvr>
                                      <p:to>
                                        <p:strVal val="visible"/>
                                      </p:to>
                                    </p:set>
                                    <p:animEffect transition="in" filter="wipe(left)">
                                      <p:cBhvr>
                                        <p:cTn id="20" dur="1000"/>
                                        <p:tgtEl>
                                          <p:spTgt spid="22538">
                                            <p:txEl>
                                              <p:pRg st="3" end="3"/>
                                            </p:txEl>
                                          </p:spTgt>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22538">
                                            <p:txEl>
                                              <p:pRg st="4" end="4"/>
                                            </p:txEl>
                                          </p:spTgt>
                                        </p:tgtEl>
                                        <p:attrNameLst>
                                          <p:attrName>style.visibility</p:attrName>
                                        </p:attrNameLst>
                                      </p:cBhvr>
                                      <p:to>
                                        <p:strVal val="visible"/>
                                      </p:to>
                                    </p:set>
                                    <p:animEffect transition="in" filter="dissolve">
                                      <p:cBhvr>
                                        <p:cTn id="24" dur="500"/>
                                        <p:tgtEl>
                                          <p:spTgt spid="22538">
                                            <p:txEl>
                                              <p:pRg st="4" end="4"/>
                                            </p:txEl>
                                          </p:spTgt>
                                        </p:tgtEl>
                                      </p:cBhvr>
                                    </p:animEffect>
                                  </p:childTnLst>
                                </p:cTn>
                              </p:par>
                            </p:childTnLst>
                          </p:cTn>
                        </p:par>
                        <p:par>
                          <p:cTn id="25" fill="hold" nodeType="afterGroup">
                            <p:stCondLst>
                              <p:cond delay="1500"/>
                            </p:stCondLst>
                            <p:childTnLst>
                              <p:par>
                                <p:cTn id="26" presetID="22" presetClass="entr" presetSubtype="8" fill="hold" nodeType="afterEffect">
                                  <p:stCondLst>
                                    <p:cond delay="0"/>
                                  </p:stCondLst>
                                  <p:childTnLst>
                                    <p:set>
                                      <p:cBhvr>
                                        <p:cTn id="27" dur="1" fill="hold">
                                          <p:stCondLst>
                                            <p:cond delay="0"/>
                                          </p:stCondLst>
                                        </p:cTn>
                                        <p:tgtEl>
                                          <p:spTgt spid="22538">
                                            <p:txEl>
                                              <p:pRg st="5" end="5"/>
                                            </p:txEl>
                                          </p:spTgt>
                                        </p:tgtEl>
                                        <p:attrNameLst>
                                          <p:attrName>style.visibility</p:attrName>
                                        </p:attrNameLst>
                                      </p:cBhvr>
                                      <p:to>
                                        <p:strVal val="visible"/>
                                      </p:to>
                                    </p:set>
                                    <p:animEffect transition="in" filter="wipe(left)">
                                      <p:cBhvr>
                                        <p:cTn id="28" dur="1000"/>
                                        <p:tgtEl>
                                          <p:spTgt spid="22538">
                                            <p:txEl>
                                              <p:pRg st="5" end="5"/>
                                            </p:txEl>
                                          </p:spTgt>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22538">
                                            <p:txEl>
                                              <p:pRg st="6" end="6"/>
                                            </p:txEl>
                                          </p:spTgt>
                                        </p:tgtEl>
                                        <p:attrNameLst>
                                          <p:attrName>style.visibility</p:attrName>
                                        </p:attrNameLst>
                                      </p:cBhvr>
                                      <p:to>
                                        <p:strVal val="visible"/>
                                      </p:to>
                                    </p:set>
                                    <p:animEffect transition="in" filter="wipe(left)">
                                      <p:cBhvr>
                                        <p:cTn id="32" dur="1000"/>
                                        <p:tgtEl>
                                          <p:spTgt spid="22538">
                                            <p:txEl>
                                              <p:pRg st="6" end="6"/>
                                            </p:txEl>
                                          </p:spTgt>
                                        </p:tgtEl>
                                      </p:cBhvr>
                                    </p:animEffect>
                                  </p:childTnLst>
                                </p:cTn>
                              </p:par>
                            </p:childTnLst>
                          </p:cTn>
                        </p:par>
                        <p:par>
                          <p:cTn id="33" fill="hold" nodeType="afterGroup">
                            <p:stCondLst>
                              <p:cond delay="3500"/>
                            </p:stCondLst>
                            <p:childTnLst>
                              <p:par>
                                <p:cTn id="34" presetID="22" presetClass="entr" presetSubtype="8" fill="hold" nodeType="afterEffect">
                                  <p:stCondLst>
                                    <p:cond delay="0"/>
                                  </p:stCondLst>
                                  <p:childTnLst>
                                    <p:set>
                                      <p:cBhvr>
                                        <p:cTn id="35" dur="1" fill="hold">
                                          <p:stCondLst>
                                            <p:cond delay="0"/>
                                          </p:stCondLst>
                                        </p:cTn>
                                        <p:tgtEl>
                                          <p:spTgt spid="22538">
                                            <p:txEl>
                                              <p:pRg st="7" end="7"/>
                                            </p:txEl>
                                          </p:spTgt>
                                        </p:tgtEl>
                                        <p:attrNameLst>
                                          <p:attrName>style.visibility</p:attrName>
                                        </p:attrNameLst>
                                      </p:cBhvr>
                                      <p:to>
                                        <p:strVal val="visible"/>
                                      </p:to>
                                    </p:set>
                                    <p:animEffect transition="in" filter="wipe(left)">
                                      <p:cBhvr>
                                        <p:cTn id="36" dur="1000"/>
                                        <p:tgtEl>
                                          <p:spTgt spid="225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5DCCE3-F923-41D6-ACE7-4FECC229BB65}"/>
              </a:ext>
            </a:extLst>
          </p:cNvPr>
          <p:cNvSpPr>
            <a:spLocks noGrp="1"/>
          </p:cNvSpPr>
          <p:nvPr>
            <p:ph type="sldNum" sz="quarter" idx="12"/>
          </p:nvPr>
        </p:nvSpPr>
        <p:spPr/>
        <p:txBody>
          <a:bodyPr/>
          <a:lstStyle/>
          <a:p>
            <a:pPr fontAlgn="base">
              <a:spcBef>
                <a:spcPct val="0"/>
              </a:spcBef>
              <a:spcAft>
                <a:spcPct val="0"/>
              </a:spcAft>
            </a:pPr>
            <a:fld id="{33B9884C-26E0-4008-B673-026408A39C3C}" type="slidenum">
              <a:rPr lang="en-US" altLang="en-US">
                <a:solidFill>
                  <a:srgbClr val="000000"/>
                </a:solidFill>
                <a:latin typeface="Verdana" panose="020B0604030504040204" pitchFamily="34" charset="0"/>
              </a:rPr>
              <a:pPr fontAlgn="base">
                <a:spcBef>
                  <a:spcPct val="0"/>
                </a:spcBef>
                <a:spcAft>
                  <a:spcPct val="0"/>
                </a:spcAft>
              </a:pPr>
              <a:t>60</a:t>
            </a:fld>
            <a:endParaRPr lang="en-US" altLang="en-US">
              <a:solidFill>
                <a:srgbClr val="000000"/>
              </a:solidFill>
              <a:latin typeface="Verdana" panose="020B0604030504040204" pitchFamily="34" charset="0"/>
            </a:endParaRPr>
          </a:p>
        </p:txBody>
      </p:sp>
      <p:sp>
        <p:nvSpPr>
          <p:cNvPr id="6146" name="Rectangle 2">
            <a:extLst>
              <a:ext uri="{FF2B5EF4-FFF2-40B4-BE49-F238E27FC236}">
                <a16:creationId xmlns:a16="http://schemas.microsoft.com/office/drawing/2014/main" id="{BEEEA0FB-1CD3-4429-95FE-5BAE12C15222}"/>
              </a:ext>
            </a:extLst>
          </p:cNvPr>
          <p:cNvSpPr>
            <a:spLocks noGrp="1" noChangeArrowheads="1"/>
          </p:cNvSpPr>
          <p:nvPr>
            <p:ph type="title"/>
          </p:nvPr>
        </p:nvSpPr>
        <p:spPr/>
        <p:txBody>
          <a:bodyPr/>
          <a:lstStyle/>
          <a:p>
            <a:r>
              <a:rPr lang="en-US" altLang="en-US" sz="4400"/>
              <a:t>Pharisee took dominance</a:t>
            </a:r>
          </a:p>
        </p:txBody>
      </p:sp>
      <p:sp>
        <p:nvSpPr>
          <p:cNvPr id="6147" name="Rectangle 3">
            <a:extLst>
              <a:ext uri="{FF2B5EF4-FFF2-40B4-BE49-F238E27FC236}">
                <a16:creationId xmlns:a16="http://schemas.microsoft.com/office/drawing/2014/main" id="{68BB7286-422A-484D-B17E-CD4239457006}"/>
              </a:ext>
            </a:extLst>
          </p:cNvPr>
          <p:cNvSpPr>
            <a:spLocks noGrp="1" noChangeArrowheads="1"/>
          </p:cNvSpPr>
          <p:nvPr>
            <p:ph type="body" idx="1"/>
          </p:nvPr>
        </p:nvSpPr>
        <p:spPr/>
        <p:txBody>
          <a:bodyPr/>
          <a:lstStyle/>
          <a:p>
            <a:pPr>
              <a:lnSpc>
                <a:spcPct val="90000"/>
              </a:lnSpc>
            </a:pPr>
            <a:r>
              <a:rPr lang="en-US" altLang="en-US"/>
              <a:t> They were the spiritual fathers of modern Judaism</a:t>
            </a:r>
          </a:p>
          <a:p>
            <a:pPr>
              <a:lnSpc>
                <a:spcPct val="90000"/>
              </a:lnSpc>
            </a:pPr>
            <a:r>
              <a:rPr lang="en-US" altLang="en-US"/>
              <a:t> They believed in an Oral Law that God gave to Moses at Sinai along with the Torah or written law</a:t>
            </a:r>
          </a:p>
          <a:p>
            <a:pPr>
              <a:lnSpc>
                <a:spcPct val="90000"/>
              </a:lnSpc>
            </a:pPr>
            <a:r>
              <a:rPr lang="en-US" altLang="en-US"/>
              <a:t> Think of the Torah much like the constitution of the United States</a:t>
            </a:r>
          </a:p>
          <a:p>
            <a:pPr>
              <a:lnSpc>
                <a:spcPct val="90000"/>
              </a:lnSpc>
            </a:pPr>
            <a:r>
              <a:rPr lang="en-US" altLang="en-US"/>
              <a:t> It was a series of laws they considered open to interpretation</a:t>
            </a:r>
          </a:p>
          <a:p>
            <a:pPr>
              <a:lnSpc>
                <a:spcPct val="90000"/>
              </a:lnSpc>
            </a:pPr>
            <a:r>
              <a:rPr lang="en-US" altLang="en-US"/>
              <a:t> The Oral law was the interpretation of what these laws meant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to="" calcmode="lin" valueType="num">
                                      <p:cBhvr>
                                        <p:cTn id="7" dur="1" fill="hold"/>
                                        <p:tgtEl>
                                          <p:spTgt spid="6147">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 to="" calcmode="lin" valueType="num">
                                      <p:cBhvr>
                                        <p:cTn id="12" dur="1" fill="hold"/>
                                        <p:tgtEl>
                                          <p:spTgt spid="614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to="" calcmode="lin" valueType="num">
                                      <p:cBhvr>
                                        <p:cTn id="17" dur="1" fill="hold"/>
                                        <p:tgtEl>
                                          <p:spTgt spid="6147">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 to="" calcmode="lin" valueType="num">
                                      <p:cBhvr>
                                        <p:cTn id="22" dur="1" fill="hold"/>
                                        <p:tgtEl>
                                          <p:spTgt spid="6147">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 to="" calcmode="lin" valueType="num">
                                      <p:cBhvr>
                                        <p:cTn id="27" dur="1" fill="hold"/>
                                        <p:tgtEl>
                                          <p:spTgt spid="614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 to="" calcmode="lin" valueType="num">
                                      <p:cBhvr>
                                        <p:cTn id="32" dur="1" fill="hold"/>
                                        <p:tgtEl>
                                          <p:spTgt spid="614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1B3093-5C95-4A61-AD33-B7C825BFAFD7}"/>
              </a:ext>
            </a:extLst>
          </p:cNvPr>
          <p:cNvSpPr>
            <a:spLocks noGrp="1"/>
          </p:cNvSpPr>
          <p:nvPr>
            <p:ph type="sldNum" sz="quarter" idx="12"/>
          </p:nvPr>
        </p:nvSpPr>
        <p:spPr/>
        <p:txBody>
          <a:bodyPr/>
          <a:lstStyle/>
          <a:p>
            <a:pPr fontAlgn="base">
              <a:spcBef>
                <a:spcPct val="0"/>
              </a:spcBef>
              <a:spcAft>
                <a:spcPct val="0"/>
              </a:spcAft>
            </a:pPr>
            <a:fld id="{14752974-1B93-45F8-A60E-A600164D6F7C}" type="slidenum">
              <a:rPr lang="en-US" altLang="en-US">
                <a:solidFill>
                  <a:srgbClr val="000000"/>
                </a:solidFill>
                <a:latin typeface="Verdana" panose="020B0604030504040204" pitchFamily="34" charset="0"/>
              </a:rPr>
              <a:pPr fontAlgn="base">
                <a:spcBef>
                  <a:spcPct val="0"/>
                </a:spcBef>
                <a:spcAft>
                  <a:spcPct val="0"/>
                </a:spcAft>
              </a:pPr>
              <a:t>61</a:t>
            </a:fld>
            <a:endParaRPr lang="en-US" altLang="en-US">
              <a:solidFill>
                <a:srgbClr val="000000"/>
              </a:solidFill>
              <a:latin typeface="Verdana" panose="020B0604030504040204" pitchFamily="34" charset="0"/>
            </a:endParaRPr>
          </a:p>
        </p:txBody>
      </p:sp>
      <p:sp>
        <p:nvSpPr>
          <p:cNvPr id="8194" name="Rectangle 2">
            <a:extLst>
              <a:ext uri="{FF2B5EF4-FFF2-40B4-BE49-F238E27FC236}">
                <a16:creationId xmlns:a16="http://schemas.microsoft.com/office/drawing/2014/main" id="{5BEDD6B0-EB5F-4B42-9208-E48E5422EA4A}"/>
              </a:ext>
            </a:extLst>
          </p:cNvPr>
          <p:cNvSpPr>
            <a:spLocks noGrp="1" noChangeArrowheads="1"/>
          </p:cNvSpPr>
          <p:nvPr>
            <p:ph type="title"/>
          </p:nvPr>
        </p:nvSpPr>
        <p:spPr>
          <a:xfrm>
            <a:off x="2286000" y="301625"/>
            <a:ext cx="8077200" cy="1143000"/>
          </a:xfrm>
        </p:spPr>
        <p:txBody>
          <a:bodyPr/>
          <a:lstStyle/>
          <a:p>
            <a:r>
              <a:rPr lang="en-US" altLang="en-US" sz="3200"/>
              <a:t>Thus you have a people in disobedience</a:t>
            </a:r>
          </a:p>
        </p:txBody>
      </p:sp>
      <p:sp>
        <p:nvSpPr>
          <p:cNvPr id="8195" name="Rectangle 3">
            <a:extLst>
              <a:ext uri="{FF2B5EF4-FFF2-40B4-BE49-F238E27FC236}">
                <a16:creationId xmlns:a16="http://schemas.microsoft.com/office/drawing/2014/main" id="{033427AE-29DE-4CC9-B40D-878FD0D5655A}"/>
              </a:ext>
            </a:extLst>
          </p:cNvPr>
          <p:cNvSpPr>
            <a:spLocks noGrp="1" noChangeArrowheads="1"/>
          </p:cNvSpPr>
          <p:nvPr>
            <p:ph type="body" idx="1"/>
          </p:nvPr>
        </p:nvSpPr>
        <p:spPr/>
        <p:txBody>
          <a:bodyPr/>
          <a:lstStyle/>
          <a:p>
            <a:pPr>
              <a:lnSpc>
                <a:spcPct val="90000"/>
              </a:lnSpc>
            </a:pPr>
            <a:r>
              <a:rPr lang="en-US" altLang="en-US"/>
              <a:t> The oral tradition was codified and written down roughly three centuries later and known as the Talmud</a:t>
            </a:r>
          </a:p>
          <a:p>
            <a:pPr>
              <a:lnSpc>
                <a:spcPct val="90000"/>
              </a:lnSpc>
            </a:pPr>
            <a:r>
              <a:rPr lang="en-US" altLang="en-US"/>
              <a:t> They also believed in the after life for both wicked and righteous</a:t>
            </a:r>
          </a:p>
          <a:p>
            <a:pPr>
              <a:lnSpc>
                <a:spcPct val="90000"/>
              </a:lnSpc>
            </a:pPr>
            <a:r>
              <a:rPr lang="en-US" altLang="en-US"/>
              <a:t> They believed in a messiah that would bring an era of world peace</a:t>
            </a:r>
          </a:p>
          <a:p>
            <a:pPr>
              <a:lnSpc>
                <a:spcPct val="90000"/>
              </a:lnSpc>
            </a:pPr>
            <a:r>
              <a:rPr lang="en-US" altLang="en-US"/>
              <a:t> They were like the blue collar Jews</a:t>
            </a:r>
          </a:p>
          <a:p>
            <a:pPr>
              <a:lnSpc>
                <a:spcPct val="90000"/>
              </a:lnSpc>
            </a:pPr>
            <a:r>
              <a:rPr lang="en-US" altLang="en-US"/>
              <a:t> They adhered mostly to tenets developed after the destruction of the temple, ind. prayer, assembling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 to="" calcmode="lin" valueType="num">
                                      <p:cBhvr>
                                        <p:cTn id="7" dur="1" fill="hold"/>
                                        <p:tgtEl>
                                          <p:spTgt spid="8195">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 to="" calcmode="lin" valueType="num">
                                      <p:cBhvr>
                                        <p:cTn id="12" dur="1" fill="hold"/>
                                        <p:tgtEl>
                                          <p:spTgt spid="81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 to="" calcmode="lin" valueType="num">
                                      <p:cBhvr>
                                        <p:cTn id="17" dur="1" fill="hold"/>
                                        <p:tgtEl>
                                          <p:spTgt spid="81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 to="" calcmode="lin" valueType="num">
                                      <p:cBhvr>
                                        <p:cTn id="22" dur="1" fill="hold"/>
                                        <p:tgtEl>
                                          <p:spTgt spid="8195">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 to="" calcmode="lin" valueType="num">
                                      <p:cBhvr>
                                        <p:cTn id="27" dur="1" fill="hold"/>
                                        <p:tgtEl>
                                          <p:spTgt spid="8195">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 to="" calcmode="lin" valueType="num">
                                      <p:cBhvr>
                                        <p:cTn id="32" dur="1" fill="hold"/>
                                        <p:tgtEl>
                                          <p:spTgt spid="8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590612-A4F8-426E-BBFE-BEEEC7E63C63}"/>
              </a:ext>
            </a:extLst>
          </p:cNvPr>
          <p:cNvSpPr>
            <a:spLocks noGrp="1"/>
          </p:cNvSpPr>
          <p:nvPr>
            <p:ph type="sldNum" sz="quarter" idx="12"/>
          </p:nvPr>
        </p:nvSpPr>
        <p:spPr/>
        <p:txBody>
          <a:bodyPr/>
          <a:lstStyle/>
          <a:p>
            <a:pPr fontAlgn="base">
              <a:spcBef>
                <a:spcPct val="0"/>
              </a:spcBef>
              <a:spcAft>
                <a:spcPct val="0"/>
              </a:spcAft>
            </a:pPr>
            <a:fld id="{85AD56BD-9855-4D5F-9C26-5EE48C1B7CB2}" type="slidenum">
              <a:rPr lang="en-US" altLang="en-US">
                <a:solidFill>
                  <a:srgbClr val="000000"/>
                </a:solidFill>
                <a:latin typeface="Verdana" panose="020B0604030504040204" pitchFamily="34" charset="0"/>
              </a:rPr>
              <a:pPr fontAlgn="base">
                <a:spcBef>
                  <a:spcPct val="0"/>
                </a:spcBef>
                <a:spcAft>
                  <a:spcPct val="0"/>
                </a:spcAft>
              </a:pPr>
              <a:t>62</a:t>
            </a:fld>
            <a:endParaRPr lang="en-US" altLang="en-US">
              <a:solidFill>
                <a:srgbClr val="000000"/>
              </a:solidFill>
              <a:latin typeface="Verdana" panose="020B0604030504040204" pitchFamily="34" charset="0"/>
            </a:endParaRPr>
          </a:p>
        </p:txBody>
      </p:sp>
      <p:sp>
        <p:nvSpPr>
          <p:cNvPr id="9218" name="Rectangle 2">
            <a:extLst>
              <a:ext uri="{FF2B5EF4-FFF2-40B4-BE49-F238E27FC236}">
                <a16:creationId xmlns:a16="http://schemas.microsoft.com/office/drawing/2014/main" id="{8F3BB516-1A7B-4634-9D19-8C296E5584BC}"/>
              </a:ext>
            </a:extLst>
          </p:cNvPr>
          <p:cNvSpPr>
            <a:spLocks noGrp="1" noChangeArrowheads="1"/>
          </p:cNvSpPr>
          <p:nvPr>
            <p:ph type="title"/>
          </p:nvPr>
        </p:nvSpPr>
        <p:spPr/>
        <p:txBody>
          <a:bodyPr/>
          <a:lstStyle/>
          <a:p>
            <a:r>
              <a:rPr lang="en-US" altLang="en-US"/>
              <a:t>The Sadducees were “Elitists”</a:t>
            </a:r>
          </a:p>
        </p:txBody>
      </p:sp>
      <p:sp>
        <p:nvSpPr>
          <p:cNvPr id="9219" name="Rectangle 3">
            <a:extLst>
              <a:ext uri="{FF2B5EF4-FFF2-40B4-BE49-F238E27FC236}">
                <a16:creationId xmlns:a16="http://schemas.microsoft.com/office/drawing/2014/main" id="{00B47708-3DC4-4273-8814-2A50DD1CCDE4}"/>
              </a:ext>
            </a:extLst>
          </p:cNvPr>
          <p:cNvSpPr>
            <a:spLocks noGrp="1" noChangeArrowheads="1"/>
          </p:cNvSpPr>
          <p:nvPr>
            <p:ph type="body" idx="1"/>
          </p:nvPr>
        </p:nvSpPr>
        <p:spPr/>
        <p:txBody>
          <a:bodyPr/>
          <a:lstStyle/>
          <a:p>
            <a:r>
              <a:rPr lang="en-US" altLang="en-US"/>
              <a:t> They wanted to maintain the priestly caste, willing to incorporate Hellenism into their lives which the Pharisees opposed</a:t>
            </a:r>
          </a:p>
          <a:p>
            <a:r>
              <a:rPr lang="en-US" altLang="en-US"/>
              <a:t>The Hellenists were Greeks with a whole culture of influence on them</a:t>
            </a:r>
          </a:p>
          <a:p>
            <a:r>
              <a:rPr lang="en-US" altLang="en-US"/>
              <a:t>The Sadducees rejected the idea of the Oral Law and insisted on literal interpretation of the written law</a:t>
            </a:r>
          </a:p>
          <a:p>
            <a:r>
              <a:rPr lang="en-US" altLang="en-US"/>
              <a:t>They did not believe in the after life since it is not written in the Torah </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to="" calcmode="lin" valueType="num">
                                      <p:cBhvr>
                                        <p:cTn id="7" dur="1" fill="hold"/>
                                        <p:tgtEl>
                                          <p:spTgt spid="9219">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 to="" calcmode="lin" valueType="num">
                                      <p:cBhvr>
                                        <p:cTn id="12" dur="1" fill="hold"/>
                                        <p:tgtEl>
                                          <p:spTgt spid="921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 to="" calcmode="lin" valueType="num">
                                      <p:cBhvr>
                                        <p:cTn id="17" dur="1" fill="hold"/>
                                        <p:tgtEl>
                                          <p:spTgt spid="921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 to="" calcmode="lin" valueType="num">
                                      <p:cBhvr>
                                        <p:cTn id="22" dur="1" fill="hold"/>
                                        <p:tgtEl>
                                          <p:spTgt spid="921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 to="" calcmode="lin" valueType="num">
                                      <p:cBhvr>
                                        <p:cTn id="27" dur="1" fill="hold"/>
                                        <p:tgtEl>
                                          <p:spTgt spid="921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601A49-760E-4702-A44F-7C6D1701E6B7}"/>
              </a:ext>
            </a:extLst>
          </p:cNvPr>
          <p:cNvSpPr>
            <a:spLocks noGrp="1"/>
          </p:cNvSpPr>
          <p:nvPr>
            <p:ph type="sldNum" sz="quarter" idx="12"/>
          </p:nvPr>
        </p:nvSpPr>
        <p:spPr/>
        <p:txBody>
          <a:bodyPr/>
          <a:lstStyle/>
          <a:p>
            <a:pPr fontAlgn="base">
              <a:spcBef>
                <a:spcPct val="0"/>
              </a:spcBef>
              <a:spcAft>
                <a:spcPct val="0"/>
              </a:spcAft>
            </a:pPr>
            <a:fld id="{361DDF89-A342-4368-9A35-B08FEEFEB014}" type="slidenum">
              <a:rPr lang="en-US" altLang="en-US">
                <a:solidFill>
                  <a:srgbClr val="000000"/>
                </a:solidFill>
                <a:latin typeface="Verdana" panose="020B0604030504040204" pitchFamily="34" charset="0"/>
              </a:rPr>
              <a:pPr fontAlgn="base">
                <a:spcBef>
                  <a:spcPct val="0"/>
                </a:spcBef>
                <a:spcAft>
                  <a:spcPct val="0"/>
                </a:spcAft>
              </a:pPr>
              <a:t>63</a:t>
            </a:fld>
            <a:endParaRPr lang="en-US" altLang="en-US">
              <a:solidFill>
                <a:srgbClr val="000000"/>
              </a:solidFill>
              <a:latin typeface="Verdana" panose="020B0604030504040204" pitchFamily="34" charset="0"/>
            </a:endParaRPr>
          </a:p>
        </p:txBody>
      </p:sp>
      <p:sp>
        <p:nvSpPr>
          <p:cNvPr id="10242" name="Rectangle 2">
            <a:extLst>
              <a:ext uri="{FF2B5EF4-FFF2-40B4-BE49-F238E27FC236}">
                <a16:creationId xmlns:a16="http://schemas.microsoft.com/office/drawing/2014/main" id="{156C3FF4-A9F7-4BAC-A767-113E38F4C9F5}"/>
              </a:ext>
            </a:extLst>
          </p:cNvPr>
          <p:cNvSpPr>
            <a:spLocks noGrp="1" noChangeArrowheads="1"/>
          </p:cNvSpPr>
          <p:nvPr>
            <p:ph type="title"/>
          </p:nvPr>
        </p:nvSpPr>
        <p:spPr/>
        <p:txBody>
          <a:bodyPr/>
          <a:lstStyle/>
          <a:p>
            <a:r>
              <a:rPr lang="en-US" altLang="en-US"/>
              <a:t>The Sadducees cont.</a:t>
            </a:r>
          </a:p>
        </p:txBody>
      </p:sp>
      <p:sp>
        <p:nvSpPr>
          <p:cNvPr id="10243" name="Rectangle 3">
            <a:extLst>
              <a:ext uri="{FF2B5EF4-FFF2-40B4-BE49-F238E27FC236}">
                <a16:creationId xmlns:a16="http://schemas.microsoft.com/office/drawing/2014/main" id="{34448951-3D3D-4CDC-A77A-0F41F77A5B87}"/>
              </a:ext>
            </a:extLst>
          </p:cNvPr>
          <p:cNvSpPr>
            <a:spLocks noGrp="1" noChangeArrowheads="1"/>
          </p:cNvSpPr>
          <p:nvPr>
            <p:ph type="body" idx="1"/>
          </p:nvPr>
        </p:nvSpPr>
        <p:spPr>
          <a:xfrm>
            <a:off x="2057400" y="1600200"/>
            <a:ext cx="8305800" cy="5257800"/>
          </a:xfrm>
        </p:spPr>
        <p:txBody>
          <a:bodyPr/>
          <a:lstStyle/>
          <a:p>
            <a:r>
              <a:rPr lang="en-US" altLang="en-US"/>
              <a:t> The main focus of Sadducee life was rituals associated with the Temple</a:t>
            </a:r>
          </a:p>
          <a:p>
            <a:r>
              <a:rPr lang="en-US" altLang="en-US"/>
              <a:t> They disappeared around AD 70 after the destruction of the Temple. None of their writings survived</a:t>
            </a:r>
          </a:p>
          <a:p>
            <a:r>
              <a:rPr lang="en-US" altLang="en-US"/>
              <a:t> They denied the existence of a spiritual world made up of Angels and demons and such.</a:t>
            </a:r>
          </a:p>
          <a:p>
            <a:r>
              <a:rPr lang="en-US" altLang="en-US"/>
              <a:t> When you died you existence was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 to="" calcmode="lin" valueType="num">
                                      <p:cBhvr>
                                        <p:cTn id="7" dur="1" fill="hold"/>
                                        <p:tgtEl>
                                          <p:spTgt spid="10243">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 to="" calcmode="lin" valueType="num">
                                      <p:cBhvr>
                                        <p:cTn id="12" dur="1" fill="hold"/>
                                        <p:tgtEl>
                                          <p:spTgt spid="1024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 to="" calcmode="lin" valueType="num">
                                      <p:cBhvr>
                                        <p:cTn id="17" dur="1" fill="hold"/>
                                        <p:tgtEl>
                                          <p:spTgt spid="1024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 to="" calcmode="lin" valueType="num">
                                      <p:cBhvr>
                                        <p:cTn id="22" dur="1" fill="hold"/>
                                        <p:tgtEl>
                                          <p:spTgt spid="1024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 to="" calcmode="lin" valueType="num">
                                      <p:cBhvr>
                                        <p:cTn id="27" dur="1" fill="hold"/>
                                        <p:tgtEl>
                                          <p:spTgt spid="102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B59F29-718F-4742-A8E3-3AA73AC26899}"/>
              </a:ext>
            </a:extLst>
          </p:cNvPr>
          <p:cNvSpPr>
            <a:spLocks noGrp="1"/>
          </p:cNvSpPr>
          <p:nvPr>
            <p:ph type="sldNum" sz="quarter" idx="12"/>
          </p:nvPr>
        </p:nvSpPr>
        <p:spPr/>
        <p:txBody>
          <a:bodyPr/>
          <a:lstStyle/>
          <a:p>
            <a:pPr fontAlgn="base">
              <a:spcBef>
                <a:spcPct val="0"/>
              </a:spcBef>
              <a:spcAft>
                <a:spcPct val="0"/>
              </a:spcAft>
            </a:pPr>
            <a:fld id="{268DD94A-CC06-4EF9-B86C-FA10871C1F39}" type="slidenum">
              <a:rPr lang="en-US" altLang="en-US">
                <a:solidFill>
                  <a:srgbClr val="000000"/>
                </a:solidFill>
                <a:latin typeface="Verdana" panose="020B0604030504040204" pitchFamily="34" charset="0"/>
              </a:rPr>
              <a:pPr fontAlgn="base">
                <a:spcBef>
                  <a:spcPct val="0"/>
                </a:spcBef>
                <a:spcAft>
                  <a:spcPct val="0"/>
                </a:spcAft>
              </a:pPr>
              <a:t>64</a:t>
            </a:fld>
            <a:endParaRPr lang="en-US" altLang="en-US">
              <a:solidFill>
                <a:srgbClr val="000000"/>
              </a:solidFill>
              <a:latin typeface="Verdana" panose="020B0604030504040204" pitchFamily="34" charset="0"/>
            </a:endParaRPr>
          </a:p>
        </p:txBody>
      </p:sp>
      <p:sp>
        <p:nvSpPr>
          <p:cNvPr id="19458" name="Rectangle 2">
            <a:extLst>
              <a:ext uri="{FF2B5EF4-FFF2-40B4-BE49-F238E27FC236}">
                <a16:creationId xmlns:a16="http://schemas.microsoft.com/office/drawing/2014/main" id="{1BC0733B-B06C-42D2-A354-DBC59B25466A}"/>
              </a:ext>
            </a:extLst>
          </p:cNvPr>
          <p:cNvSpPr>
            <a:spLocks noGrp="1" noChangeArrowheads="1"/>
          </p:cNvSpPr>
          <p:nvPr>
            <p:ph type="title"/>
          </p:nvPr>
        </p:nvSpPr>
        <p:spPr/>
        <p:txBody>
          <a:bodyPr/>
          <a:lstStyle/>
          <a:p>
            <a:r>
              <a:rPr lang="en-US" altLang="en-US"/>
              <a:t>The Sanhedrin Council</a:t>
            </a:r>
          </a:p>
        </p:txBody>
      </p:sp>
      <p:sp>
        <p:nvSpPr>
          <p:cNvPr id="19459" name="Rectangle 3">
            <a:extLst>
              <a:ext uri="{FF2B5EF4-FFF2-40B4-BE49-F238E27FC236}">
                <a16:creationId xmlns:a16="http://schemas.microsoft.com/office/drawing/2014/main" id="{47E8A38B-A5C5-4574-B628-BB32049DFDBC}"/>
              </a:ext>
            </a:extLst>
          </p:cNvPr>
          <p:cNvSpPr>
            <a:spLocks noGrp="1" noChangeArrowheads="1"/>
          </p:cNvSpPr>
          <p:nvPr>
            <p:ph type="body" idx="1"/>
          </p:nvPr>
        </p:nvSpPr>
        <p:spPr/>
        <p:txBody>
          <a:bodyPr/>
          <a:lstStyle/>
          <a:p>
            <a:pPr>
              <a:lnSpc>
                <a:spcPct val="90000"/>
              </a:lnSpc>
            </a:pPr>
            <a:r>
              <a:rPr lang="en-US" altLang="en-US"/>
              <a:t>These two parties served in the Great Sanhedrin, a kind of Jewish Supreme Court made up of 71 members whose responsibility was to interpret civil and religious laws</a:t>
            </a:r>
          </a:p>
          <a:p>
            <a:pPr>
              <a:lnSpc>
                <a:spcPct val="90000"/>
              </a:lnSpc>
            </a:pPr>
            <a:r>
              <a:rPr lang="en-US" altLang="en-US"/>
              <a:t> It was made up more of Sadducees than Pharisees but the masses were more loyal to the Pharisees and thus made it hard on the Sadducees to do as they pleased.</a:t>
            </a:r>
          </a:p>
          <a:p>
            <a:pPr>
              <a:lnSpc>
                <a:spcPct val="90000"/>
              </a:lnSpc>
            </a:pPr>
            <a:r>
              <a:rPr lang="en-US" altLang="en-US"/>
              <a:t>Sadducees wanted to get along with Rome</a:t>
            </a:r>
          </a:p>
          <a:p>
            <a:pPr>
              <a:lnSpc>
                <a:spcPct val="90000"/>
              </a:lnSpc>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459">
                                            <p:bg/>
                                          </p:spTgt>
                                        </p:tgtEl>
                                        <p:attrNameLst>
                                          <p:attrName>style.visibility</p:attrName>
                                        </p:attrNameLst>
                                      </p:cBhvr>
                                      <p:to>
                                        <p:strVal val="visible"/>
                                      </p:to>
                                    </p:set>
                                    <p:anim to="" calcmode="lin" valueType="num">
                                      <p:cBhvr>
                                        <p:cTn id="7" dur="1" fill="hold"/>
                                        <p:tgtEl>
                                          <p:spTgt spid="19459">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 to="" calcmode="lin" valueType="num">
                                      <p:cBhvr>
                                        <p:cTn id="12" dur="1" fill="hold"/>
                                        <p:tgtEl>
                                          <p:spTgt spid="1945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anim to="" calcmode="lin" valueType="num">
                                      <p:cBhvr>
                                        <p:cTn id="17" dur="1" fill="hold"/>
                                        <p:tgtEl>
                                          <p:spTgt spid="1945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 to="" calcmode="lin" valueType="num">
                                      <p:cBhvr>
                                        <p:cTn id="22" dur="1" fill="hold"/>
                                        <p:tgtEl>
                                          <p:spTgt spid="1945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8FDCFB-9E48-411D-8109-F497A9F6A530}"/>
              </a:ext>
            </a:extLst>
          </p:cNvPr>
          <p:cNvSpPr>
            <a:spLocks noGrp="1"/>
          </p:cNvSpPr>
          <p:nvPr>
            <p:ph type="sldNum" sz="quarter" idx="12"/>
          </p:nvPr>
        </p:nvSpPr>
        <p:spPr/>
        <p:txBody>
          <a:bodyPr/>
          <a:lstStyle/>
          <a:p>
            <a:pPr fontAlgn="base">
              <a:spcBef>
                <a:spcPct val="0"/>
              </a:spcBef>
              <a:spcAft>
                <a:spcPct val="0"/>
              </a:spcAft>
            </a:pPr>
            <a:fld id="{CEDCD619-0DA1-4E94-81AC-CF1624831F9D}" type="slidenum">
              <a:rPr lang="en-US" altLang="en-US">
                <a:solidFill>
                  <a:srgbClr val="000000"/>
                </a:solidFill>
                <a:latin typeface="Verdana" panose="020B0604030504040204" pitchFamily="34" charset="0"/>
              </a:rPr>
              <a:pPr fontAlgn="base">
                <a:spcBef>
                  <a:spcPct val="0"/>
                </a:spcBef>
                <a:spcAft>
                  <a:spcPct val="0"/>
                </a:spcAft>
              </a:pPr>
              <a:t>65</a:t>
            </a:fld>
            <a:endParaRPr lang="en-US" altLang="en-US">
              <a:solidFill>
                <a:srgbClr val="000000"/>
              </a:solidFill>
              <a:latin typeface="Verdana" panose="020B0604030504040204" pitchFamily="34" charset="0"/>
            </a:endParaRPr>
          </a:p>
        </p:txBody>
      </p:sp>
      <p:sp>
        <p:nvSpPr>
          <p:cNvPr id="11266" name="Rectangle 2">
            <a:extLst>
              <a:ext uri="{FF2B5EF4-FFF2-40B4-BE49-F238E27FC236}">
                <a16:creationId xmlns:a16="http://schemas.microsoft.com/office/drawing/2014/main" id="{2B80F4E6-7C59-444E-AEA0-BD80A406412C}"/>
              </a:ext>
            </a:extLst>
          </p:cNvPr>
          <p:cNvSpPr>
            <a:spLocks noGrp="1" noChangeArrowheads="1"/>
          </p:cNvSpPr>
          <p:nvPr>
            <p:ph type="title"/>
          </p:nvPr>
        </p:nvSpPr>
        <p:spPr/>
        <p:txBody>
          <a:bodyPr/>
          <a:lstStyle/>
          <a:p>
            <a:r>
              <a:rPr lang="en-US" altLang="en-US"/>
              <a:t>The Dead Sea Sect - Essenes</a:t>
            </a:r>
          </a:p>
        </p:txBody>
      </p:sp>
      <p:sp>
        <p:nvSpPr>
          <p:cNvPr id="11267" name="Rectangle 3">
            <a:extLst>
              <a:ext uri="{FF2B5EF4-FFF2-40B4-BE49-F238E27FC236}">
                <a16:creationId xmlns:a16="http://schemas.microsoft.com/office/drawing/2014/main" id="{6FAF931E-5EDD-4A61-B83F-F6AB0E6C4CF0}"/>
              </a:ext>
            </a:extLst>
          </p:cNvPr>
          <p:cNvSpPr>
            <a:spLocks noGrp="1" noChangeArrowheads="1"/>
          </p:cNvSpPr>
          <p:nvPr>
            <p:ph type="body" idx="1"/>
          </p:nvPr>
        </p:nvSpPr>
        <p:spPr/>
        <p:txBody>
          <a:bodyPr/>
          <a:lstStyle/>
          <a:p>
            <a:pPr>
              <a:lnSpc>
                <a:spcPct val="90000"/>
              </a:lnSpc>
            </a:pPr>
            <a:r>
              <a:rPr lang="en-US" altLang="en-US"/>
              <a:t> They emerged out of digust with the other two</a:t>
            </a:r>
          </a:p>
          <a:p>
            <a:pPr>
              <a:lnSpc>
                <a:spcPct val="90000"/>
              </a:lnSpc>
            </a:pPr>
            <a:r>
              <a:rPr lang="en-US" altLang="en-US"/>
              <a:t> They believed the other two sects had corrupted the city and the Temple</a:t>
            </a:r>
          </a:p>
          <a:p>
            <a:pPr>
              <a:lnSpc>
                <a:spcPct val="90000"/>
              </a:lnSpc>
            </a:pPr>
            <a:r>
              <a:rPr lang="en-US" altLang="en-US"/>
              <a:t>They moved out of Jerusalem and lived a monk like life in the desert</a:t>
            </a:r>
          </a:p>
          <a:p>
            <a:pPr>
              <a:lnSpc>
                <a:spcPct val="90000"/>
              </a:lnSpc>
            </a:pPr>
            <a:r>
              <a:rPr lang="en-US" altLang="en-US"/>
              <a:t>They had a strict dietary law and a life of celibacy.</a:t>
            </a:r>
          </a:p>
          <a:p>
            <a:pPr>
              <a:lnSpc>
                <a:spcPct val="90000"/>
              </a:lnSpc>
            </a:pPr>
            <a:r>
              <a:rPr lang="en-US" altLang="en-US"/>
              <a:t>Lived near the Dead Sea – 1947 they found scrolls in a cave near it</a:t>
            </a:r>
          </a:p>
          <a:p>
            <a:pPr>
              <a:lnSpc>
                <a:spcPct val="90000"/>
              </a:lnSpc>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to="" calcmode="lin" valueType="num">
                                      <p:cBhvr>
                                        <p:cTn id="7" dur="1" fill="hold"/>
                                        <p:tgtEl>
                                          <p:spTgt spid="11267">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to="" calcmode="lin" valueType="num">
                                      <p:cBhvr>
                                        <p:cTn id="12" dur="1" fill="hold"/>
                                        <p:tgtEl>
                                          <p:spTgt spid="1126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 to="" calcmode="lin" valueType="num">
                                      <p:cBhvr>
                                        <p:cTn id="17" dur="1" fill="hold"/>
                                        <p:tgtEl>
                                          <p:spTgt spid="11267">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 to="" calcmode="lin" valueType="num">
                                      <p:cBhvr>
                                        <p:cTn id="22" dur="1" fill="hold"/>
                                        <p:tgtEl>
                                          <p:spTgt spid="11267">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anim to="" calcmode="lin" valueType="num">
                                      <p:cBhvr>
                                        <p:cTn id="27" dur="1" fill="hold"/>
                                        <p:tgtEl>
                                          <p:spTgt spid="112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267">
                                            <p:txEl>
                                              <p:pRg st="4" end="4"/>
                                            </p:txEl>
                                          </p:spTgt>
                                        </p:tgtEl>
                                        <p:attrNameLst>
                                          <p:attrName>style.visibility</p:attrName>
                                        </p:attrNameLst>
                                      </p:cBhvr>
                                      <p:to>
                                        <p:strVal val="visible"/>
                                      </p:to>
                                    </p:set>
                                    <p:anim to="" calcmode="lin" valueType="num">
                                      <p:cBhvr>
                                        <p:cTn id="32" dur="1" fill="hold"/>
                                        <p:tgtEl>
                                          <p:spTgt spid="1126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5">
            <a:extLst>
              <a:ext uri="{FF2B5EF4-FFF2-40B4-BE49-F238E27FC236}">
                <a16:creationId xmlns:a16="http://schemas.microsoft.com/office/drawing/2014/main" id="{FC380482-4CED-450C-A60A-D17E8BA5CA05}"/>
              </a:ext>
            </a:extLst>
          </p:cNvPr>
          <p:cNvSpPr>
            <a:spLocks noGrp="1"/>
          </p:cNvSpPr>
          <p:nvPr>
            <p:ph type="sldNum" sz="quarter" idx="12"/>
          </p:nvPr>
        </p:nvSpPr>
        <p:spPr/>
        <p:txBody>
          <a:bodyPr/>
          <a:lstStyle/>
          <a:p>
            <a:pPr fontAlgn="base">
              <a:spcBef>
                <a:spcPct val="0"/>
              </a:spcBef>
              <a:spcAft>
                <a:spcPct val="0"/>
              </a:spcAft>
            </a:pPr>
            <a:fld id="{51113A26-1233-430A-B5B6-6BF4C74A5BBC}" type="slidenum">
              <a:rPr lang="en-US" altLang="en-US">
                <a:solidFill>
                  <a:srgbClr val="000000"/>
                </a:solidFill>
                <a:latin typeface="Verdana" panose="020B0604030504040204" pitchFamily="34" charset="0"/>
              </a:rPr>
              <a:pPr fontAlgn="base">
                <a:spcBef>
                  <a:spcPct val="0"/>
                </a:spcBef>
                <a:spcAft>
                  <a:spcPct val="0"/>
                </a:spcAft>
              </a:pPr>
              <a:t>66</a:t>
            </a:fld>
            <a:endParaRPr lang="en-US" altLang="en-US">
              <a:solidFill>
                <a:srgbClr val="000000"/>
              </a:solidFill>
              <a:latin typeface="Verdana" panose="020B0604030504040204" pitchFamily="34" charset="0"/>
            </a:endParaRPr>
          </a:p>
        </p:txBody>
      </p:sp>
      <p:sp>
        <p:nvSpPr>
          <p:cNvPr id="12351" name="Rectangle 63">
            <a:extLst>
              <a:ext uri="{FF2B5EF4-FFF2-40B4-BE49-F238E27FC236}">
                <a16:creationId xmlns:a16="http://schemas.microsoft.com/office/drawing/2014/main" id="{0F6C420A-2954-47D2-B82C-49A7C3283D34}"/>
              </a:ext>
            </a:extLst>
          </p:cNvPr>
          <p:cNvSpPr>
            <a:spLocks noGrp="1" noChangeArrowheads="1"/>
          </p:cNvSpPr>
          <p:nvPr>
            <p:ph type="title"/>
          </p:nvPr>
        </p:nvSpPr>
        <p:spPr/>
        <p:txBody>
          <a:bodyPr/>
          <a:lstStyle/>
          <a:p>
            <a:r>
              <a:rPr lang="en-US" altLang="en-US"/>
              <a:t>Differences</a:t>
            </a:r>
          </a:p>
        </p:txBody>
      </p:sp>
      <p:graphicFrame>
        <p:nvGraphicFramePr>
          <p:cNvPr id="12366" name="Group 78">
            <a:extLst>
              <a:ext uri="{FF2B5EF4-FFF2-40B4-BE49-F238E27FC236}">
                <a16:creationId xmlns:a16="http://schemas.microsoft.com/office/drawing/2014/main" id="{02A1DDB0-D5B4-4B95-9994-F6B07C4D0033}"/>
              </a:ext>
            </a:extLst>
          </p:cNvPr>
          <p:cNvGraphicFramePr>
            <a:graphicFrameLocks noGrp="1"/>
          </p:cNvGraphicFramePr>
          <p:nvPr>
            <p:ph idx="1"/>
          </p:nvPr>
        </p:nvGraphicFramePr>
        <p:xfrm>
          <a:off x="1524000" y="1600200"/>
          <a:ext cx="9144000" cy="5257800"/>
        </p:xfrm>
        <a:graphic>
          <a:graphicData uri="http://schemas.openxmlformats.org/drawingml/2006/table">
            <a:tbl>
              <a:tblPr/>
              <a:tblGrid>
                <a:gridCol w="2209800">
                  <a:extLst>
                    <a:ext uri="{9D8B030D-6E8A-4147-A177-3AD203B41FA5}">
                      <a16:colId xmlns:a16="http://schemas.microsoft.com/office/drawing/2014/main" val="4067867631"/>
                    </a:ext>
                  </a:extLst>
                </a:gridCol>
                <a:gridCol w="2209800">
                  <a:extLst>
                    <a:ext uri="{9D8B030D-6E8A-4147-A177-3AD203B41FA5}">
                      <a16:colId xmlns:a16="http://schemas.microsoft.com/office/drawing/2014/main" val="938831072"/>
                    </a:ext>
                  </a:extLst>
                </a:gridCol>
                <a:gridCol w="2209800">
                  <a:extLst>
                    <a:ext uri="{9D8B030D-6E8A-4147-A177-3AD203B41FA5}">
                      <a16:colId xmlns:a16="http://schemas.microsoft.com/office/drawing/2014/main" val="1606848313"/>
                    </a:ext>
                  </a:extLst>
                </a:gridCol>
                <a:gridCol w="2514600">
                  <a:extLst>
                    <a:ext uri="{9D8B030D-6E8A-4147-A177-3AD203B41FA5}">
                      <a16:colId xmlns:a16="http://schemas.microsoft.com/office/drawing/2014/main" val="3453330085"/>
                    </a:ext>
                  </a:extLst>
                </a:gridCol>
              </a:tblGrid>
              <a:tr h="525463">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Sadducees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Pharisees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Essenes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2206098046"/>
                  </a:ext>
                </a:extLst>
              </a:tr>
              <a:tr h="525463">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Social Class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Priests, Aristocrats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Common People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Made up of both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2367263633"/>
                  </a:ext>
                </a:extLst>
              </a:tr>
              <a:tr h="527050">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Figures of Authority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Priests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Disciples of the Wise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Teacher of Righteous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125299982"/>
                  </a:ext>
                </a:extLst>
              </a:tr>
              <a:tr h="525463">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Attitude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Hellenism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Selective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Against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950063825"/>
                  </a:ext>
                </a:extLst>
              </a:tr>
              <a:tr h="2098675">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Attitude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Hasmon-eans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Opposed Usurpation of Priesthood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Opposed Usurpation of Monarchy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Personally opposed to Jonathan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78838228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366"/>
                                        </p:tgtEl>
                                        <p:attrNameLst>
                                          <p:attrName>style.visibility</p:attrName>
                                        </p:attrNameLst>
                                      </p:cBhvr>
                                      <p:to>
                                        <p:strVal val="visible"/>
                                      </p:to>
                                    </p:set>
                                    <p:anim to="" calcmode="lin" valueType="num">
                                      <p:cBhvr>
                                        <p:cTn id="7" dur="1" fill="hold"/>
                                        <p:tgtEl>
                                          <p:spTgt spid="123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794964-59E6-4EEE-9449-911AC24AFFE4}"/>
              </a:ext>
            </a:extLst>
          </p:cNvPr>
          <p:cNvSpPr>
            <a:spLocks noGrp="1"/>
          </p:cNvSpPr>
          <p:nvPr>
            <p:ph type="sldNum" sz="quarter" idx="12"/>
          </p:nvPr>
        </p:nvSpPr>
        <p:spPr/>
        <p:txBody>
          <a:bodyPr/>
          <a:lstStyle/>
          <a:p>
            <a:pPr fontAlgn="base">
              <a:spcBef>
                <a:spcPct val="0"/>
              </a:spcBef>
              <a:spcAft>
                <a:spcPct val="0"/>
              </a:spcAft>
            </a:pPr>
            <a:fld id="{D55FBA2C-A962-469C-B3CB-8F3823831E6C}" type="slidenum">
              <a:rPr lang="en-US" altLang="en-US">
                <a:solidFill>
                  <a:srgbClr val="000000"/>
                </a:solidFill>
                <a:latin typeface="Verdana" panose="020B0604030504040204" pitchFamily="34" charset="0"/>
              </a:rPr>
              <a:pPr fontAlgn="base">
                <a:spcBef>
                  <a:spcPct val="0"/>
                </a:spcBef>
                <a:spcAft>
                  <a:spcPct val="0"/>
                </a:spcAft>
              </a:pPr>
              <a:t>67</a:t>
            </a:fld>
            <a:endParaRPr lang="en-US" altLang="en-US">
              <a:solidFill>
                <a:srgbClr val="000000"/>
              </a:solidFill>
              <a:latin typeface="Verdana" panose="020B0604030504040204" pitchFamily="34" charset="0"/>
            </a:endParaRPr>
          </a:p>
        </p:txBody>
      </p:sp>
      <p:sp>
        <p:nvSpPr>
          <p:cNvPr id="17410" name="Rectangle 2">
            <a:extLst>
              <a:ext uri="{FF2B5EF4-FFF2-40B4-BE49-F238E27FC236}">
                <a16:creationId xmlns:a16="http://schemas.microsoft.com/office/drawing/2014/main" id="{7FC08C78-0A69-4A61-A3C3-CCBE75415BA1}"/>
              </a:ext>
            </a:extLst>
          </p:cNvPr>
          <p:cNvSpPr>
            <a:spLocks noGrp="1" noChangeArrowheads="1"/>
          </p:cNvSpPr>
          <p:nvPr>
            <p:ph type="title"/>
          </p:nvPr>
        </p:nvSpPr>
        <p:spPr/>
        <p:txBody>
          <a:bodyPr/>
          <a:lstStyle/>
          <a:p>
            <a:r>
              <a:rPr lang="en-US" altLang="en-US"/>
              <a:t>Hasmonean Kingdom of Israel</a:t>
            </a:r>
          </a:p>
        </p:txBody>
      </p:sp>
      <p:sp>
        <p:nvSpPr>
          <p:cNvPr id="17411" name="Rectangle 3">
            <a:extLst>
              <a:ext uri="{FF2B5EF4-FFF2-40B4-BE49-F238E27FC236}">
                <a16:creationId xmlns:a16="http://schemas.microsoft.com/office/drawing/2014/main" id="{282CA24A-BF41-4821-9806-F5A31F9D8B16}"/>
              </a:ext>
            </a:extLst>
          </p:cNvPr>
          <p:cNvSpPr>
            <a:spLocks noGrp="1" noChangeArrowheads="1"/>
          </p:cNvSpPr>
          <p:nvPr>
            <p:ph type="body" idx="1"/>
          </p:nvPr>
        </p:nvSpPr>
        <p:spPr/>
        <p:txBody>
          <a:bodyPr/>
          <a:lstStyle/>
          <a:p>
            <a:r>
              <a:rPr lang="en-US" altLang="en-US"/>
              <a:t> This was an independent Jewish State for 103 years under the leadership of Simon Maccabeaus</a:t>
            </a:r>
          </a:p>
          <a:p>
            <a:r>
              <a:rPr lang="en-US" altLang="en-US"/>
              <a:t> The Books of 1 and 2 Maccabees were about this period</a:t>
            </a:r>
          </a:p>
          <a:p>
            <a:r>
              <a:rPr lang="en-US" altLang="en-US"/>
              <a:t> Herod the Great even married a Maccabean princess to legitimate his power</a:t>
            </a:r>
          </a:p>
          <a:p>
            <a:r>
              <a:rPr lang="en-US" altLang="en-US"/>
              <a:t> Julius Ceasar, Pompey the Great, Mark Anthony and Octavian ended the Jewish Revolt and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 to="" calcmode="lin" valueType="num">
                                      <p:cBhvr>
                                        <p:cTn id="7" dur="1" fill="hold"/>
                                        <p:tgtEl>
                                          <p:spTgt spid="1741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 to="" calcmode="lin" valueType="num">
                                      <p:cBhvr>
                                        <p:cTn id="12" dur="1" fill="hold"/>
                                        <p:tgtEl>
                                          <p:spTgt spid="1741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 to="" calcmode="lin" valueType="num">
                                      <p:cBhvr>
                                        <p:cTn id="17" dur="1" fill="hold"/>
                                        <p:tgtEl>
                                          <p:spTgt spid="1741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 to="" calcmode="lin" valueType="num">
                                      <p:cBhvr>
                                        <p:cTn id="22" dur="1" fill="hold"/>
                                        <p:tgtEl>
                                          <p:spTgt spid="17411">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 to="" calcmode="lin" valueType="num">
                                      <p:cBhvr>
                                        <p:cTn id="27" dur="1" fill="hold"/>
                                        <p:tgtEl>
                                          <p:spTgt spid="1741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ED37AC43-AE53-45CA-B464-1EEC05AFC0DD}"/>
              </a:ext>
            </a:extLst>
          </p:cNvPr>
          <p:cNvSpPr>
            <a:spLocks noGrp="1"/>
          </p:cNvSpPr>
          <p:nvPr>
            <p:ph type="sldNum" sz="quarter" idx="12"/>
          </p:nvPr>
        </p:nvSpPr>
        <p:spPr/>
        <p:txBody>
          <a:bodyPr/>
          <a:lstStyle/>
          <a:p>
            <a:pPr fontAlgn="base">
              <a:spcBef>
                <a:spcPct val="0"/>
              </a:spcBef>
              <a:spcAft>
                <a:spcPct val="0"/>
              </a:spcAft>
            </a:pPr>
            <a:fld id="{AD305E5A-0C2F-428A-98B2-55F4C015584E}" type="slidenum">
              <a:rPr lang="en-US" altLang="en-US">
                <a:solidFill>
                  <a:srgbClr val="000000"/>
                </a:solidFill>
                <a:latin typeface="Verdana" panose="020B0604030504040204" pitchFamily="34" charset="0"/>
              </a:rPr>
              <a:pPr fontAlgn="base">
                <a:spcBef>
                  <a:spcPct val="0"/>
                </a:spcBef>
                <a:spcAft>
                  <a:spcPct val="0"/>
                </a:spcAft>
              </a:pPr>
              <a:t>68</a:t>
            </a:fld>
            <a:endParaRPr lang="en-US" altLang="en-US">
              <a:solidFill>
                <a:srgbClr val="000000"/>
              </a:solidFill>
              <a:latin typeface="Verdana" panose="020B0604030504040204" pitchFamily="34" charset="0"/>
            </a:endParaRPr>
          </a:p>
        </p:txBody>
      </p:sp>
      <p:sp>
        <p:nvSpPr>
          <p:cNvPr id="15402" name="Rectangle 42">
            <a:extLst>
              <a:ext uri="{FF2B5EF4-FFF2-40B4-BE49-F238E27FC236}">
                <a16:creationId xmlns:a16="http://schemas.microsoft.com/office/drawing/2014/main" id="{C5451070-0338-4B1C-AC93-35D4A70CCA60}"/>
              </a:ext>
            </a:extLst>
          </p:cNvPr>
          <p:cNvSpPr>
            <a:spLocks noGrp="1" noChangeArrowheads="1"/>
          </p:cNvSpPr>
          <p:nvPr>
            <p:ph type="title"/>
          </p:nvPr>
        </p:nvSpPr>
        <p:spPr/>
        <p:txBody>
          <a:bodyPr/>
          <a:lstStyle/>
          <a:p>
            <a:r>
              <a:rPr lang="en-US" altLang="en-US"/>
              <a:t>Differences</a:t>
            </a:r>
          </a:p>
        </p:txBody>
      </p:sp>
      <p:graphicFrame>
        <p:nvGraphicFramePr>
          <p:cNvPr id="15420" name="Group 60">
            <a:extLst>
              <a:ext uri="{FF2B5EF4-FFF2-40B4-BE49-F238E27FC236}">
                <a16:creationId xmlns:a16="http://schemas.microsoft.com/office/drawing/2014/main" id="{5F0B4372-6658-41E8-8486-B15DD282F726}"/>
              </a:ext>
            </a:extLst>
          </p:cNvPr>
          <p:cNvGraphicFramePr>
            <a:graphicFrameLocks noGrp="1"/>
          </p:cNvGraphicFramePr>
          <p:nvPr>
            <p:ph idx="1"/>
          </p:nvPr>
        </p:nvGraphicFramePr>
        <p:xfrm>
          <a:off x="1524000" y="1600200"/>
          <a:ext cx="9144000" cy="5257800"/>
        </p:xfrm>
        <a:graphic>
          <a:graphicData uri="http://schemas.openxmlformats.org/drawingml/2006/table">
            <a:tbl>
              <a:tblPr/>
              <a:tblGrid>
                <a:gridCol w="2286000">
                  <a:extLst>
                    <a:ext uri="{9D8B030D-6E8A-4147-A177-3AD203B41FA5}">
                      <a16:colId xmlns:a16="http://schemas.microsoft.com/office/drawing/2014/main" val="3770958306"/>
                    </a:ext>
                  </a:extLst>
                </a:gridCol>
                <a:gridCol w="2286000">
                  <a:extLst>
                    <a:ext uri="{9D8B030D-6E8A-4147-A177-3AD203B41FA5}">
                      <a16:colId xmlns:a16="http://schemas.microsoft.com/office/drawing/2014/main" val="852695951"/>
                    </a:ext>
                  </a:extLst>
                </a:gridCol>
                <a:gridCol w="2286000">
                  <a:extLst>
                    <a:ext uri="{9D8B030D-6E8A-4147-A177-3AD203B41FA5}">
                      <a16:colId xmlns:a16="http://schemas.microsoft.com/office/drawing/2014/main" val="2057172595"/>
                    </a:ext>
                  </a:extLst>
                </a:gridCol>
                <a:gridCol w="2286000">
                  <a:extLst>
                    <a:ext uri="{9D8B030D-6E8A-4147-A177-3AD203B41FA5}">
                      <a16:colId xmlns:a16="http://schemas.microsoft.com/office/drawing/2014/main" val="3034685966"/>
                    </a:ext>
                  </a:extLst>
                </a:gridCol>
              </a:tblGrid>
              <a:tr h="2698750">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Theology</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Free Will</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Angels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Afterlife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Sadduces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Yes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No</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Pharisee</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Mostly</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Yes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Ress.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Essenes</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No</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Spiritual Survival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133623874"/>
                  </a:ext>
                </a:extLst>
              </a:tr>
              <a:tr h="1495425">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Attitude toward Bible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Literalist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Scholarly</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Interpret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Inspired Exegesis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3013371805"/>
                  </a:ext>
                </a:extLst>
              </a:tr>
              <a:tr h="1063625">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Attitude to Oral 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No such 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Equal to written law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chemeClr val="tx2"/>
                        </a:buClr>
                        <a:buSzPct val="70000"/>
                        <a:buFont typeface="Wingdings" panose="05000000000000000000" pitchFamily="2" charset="2"/>
                        <a:defRPr sz="2500" b="1">
                          <a:solidFill>
                            <a:schemeClr val="bg1"/>
                          </a:solidFill>
                          <a:latin typeface="Verdana" panose="020B0604030504040204" pitchFamily="34" charset="0"/>
                        </a:defRPr>
                      </a:lvl1pPr>
                      <a:lvl2pPr>
                        <a:spcBef>
                          <a:spcPct val="20000"/>
                        </a:spcBef>
                        <a:buClr>
                          <a:schemeClr val="accent2"/>
                        </a:buClr>
                        <a:buSzPct val="70000"/>
                        <a:buFont typeface="Wingdings" panose="05000000000000000000" pitchFamily="2" charset="2"/>
                        <a:defRPr sz="2100" b="1">
                          <a:solidFill>
                            <a:schemeClr val="bg1"/>
                          </a:solidFill>
                          <a:latin typeface="Verdana" panose="020B060403050404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en-US" sz="2500" b="1" i="0" u="none" strike="noStrike" cap="none" normalizeH="0" baseline="0">
                          <a:ln>
                            <a:noFill/>
                          </a:ln>
                          <a:solidFill>
                            <a:schemeClr val="bg1"/>
                          </a:solidFill>
                          <a:effectLst/>
                          <a:latin typeface="Verdana" panose="020B0604030504040204" pitchFamily="34" charset="0"/>
                        </a:rPr>
                        <a:t>Inspired Exegesis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48694765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07732C-578D-4839-BD7A-673814FBFB8D}"/>
              </a:ext>
            </a:extLst>
          </p:cNvPr>
          <p:cNvSpPr>
            <a:spLocks noGrp="1"/>
          </p:cNvSpPr>
          <p:nvPr>
            <p:ph type="sldNum" sz="quarter" idx="12"/>
          </p:nvPr>
        </p:nvSpPr>
        <p:spPr/>
        <p:txBody>
          <a:bodyPr/>
          <a:lstStyle/>
          <a:p>
            <a:pPr fontAlgn="base">
              <a:spcBef>
                <a:spcPct val="0"/>
              </a:spcBef>
              <a:spcAft>
                <a:spcPct val="0"/>
              </a:spcAft>
            </a:pPr>
            <a:fld id="{EF346CB5-E9DA-4736-A468-0970870523A2}" type="slidenum">
              <a:rPr lang="en-US" altLang="en-US">
                <a:solidFill>
                  <a:srgbClr val="000000"/>
                </a:solidFill>
                <a:latin typeface="Verdana" panose="020B0604030504040204" pitchFamily="34" charset="0"/>
              </a:rPr>
              <a:pPr fontAlgn="base">
                <a:spcBef>
                  <a:spcPct val="0"/>
                </a:spcBef>
                <a:spcAft>
                  <a:spcPct val="0"/>
                </a:spcAft>
              </a:pPr>
              <a:t>69</a:t>
            </a:fld>
            <a:endParaRPr lang="en-US" altLang="en-US">
              <a:solidFill>
                <a:srgbClr val="000000"/>
              </a:solidFill>
              <a:latin typeface="Verdana" panose="020B0604030504040204" pitchFamily="34" charset="0"/>
            </a:endParaRPr>
          </a:p>
        </p:txBody>
      </p:sp>
      <p:sp>
        <p:nvSpPr>
          <p:cNvPr id="18434" name="Rectangle 2">
            <a:extLst>
              <a:ext uri="{FF2B5EF4-FFF2-40B4-BE49-F238E27FC236}">
                <a16:creationId xmlns:a16="http://schemas.microsoft.com/office/drawing/2014/main" id="{5BCCFF5A-D92B-41BF-9304-9CE9FDE8D2FF}"/>
              </a:ext>
            </a:extLst>
          </p:cNvPr>
          <p:cNvSpPr>
            <a:spLocks noGrp="1" noChangeArrowheads="1"/>
          </p:cNvSpPr>
          <p:nvPr>
            <p:ph type="title"/>
          </p:nvPr>
        </p:nvSpPr>
        <p:spPr/>
        <p:txBody>
          <a:bodyPr/>
          <a:lstStyle/>
          <a:p>
            <a:r>
              <a:rPr lang="en-US" altLang="en-US"/>
              <a:t>What does all this mean to us</a:t>
            </a:r>
          </a:p>
        </p:txBody>
      </p:sp>
      <p:sp>
        <p:nvSpPr>
          <p:cNvPr id="18435" name="Rectangle 3">
            <a:extLst>
              <a:ext uri="{FF2B5EF4-FFF2-40B4-BE49-F238E27FC236}">
                <a16:creationId xmlns:a16="http://schemas.microsoft.com/office/drawing/2014/main" id="{8415960F-CE9D-4B4A-AECC-A29627C61E5C}"/>
              </a:ext>
            </a:extLst>
          </p:cNvPr>
          <p:cNvSpPr>
            <a:spLocks noGrp="1" noChangeArrowheads="1"/>
          </p:cNvSpPr>
          <p:nvPr>
            <p:ph type="body" idx="1"/>
          </p:nvPr>
        </p:nvSpPr>
        <p:spPr/>
        <p:txBody>
          <a:bodyPr/>
          <a:lstStyle/>
          <a:p>
            <a:r>
              <a:rPr lang="en-US" altLang="en-US"/>
              <a:t> It describes what man can do when he is trying to please himself</a:t>
            </a:r>
          </a:p>
          <a:p>
            <a:r>
              <a:rPr lang="en-US" altLang="en-US"/>
              <a:t>It is not about trying to do things to please God but to please man</a:t>
            </a:r>
          </a:p>
          <a:p>
            <a:r>
              <a:rPr lang="en-US" altLang="en-US"/>
              <a:t> None of these three got it right</a:t>
            </a:r>
          </a:p>
          <a:p>
            <a:r>
              <a:rPr lang="en-US" altLang="en-US"/>
              <a:t> None of them pleased God</a:t>
            </a:r>
          </a:p>
          <a:p>
            <a:r>
              <a:rPr lang="en-US" altLang="en-US"/>
              <a:t> None of them were ready for the messiah but they all fought each other but obtained nothing in return, just like men do today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 to="" calcmode="lin" valueType="num">
                                      <p:cBhvr>
                                        <p:cTn id="7" dur="1" fill="hold"/>
                                        <p:tgtEl>
                                          <p:spTgt spid="18435">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to="" calcmode="lin" valueType="num">
                                      <p:cBhvr>
                                        <p:cTn id="12" dur="1" fill="hold"/>
                                        <p:tgtEl>
                                          <p:spTgt spid="1843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to="" calcmode="lin" valueType="num">
                                      <p:cBhvr>
                                        <p:cTn id="17" dur="1" fill="hold"/>
                                        <p:tgtEl>
                                          <p:spTgt spid="1843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 to="" calcmode="lin" valueType="num">
                                      <p:cBhvr>
                                        <p:cTn id="22" dur="1" fill="hold"/>
                                        <p:tgtEl>
                                          <p:spTgt spid="18435">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 to="" calcmode="lin" valueType="num">
                                      <p:cBhvr>
                                        <p:cTn id="27" dur="1" fill="hold"/>
                                        <p:tgtEl>
                                          <p:spTgt spid="18435">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 to="" calcmode="lin" valueType="num">
                                      <p:cBhvr>
                                        <p:cTn id="32" dur="1" fill="hold"/>
                                        <p:tgtEl>
                                          <p:spTgt spid="1843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69" name="Picture 17">
            <a:extLst>
              <a:ext uri="{FF2B5EF4-FFF2-40B4-BE49-F238E27FC236}">
                <a16:creationId xmlns:a16="http://schemas.microsoft.com/office/drawing/2014/main" id="{D76E283C-E68C-4079-AA4D-B7E0C9558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93813"/>
            <a:ext cx="7620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ADCF6AFD-BB3E-40D2-867E-70939AD6EAD2}"/>
              </a:ext>
            </a:extLst>
          </p:cNvPr>
          <p:cNvSpPr>
            <a:spLocks noChangeArrowheads="1"/>
          </p:cNvSpPr>
          <p:nvPr/>
        </p:nvSpPr>
        <p:spPr bwMode="auto">
          <a:xfrm rot="5400000">
            <a:off x="5486400" y="-3962400"/>
            <a:ext cx="12192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4" name="Rectangle 3">
            <a:extLst>
              <a:ext uri="{FF2B5EF4-FFF2-40B4-BE49-F238E27FC236}">
                <a16:creationId xmlns:a16="http://schemas.microsoft.com/office/drawing/2014/main" id="{5227A85A-BD26-4D9F-8175-916290389F13}"/>
              </a:ext>
            </a:extLst>
          </p:cNvPr>
          <p:cNvSpPr>
            <a:spLocks noChangeArrowheads="1"/>
          </p:cNvSpPr>
          <p:nvPr/>
        </p:nvSpPr>
        <p:spPr bwMode="auto">
          <a:xfrm>
            <a:off x="15240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5" name="Rectangle 4">
            <a:extLst>
              <a:ext uri="{FF2B5EF4-FFF2-40B4-BE49-F238E27FC236}">
                <a16:creationId xmlns:a16="http://schemas.microsoft.com/office/drawing/2014/main" id="{D8DC4CC5-4AAB-450C-83DA-2366428E0C75}"/>
              </a:ext>
            </a:extLst>
          </p:cNvPr>
          <p:cNvSpPr>
            <a:spLocks noChangeArrowheads="1"/>
          </p:cNvSpPr>
          <p:nvPr/>
        </p:nvSpPr>
        <p:spPr bwMode="auto">
          <a:xfrm>
            <a:off x="10363200" y="0"/>
            <a:ext cx="3048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6" name="Rectangle 5">
            <a:extLst>
              <a:ext uri="{FF2B5EF4-FFF2-40B4-BE49-F238E27FC236}">
                <a16:creationId xmlns:a16="http://schemas.microsoft.com/office/drawing/2014/main" id="{535B5C64-49AB-4A9E-ADFD-04592D28EC02}"/>
              </a:ext>
            </a:extLst>
          </p:cNvPr>
          <p:cNvSpPr>
            <a:spLocks noChangeArrowheads="1"/>
          </p:cNvSpPr>
          <p:nvPr/>
        </p:nvSpPr>
        <p:spPr bwMode="auto">
          <a:xfrm rot="5400000">
            <a:off x="5943600" y="2133600"/>
            <a:ext cx="304800" cy="914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7" name="Rectangle 6">
            <a:extLst>
              <a:ext uri="{FF2B5EF4-FFF2-40B4-BE49-F238E27FC236}">
                <a16:creationId xmlns:a16="http://schemas.microsoft.com/office/drawing/2014/main" id="{0D985EB4-7EFE-4CFC-AAEB-BC280C9143DC}"/>
              </a:ext>
            </a:extLst>
          </p:cNvPr>
          <p:cNvSpPr>
            <a:spLocks noChangeArrowheads="1"/>
          </p:cNvSpPr>
          <p:nvPr/>
        </p:nvSpPr>
        <p:spPr bwMode="auto">
          <a:xfrm>
            <a:off x="15240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8" name="Rectangle 7">
            <a:extLst>
              <a:ext uri="{FF2B5EF4-FFF2-40B4-BE49-F238E27FC236}">
                <a16:creationId xmlns:a16="http://schemas.microsoft.com/office/drawing/2014/main" id="{6FEF038F-1BCB-4A2A-B7C9-939A24CA2886}"/>
              </a:ext>
            </a:extLst>
          </p:cNvPr>
          <p:cNvSpPr>
            <a:spLocks noChangeArrowheads="1"/>
          </p:cNvSpPr>
          <p:nvPr/>
        </p:nvSpPr>
        <p:spPr bwMode="auto">
          <a:xfrm>
            <a:off x="10363200" y="0"/>
            <a:ext cx="304800" cy="12192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89" name="Rectangle 8">
            <a:extLst>
              <a:ext uri="{FF2B5EF4-FFF2-40B4-BE49-F238E27FC236}">
                <a16:creationId xmlns:a16="http://schemas.microsoft.com/office/drawing/2014/main" id="{22D29141-2C67-4543-90AE-C8CC9352EB4E}"/>
              </a:ext>
            </a:extLst>
          </p:cNvPr>
          <p:cNvSpPr>
            <a:spLocks noChangeArrowheads="1"/>
          </p:cNvSpPr>
          <p:nvPr/>
        </p:nvSpPr>
        <p:spPr bwMode="auto">
          <a:xfrm rot="5400000">
            <a:off x="5943600" y="-4419600"/>
            <a:ext cx="304800" cy="9144000"/>
          </a:xfrm>
          <a:prstGeom prst="rect">
            <a:avLst/>
          </a:prstGeom>
          <a:solidFill>
            <a:srgbClr val="7330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7D47D"/>
              </a:solidFill>
              <a:effectLst/>
              <a:uLnTx/>
              <a:uFillTx/>
              <a:latin typeface="Arial" panose="020B0604020202020204" pitchFamily="34" charset="0"/>
              <a:ea typeface="+mn-ea"/>
              <a:cs typeface="+mn-cs"/>
            </a:endParaRPr>
          </a:p>
        </p:txBody>
      </p:sp>
      <p:sp>
        <p:nvSpPr>
          <p:cNvPr id="20490" name="WordArt 9">
            <a:extLst>
              <a:ext uri="{FF2B5EF4-FFF2-40B4-BE49-F238E27FC236}">
                <a16:creationId xmlns:a16="http://schemas.microsoft.com/office/drawing/2014/main" id="{98959162-0A61-4708-997F-BF1EDDD824D2}"/>
              </a:ext>
            </a:extLst>
          </p:cNvPr>
          <p:cNvSpPr>
            <a:spLocks noChangeArrowheads="1" noChangeShapeType="1" noTextEdit="1"/>
          </p:cNvSpPr>
          <p:nvPr/>
        </p:nvSpPr>
        <p:spPr bwMode="auto">
          <a:xfrm>
            <a:off x="1905000" y="381000"/>
            <a:ext cx="8305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3630"/>
                </a:solidFill>
                <a:effectLst>
                  <a:outerShdw dist="17961" dir="2700000" algn="ctr" rotWithShape="0">
                    <a:srgbClr val="000000"/>
                  </a:outerShdw>
                </a:effectLst>
                <a:uLnTx/>
                <a:uFillTx/>
                <a:latin typeface="Times New Roman" panose="02020603050405020304" pitchFamily="18" charset="0"/>
                <a:ea typeface="+mn-ea"/>
                <a:cs typeface="Times New Roman" panose="02020603050405020304" pitchFamily="18" charset="0"/>
              </a:rPr>
              <a:t>The Grecian Empires</a:t>
            </a:r>
          </a:p>
        </p:txBody>
      </p:sp>
      <p:sp>
        <p:nvSpPr>
          <p:cNvPr id="23567" name="Oval 15">
            <a:extLst>
              <a:ext uri="{FF2B5EF4-FFF2-40B4-BE49-F238E27FC236}">
                <a16:creationId xmlns:a16="http://schemas.microsoft.com/office/drawing/2014/main" id="{79BA2460-6BC0-427C-A4D6-3C23EF372F7E}"/>
              </a:ext>
            </a:extLst>
          </p:cNvPr>
          <p:cNvSpPr>
            <a:spLocks noChangeArrowheads="1"/>
          </p:cNvSpPr>
          <p:nvPr/>
        </p:nvSpPr>
        <p:spPr bwMode="auto">
          <a:xfrm>
            <a:off x="2590800" y="1905000"/>
            <a:ext cx="1219200" cy="1066800"/>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
        <p:nvSpPr>
          <p:cNvPr id="23568" name="Oval 16">
            <a:extLst>
              <a:ext uri="{FF2B5EF4-FFF2-40B4-BE49-F238E27FC236}">
                <a16:creationId xmlns:a16="http://schemas.microsoft.com/office/drawing/2014/main" id="{1D6069E9-5521-470F-BEBE-B982060C8822}"/>
              </a:ext>
            </a:extLst>
          </p:cNvPr>
          <p:cNvSpPr>
            <a:spLocks noChangeArrowheads="1"/>
          </p:cNvSpPr>
          <p:nvPr/>
        </p:nvSpPr>
        <p:spPr bwMode="auto">
          <a:xfrm rot="1284237">
            <a:off x="2286000" y="3276601"/>
            <a:ext cx="3035300" cy="2284413"/>
          </a:xfrm>
          <a:prstGeom prst="ellipse">
            <a:avLst/>
          </a:prstGeom>
          <a:solidFill>
            <a:srgbClr val="73302B">
              <a:alpha val="3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F1311"/>
              </a:solidFill>
              <a:effectLst/>
              <a:uLnTx/>
              <a:uFillTx/>
              <a:latin typeface="Arial" panose="020B0604020202020204" pitchFamily="34" charset="0"/>
              <a:ea typeface="+mn-ea"/>
              <a:cs typeface="+mn-cs"/>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69"/>
                                        </p:tgtEl>
                                        <p:attrNameLst>
                                          <p:attrName>style.visibility</p:attrName>
                                        </p:attrNameLst>
                                      </p:cBhvr>
                                      <p:to>
                                        <p:strVal val="visible"/>
                                      </p:to>
                                    </p:set>
                                    <p:animEffect transition="in" filter="fade">
                                      <p:cBhvr>
                                        <p:cTn id="7" dur="2000"/>
                                        <p:tgtEl>
                                          <p:spTgt spid="23569"/>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23567"/>
                                        </p:tgtEl>
                                        <p:attrNameLst>
                                          <p:attrName>style.visibility</p:attrName>
                                        </p:attrNameLst>
                                      </p:cBhvr>
                                      <p:to>
                                        <p:strVal val="visible"/>
                                      </p:to>
                                    </p:set>
                                    <p:anim calcmode="lin" valueType="num">
                                      <p:cBhvr>
                                        <p:cTn id="11" dur="500" fill="hold"/>
                                        <p:tgtEl>
                                          <p:spTgt spid="23567"/>
                                        </p:tgtEl>
                                        <p:attrNameLst>
                                          <p:attrName>ppt_w</p:attrName>
                                        </p:attrNameLst>
                                      </p:cBhvr>
                                      <p:tavLst>
                                        <p:tav tm="0">
                                          <p:val>
                                            <p:fltVal val="0"/>
                                          </p:val>
                                        </p:tav>
                                        <p:tav tm="100000">
                                          <p:val>
                                            <p:strVal val="#ppt_w"/>
                                          </p:val>
                                        </p:tav>
                                      </p:tavLst>
                                    </p:anim>
                                    <p:anim calcmode="lin" valueType="num">
                                      <p:cBhvr>
                                        <p:cTn id="12" dur="500" fill="hold"/>
                                        <p:tgtEl>
                                          <p:spTgt spid="2356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23568"/>
                                        </p:tgtEl>
                                        <p:attrNameLst>
                                          <p:attrName>style.visibility</p:attrName>
                                        </p:attrNameLst>
                                      </p:cBhvr>
                                      <p:to>
                                        <p:strVal val="visible"/>
                                      </p:to>
                                    </p:set>
                                    <p:anim calcmode="lin" valueType="num">
                                      <p:cBhvr>
                                        <p:cTn id="16" dur="500" fill="hold"/>
                                        <p:tgtEl>
                                          <p:spTgt spid="23568"/>
                                        </p:tgtEl>
                                        <p:attrNameLst>
                                          <p:attrName>ppt_w</p:attrName>
                                        </p:attrNameLst>
                                      </p:cBhvr>
                                      <p:tavLst>
                                        <p:tav tm="0">
                                          <p:val>
                                            <p:fltVal val="0"/>
                                          </p:val>
                                        </p:tav>
                                        <p:tav tm="100000">
                                          <p:val>
                                            <p:strVal val="#ppt_w"/>
                                          </p:val>
                                        </p:tav>
                                      </p:tavLst>
                                    </p:anim>
                                    <p:anim calcmode="lin" valueType="num">
                                      <p:cBhvr>
                                        <p:cTn id="17" dur="500" fill="hold"/>
                                        <p:tgtEl>
                                          <p:spTgt spid="235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P spid="2356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BDD9E4-B2A4-4A9E-85F2-0FBCB57C2D06}"/>
              </a:ext>
            </a:extLst>
          </p:cNvPr>
          <p:cNvSpPr>
            <a:spLocks noGrp="1"/>
          </p:cNvSpPr>
          <p:nvPr>
            <p:ph type="sldNum" sz="quarter" idx="12"/>
          </p:nvPr>
        </p:nvSpPr>
        <p:spPr/>
        <p:txBody>
          <a:bodyPr/>
          <a:lstStyle/>
          <a:p>
            <a:pPr fontAlgn="base">
              <a:spcBef>
                <a:spcPct val="0"/>
              </a:spcBef>
              <a:spcAft>
                <a:spcPct val="0"/>
              </a:spcAft>
            </a:pPr>
            <a:fld id="{C923DBB2-8172-4F70-82B6-3EF4253BA4F4}" type="slidenum">
              <a:rPr lang="en-US" altLang="en-US">
                <a:solidFill>
                  <a:srgbClr val="000000"/>
                </a:solidFill>
                <a:latin typeface="Verdana" panose="020B0604030504040204" pitchFamily="34" charset="0"/>
              </a:rPr>
              <a:pPr fontAlgn="base">
                <a:spcBef>
                  <a:spcPct val="0"/>
                </a:spcBef>
                <a:spcAft>
                  <a:spcPct val="0"/>
                </a:spcAft>
              </a:pPr>
              <a:t>70</a:t>
            </a:fld>
            <a:endParaRPr lang="en-US" altLang="en-US">
              <a:solidFill>
                <a:srgbClr val="000000"/>
              </a:solidFill>
              <a:latin typeface="Verdana" panose="020B0604030504040204" pitchFamily="34" charset="0"/>
            </a:endParaRPr>
          </a:p>
        </p:txBody>
      </p:sp>
      <p:sp>
        <p:nvSpPr>
          <p:cNvPr id="20482" name="Rectangle 2">
            <a:extLst>
              <a:ext uri="{FF2B5EF4-FFF2-40B4-BE49-F238E27FC236}">
                <a16:creationId xmlns:a16="http://schemas.microsoft.com/office/drawing/2014/main" id="{79EC6726-451F-4D1D-8F58-408384CBFF7A}"/>
              </a:ext>
            </a:extLst>
          </p:cNvPr>
          <p:cNvSpPr>
            <a:spLocks noGrp="1" noChangeArrowheads="1"/>
          </p:cNvSpPr>
          <p:nvPr>
            <p:ph type="title"/>
          </p:nvPr>
        </p:nvSpPr>
        <p:spPr/>
        <p:txBody>
          <a:bodyPr/>
          <a:lstStyle/>
          <a:p>
            <a:r>
              <a:rPr lang="en-US" altLang="en-US" sz="3200"/>
              <a:t>The Jews Still Look For </a:t>
            </a:r>
            <a:br>
              <a:rPr lang="en-US" altLang="en-US" sz="3200"/>
            </a:br>
            <a:r>
              <a:rPr lang="en-US" altLang="en-US" sz="3200"/>
              <a:t>An Earthly Kingdom</a:t>
            </a:r>
          </a:p>
        </p:txBody>
      </p:sp>
      <p:sp>
        <p:nvSpPr>
          <p:cNvPr id="20483" name="Rectangle 3">
            <a:extLst>
              <a:ext uri="{FF2B5EF4-FFF2-40B4-BE49-F238E27FC236}">
                <a16:creationId xmlns:a16="http://schemas.microsoft.com/office/drawing/2014/main" id="{A8FA30A0-9B26-422E-B597-916EF57A59F4}"/>
              </a:ext>
            </a:extLst>
          </p:cNvPr>
          <p:cNvSpPr>
            <a:spLocks noGrp="1" noChangeArrowheads="1"/>
          </p:cNvSpPr>
          <p:nvPr>
            <p:ph type="body" idx="1"/>
          </p:nvPr>
        </p:nvSpPr>
        <p:spPr/>
        <p:txBody>
          <a:bodyPr/>
          <a:lstStyle/>
          <a:p>
            <a:r>
              <a:rPr lang="en-US" altLang="en-US"/>
              <a:t> It is sad that they never understood what God told them</a:t>
            </a:r>
          </a:p>
          <a:p>
            <a:r>
              <a:rPr lang="en-US" altLang="en-US"/>
              <a:t> It is sad they are looking in the wrong place</a:t>
            </a:r>
          </a:p>
          <a:p>
            <a:r>
              <a:rPr lang="en-US" altLang="en-US"/>
              <a:t> It is sad they have so much pride in themselves and their traditions to simply look to God and obey him</a:t>
            </a:r>
          </a:p>
          <a:p>
            <a:r>
              <a:rPr lang="en-US" altLang="en-US"/>
              <a:t> It is sad that at one time, God was their defender and sustainer but now God and his once faithful people are separated                </a:t>
            </a:r>
            <a:fld id="{0DB69F43-6A91-4E6B-83D0-F1E42C11B293}" type="slidenum">
              <a:rPr lang="en-US" altLang="en-US"/>
              <a:pPr/>
              <a:t>70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 to="" calcmode="lin" valueType="num">
                                      <p:cBhvr>
                                        <p:cTn id="7" dur="1" fill="hold"/>
                                        <p:tgtEl>
                                          <p:spTgt spid="20483">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 to="" calcmode="lin" valueType="num">
                                      <p:cBhvr>
                                        <p:cTn id="12" dur="1" fill="hold"/>
                                        <p:tgtEl>
                                          <p:spTgt spid="2048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 to="" calcmode="lin" valueType="num">
                                      <p:cBhvr>
                                        <p:cTn id="17" dur="1" fill="hold"/>
                                        <p:tgtEl>
                                          <p:spTgt spid="2048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 to="" calcmode="lin" valueType="num">
                                      <p:cBhvr>
                                        <p:cTn id="22" dur="1" fill="hold"/>
                                        <p:tgtEl>
                                          <p:spTgt spid="2048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 to="" calcmode="lin" valueType="num">
                                      <p:cBhvr>
                                        <p:cTn id="27" dur="1" fill="hold"/>
                                        <p:tgtEl>
                                          <p:spTgt spid="2048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Pentagon 28"/>
          <p:cNvSpPr/>
          <p:nvPr/>
        </p:nvSpPr>
        <p:spPr>
          <a:xfrm>
            <a:off x="2667000" y="2468940"/>
            <a:ext cx="3657600" cy="1569660"/>
          </a:xfrm>
          <a:prstGeom prst="homePlate">
            <a:avLst/>
          </a:prstGeom>
          <a:ln w="38100">
            <a:solidFill>
              <a:schemeClr val="bg1"/>
            </a:solidFill>
          </a:ln>
        </p:spPr>
        <p:txBody>
          <a:bodyPr wrap="square">
            <a:spAutoFit/>
          </a:bodyPr>
          <a:lstStyle/>
          <a:p>
            <a:r>
              <a:rPr lang="en-US" sz="2400" dirty="0">
                <a:solidFill>
                  <a:prstClr val="white"/>
                </a:solidFill>
                <a:latin typeface="Arial" pitchFamily="34" charset="0"/>
                <a:cs typeface="Arial" pitchFamily="34" charset="0"/>
              </a:rPr>
              <a:t>Sects or divisions of the  Jews that  came about during the inter-Testamental Period.</a:t>
            </a:r>
          </a:p>
        </p:txBody>
      </p:sp>
      <p:cxnSp>
        <p:nvCxnSpPr>
          <p:cNvPr id="31" name="Straight Connector 30"/>
          <p:cNvCxnSpPr/>
          <p:nvPr/>
        </p:nvCxnSpPr>
        <p:spPr>
          <a:xfrm>
            <a:off x="6781800" y="3884612"/>
            <a:ext cx="9906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itchFamily="34" charset="0"/>
              <a:cs typeface="Arial" pitchFamily="34" charset="0"/>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Teen" pitchFamily="2" charset="0"/>
            </a:endParaRPr>
          </a:p>
        </p:txBody>
      </p:sp>
      <p:sp>
        <p:nvSpPr>
          <p:cNvPr id="32" name="Rectangle 31"/>
          <p:cNvSpPr/>
          <p:nvPr/>
        </p:nvSpPr>
        <p:spPr>
          <a:xfrm>
            <a:off x="2286000" y="838200"/>
            <a:ext cx="7620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Arial" pitchFamily="34" charset="0"/>
                <a:cs typeface="Arial" pitchFamily="34" charset="0"/>
              </a:rPr>
              <a:t>In 63 B.C. Rome</a:t>
            </a:r>
          </a:p>
          <a:p>
            <a:pPr algn="ctr"/>
            <a:r>
              <a:rPr lang="en-US" sz="3200" dirty="0">
                <a:solidFill>
                  <a:prstClr val="white"/>
                </a:solidFill>
                <a:latin typeface="Arial" pitchFamily="34" charset="0"/>
                <a:cs typeface="Arial" pitchFamily="34" charset="0"/>
              </a:rPr>
              <a:t>gained possession of Palestine.</a:t>
            </a:r>
          </a:p>
          <a:p>
            <a:pPr algn="just"/>
            <a:endParaRPr lang="en-US" sz="2000" dirty="0">
              <a:solidFill>
                <a:prstClr val="white"/>
              </a:solidFill>
              <a:latin typeface="Arial" pitchFamily="34" charset="0"/>
              <a:cs typeface="Arial" pitchFamily="34" charset="0"/>
            </a:endParaRPr>
          </a:p>
          <a:p>
            <a:pPr algn="just"/>
            <a:r>
              <a:rPr lang="en-US" sz="2000" b="1" dirty="0">
                <a:solidFill>
                  <a:prstClr val="white"/>
                </a:solidFill>
                <a:latin typeface="Arial" pitchFamily="34" charset="0"/>
                <a:cs typeface="Arial" pitchFamily="34" charset="0"/>
              </a:rPr>
              <a:t>HOW ROMAN RULE EFFECTED THE JEWS—</a:t>
            </a:r>
          </a:p>
          <a:p>
            <a:pPr algn="just"/>
            <a:endParaRPr lang="en-US" sz="1000" dirty="0">
              <a:solidFill>
                <a:prstClr val="white"/>
              </a:solidFill>
              <a:latin typeface="Arial" pitchFamily="34" charset="0"/>
              <a:cs typeface="Arial" pitchFamily="34" charset="0"/>
            </a:endParaRPr>
          </a:p>
          <a:p>
            <a:pPr algn="just"/>
            <a:r>
              <a:rPr lang="en-US" sz="2000" dirty="0">
                <a:solidFill>
                  <a:prstClr val="white"/>
                </a:solidFill>
                <a:latin typeface="Arial" pitchFamily="34" charset="0"/>
                <a:cs typeface="Arial" pitchFamily="34" charset="0"/>
              </a:rPr>
              <a:t>Rome brought peace to the whole world.</a:t>
            </a:r>
          </a:p>
          <a:p>
            <a:pPr algn="just"/>
            <a:r>
              <a:rPr lang="en-US" sz="2000" dirty="0">
                <a:solidFill>
                  <a:prstClr val="white"/>
                </a:solidFill>
                <a:latin typeface="Arial" pitchFamily="34" charset="0"/>
                <a:cs typeface="Arial" pitchFamily="34" charset="0"/>
              </a:rPr>
              <a:t>Jews were allowed political liberty and self government.</a:t>
            </a:r>
          </a:p>
          <a:p>
            <a:pPr algn="just"/>
            <a:r>
              <a:rPr lang="en-US" sz="2000" dirty="0">
                <a:solidFill>
                  <a:prstClr val="white"/>
                </a:solidFill>
                <a:latin typeface="Arial" pitchFamily="34" charset="0"/>
                <a:cs typeface="Arial" pitchFamily="34" charset="0"/>
              </a:rPr>
              <a:t>As much as possible, Rome worked through local rules.</a:t>
            </a:r>
          </a:p>
          <a:p>
            <a:pPr algn="just"/>
            <a:r>
              <a:rPr lang="en-US" sz="2000" dirty="0">
                <a:solidFill>
                  <a:prstClr val="white"/>
                </a:solidFill>
                <a:latin typeface="Arial" pitchFamily="34" charset="0"/>
                <a:cs typeface="Arial" pitchFamily="34" charset="0"/>
              </a:rPr>
              <a:t>They were required to pay a yearly tax.</a:t>
            </a:r>
          </a:p>
          <a:p>
            <a:pPr algn="just"/>
            <a:r>
              <a:rPr lang="en-US" sz="2000" dirty="0">
                <a:solidFill>
                  <a:prstClr val="white"/>
                </a:solidFill>
                <a:latin typeface="Arial" pitchFamily="34" charset="0"/>
                <a:cs typeface="Arial" pitchFamily="34" charset="0"/>
              </a:rPr>
              <a:t>Rome constructed roads.</a:t>
            </a:r>
          </a:p>
          <a:p>
            <a:pPr algn="just"/>
            <a:endParaRPr lang="en-US" sz="2000" dirty="0">
              <a:solidFill>
                <a:prstClr val="white"/>
              </a:solidFill>
              <a:latin typeface="Arial" pitchFamily="34" charset="0"/>
              <a:cs typeface="Arial" pitchFamily="34" charset="0"/>
            </a:endParaRPr>
          </a:p>
          <a:p>
            <a:pPr algn="just"/>
            <a:endParaRPr lang="en-US" sz="2000" dirty="0">
              <a:solidFill>
                <a:prstClr val="white"/>
              </a:solidFill>
              <a:latin typeface="Arial" pitchFamily="34" charset="0"/>
              <a:cs typeface="Arial" pitchFamily="34" charset="0"/>
            </a:endParaRPr>
          </a:p>
          <a:p>
            <a:pPr algn="just"/>
            <a:endParaRPr lang="en-US" sz="2000" dirty="0">
              <a:solidFill>
                <a:prstClr val="white"/>
              </a:solidFill>
              <a:latin typeface="Arial" pitchFamily="34" charset="0"/>
              <a:cs typeface="Arial" pitchFamily="34" charset="0"/>
            </a:endParaRPr>
          </a:p>
          <a:p>
            <a:pPr algn="just"/>
            <a:endParaRPr lang="en-US" sz="2000" dirty="0">
              <a:solidFill>
                <a:prstClr val="white"/>
              </a:solidFill>
              <a:latin typeface="Arial" pitchFamily="34" charset="0"/>
              <a:cs typeface="Arial" pitchFamily="34" charset="0"/>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600200" y="152400"/>
            <a:ext cx="8991600" cy="66294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3074" name="Picture 2" descr="C:\users\sheila\desktop\bible study\ultimate royality free\4-bib pics-misc\maps\Map 1156-7.jpg"/>
          <p:cNvPicPr>
            <a:picLocks noChangeAspect="1" noChangeArrowheads="1"/>
          </p:cNvPicPr>
          <p:nvPr/>
        </p:nvPicPr>
        <p:blipFill>
          <a:blip r:embed="rId2"/>
          <a:srcRect/>
          <a:stretch>
            <a:fillRect/>
          </a:stretch>
        </p:blipFill>
        <p:spPr bwMode="auto">
          <a:xfrm>
            <a:off x="1828800" y="228600"/>
            <a:ext cx="4191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C:\users\sheila\desktop\bible study\ultimate royality free\4-bib pics-misc\maps\Map 1156-8.jpg"/>
          <p:cNvPicPr>
            <a:picLocks noChangeAspect="1" noChangeArrowheads="1"/>
          </p:cNvPicPr>
          <p:nvPr/>
        </p:nvPicPr>
        <p:blipFill>
          <a:blip r:embed="rId3" cstate="print"/>
          <a:srcRect/>
          <a:stretch>
            <a:fillRect/>
          </a:stretch>
        </p:blipFill>
        <p:spPr bwMode="auto">
          <a:xfrm>
            <a:off x="6163496" y="228600"/>
            <a:ext cx="427590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descr="C:\users\sheila\desktop\bible study\ultimate royality free\4-bib pics-misc\maps\Map 1156-9.jpg"/>
          <p:cNvPicPr>
            <a:picLocks noChangeAspect="1" noChangeArrowheads="1"/>
          </p:cNvPicPr>
          <p:nvPr/>
        </p:nvPicPr>
        <p:blipFill>
          <a:blip r:embed="rId4" cstate="print"/>
          <a:srcRect/>
          <a:stretch>
            <a:fillRect/>
          </a:stretch>
        </p:blipFill>
        <p:spPr bwMode="auto">
          <a:xfrm>
            <a:off x="6248400" y="3505200"/>
            <a:ext cx="4191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828800" y="3429000"/>
            <a:ext cx="4191000" cy="3200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Notice how the land each empire dominated shifted toward Europe.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strVal val="#ppt_w*0.70"/>
                                          </p:val>
                                        </p:tav>
                                        <p:tav tm="100000">
                                          <p:val>
                                            <p:strVal val="#ppt_w"/>
                                          </p:val>
                                        </p:tav>
                                      </p:tavLst>
                                    </p:anim>
                                    <p:anim calcmode="lin" valueType="num">
                                      <p:cBhvr>
                                        <p:cTn id="14" dur="1000" fill="hold"/>
                                        <p:tgtEl>
                                          <p:spTgt spid="3075"/>
                                        </p:tgtEl>
                                        <p:attrNameLst>
                                          <p:attrName>ppt_h</p:attrName>
                                        </p:attrNameLst>
                                      </p:cBhvr>
                                      <p:tavLst>
                                        <p:tav tm="0">
                                          <p:val>
                                            <p:strVal val="#ppt_h"/>
                                          </p:val>
                                        </p:tav>
                                        <p:tav tm="100000">
                                          <p:val>
                                            <p:strVal val="#ppt_h"/>
                                          </p:val>
                                        </p:tav>
                                      </p:tavLst>
                                    </p:anim>
                                    <p:animEffect transition="in" filter="fade">
                                      <p:cBhvr>
                                        <p:cTn id="15" dur="1000"/>
                                        <p:tgtEl>
                                          <p:spTgt spid="307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524000" y="76200"/>
            <a:ext cx="9067800" cy="67056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098" name="Picture 2" descr="C:\users\sheila\desktop\bible study\ultimate royality free\4-bib pics-misc\maps\Map 1156-9.jpg"/>
          <p:cNvPicPr>
            <a:picLocks noChangeAspect="1" noChangeArrowheads="1"/>
          </p:cNvPicPr>
          <p:nvPr/>
        </p:nvPicPr>
        <p:blipFill>
          <a:blip r:embed="rId2"/>
          <a:srcRect/>
          <a:stretch>
            <a:fillRect/>
          </a:stretch>
        </p:blipFill>
        <p:spPr bwMode="auto">
          <a:xfrm>
            <a:off x="1828801" y="501596"/>
            <a:ext cx="8494087" cy="5975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362200" y="762000"/>
            <a:ext cx="4343400"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Zealots:</a:t>
            </a:r>
            <a:endParaRPr lang="en-US" sz="2000" b="1" dirty="0">
              <a:solidFill>
                <a:prstClr val="white"/>
              </a:solidFill>
              <a:latin typeface="Arial" pitchFamily="34" charset="0"/>
              <a:cs typeface="Arial" pitchFamily="34" charset="0"/>
            </a:endParaRPr>
          </a:p>
          <a:p>
            <a:endParaRPr lang="en-US" sz="105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Roman rule was abhorrent to the Zealots.  They refused to pay taxes and considered it a sin to acknowledge loyalty to Caesar.</a:t>
            </a:r>
          </a:p>
          <a:p>
            <a:endParaRPr lang="en-US" sz="2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The Zealots eventually won many followers and their defiance resulted in the destruction of Jerusalem in A.D. 70.</a:t>
            </a:r>
          </a:p>
          <a:p>
            <a:endParaRPr lang="en-US" sz="20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Simon the Zealot (Zelotes) was one of the 12 Apostles.</a:t>
            </a:r>
            <a:endParaRPr lang="en-US" sz="1000" dirty="0">
              <a:solidFill>
                <a:prstClr val="white"/>
              </a:solidFill>
              <a:latin typeface="Arial" pitchFamily="34" charset="0"/>
              <a:cs typeface="Arial" pitchFamily="34" charset="0"/>
            </a:endParaRPr>
          </a:p>
        </p:txBody>
      </p:sp>
      <p:pic>
        <p:nvPicPr>
          <p:cNvPr id="19458" name="Picture 2" descr="C:\users\sheila\desktop\bible study\ultimate royality free\2-bible pics-nt\PAUL\Arrest &amp; prison\The Plot that failed 1337-2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16"/>
          <a:stretch/>
        </p:blipFill>
        <p:spPr bwMode="auto">
          <a:xfrm>
            <a:off x="6578600" y="609600"/>
            <a:ext cx="3327400" cy="4648200"/>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36" name="Rectangle 35"/>
          <p:cNvSpPr/>
          <p:nvPr/>
        </p:nvSpPr>
        <p:spPr>
          <a:xfrm>
            <a:off x="72390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Rectangle 36"/>
          <p:cNvSpPr/>
          <p:nvPr/>
        </p:nvSpPr>
        <p:spPr>
          <a:xfrm>
            <a:off x="93726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VOCABULARY FOR THE</a:t>
            </a:r>
          </a:p>
          <a:p>
            <a:pPr algn="ctr"/>
            <a:r>
              <a:rPr lang="en-US" sz="3600" dirty="0">
                <a:solidFill>
                  <a:prstClr val="white"/>
                </a:solidFill>
                <a:latin typeface="Arial" pitchFamily="34" charset="0"/>
                <a:cs typeface="Arial" pitchFamily="34" charset="0"/>
              </a:rPr>
              <a:t>400 Silent Years</a:t>
            </a:r>
          </a:p>
        </p:txBody>
      </p:sp>
      <p:sp>
        <p:nvSpPr>
          <p:cNvPr id="23" name="Rectangle 22"/>
          <p:cNvSpPr/>
          <p:nvPr/>
        </p:nvSpPr>
        <p:spPr>
          <a:xfrm>
            <a:off x="6705600" y="2286000"/>
            <a:ext cx="2133600" cy="28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Pharisees</a:t>
            </a:r>
          </a:p>
          <a:p>
            <a:r>
              <a:rPr lang="en-US" sz="2400" dirty="0">
                <a:solidFill>
                  <a:prstClr val="white"/>
                </a:solidFill>
                <a:latin typeface="Arial" pitchFamily="34" charset="0"/>
                <a:cs typeface="Arial" pitchFamily="34" charset="0"/>
              </a:rPr>
              <a:t>Sadducees</a:t>
            </a:r>
          </a:p>
          <a:p>
            <a:r>
              <a:rPr lang="en-US" sz="2400" dirty="0">
                <a:solidFill>
                  <a:prstClr val="white"/>
                </a:solidFill>
                <a:latin typeface="Arial" pitchFamily="34" charset="0"/>
                <a:cs typeface="Arial" pitchFamily="34" charset="0"/>
              </a:rPr>
              <a:t>Essenes</a:t>
            </a:r>
          </a:p>
          <a:p>
            <a:r>
              <a:rPr lang="en-US" sz="2400" dirty="0">
                <a:solidFill>
                  <a:prstClr val="white"/>
                </a:solidFill>
                <a:latin typeface="Arial" pitchFamily="34" charset="0"/>
                <a:cs typeface="Arial" pitchFamily="34" charset="0"/>
              </a:rPr>
              <a:t>Zealots</a:t>
            </a:r>
          </a:p>
          <a:p>
            <a:r>
              <a:rPr lang="en-US" sz="2400" dirty="0">
                <a:solidFill>
                  <a:prstClr val="white"/>
                </a:solidFill>
                <a:latin typeface="Arial" pitchFamily="34" charset="0"/>
                <a:cs typeface="Arial" pitchFamily="34" charset="0"/>
              </a:rPr>
              <a:t>Herodians</a:t>
            </a:r>
          </a:p>
          <a:p>
            <a:endParaRPr lang="en-US" sz="2400" dirty="0">
              <a:solidFill>
                <a:prstClr val="white"/>
              </a:solidFill>
              <a:latin typeface="Arial" pitchFamily="34" charset="0"/>
              <a:cs typeface="Arial" pitchFamily="34" charset="0"/>
            </a:endParaRPr>
          </a:p>
          <a:p>
            <a:endParaRPr lang="en-US" sz="2400" dirty="0">
              <a:solidFill>
                <a:prstClr val="white"/>
              </a:solidFill>
              <a:latin typeface="Arial" pitchFamily="34" charset="0"/>
              <a:cs typeface="Arial" pitchFamily="34" charset="0"/>
            </a:endParaRPr>
          </a:p>
        </p:txBody>
      </p:sp>
      <p:sp>
        <p:nvSpPr>
          <p:cNvPr id="30" name="Rectangle 29"/>
          <p:cNvSpPr/>
          <p:nvPr/>
        </p:nvSpPr>
        <p:spPr>
          <a:xfrm>
            <a:off x="6705600" y="2438400"/>
            <a:ext cx="1676400" cy="1981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Pentagon 28"/>
          <p:cNvSpPr/>
          <p:nvPr/>
        </p:nvSpPr>
        <p:spPr>
          <a:xfrm>
            <a:off x="2667000" y="2468940"/>
            <a:ext cx="3657600" cy="1569660"/>
          </a:xfrm>
          <a:prstGeom prst="homePlate">
            <a:avLst/>
          </a:prstGeom>
          <a:ln w="38100">
            <a:solidFill>
              <a:schemeClr val="bg1"/>
            </a:solidFill>
          </a:ln>
        </p:spPr>
        <p:txBody>
          <a:bodyPr wrap="square">
            <a:spAutoFit/>
          </a:bodyPr>
          <a:lstStyle/>
          <a:p>
            <a:r>
              <a:rPr lang="en-US" sz="2400" dirty="0">
                <a:solidFill>
                  <a:prstClr val="white"/>
                </a:solidFill>
                <a:latin typeface="Arial" pitchFamily="34" charset="0"/>
                <a:cs typeface="Arial" pitchFamily="34" charset="0"/>
              </a:rPr>
              <a:t>Sects or divisions of the  Jews that  came about during the inter-Testamental Period.</a:t>
            </a:r>
          </a:p>
        </p:txBody>
      </p:sp>
      <p:cxnSp>
        <p:nvCxnSpPr>
          <p:cNvPr id="31" name="Straight Connector 30"/>
          <p:cNvCxnSpPr/>
          <p:nvPr/>
        </p:nvCxnSpPr>
        <p:spPr>
          <a:xfrm>
            <a:off x="6781800" y="4265612"/>
            <a:ext cx="1371600" cy="1588"/>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3" name="Rectangle 32"/>
          <p:cNvSpPr/>
          <p:nvPr/>
        </p:nvSpPr>
        <p:spPr>
          <a:xfrm>
            <a:off x="2362200" y="3886200"/>
            <a:ext cx="76200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latin typeface="Arial" pitchFamily="34" charset="0"/>
                <a:cs typeface="Arial" pitchFamily="34" charset="0"/>
              </a:rPr>
              <a:t>Herodians:</a:t>
            </a:r>
            <a:endParaRPr lang="en-US" sz="2000" b="1" dirty="0">
              <a:solidFill>
                <a:prstClr val="white"/>
              </a:solidFill>
              <a:latin typeface="Arial" pitchFamily="34" charset="0"/>
              <a:cs typeface="Arial" pitchFamily="34" charset="0"/>
            </a:endParaRPr>
          </a:p>
          <a:p>
            <a:endParaRPr lang="en-US" sz="105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Jews who followed Herod.</a:t>
            </a:r>
          </a:p>
          <a:p>
            <a:pPr lvl="1"/>
            <a:r>
              <a:rPr lang="en-US" sz="2000" dirty="0">
                <a:solidFill>
                  <a:prstClr val="white"/>
                </a:solidFill>
                <a:latin typeface="Arial" pitchFamily="34" charset="0"/>
                <a:cs typeface="Arial" pitchFamily="34" charset="0"/>
              </a:rPr>
              <a:t>Herod was governor over Galilee and king over the Jews.  Julius Caesar had appointed him to his position.</a:t>
            </a:r>
          </a:p>
          <a:p>
            <a:r>
              <a:rPr lang="en-US" sz="2000" dirty="0">
                <a:solidFill>
                  <a:prstClr val="white"/>
                </a:solidFill>
                <a:latin typeface="Arial" pitchFamily="34" charset="0"/>
                <a:cs typeface="Arial" pitchFamily="34" charset="0"/>
              </a:rPr>
              <a:t> </a:t>
            </a:r>
          </a:p>
          <a:p>
            <a:endParaRPr lang="en-US" sz="2000" dirty="0">
              <a:solidFill>
                <a:prstClr val="white"/>
              </a:solidFill>
              <a:latin typeface="Arial" pitchFamily="34" charset="0"/>
              <a:cs typeface="Arial" pitchFamily="34" charset="0"/>
            </a:endParaRPr>
          </a:p>
        </p:txBody>
      </p:sp>
      <p:pic>
        <p:nvPicPr>
          <p:cNvPr id="20482" name="Picture 2" descr="C:\users\sheila\desktop\bible study\ultimate royality free\2-bible pics-nt\phar &amp; scribes\1474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533400"/>
            <a:ext cx="5334000" cy="3657600"/>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36" name="Rectangle 35"/>
          <p:cNvSpPr/>
          <p:nvPr/>
        </p:nvSpPr>
        <p:spPr>
          <a:xfrm>
            <a:off x="61722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Rectangle 36"/>
          <p:cNvSpPr/>
          <p:nvPr/>
        </p:nvSpPr>
        <p:spPr>
          <a:xfrm>
            <a:off x="93726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28" name="Rectangle 27"/>
          <p:cNvSpPr/>
          <p:nvPr/>
        </p:nvSpPr>
        <p:spPr>
          <a:xfrm>
            <a:off x="2514600" y="381000"/>
            <a:ext cx="72390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2514600" y="533400"/>
            <a:ext cx="7239000" cy="152400"/>
          </a:xfrm>
          <a:prstGeom prst="rect">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4" name="Rectangle 33"/>
          <p:cNvSpPr/>
          <p:nvPr/>
        </p:nvSpPr>
        <p:spPr>
          <a:xfrm flipH="1">
            <a:off x="6126482" y="685800"/>
            <a:ext cx="45719"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5" name="Oval 34"/>
          <p:cNvSpPr/>
          <p:nvPr/>
        </p:nvSpPr>
        <p:spPr>
          <a:xfrm>
            <a:off x="6019800" y="9906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3" name="Rectangle 32"/>
          <p:cNvSpPr/>
          <p:nvPr/>
        </p:nvSpPr>
        <p:spPr>
          <a:xfrm>
            <a:off x="2514600" y="533400"/>
            <a:ext cx="7239000" cy="5410200"/>
          </a:xfrm>
          <a:prstGeom prst="rect">
            <a:avLst/>
          </a:prstGeom>
          <a:solidFill>
            <a:srgbClr val="FFFFFF">
              <a:shade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prstClr val="black"/>
              </a:solidFill>
              <a:latin typeface="Matisse ITC" pitchFamily="82" charset="0"/>
              <a:cs typeface="Arial" pitchFamily="34" charset="0"/>
            </a:endParaRPr>
          </a:p>
        </p:txBody>
      </p:sp>
      <p:sp>
        <p:nvSpPr>
          <p:cNvPr id="29" name="Rectangle 28"/>
          <p:cNvSpPr/>
          <p:nvPr/>
        </p:nvSpPr>
        <p:spPr>
          <a:xfrm flipV="1">
            <a:off x="2514600" y="5943600"/>
            <a:ext cx="7239000" cy="457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6" name="Rectangle 35"/>
          <p:cNvSpPr/>
          <p:nvPr/>
        </p:nvSpPr>
        <p:spPr>
          <a:xfrm>
            <a:off x="2590800" y="685800"/>
            <a:ext cx="6934200" cy="5105400"/>
          </a:xfrm>
          <a:prstGeom prst="rect">
            <a:avLst/>
          </a:prstGeom>
          <a:solidFill>
            <a:srgbClr val="F4FA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Oval 36"/>
          <p:cNvSpPr/>
          <p:nvPr/>
        </p:nvSpPr>
        <p:spPr>
          <a:xfrm>
            <a:off x="6019800" y="60960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8" name="Rectangle 37"/>
          <p:cNvSpPr/>
          <p:nvPr/>
        </p:nvSpPr>
        <p:spPr>
          <a:xfrm flipH="1">
            <a:off x="6126481" y="5943600"/>
            <a:ext cx="4571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1267" name="Picture 3" descr="C:\users\sheila\desktop\bible study\ultimate royality free\2-bible pics-nt\Herod\Herod death col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57"/>
          <a:stretch/>
        </p:blipFill>
        <p:spPr bwMode="auto">
          <a:xfrm>
            <a:off x="2819400" y="838201"/>
            <a:ext cx="6324600" cy="39878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2743200" y="4953000"/>
            <a:ext cx="6553200" cy="685800"/>
          </a:xfrm>
          <a:prstGeom prst="rect">
            <a:avLst/>
          </a:prstGeom>
          <a:solidFill>
            <a:srgbClr val="FBFCE4"/>
          </a:solidFill>
          <a:ln w="63500" cmpd="dbl">
            <a:solidFill>
              <a:srgbClr val="1C437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cs typeface="Arial" pitchFamily="34" charset="0"/>
              </a:rPr>
              <a:t>HEROD THE GREAT</a:t>
            </a:r>
          </a:p>
          <a:p>
            <a:pPr algn="just"/>
            <a:r>
              <a:rPr lang="en-US" sz="2000" dirty="0">
                <a:solidFill>
                  <a:prstClr val="black"/>
                </a:solidFill>
                <a:latin typeface="Arial" pitchFamily="34" charset="0"/>
                <a:cs typeface="Arial" pitchFamily="34" charset="0"/>
              </a:rPr>
              <a:t>1</a:t>
            </a:r>
            <a:r>
              <a:rPr lang="en-US" sz="2000" baseline="30000" dirty="0">
                <a:solidFill>
                  <a:prstClr val="black"/>
                </a:solidFill>
                <a:latin typeface="Arial" pitchFamily="34" charset="0"/>
                <a:cs typeface="Arial" pitchFamily="34" charset="0"/>
              </a:rPr>
              <a:t>st</a:t>
            </a:r>
            <a:r>
              <a:rPr lang="en-US" sz="2000" dirty="0">
                <a:solidFill>
                  <a:prstClr val="black"/>
                </a:solidFill>
                <a:latin typeface="Arial" pitchFamily="34" charset="0"/>
                <a:cs typeface="Arial" pitchFamily="34" charset="0"/>
              </a:rPr>
              <a:t> Governor of Galilee and King of the Jews (37-4 B.C.)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500"/>
                                        <p:tgtEl>
                                          <p:spTgt spid="112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2"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E923FD3-A0F2-46D8-A79D-46D4AD4E4221}"/>
              </a:ext>
            </a:extLst>
          </p:cNvPr>
          <p:cNvSpPr>
            <a:spLocks noGrp="1" noChangeArrowheads="1"/>
          </p:cNvSpPr>
          <p:nvPr>
            <p:ph type="ctrTitle"/>
          </p:nvPr>
        </p:nvSpPr>
        <p:spPr>
          <a:xfrm>
            <a:off x="2209800" y="457201"/>
            <a:ext cx="7772400" cy="1089025"/>
          </a:xfrm>
        </p:spPr>
        <p:txBody>
          <a:bodyPr/>
          <a:lstStyle/>
          <a:p>
            <a:pPr>
              <a:defRPr/>
            </a:pPr>
            <a:r>
              <a:rPr lang="en-US" sz="6000" b="1"/>
              <a:t>The Herod Family</a:t>
            </a:r>
          </a:p>
        </p:txBody>
      </p:sp>
      <p:sp>
        <p:nvSpPr>
          <p:cNvPr id="2051" name="Rectangle 3">
            <a:extLst>
              <a:ext uri="{FF2B5EF4-FFF2-40B4-BE49-F238E27FC236}">
                <a16:creationId xmlns:a16="http://schemas.microsoft.com/office/drawing/2014/main" id="{13DBE8AB-885C-4369-9D68-81378F9CDFDD}"/>
              </a:ext>
            </a:extLst>
          </p:cNvPr>
          <p:cNvSpPr>
            <a:spLocks noGrp="1" noChangeArrowheads="1"/>
          </p:cNvSpPr>
          <p:nvPr>
            <p:ph type="subTitle" idx="1"/>
          </p:nvPr>
        </p:nvSpPr>
        <p:spPr>
          <a:xfrm>
            <a:off x="3200400" y="1676400"/>
            <a:ext cx="5715000" cy="685800"/>
          </a:xfrm>
          <a:effectLst>
            <a:outerShdw dist="17961" dir="2700000" algn="ctr" rotWithShape="0">
              <a:srgbClr val="FF3399"/>
            </a:outerShdw>
          </a:effectLst>
        </p:spPr>
        <p:txBody>
          <a:bodyPr/>
          <a:lstStyle/>
          <a:p>
            <a:pPr>
              <a:lnSpc>
                <a:spcPct val="90000"/>
              </a:lnSpc>
              <a:defRPr/>
            </a:pPr>
            <a:r>
              <a:rPr lang="en-US" sz="4000" b="1" dirty="0"/>
              <a:t>The Establishment Sect </a:t>
            </a:r>
          </a:p>
        </p:txBody>
      </p:sp>
      <p:sp>
        <p:nvSpPr>
          <p:cNvPr id="3076" name="Text Box 4">
            <a:extLst>
              <a:ext uri="{FF2B5EF4-FFF2-40B4-BE49-F238E27FC236}">
                <a16:creationId xmlns:a16="http://schemas.microsoft.com/office/drawing/2014/main" id="{E51EB059-3D33-4F3D-83F7-FA60BA099A28}"/>
              </a:ext>
            </a:extLst>
          </p:cNvPr>
          <p:cNvSpPr txBox="1">
            <a:spLocks noChangeArrowheads="1"/>
          </p:cNvSpPr>
          <p:nvPr/>
        </p:nvSpPr>
        <p:spPr bwMode="auto">
          <a:xfrm>
            <a:off x="2057400" y="2282826"/>
            <a:ext cx="8001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3200" i="1">
                <a:solidFill>
                  <a:srgbClr val="FFFF00"/>
                </a:solidFill>
              </a:rPr>
              <a:t>“The name of several Roman rulers in the Palestine region during Jesus’ earthly ministry and the periods shortly before His birth and after His resurrection”</a:t>
            </a:r>
          </a:p>
        </p:txBody>
      </p:sp>
      <p:sp>
        <p:nvSpPr>
          <p:cNvPr id="2053" name="Text Box 5">
            <a:extLst>
              <a:ext uri="{FF2B5EF4-FFF2-40B4-BE49-F238E27FC236}">
                <a16:creationId xmlns:a16="http://schemas.microsoft.com/office/drawing/2014/main" id="{15269128-C3EE-4806-913C-5DB97E8E497F}"/>
              </a:ext>
            </a:extLst>
          </p:cNvPr>
          <p:cNvSpPr txBox="1">
            <a:spLocks noChangeArrowheads="1"/>
          </p:cNvSpPr>
          <p:nvPr/>
        </p:nvSpPr>
        <p:spPr bwMode="auto">
          <a:xfrm>
            <a:off x="4572000" y="4402138"/>
            <a:ext cx="2895600" cy="2227262"/>
          </a:xfrm>
          <a:prstGeom prst="rect">
            <a:avLst/>
          </a:prstGeom>
          <a:solidFill>
            <a:schemeClr val="tx2"/>
          </a:solidFill>
          <a:ln w="12700">
            <a:noFill/>
            <a:miter lim="800000"/>
            <a:headEnd/>
            <a:tailEnd/>
          </a:ln>
          <a:effectLst>
            <a:outerShdw dist="35921" dir="2700000" algn="ctr" rotWithShape="0">
              <a:schemeClr val="hlink"/>
            </a:outerShdw>
          </a:effectLst>
        </p:spPr>
        <p:txBody>
          <a:bodyPr>
            <a:spAutoFit/>
          </a:bodyPr>
          <a:lstStyle/>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the Great</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Archelaus</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Antipas</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Agrippa I</a:t>
            </a:r>
          </a:p>
          <a:p>
            <a:pPr algn="ctr" eaLnBrk="0" fontAlgn="base" hangingPunct="0">
              <a:spcBef>
                <a:spcPct val="0"/>
              </a:spcBef>
              <a:spcAft>
                <a:spcPct val="0"/>
              </a:spcAft>
              <a:defRPr/>
            </a:pPr>
            <a:r>
              <a:rPr lang="en-US" sz="2800" b="1">
                <a:solidFill>
                  <a:srgbClr val="0000CC"/>
                </a:solidFill>
                <a:latin typeface="Times New Roman" panose="02020603050405020304" pitchFamily="18" charset="0"/>
              </a:rPr>
              <a:t>Herod Agrippa II</a:t>
            </a:r>
            <a:endParaRPr lang="en-US" sz="2400" b="1">
              <a:solidFill>
                <a:srgbClr val="0000CC"/>
              </a:solidFill>
              <a:latin typeface="Times New Roman" panose="02020603050405020304" pitchFamily="18" charset="0"/>
            </a:endParaRPr>
          </a:p>
        </p:txBody>
      </p:sp>
      <p:sp>
        <p:nvSpPr>
          <p:cNvPr id="3078" name="WordArt 6">
            <a:extLst>
              <a:ext uri="{FF2B5EF4-FFF2-40B4-BE49-F238E27FC236}">
                <a16:creationId xmlns:a16="http://schemas.microsoft.com/office/drawing/2014/main" id="{0731DD2D-92F5-4AD1-97CE-41E544BEB122}"/>
              </a:ext>
            </a:extLst>
          </p:cNvPr>
          <p:cNvSpPr>
            <a:spLocks noChangeArrowheads="1" noChangeShapeType="1" noTextEdit="1"/>
          </p:cNvSpPr>
          <p:nvPr/>
        </p:nvSpPr>
        <p:spPr bwMode="auto">
          <a:xfrm>
            <a:off x="2438400" y="5334000"/>
            <a:ext cx="20574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Main</a:t>
            </a:r>
          </a:p>
        </p:txBody>
      </p:sp>
      <p:sp>
        <p:nvSpPr>
          <p:cNvPr id="3079" name="WordArt 7">
            <a:extLst>
              <a:ext uri="{FF2B5EF4-FFF2-40B4-BE49-F238E27FC236}">
                <a16:creationId xmlns:a16="http://schemas.microsoft.com/office/drawing/2014/main" id="{0528A347-757F-4BF1-9F43-5006EB8D587F}"/>
              </a:ext>
            </a:extLst>
          </p:cNvPr>
          <p:cNvSpPr>
            <a:spLocks noChangeArrowheads="1" noChangeShapeType="1" noTextEdit="1"/>
          </p:cNvSpPr>
          <p:nvPr/>
        </p:nvSpPr>
        <p:spPr bwMode="auto">
          <a:xfrm>
            <a:off x="7543800" y="5181600"/>
            <a:ext cx="2516188"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Characters</a:t>
            </a:r>
          </a:p>
        </p:txBody>
      </p:sp>
      <p:sp>
        <p:nvSpPr>
          <p:cNvPr id="3080" name="Rectangle 8">
            <a:extLst>
              <a:ext uri="{FF2B5EF4-FFF2-40B4-BE49-F238E27FC236}">
                <a16:creationId xmlns:a16="http://schemas.microsoft.com/office/drawing/2014/main" id="{75BA55E9-FBF3-4C42-8A06-2CD8023FAE9D}"/>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1" name="Rectangle 9">
            <a:extLst>
              <a:ext uri="{FF2B5EF4-FFF2-40B4-BE49-F238E27FC236}">
                <a16:creationId xmlns:a16="http://schemas.microsoft.com/office/drawing/2014/main" id="{9E25CC5D-3E04-4FF0-9833-0EA471AA2584}"/>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2" name="Rectangle 10">
            <a:extLst>
              <a:ext uri="{FF2B5EF4-FFF2-40B4-BE49-F238E27FC236}">
                <a16:creationId xmlns:a16="http://schemas.microsoft.com/office/drawing/2014/main" id="{B7248FAD-C32B-495D-98B4-3E892794D6E4}"/>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3083" name="Rectangle 11">
            <a:extLst>
              <a:ext uri="{FF2B5EF4-FFF2-40B4-BE49-F238E27FC236}">
                <a16:creationId xmlns:a16="http://schemas.microsoft.com/office/drawing/2014/main" id="{C7D86B47-7D97-4CDD-8FAC-176A8447F812}"/>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2286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een" pitchFamily="2" charset="0"/>
              <a:ea typeface="+mn-ea"/>
              <a:cs typeface="+mn-cs"/>
            </a:endParaRPr>
          </a:p>
        </p:txBody>
      </p:sp>
      <p:sp>
        <p:nvSpPr>
          <p:cNvPr id="32" name="Rectangle 31"/>
          <p:cNvSpPr/>
          <p:nvPr/>
        </p:nvSpPr>
        <p:spPr>
          <a:xfrm>
            <a:off x="2286000" y="838200"/>
            <a:ext cx="3810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With Alexander the Great’s Greek World Empire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came Greek gods, Greek law, and Greek language.   </a:t>
            </a:r>
          </a:p>
        </p:txBody>
      </p:sp>
      <p:pic>
        <p:nvPicPr>
          <p:cNvPr id="9218" name="Picture 2" descr="C:\users\sheila\desktop\bible study\ultimate royality free\4-bib pics-misc\Idolatry\Worshiping strange gods 1153 vol 3-4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00" y="558800"/>
            <a:ext cx="3396996" cy="5167844"/>
          </a:xfrm>
          <a:prstGeom prst="rect">
            <a:avLst/>
          </a:prstGeom>
          <a:noFill/>
          <a:ln w="5715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92202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p:cNvSpPr/>
          <p:nvPr/>
        </p:nvSpPr>
        <p:spPr>
          <a:xfrm>
            <a:off x="6324600" y="381000"/>
            <a:ext cx="76200" cy="2286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3C11103-27EC-4F1F-BBDF-B5C6DF8D7B77}"/>
              </a:ext>
            </a:extLst>
          </p:cNvPr>
          <p:cNvSpPr>
            <a:spLocks noGrp="1" noChangeArrowheads="1"/>
          </p:cNvSpPr>
          <p:nvPr>
            <p:ph type="title"/>
          </p:nvPr>
        </p:nvSpPr>
        <p:spPr>
          <a:xfrm>
            <a:off x="1752600" y="76200"/>
            <a:ext cx="8686800" cy="838200"/>
          </a:xfrm>
          <a:effectLst>
            <a:outerShdw dist="17961" dir="2700000" algn="ctr" rotWithShape="0">
              <a:srgbClr val="FF3399"/>
            </a:outerShdw>
          </a:effectLst>
        </p:spPr>
        <p:txBody>
          <a:bodyPr/>
          <a:lstStyle/>
          <a:p>
            <a:pPr>
              <a:defRPr/>
            </a:pPr>
            <a:r>
              <a:rPr lang="en-US" sz="5400" b="1">
                <a:effectLst/>
              </a:rPr>
              <a:t>Chronology</a:t>
            </a:r>
          </a:p>
        </p:txBody>
      </p:sp>
      <p:sp>
        <p:nvSpPr>
          <p:cNvPr id="21507" name="Rectangle 3">
            <a:extLst>
              <a:ext uri="{FF2B5EF4-FFF2-40B4-BE49-F238E27FC236}">
                <a16:creationId xmlns:a16="http://schemas.microsoft.com/office/drawing/2014/main" id="{12EBB55D-D58E-4279-81D0-652A403B0253}"/>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08" name="Rectangle 4">
            <a:extLst>
              <a:ext uri="{FF2B5EF4-FFF2-40B4-BE49-F238E27FC236}">
                <a16:creationId xmlns:a16="http://schemas.microsoft.com/office/drawing/2014/main" id="{0DDF57CD-78CD-4DD6-A107-839ED63FC936}"/>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09" name="Rectangle 5">
            <a:extLst>
              <a:ext uri="{FF2B5EF4-FFF2-40B4-BE49-F238E27FC236}">
                <a16:creationId xmlns:a16="http://schemas.microsoft.com/office/drawing/2014/main" id="{0F278BB9-5E9D-4EE9-8743-6778882605B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1510" name="Rectangle 6">
            <a:extLst>
              <a:ext uri="{FF2B5EF4-FFF2-40B4-BE49-F238E27FC236}">
                <a16:creationId xmlns:a16="http://schemas.microsoft.com/office/drawing/2014/main" id="{904B768A-7322-45DC-BCEC-D5EB971A427E}"/>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3017" name="Text Box 9">
            <a:extLst>
              <a:ext uri="{FF2B5EF4-FFF2-40B4-BE49-F238E27FC236}">
                <a16:creationId xmlns:a16="http://schemas.microsoft.com/office/drawing/2014/main" id="{E037AF95-2477-4A70-A6EE-87D0BC9ABC40}"/>
              </a:ext>
            </a:extLst>
          </p:cNvPr>
          <p:cNvSpPr txBox="1">
            <a:spLocks noChangeArrowheads="1"/>
          </p:cNvSpPr>
          <p:nvPr/>
        </p:nvSpPr>
        <p:spPr bwMode="auto">
          <a:xfrm>
            <a:off x="1828800" y="1066800"/>
            <a:ext cx="4114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3200" b="1">
                <a:solidFill>
                  <a:srgbClr val="FFFF00"/>
                </a:solidFill>
              </a:rPr>
              <a:t>CAESARS</a:t>
            </a:r>
          </a:p>
          <a:p>
            <a:pPr eaLnBrk="0" fontAlgn="base" hangingPunct="0">
              <a:spcBef>
                <a:spcPct val="0"/>
              </a:spcBef>
              <a:spcAft>
                <a:spcPct val="0"/>
              </a:spcAft>
            </a:pPr>
            <a:endParaRPr lang="en-US" altLang="en-US">
              <a:solidFill>
                <a:srgbClr val="FFFF00"/>
              </a:solidFill>
            </a:endParaRPr>
          </a:p>
          <a:p>
            <a:pPr eaLnBrk="0" fontAlgn="base" hangingPunct="0">
              <a:spcBef>
                <a:spcPct val="0"/>
              </a:spcBef>
              <a:spcAft>
                <a:spcPct val="0"/>
              </a:spcAft>
            </a:pPr>
            <a:r>
              <a:rPr lang="en-US" altLang="en-US">
                <a:solidFill>
                  <a:srgbClr val="FFFF00"/>
                </a:solidFill>
              </a:rPr>
              <a:t>Augustus	31 BC – 14 AD</a:t>
            </a:r>
          </a:p>
          <a:p>
            <a:pPr eaLnBrk="0" fontAlgn="base" hangingPunct="0">
              <a:spcBef>
                <a:spcPct val="0"/>
              </a:spcBef>
              <a:spcAft>
                <a:spcPct val="0"/>
              </a:spcAft>
            </a:pPr>
            <a:r>
              <a:rPr lang="en-US" altLang="en-US">
                <a:solidFill>
                  <a:srgbClr val="FFFF00"/>
                </a:solidFill>
              </a:rPr>
              <a:t>Tiberius	14 AD – 37 AD</a:t>
            </a:r>
          </a:p>
          <a:p>
            <a:pPr eaLnBrk="0" fontAlgn="base" hangingPunct="0">
              <a:spcBef>
                <a:spcPct val="0"/>
              </a:spcBef>
              <a:spcAft>
                <a:spcPct val="0"/>
              </a:spcAft>
            </a:pPr>
            <a:r>
              <a:rPr lang="en-US" altLang="en-US">
                <a:solidFill>
                  <a:srgbClr val="FFFF00"/>
                </a:solidFill>
              </a:rPr>
              <a:t>Caligula	37 AD – 41 AD</a:t>
            </a:r>
          </a:p>
          <a:p>
            <a:pPr eaLnBrk="0" fontAlgn="base" hangingPunct="0">
              <a:spcBef>
                <a:spcPct val="0"/>
              </a:spcBef>
              <a:spcAft>
                <a:spcPct val="0"/>
              </a:spcAft>
            </a:pPr>
            <a:r>
              <a:rPr lang="en-US" altLang="en-US">
                <a:solidFill>
                  <a:srgbClr val="FFFF00"/>
                </a:solidFill>
              </a:rPr>
              <a:t>Claudius	41 AD – 54 AD</a:t>
            </a:r>
          </a:p>
          <a:p>
            <a:pPr eaLnBrk="0" fontAlgn="base" hangingPunct="0">
              <a:spcBef>
                <a:spcPct val="0"/>
              </a:spcBef>
              <a:spcAft>
                <a:spcPct val="0"/>
              </a:spcAft>
            </a:pPr>
            <a:r>
              <a:rPr lang="en-US" altLang="en-US">
                <a:solidFill>
                  <a:srgbClr val="FFFF00"/>
                </a:solidFill>
              </a:rPr>
              <a:t>Nero		54 AD – 68 AD</a:t>
            </a:r>
          </a:p>
          <a:p>
            <a:pPr eaLnBrk="0" fontAlgn="base" hangingPunct="0">
              <a:spcBef>
                <a:spcPct val="0"/>
              </a:spcBef>
              <a:spcAft>
                <a:spcPct val="0"/>
              </a:spcAft>
            </a:pPr>
            <a:r>
              <a:rPr lang="en-US" altLang="en-US">
                <a:solidFill>
                  <a:srgbClr val="FFFF00"/>
                </a:solidFill>
              </a:rPr>
              <a:t>Vespasian	69 AD – 79 AD</a:t>
            </a:r>
          </a:p>
          <a:p>
            <a:pPr eaLnBrk="0" fontAlgn="base" hangingPunct="0">
              <a:spcBef>
                <a:spcPct val="0"/>
              </a:spcBef>
              <a:spcAft>
                <a:spcPct val="0"/>
              </a:spcAft>
            </a:pPr>
            <a:r>
              <a:rPr lang="en-US" altLang="en-US">
                <a:solidFill>
                  <a:srgbClr val="FFFF00"/>
                </a:solidFill>
              </a:rPr>
              <a:t>Titus		79 AD – 81 AD</a:t>
            </a:r>
          </a:p>
          <a:p>
            <a:pPr eaLnBrk="0" fontAlgn="base" hangingPunct="0">
              <a:spcBef>
                <a:spcPct val="0"/>
              </a:spcBef>
              <a:spcAft>
                <a:spcPct val="0"/>
              </a:spcAft>
            </a:pPr>
            <a:r>
              <a:rPr lang="en-US" altLang="en-US">
                <a:solidFill>
                  <a:srgbClr val="FFFF00"/>
                </a:solidFill>
              </a:rPr>
              <a:t>Domitian	81 AD – 96 AD</a:t>
            </a:r>
          </a:p>
        </p:txBody>
      </p:sp>
      <p:sp>
        <p:nvSpPr>
          <p:cNvPr id="43018" name="Text Box 10">
            <a:extLst>
              <a:ext uri="{FF2B5EF4-FFF2-40B4-BE49-F238E27FC236}">
                <a16:creationId xmlns:a16="http://schemas.microsoft.com/office/drawing/2014/main" id="{B93ABF53-F3F9-4148-86B0-E62BC17C4017}"/>
              </a:ext>
            </a:extLst>
          </p:cNvPr>
          <p:cNvSpPr txBox="1">
            <a:spLocks noChangeArrowheads="1"/>
          </p:cNvSpPr>
          <p:nvPr/>
        </p:nvSpPr>
        <p:spPr bwMode="auto">
          <a:xfrm>
            <a:off x="6096000" y="1066801"/>
            <a:ext cx="42672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3200" b="1">
                <a:solidFill>
                  <a:srgbClr val="FFFF00"/>
                </a:solidFill>
              </a:rPr>
              <a:t>HERODS</a:t>
            </a:r>
          </a:p>
          <a:p>
            <a:pPr eaLnBrk="0" fontAlgn="base" hangingPunct="0">
              <a:spcBef>
                <a:spcPct val="0"/>
              </a:spcBef>
              <a:spcAft>
                <a:spcPct val="0"/>
              </a:spcAft>
            </a:pPr>
            <a:endParaRPr lang="en-US" altLang="en-US">
              <a:solidFill>
                <a:srgbClr val="FFFF00"/>
              </a:solidFill>
            </a:endParaRPr>
          </a:p>
          <a:p>
            <a:pPr eaLnBrk="0" fontAlgn="base" hangingPunct="0">
              <a:spcBef>
                <a:spcPct val="0"/>
              </a:spcBef>
              <a:spcAft>
                <a:spcPct val="0"/>
              </a:spcAft>
            </a:pPr>
            <a:r>
              <a:rPr lang="en-US" altLang="en-US">
                <a:solidFill>
                  <a:srgbClr val="FFFF00"/>
                </a:solidFill>
              </a:rPr>
              <a:t>The Great	37 BC – 4 BC</a:t>
            </a:r>
          </a:p>
          <a:p>
            <a:pPr eaLnBrk="0" fontAlgn="base" hangingPunct="0">
              <a:spcBef>
                <a:spcPct val="0"/>
              </a:spcBef>
              <a:spcAft>
                <a:spcPct val="0"/>
              </a:spcAft>
            </a:pPr>
            <a:r>
              <a:rPr lang="en-US" altLang="en-US" sz="2000" i="1">
                <a:solidFill>
                  <a:srgbClr val="FFFFFF"/>
                </a:solidFill>
              </a:rPr>
              <a:t>(Judea, then territory east of Palestine. At Christ’s birth was ruler of all Palestine. After death the province was divided)</a:t>
            </a:r>
          </a:p>
          <a:p>
            <a:pPr eaLnBrk="0" fontAlgn="base" hangingPunct="0">
              <a:spcBef>
                <a:spcPct val="0"/>
              </a:spcBef>
              <a:spcAft>
                <a:spcPct val="0"/>
              </a:spcAft>
            </a:pPr>
            <a:r>
              <a:rPr lang="en-US" altLang="en-US">
                <a:solidFill>
                  <a:srgbClr val="FFFF00"/>
                </a:solidFill>
              </a:rPr>
              <a:t>Archelaus	4 BC – 6 AD</a:t>
            </a:r>
          </a:p>
          <a:p>
            <a:pPr eaLnBrk="0" fontAlgn="base" hangingPunct="0">
              <a:spcBef>
                <a:spcPct val="0"/>
              </a:spcBef>
              <a:spcAft>
                <a:spcPct val="0"/>
              </a:spcAft>
            </a:pPr>
            <a:r>
              <a:rPr lang="en-US" altLang="en-US" sz="2000" i="1">
                <a:solidFill>
                  <a:srgbClr val="FFFFFF"/>
                </a:solidFill>
              </a:rPr>
              <a:t>(Judea and Samaria)</a:t>
            </a:r>
          </a:p>
          <a:p>
            <a:pPr eaLnBrk="0" fontAlgn="base" hangingPunct="0">
              <a:spcBef>
                <a:spcPct val="0"/>
              </a:spcBef>
              <a:spcAft>
                <a:spcPct val="0"/>
              </a:spcAft>
            </a:pPr>
            <a:r>
              <a:rPr lang="en-US" altLang="en-US">
                <a:solidFill>
                  <a:srgbClr val="FFFF00"/>
                </a:solidFill>
              </a:rPr>
              <a:t>Antipas	4 BC – 39 AD</a:t>
            </a:r>
          </a:p>
          <a:p>
            <a:pPr eaLnBrk="0" fontAlgn="base" hangingPunct="0">
              <a:spcBef>
                <a:spcPct val="0"/>
              </a:spcBef>
              <a:spcAft>
                <a:spcPct val="0"/>
              </a:spcAft>
            </a:pPr>
            <a:r>
              <a:rPr lang="en-US" altLang="en-US" sz="2000" i="1">
                <a:solidFill>
                  <a:srgbClr val="FFFFFF"/>
                </a:solidFill>
              </a:rPr>
              <a:t>(Galilee and Perea)</a:t>
            </a:r>
          </a:p>
          <a:p>
            <a:pPr eaLnBrk="0" fontAlgn="base" hangingPunct="0">
              <a:spcBef>
                <a:spcPct val="0"/>
              </a:spcBef>
              <a:spcAft>
                <a:spcPct val="0"/>
              </a:spcAft>
            </a:pPr>
            <a:r>
              <a:rPr lang="en-US" altLang="en-US">
                <a:solidFill>
                  <a:srgbClr val="FFFF00"/>
                </a:solidFill>
              </a:rPr>
              <a:t>Philip		4 BC – 34 AD</a:t>
            </a:r>
          </a:p>
          <a:p>
            <a:pPr eaLnBrk="0" fontAlgn="base" hangingPunct="0">
              <a:spcBef>
                <a:spcPct val="0"/>
              </a:spcBef>
              <a:spcAft>
                <a:spcPct val="0"/>
              </a:spcAft>
            </a:pPr>
            <a:r>
              <a:rPr lang="en-US" altLang="en-US" sz="2000" i="1">
                <a:solidFill>
                  <a:srgbClr val="FFFFFF"/>
                </a:solidFill>
              </a:rPr>
              <a:t>(Country east of Galilee)</a:t>
            </a:r>
          </a:p>
          <a:p>
            <a:pPr eaLnBrk="0" fontAlgn="base" hangingPunct="0">
              <a:spcBef>
                <a:spcPct val="0"/>
              </a:spcBef>
              <a:spcAft>
                <a:spcPct val="0"/>
              </a:spcAft>
            </a:pPr>
            <a:r>
              <a:rPr lang="en-US" altLang="en-US">
                <a:solidFill>
                  <a:srgbClr val="FFFF00"/>
                </a:solidFill>
              </a:rPr>
              <a:t>Agrippa I	37 AD – 44 AD</a:t>
            </a:r>
          </a:p>
          <a:p>
            <a:pPr eaLnBrk="0" fontAlgn="base" hangingPunct="0">
              <a:spcBef>
                <a:spcPct val="0"/>
              </a:spcBef>
              <a:spcAft>
                <a:spcPct val="0"/>
              </a:spcAft>
            </a:pPr>
            <a:r>
              <a:rPr lang="en-US" altLang="en-US" sz="2000" i="1">
                <a:solidFill>
                  <a:srgbClr val="FFFFFF"/>
                </a:solidFill>
              </a:rPr>
              <a:t>(King of the whole country)</a:t>
            </a:r>
          </a:p>
          <a:p>
            <a:pPr eaLnBrk="0" fontAlgn="base" hangingPunct="0">
              <a:spcBef>
                <a:spcPct val="0"/>
              </a:spcBef>
              <a:spcAft>
                <a:spcPct val="0"/>
              </a:spcAft>
            </a:pPr>
            <a:r>
              <a:rPr lang="en-US" altLang="en-US">
                <a:solidFill>
                  <a:srgbClr val="FFFF00"/>
                </a:solidFill>
              </a:rPr>
              <a:t>Agrippa II	50 AD – 100 AD</a:t>
            </a:r>
          </a:p>
          <a:p>
            <a:pPr eaLnBrk="0" fontAlgn="base" hangingPunct="0">
              <a:spcBef>
                <a:spcPct val="5000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ssolve">
                                      <p:cBhvr>
                                        <p:cTn id="7" dur="5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7">
                                            <p:txEl>
                                              <p:pRg st="0" end="0"/>
                                            </p:txEl>
                                          </p:spTgt>
                                        </p:tgtEl>
                                        <p:attrNameLst>
                                          <p:attrName>style.visibility</p:attrName>
                                        </p:attrNameLst>
                                      </p:cBhvr>
                                      <p:to>
                                        <p:strVal val="visible"/>
                                      </p:to>
                                    </p:set>
                                    <p:animEffect transition="in" filter="dissolve">
                                      <p:cBhvr>
                                        <p:cTn id="12" dur="500"/>
                                        <p:tgtEl>
                                          <p:spTgt spid="430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3017">
                                            <p:txEl>
                                              <p:pRg st="2" end="2"/>
                                            </p:txEl>
                                          </p:spTgt>
                                        </p:tgtEl>
                                        <p:attrNameLst>
                                          <p:attrName>style.visibility</p:attrName>
                                        </p:attrNameLst>
                                      </p:cBhvr>
                                      <p:to>
                                        <p:strVal val="visible"/>
                                      </p:to>
                                    </p:set>
                                    <p:anim calcmode="lin" valueType="num">
                                      <p:cBhvr>
                                        <p:cTn id="17" dur="500" fill="hold"/>
                                        <p:tgtEl>
                                          <p:spTgt spid="4301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3017">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43017">
                                            <p:txEl>
                                              <p:pRg st="3" end="3"/>
                                            </p:txEl>
                                          </p:spTgt>
                                        </p:tgtEl>
                                        <p:attrNameLst>
                                          <p:attrName>style.visibility</p:attrName>
                                        </p:attrNameLst>
                                      </p:cBhvr>
                                      <p:to>
                                        <p:strVal val="visible"/>
                                      </p:to>
                                    </p:set>
                                    <p:anim calcmode="lin" valueType="num">
                                      <p:cBhvr>
                                        <p:cTn id="21" dur="500" fill="hold"/>
                                        <p:tgtEl>
                                          <p:spTgt spid="4301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3017">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43017">
                                            <p:txEl>
                                              <p:pRg st="4" end="4"/>
                                            </p:txEl>
                                          </p:spTgt>
                                        </p:tgtEl>
                                        <p:attrNameLst>
                                          <p:attrName>style.visibility</p:attrName>
                                        </p:attrNameLst>
                                      </p:cBhvr>
                                      <p:to>
                                        <p:strVal val="visible"/>
                                      </p:to>
                                    </p:set>
                                    <p:anim calcmode="lin" valueType="num">
                                      <p:cBhvr>
                                        <p:cTn id="25" dur="500" fill="hold"/>
                                        <p:tgtEl>
                                          <p:spTgt spid="4301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3017">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3017">
                                            <p:txEl>
                                              <p:pRg st="5" end="5"/>
                                            </p:txEl>
                                          </p:spTgt>
                                        </p:tgtEl>
                                        <p:attrNameLst>
                                          <p:attrName>style.visibility</p:attrName>
                                        </p:attrNameLst>
                                      </p:cBhvr>
                                      <p:to>
                                        <p:strVal val="visible"/>
                                      </p:to>
                                    </p:set>
                                    <p:anim calcmode="lin" valueType="num">
                                      <p:cBhvr>
                                        <p:cTn id="29" dur="500" fill="hold"/>
                                        <p:tgtEl>
                                          <p:spTgt spid="4301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3017">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43017">
                                            <p:txEl>
                                              <p:pRg st="6" end="6"/>
                                            </p:txEl>
                                          </p:spTgt>
                                        </p:tgtEl>
                                        <p:attrNameLst>
                                          <p:attrName>style.visibility</p:attrName>
                                        </p:attrNameLst>
                                      </p:cBhvr>
                                      <p:to>
                                        <p:strVal val="visible"/>
                                      </p:to>
                                    </p:set>
                                    <p:anim calcmode="lin" valueType="num">
                                      <p:cBhvr>
                                        <p:cTn id="33" dur="500" fill="hold"/>
                                        <p:tgtEl>
                                          <p:spTgt spid="43017">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43017">
                                            <p:txEl>
                                              <p:pRg st="6" end="6"/>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43017">
                                            <p:txEl>
                                              <p:pRg st="7" end="7"/>
                                            </p:txEl>
                                          </p:spTgt>
                                        </p:tgtEl>
                                        <p:attrNameLst>
                                          <p:attrName>style.visibility</p:attrName>
                                        </p:attrNameLst>
                                      </p:cBhvr>
                                      <p:to>
                                        <p:strVal val="visible"/>
                                      </p:to>
                                    </p:set>
                                    <p:anim calcmode="lin" valueType="num">
                                      <p:cBhvr>
                                        <p:cTn id="37" dur="500" fill="hold"/>
                                        <p:tgtEl>
                                          <p:spTgt spid="43017">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43017">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3017">
                                            <p:txEl>
                                              <p:pRg st="8" end="8"/>
                                            </p:txEl>
                                          </p:spTgt>
                                        </p:tgtEl>
                                        <p:attrNameLst>
                                          <p:attrName>style.visibility</p:attrName>
                                        </p:attrNameLst>
                                      </p:cBhvr>
                                      <p:to>
                                        <p:strVal val="visible"/>
                                      </p:to>
                                    </p:set>
                                    <p:anim calcmode="lin" valueType="num">
                                      <p:cBhvr>
                                        <p:cTn id="41" dur="500" fill="hold"/>
                                        <p:tgtEl>
                                          <p:spTgt spid="43017">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43017">
                                            <p:txEl>
                                              <p:pRg st="8" end="8"/>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43017">
                                            <p:txEl>
                                              <p:pRg st="9" end="9"/>
                                            </p:txEl>
                                          </p:spTgt>
                                        </p:tgtEl>
                                        <p:attrNameLst>
                                          <p:attrName>style.visibility</p:attrName>
                                        </p:attrNameLst>
                                      </p:cBhvr>
                                      <p:to>
                                        <p:strVal val="visible"/>
                                      </p:to>
                                    </p:set>
                                    <p:anim calcmode="lin" valueType="num">
                                      <p:cBhvr>
                                        <p:cTn id="45" dur="500" fill="hold"/>
                                        <p:tgtEl>
                                          <p:spTgt spid="43017">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4301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43018">
                                            <p:txEl>
                                              <p:pRg st="0" end="0"/>
                                            </p:txEl>
                                          </p:spTgt>
                                        </p:tgtEl>
                                        <p:attrNameLst>
                                          <p:attrName>style.visibility</p:attrName>
                                        </p:attrNameLst>
                                      </p:cBhvr>
                                      <p:to>
                                        <p:strVal val="visible"/>
                                      </p:to>
                                    </p:set>
                                    <p:animEffect transition="in" filter="dissolve">
                                      <p:cBhvr>
                                        <p:cTn id="51" dur="500"/>
                                        <p:tgtEl>
                                          <p:spTgt spid="4301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43018">
                                            <p:txEl>
                                              <p:pRg st="2" end="2"/>
                                            </p:txEl>
                                          </p:spTgt>
                                        </p:tgtEl>
                                        <p:attrNameLst>
                                          <p:attrName>style.visibility</p:attrName>
                                        </p:attrNameLst>
                                      </p:cBhvr>
                                      <p:to>
                                        <p:strVal val="visible"/>
                                      </p:to>
                                    </p:set>
                                    <p:anim calcmode="lin" valueType="num">
                                      <p:cBhvr>
                                        <p:cTn id="56" dur="500" fill="hold"/>
                                        <p:tgtEl>
                                          <p:spTgt spid="43018">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43018">
                                            <p:txEl>
                                              <p:pRg st="2" end="2"/>
                                            </p:txEl>
                                          </p:spTgt>
                                        </p:tgtEl>
                                        <p:attrNameLst>
                                          <p:attrName>ppt_h</p:attrName>
                                        </p:attrNameLst>
                                      </p:cBhvr>
                                      <p:tavLst>
                                        <p:tav tm="0">
                                          <p:val>
                                            <p:fltVal val="0"/>
                                          </p:val>
                                        </p:tav>
                                        <p:tav tm="100000">
                                          <p:val>
                                            <p:strVal val="#ppt_h"/>
                                          </p:val>
                                        </p:tav>
                                      </p:tavLst>
                                    </p:anim>
                                  </p:childTnLst>
                                </p:cTn>
                              </p:par>
                            </p:childTnLst>
                          </p:cTn>
                        </p:par>
                        <p:par>
                          <p:cTn id="58" fill="hold" nodeType="afterGroup">
                            <p:stCondLst>
                              <p:cond delay="500"/>
                            </p:stCondLst>
                            <p:childTnLst>
                              <p:par>
                                <p:cTn id="59" presetID="23" presetClass="entr" presetSubtype="16" fill="hold" nodeType="afterEffect">
                                  <p:stCondLst>
                                    <p:cond delay="0"/>
                                  </p:stCondLst>
                                  <p:childTnLst>
                                    <p:set>
                                      <p:cBhvr>
                                        <p:cTn id="60" dur="1" fill="hold">
                                          <p:stCondLst>
                                            <p:cond delay="0"/>
                                          </p:stCondLst>
                                        </p:cTn>
                                        <p:tgtEl>
                                          <p:spTgt spid="43018">
                                            <p:txEl>
                                              <p:pRg st="3" end="3"/>
                                            </p:txEl>
                                          </p:spTgt>
                                        </p:tgtEl>
                                        <p:attrNameLst>
                                          <p:attrName>style.visibility</p:attrName>
                                        </p:attrNameLst>
                                      </p:cBhvr>
                                      <p:to>
                                        <p:strVal val="visible"/>
                                      </p:to>
                                    </p:set>
                                    <p:anim calcmode="lin" valueType="num">
                                      <p:cBhvr>
                                        <p:cTn id="61" dur="500" fill="hold"/>
                                        <p:tgtEl>
                                          <p:spTgt spid="43018">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43018">
                                            <p:txEl>
                                              <p:pRg st="3" end="3"/>
                                            </p:txEl>
                                          </p:spTgt>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43018">
                                            <p:txEl>
                                              <p:pRg st="4" end="4"/>
                                            </p:txEl>
                                          </p:spTgt>
                                        </p:tgtEl>
                                        <p:attrNameLst>
                                          <p:attrName>style.visibility</p:attrName>
                                        </p:attrNameLst>
                                      </p:cBhvr>
                                      <p:to>
                                        <p:strVal val="visible"/>
                                      </p:to>
                                    </p:set>
                                    <p:anim calcmode="lin" valueType="num">
                                      <p:cBhvr>
                                        <p:cTn id="65" dur="500" fill="hold"/>
                                        <p:tgtEl>
                                          <p:spTgt spid="43018">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43018">
                                            <p:txEl>
                                              <p:pRg st="4" end="4"/>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43018">
                                            <p:txEl>
                                              <p:pRg st="5" end="5"/>
                                            </p:txEl>
                                          </p:spTgt>
                                        </p:tgtEl>
                                        <p:attrNameLst>
                                          <p:attrName>style.visibility</p:attrName>
                                        </p:attrNameLst>
                                      </p:cBhvr>
                                      <p:to>
                                        <p:strVal val="visible"/>
                                      </p:to>
                                    </p:set>
                                    <p:anim calcmode="lin" valueType="num">
                                      <p:cBhvr>
                                        <p:cTn id="69" dur="500" fill="hold"/>
                                        <p:tgtEl>
                                          <p:spTgt spid="43018">
                                            <p:txEl>
                                              <p:pRg st="5" end="5"/>
                                            </p:txEl>
                                          </p:spTgt>
                                        </p:tgtEl>
                                        <p:attrNameLst>
                                          <p:attrName>ppt_w</p:attrName>
                                        </p:attrNameLst>
                                      </p:cBhvr>
                                      <p:tavLst>
                                        <p:tav tm="0">
                                          <p:val>
                                            <p:fltVal val="0"/>
                                          </p:val>
                                        </p:tav>
                                        <p:tav tm="100000">
                                          <p:val>
                                            <p:strVal val="#ppt_w"/>
                                          </p:val>
                                        </p:tav>
                                      </p:tavLst>
                                    </p:anim>
                                    <p:anim calcmode="lin" valueType="num">
                                      <p:cBhvr>
                                        <p:cTn id="70" dur="500" fill="hold"/>
                                        <p:tgtEl>
                                          <p:spTgt spid="43018">
                                            <p:txEl>
                                              <p:pRg st="5" end="5"/>
                                            </p:txEl>
                                          </p:spTgt>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43018">
                                            <p:txEl>
                                              <p:pRg st="6" end="6"/>
                                            </p:txEl>
                                          </p:spTgt>
                                        </p:tgtEl>
                                        <p:attrNameLst>
                                          <p:attrName>style.visibility</p:attrName>
                                        </p:attrNameLst>
                                      </p:cBhvr>
                                      <p:to>
                                        <p:strVal val="visible"/>
                                      </p:to>
                                    </p:set>
                                    <p:anim calcmode="lin" valueType="num">
                                      <p:cBhvr>
                                        <p:cTn id="73" dur="500" fill="hold"/>
                                        <p:tgtEl>
                                          <p:spTgt spid="43018">
                                            <p:txEl>
                                              <p:pRg st="6" end="6"/>
                                            </p:txEl>
                                          </p:spTgt>
                                        </p:tgtEl>
                                        <p:attrNameLst>
                                          <p:attrName>ppt_w</p:attrName>
                                        </p:attrNameLst>
                                      </p:cBhvr>
                                      <p:tavLst>
                                        <p:tav tm="0">
                                          <p:val>
                                            <p:fltVal val="0"/>
                                          </p:val>
                                        </p:tav>
                                        <p:tav tm="100000">
                                          <p:val>
                                            <p:strVal val="#ppt_w"/>
                                          </p:val>
                                        </p:tav>
                                      </p:tavLst>
                                    </p:anim>
                                    <p:anim calcmode="lin" valueType="num">
                                      <p:cBhvr>
                                        <p:cTn id="74" dur="500" fill="hold"/>
                                        <p:tgtEl>
                                          <p:spTgt spid="43018">
                                            <p:txEl>
                                              <p:pRg st="6" end="6"/>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43018">
                                            <p:txEl>
                                              <p:pRg st="7" end="7"/>
                                            </p:txEl>
                                          </p:spTgt>
                                        </p:tgtEl>
                                        <p:attrNameLst>
                                          <p:attrName>style.visibility</p:attrName>
                                        </p:attrNameLst>
                                      </p:cBhvr>
                                      <p:to>
                                        <p:strVal val="visible"/>
                                      </p:to>
                                    </p:set>
                                    <p:anim calcmode="lin" valueType="num">
                                      <p:cBhvr>
                                        <p:cTn id="77" dur="500" fill="hold"/>
                                        <p:tgtEl>
                                          <p:spTgt spid="43018">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43018">
                                            <p:txEl>
                                              <p:pRg st="7" end="7"/>
                                            </p:txEl>
                                          </p:spTgt>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43018">
                                            <p:txEl>
                                              <p:pRg st="8" end="8"/>
                                            </p:txEl>
                                          </p:spTgt>
                                        </p:tgtEl>
                                        <p:attrNameLst>
                                          <p:attrName>style.visibility</p:attrName>
                                        </p:attrNameLst>
                                      </p:cBhvr>
                                      <p:to>
                                        <p:strVal val="visible"/>
                                      </p:to>
                                    </p:set>
                                    <p:anim calcmode="lin" valueType="num">
                                      <p:cBhvr>
                                        <p:cTn id="81" dur="500" fill="hold"/>
                                        <p:tgtEl>
                                          <p:spTgt spid="43018">
                                            <p:txEl>
                                              <p:pRg st="8" end="8"/>
                                            </p:txEl>
                                          </p:spTgt>
                                        </p:tgtEl>
                                        <p:attrNameLst>
                                          <p:attrName>ppt_w</p:attrName>
                                        </p:attrNameLst>
                                      </p:cBhvr>
                                      <p:tavLst>
                                        <p:tav tm="0">
                                          <p:val>
                                            <p:fltVal val="0"/>
                                          </p:val>
                                        </p:tav>
                                        <p:tav tm="100000">
                                          <p:val>
                                            <p:strVal val="#ppt_w"/>
                                          </p:val>
                                        </p:tav>
                                      </p:tavLst>
                                    </p:anim>
                                    <p:anim calcmode="lin" valueType="num">
                                      <p:cBhvr>
                                        <p:cTn id="82" dur="500" fill="hold"/>
                                        <p:tgtEl>
                                          <p:spTgt spid="43018">
                                            <p:txEl>
                                              <p:pRg st="8" end="8"/>
                                            </p:txEl>
                                          </p:spTgt>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43018">
                                            <p:txEl>
                                              <p:pRg st="9" end="9"/>
                                            </p:txEl>
                                          </p:spTgt>
                                        </p:tgtEl>
                                        <p:attrNameLst>
                                          <p:attrName>style.visibility</p:attrName>
                                        </p:attrNameLst>
                                      </p:cBhvr>
                                      <p:to>
                                        <p:strVal val="visible"/>
                                      </p:to>
                                    </p:set>
                                    <p:anim calcmode="lin" valueType="num">
                                      <p:cBhvr>
                                        <p:cTn id="85" dur="500" fill="hold"/>
                                        <p:tgtEl>
                                          <p:spTgt spid="43018">
                                            <p:txEl>
                                              <p:pRg st="9" end="9"/>
                                            </p:txEl>
                                          </p:spTgt>
                                        </p:tgtEl>
                                        <p:attrNameLst>
                                          <p:attrName>ppt_w</p:attrName>
                                        </p:attrNameLst>
                                      </p:cBhvr>
                                      <p:tavLst>
                                        <p:tav tm="0">
                                          <p:val>
                                            <p:fltVal val="0"/>
                                          </p:val>
                                        </p:tav>
                                        <p:tav tm="100000">
                                          <p:val>
                                            <p:strVal val="#ppt_w"/>
                                          </p:val>
                                        </p:tav>
                                      </p:tavLst>
                                    </p:anim>
                                    <p:anim calcmode="lin" valueType="num">
                                      <p:cBhvr>
                                        <p:cTn id="86" dur="500" fill="hold"/>
                                        <p:tgtEl>
                                          <p:spTgt spid="43018">
                                            <p:txEl>
                                              <p:pRg st="9" end="9"/>
                                            </p:txEl>
                                          </p:spTgt>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43018">
                                            <p:txEl>
                                              <p:pRg st="10" end="10"/>
                                            </p:txEl>
                                          </p:spTgt>
                                        </p:tgtEl>
                                        <p:attrNameLst>
                                          <p:attrName>style.visibility</p:attrName>
                                        </p:attrNameLst>
                                      </p:cBhvr>
                                      <p:to>
                                        <p:strVal val="visible"/>
                                      </p:to>
                                    </p:set>
                                    <p:anim calcmode="lin" valueType="num">
                                      <p:cBhvr>
                                        <p:cTn id="89" dur="500" fill="hold"/>
                                        <p:tgtEl>
                                          <p:spTgt spid="43018">
                                            <p:txEl>
                                              <p:pRg st="10" end="10"/>
                                            </p:txEl>
                                          </p:spTgt>
                                        </p:tgtEl>
                                        <p:attrNameLst>
                                          <p:attrName>ppt_w</p:attrName>
                                        </p:attrNameLst>
                                      </p:cBhvr>
                                      <p:tavLst>
                                        <p:tav tm="0">
                                          <p:val>
                                            <p:fltVal val="0"/>
                                          </p:val>
                                        </p:tav>
                                        <p:tav tm="100000">
                                          <p:val>
                                            <p:strVal val="#ppt_w"/>
                                          </p:val>
                                        </p:tav>
                                      </p:tavLst>
                                    </p:anim>
                                    <p:anim calcmode="lin" valueType="num">
                                      <p:cBhvr>
                                        <p:cTn id="90" dur="500" fill="hold"/>
                                        <p:tgtEl>
                                          <p:spTgt spid="43018">
                                            <p:txEl>
                                              <p:pRg st="10" end="10"/>
                                            </p:txEl>
                                          </p:spTgt>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43018">
                                            <p:txEl>
                                              <p:pRg st="11" end="11"/>
                                            </p:txEl>
                                          </p:spTgt>
                                        </p:tgtEl>
                                        <p:attrNameLst>
                                          <p:attrName>style.visibility</p:attrName>
                                        </p:attrNameLst>
                                      </p:cBhvr>
                                      <p:to>
                                        <p:strVal val="visible"/>
                                      </p:to>
                                    </p:set>
                                    <p:anim calcmode="lin" valueType="num">
                                      <p:cBhvr>
                                        <p:cTn id="93" dur="500" fill="hold"/>
                                        <p:tgtEl>
                                          <p:spTgt spid="43018">
                                            <p:txEl>
                                              <p:pRg st="11" end="11"/>
                                            </p:txEl>
                                          </p:spTgt>
                                        </p:tgtEl>
                                        <p:attrNameLst>
                                          <p:attrName>ppt_w</p:attrName>
                                        </p:attrNameLst>
                                      </p:cBhvr>
                                      <p:tavLst>
                                        <p:tav tm="0">
                                          <p:val>
                                            <p:fltVal val="0"/>
                                          </p:val>
                                        </p:tav>
                                        <p:tav tm="100000">
                                          <p:val>
                                            <p:strVal val="#ppt_w"/>
                                          </p:val>
                                        </p:tav>
                                      </p:tavLst>
                                    </p:anim>
                                    <p:anim calcmode="lin" valueType="num">
                                      <p:cBhvr>
                                        <p:cTn id="94" dur="500" fill="hold"/>
                                        <p:tgtEl>
                                          <p:spTgt spid="43018">
                                            <p:txEl>
                                              <p:pRg st="11" end="11"/>
                                            </p:txEl>
                                          </p:spTgt>
                                        </p:tgtEl>
                                        <p:attrNameLst>
                                          <p:attrName>ppt_h</p:attrName>
                                        </p:attrNameLst>
                                      </p:cBhvr>
                                      <p:tavLst>
                                        <p:tav tm="0">
                                          <p:val>
                                            <p:fltVal val="0"/>
                                          </p:val>
                                        </p:tav>
                                        <p:tav tm="100000">
                                          <p:val>
                                            <p:strVal val="#ppt_h"/>
                                          </p:val>
                                        </p:tav>
                                      </p:tavLst>
                                    </p:anim>
                                  </p:childTnLst>
                                </p:cTn>
                              </p:par>
                              <p:par>
                                <p:cTn id="95" presetID="23" presetClass="entr" presetSubtype="16" fill="hold" nodeType="withEffect">
                                  <p:stCondLst>
                                    <p:cond delay="0"/>
                                  </p:stCondLst>
                                  <p:childTnLst>
                                    <p:set>
                                      <p:cBhvr>
                                        <p:cTn id="96" dur="1" fill="hold">
                                          <p:stCondLst>
                                            <p:cond delay="0"/>
                                          </p:stCondLst>
                                        </p:cTn>
                                        <p:tgtEl>
                                          <p:spTgt spid="43018">
                                            <p:txEl>
                                              <p:pRg st="12" end="12"/>
                                            </p:txEl>
                                          </p:spTgt>
                                        </p:tgtEl>
                                        <p:attrNameLst>
                                          <p:attrName>style.visibility</p:attrName>
                                        </p:attrNameLst>
                                      </p:cBhvr>
                                      <p:to>
                                        <p:strVal val="visible"/>
                                      </p:to>
                                    </p:set>
                                    <p:anim calcmode="lin" valueType="num">
                                      <p:cBhvr>
                                        <p:cTn id="97" dur="500" fill="hold"/>
                                        <p:tgtEl>
                                          <p:spTgt spid="43018">
                                            <p:txEl>
                                              <p:pRg st="12" end="12"/>
                                            </p:txEl>
                                          </p:spTgt>
                                        </p:tgtEl>
                                        <p:attrNameLst>
                                          <p:attrName>ppt_w</p:attrName>
                                        </p:attrNameLst>
                                      </p:cBhvr>
                                      <p:tavLst>
                                        <p:tav tm="0">
                                          <p:val>
                                            <p:fltVal val="0"/>
                                          </p:val>
                                        </p:tav>
                                        <p:tav tm="100000">
                                          <p:val>
                                            <p:strVal val="#ppt_w"/>
                                          </p:val>
                                        </p:tav>
                                      </p:tavLst>
                                    </p:anim>
                                    <p:anim calcmode="lin" valueType="num">
                                      <p:cBhvr>
                                        <p:cTn id="98" dur="500" fill="hold"/>
                                        <p:tgtEl>
                                          <p:spTgt spid="43018">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A457725-FDD9-41D2-BE12-39C7EDB1F1A1}"/>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The Wise Men</a:t>
            </a:r>
          </a:p>
        </p:txBody>
      </p:sp>
      <p:sp>
        <p:nvSpPr>
          <p:cNvPr id="18435" name="Rectangle 3">
            <a:extLst>
              <a:ext uri="{FF2B5EF4-FFF2-40B4-BE49-F238E27FC236}">
                <a16:creationId xmlns:a16="http://schemas.microsoft.com/office/drawing/2014/main" id="{80F68AC1-3895-47E9-9198-1AC73568A2B7}"/>
              </a:ext>
            </a:extLst>
          </p:cNvPr>
          <p:cNvSpPr>
            <a:spLocks noGrp="1" noChangeArrowheads="1"/>
          </p:cNvSpPr>
          <p:nvPr>
            <p:ph type="body" idx="1"/>
          </p:nvPr>
        </p:nvSpPr>
        <p:spPr>
          <a:xfrm>
            <a:off x="2209800" y="1752600"/>
            <a:ext cx="7772400" cy="4572000"/>
          </a:xfrm>
        </p:spPr>
        <p:txBody>
          <a:bodyPr/>
          <a:lstStyle/>
          <a:p>
            <a:pPr>
              <a:lnSpc>
                <a:spcPct val="90000"/>
              </a:lnSpc>
            </a:pPr>
            <a:r>
              <a:rPr lang="en-US" altLang="en-US"/>
              <a:t>Came from the East</a:t>
            </a:r>
          </a:p>
          <a:p>
            <a:pPr lvl="1">
              <a:lnSpc>
                <a:spcPct val="90000"/>
              </a:lnSpc>
            </a:pPr>
            <a:r>
              <a:rPr lang="en-US" altLang="en-US">
                <a:solidFill>
                  <a:srgbClr val="FFFFFF"/>
                </a:solidFill>
              </a:rPr>
              <a:t>To worship the Christ child</a:t>
            </a:r>
          </a:p>
          <a:p>
            <a:pPr lvl="1">
              <a:lnSpc>
                <a:spcPct val="90000"/>
              </a:lnSpc>
            </a:pPr>
            <a:r>
              <a:rPr lang="en-US" altLang="en-US">
                <a:solidFill>
                  <a:srgbClr val="FFFFFF"/>
                </a:solidFill>
              </a:rPr>
              <a:t>Stopped at the palace of Herod the Great</a:t>
            </a:r>
          </a:p>
          <a:p>
            <a:pPr>
              <a:lnSpc>
                <a:spcPct val="90000"/>
              </a:lnSpc>
            </a:pPr>
            <a:r>
              <a:rPr lang="en-US" altLang="en-US"/>
              <a:t>Scribes determined that the child would be born in Bethlehem of Judea </a:t>
            </a:r>
            <a:r>
              <a:rPr lang="en-US" altLang="en-US" i="1"/>
              <a:t>(Micah 5:2)</a:t>
            </a:r>
            <a:r>
              <a:rPr lang="en-US" altLang="en-US"/>
              <a:t> </a:t>
            </a:r>
          </a:p>
          <a:p>
            <a:pPr>
              <a:lnSpc>
                <a:spcPct val="90000"/>
              </a:lnSpc>
            </a:pPr>
            <a:r>
              <a:rPr lang="en-US" altLang="en-US"/>
              <a:t>Warned to go home because Herod planned to harm the child</a:t>
            </a:r>
          </a:p>
          <a:p>
            <a:pPr lvl="1">
              <a:lnSpc>
                <a:spcPct val="90000"/>
              </a:lnSpc>
            </a:pPr>
            <a:r>
              <a:rPr lang="en-US" altLang="en-US">
                <a:solidFill>
                  <a:srgbClr val="FFFFFF"/>
                </a:solidFill>
              </a:rPr>
              <a:t>Herod furious so he ordered all babies of Bethlehem slain up to two years old</a:t>
            </a:r>
          </a:p>
        </p:txBody>
      </p:sp>
      <p:sp>
        <p:nvSpPr>
          <p:cNvPr id="4100" name="Rectangle 4">
            <a:extLst>
              <a:ext uri="{FF2B5EF4-FFF2-40B4-BE49-F238E27FC236}">
                <a16:creationId xmlns:a16="http://schemas.microsoft.com/office/drawing/2014/main" id="{8EBB3DB7-61DC-4354-B96A-C475ED6E92DB}"/>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1" name="Rectangle 5">
            <a:extLst>
              <a:ext uri="{FF2B5EF4-FFF2-40B4-BE49-F238E27FC236}">
                <a16:creationId xmlns:a16="http://schemas.microsoft.com/office/drawing/2014/main" id="{A8E99940-CAF0-4E24-B87D-AC2F5871D2A8}"/>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2" name="Rectangle 7">
            <a:extLst>
              <a:ext uri="{FF2B5EF4-FFF2-40B4-BE49-F238E27FC236}">
                <a16:creationId xmlns:a16="http://schemas.microsoft.com/office/drawing/2014/main" id="{6C037A1A-5A8E-46E1-96E9-ED3DE3CF56B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103" name="Rectangle 8">
            <a:extLst>
              <a:ext uri="{FF2B5EF4-FFF2-40B4-BE49-F238E27FC236}">
                <a16:creationId xmlns:a16="http://schemas.microsoft.com/office/drawing/2014/main" id="{86AF4E48-5402-4022-9B1E-F0A836B97F85}"/>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p:cTn id="11"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 calcmode="lin" valueType="num">
                                      <p:cBhvr>
                                        <p:cTn id="16"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8435">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 calcmode="lin" valueType="num">
                                      <p:cBhvr>
                                        <p:cTn id="21"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4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 calcmode="lin" valueType="num">
                                      <p:cBhvr>
                                        <p:cTn id="27"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84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8435">
                                            <p:txEl>
                                              <p:pRg st="4" end="4"/>
                                            </p:txEl>
                                          </p:spTgt>
                                        </p:tgtEl>
                                        <p:attrNameLst>
                                          <p:attrName>style.visibility</p:attrName>
                                        </p:attrNameLst>
                                      </p:cBhvr>
                                      <p:to>
                                        <p:strVal val="visible"/>
                                      </p:to>
                                    </p:set>
                                    <p:anim calcmode="lin" valueType="num">
                                      <p:cBhvr>
                                        <p:cTn id="33" dur="5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8435">
                                            <p:txEl>
                                              <p:pRg st="4" end="4"/>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8435">
                                            <p:txEl>
                                              <p:pRg st="5" end="5"/>
                                            </p:txEl>
                                          </p:spTgt>
                                        </p:tgtEl>
                                        <p:attrNameLst>
                                          <p:attrName>style.visibility</p:attrName>
                                        </p:attrNameLst>
                                      </p:cBhvr>
                                      <p:to>
                                        <p:strVal val="visible"/>
                                      </p:to>
                                    </p:set>
                                    <p:anim calcmode="lin" valueType="num">
                                      <p:cBhvr>
                                        <p:cTn id="38" dur="500" fill="hold"/>
                                        <p:tgtEl>
                                          <p:spTgt spid="18435">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843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6" name="Picture 12">
            <a:extLst>
              <a:ext uri="{FF2B5EF4-FFF2-40B4-BE49-F238E27FC236}">
                <a16:creationId xmlns:a16="http://schemas.microsoft.com/office/drawing/2014/main" id="{A0CDB91B-461C-414B-B371-4DBD3D6C7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88" name="Oval 4">
            <a:extLst>
              <a:ext uri="{FF2B5EF4-FFF2-40B4-BE49-F238E27FC236}">
                <a16:creationId xmlns:a16="http://schemas.microsoft.com/office/drawing/2014/main" id="{F8E07B64-6D61-480A-A4B5-8ACBBB26011F}"/>
              </a:ext>
            </a:extLst>
          </p:cNvPr>
          <p:cNvSpPr>
            <a:spLocks noChangeArrowheads="1"/>
          </p:cNvSpPr>
          <p:nvPr/>
        </p:nvSpPr>
        <p:spPr bwMode="auto">
          <a:xfrm rot="19232580">
            <a:off x="9805988" y="3429000"/>
            <a:ext cx="862012" cy="609600"/>
          </a:xfrm>
          <a:prstGeom prst="ellipse">
            <a:avLst/>
          </a:prstGeom>
          <a:solidFill>
            <a:schemeClr val="accent2">
              <a:alpha val="38823"/>
            </a:schemeClr>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16389" name="Text Box 5">
            <a:extLst>
              <a:ext uri="{FF2B5EF4-FFF2-40B4-BE49-F238E27FC236}">
                <a16:creationId xmlns:a16="http://schemas.microsoft.com/office/drawing/2014/main" id="{580563FA-50EE-4DEA-B46E-2787CEE01112}"/>
              </a:ext>
            </a:extLst>
          </p:cNvPr>
          <p:cNvSpPr txBox="1">
            <a:spLocks noChangeArrowheads="1"/>
          </p:cNvSpPr>
          <p:nvPr/>
        </p:nvSpPr>
        <p:spPr bwMode="auto">
          <a:xfrm>
            <a:off x="1676400" y="152401"/>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2800" b="1">
                <a:solidFill>
                  <a:srgbClr val="FFFFFF"/>
                </a:solidFill>
              </a:rPr>
              <a:t>Wise men may have been astrologers from Media</a:t>
            </a:r>
          </a:p>
        </p:txBody>
      </p:sp>
      <p:sp>
        <p:nvSpPr>
          <p:cNvPr id="16390" name="Line 6">
            <a:extLst>
              <a:ext uri="{FF2B5EF4-FFF2-40B4-BE49-F238E27FC236}">
                <a16:creationId xmlns:a16="http://schemas.microsoft.com/office/drawing/2014/main" id="{35860F2F-3DA2-4F52-B31F-A4F131B4F151}"/>
              </a:ext>
            </a:extLst>
          </p:cNvPr>
          <p:cNvSpPr>
            <a:spLocks noChangeShapeType="1"/>
          </p:cNvSpPr>
          <p:nvPr/>
        </p:nvSpPr>
        <p:spPr bwMode="auto">
          <a:xfrm>
            <a:off x="9448800" y="609600"/>
            <a:ext cx="762000" cy="2971800"/>
          </a:xfrm>
          <a:prstGeom prst="line">
            <a:avLst/>
          </a:prstGeom>
          <a:noFill/>
          <a:ln w="57150">
            <a:solidFill>
              <a:schemeClr val="tx1"/>
            </a:solidFill>
            <a:round/>
            <a:headEnd/>
            <a:tailEnd type="triangle" w="med" len="med"/>
          </a:ln>
          <a:effectLst>
            <a:outerShdw dist="35921" dir="2700000" algn="ctr" rotWithShape="0">
              <a:schemeClr val="bg1"/>
            </a:outerShdw>
          </a:effectLst>
        </p:spPr>
        <p:txBody>
          <a:bodyPr/>
          <a:lstStyle/>
          <a:p>
            <a:pPr eaLnBrk="0" fontAlgn="base" hangingPunct="0">
              <a:spcBef>
                <a:spcPct val="0"/>
              </a:spcBef>
              <a:spcAft>
                <a:spcPct val="0"/>
              </a:spcAft>
              <a:defRPr/>
            </a:pPr>
            <a:endParaRPr lang="en-US" sz="2400">
              <a:solidFill>
                <a:srgbClr val="000000"/>
              </a:solidFill>
              <a:latin typeface="Times New Roman" panose="02020603050405020304" pitchFamily="18" charset="0"/>
            </a:endParaRPr>
          </a:p>
        </p:txBody>
      </p:sp>
      <p:sp>
        <p:nvSpPr>
          <p:cNvPr id="5126" name="Rectangle 7">
            <a:extLst>
              <a:ext uri="{FF2B5EF4-FFF2-40B4-BE49-F238E27FC236}">
                <a16:creationId xmlns:a16="http://schemas.microsoft.com/office/drawing/2014/main" id="{E9581720-109A-4E53-8C68-912616EA528B}"/>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7" name="Rectangle 8">
            <a:extLst>
              <a:ext uri="{FF2B5EF4-FFF2-40B4-BE49-F238E27FC236}">
                <a16:creationId xmlns:a16="http://schemas.microsoft.com/office/drawing/2014/main" id="{E83EEB31-C249-4A26-A427-69978077EA69}"/>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8" name="Rectangle 9">
            <a:extLst>
              <a:ext uri="{FF2B5EF4-FFF2-40B4-BE49-F238E27FC236}">
                <a16:creationId xmlns:a16="http://schemas.microsoft.com/office/drawing/2014/main" id="{4735FEBE-38FA-41E0-805F-BE06306613B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29" name="Rectangle 10">
            <a:extLst>
              <a:ext uri="{FF2B5EF4-FFF2-40B4-BE49-F238E27FC236}">
                <a16:creationId xmlns:a16="http://schemas.microsoft.com/office/drawing/2014/main" id="{4717E6C6-559E-4417-B474-E43BDD293B20}"/>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fade">
                                      <p:cBhvr>
                                        <p:cTn id="7" dur="2000"/>
                                        <p:tgtEl>
                                          <p:spTgt spid="16396"/>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6389"/>
                                        </p:tgtEl>
                                        <p:attrNameLst>
                                          <p:attrName>style.visibility</p:attrName>
                                        </p:attrNameLst>
                                      </p:cBhvr>
                                      <p:to>
                                        <p:strVal val="visible"/>
                                      </p:to>
                                    </p:set>
                                    <p:anim calcmode="lin" valueType="num">
                                      <p:cBhvr>
                                        <p:cTn id="11" dur="500" fill="hold"/>
                                        <p:tgtEl>
                                          <p:spTgt spid="16389"/>
                                        </p:tgtEl>
                                        <p:attrNameLst>
                                          <p:attrName>ppt_w</p:attrName>
                                        </p:attrNameLst>
                                      </p:cBhvr>
                                      <p:tavLst>
                                        <p:tav tm="0">
                                          <p:val>
                                            <p:fltVal val="0"/>
                                          </p:val>
                                        </p:tav>
                                        <p:tav tm="100000">
                                          <p:val>
                                            <p:strVal val="#ppt_w"/>
                                          </p:val>
                                        </p:tav>
                                      </p:tavLst>
                                    </p:anim>
                                    <p:anim calcmode="lin" valueType="num">
                                      <p:cBhvr>
                                        <p:cTn id="12" dur="500" fill="hold"/>
                                        <p:tgtEl>
                                          <p:spTgt spid="1638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2" presetClass="entr" presetSubtype="8" fill="hold" nodeType="afterEffect">
                                  <p:stCondLst>
                                    <p:cond delay="0"/>
                                  </p:stCondLst>
                                  <p:childTnLst>
                                    <p:set>
                                      <p:cBhvr>
                                        <p:cTn id="15" dur="1" fill="hold">
                                          <p:stCondLst>
                                            <p:cond delay="0"/>
                                          </p:stCondLst>
                                        </p:cTn>
                                        <p:tgtEl>
                                          <p:spTgt spid="16390"/>
                                        </p:tgtEl>
                                        <p:attrNameLst>
                                          <p:attrName>style.visibility</p:attrName>
                                        </p:attrNameLst>
                                      </p:cBhvr>
                                      <p:to>
                                        <p:strVal val="visible"/>
                                      </p:to>
                                    </p:set>
                                    <p:animEffect transition="in" filter="wipe(left)">
                                      <p:cBhvr>
                                        <p:cTn id="16" dur="2000"/>
                                        <p:tgtEl>
                                          <p:spTgt spid="16390"/>
                                        </p:tgtEl>
                                      </p:cBhvr>
                                    </p:animEffect>
                                  </p:childTnLst>
                                </p:cTn>
                              </p:par>
                            </p:childTnLst>
                          </p:cTn>
                        </p:par>
                        <p:par>
                          <p:cTn id="17" fill="hold" nodeType="afterGroup">
                            <p:stCondLst>
                              <p:cond delay="4500"/>
                            </p:stCondLst>
                            <p:childTnLst>
                              <p:par>
                                <p:cTn id="18" presetID="23" presetClass="entr" presetSubtype="16" fill="hold" grpId="0" nodeType="afterEffect">
                                  <p:stCondLst>
                                    <p:cond delay="0"/>
                                  </p:stCondLst>
                                  <p:childTnLst>
                                    <p:set>
                                      <p:cBhvr>
                                        <p:cTn id="19" dur="1" fill="hold">
                                          <p:stCondLst>
                                            <p:cond delay="0"/>
                                          </p:stCondLst>
                                        </p:cTn>
                                        <p:tgtEl>
                                          <p:spTgt spid="16388"/>
                                        </p:tgtEl>
                                        <p:attrNameLst>
                                          <p:attrName>style.visibility</p:attrName>
                                        </p:attrNameLst>
                                      </p:cBhvr>
                                      <p:to>
                                        <p:strVal val="visible"/>
                                      </p:to>
                                    </p:set>
                                    <p:anim calcmode="lin" valueType="num">
                                      <p:cBhvr>
                                        <p:cTn id="20" dur="500" fill="hold"/>
                                        <p:tgtEl>
                                          <p:spTgt spid="16388"/>
                                        </p:tgtEl>
                                        <p:attrNameLst>
                                          <p:attrName>ppt_w</p:attrName>
                                        </p:attrNameLst>
                                      </p:cBhvr>
                                      <p:tavLst>
                                        <p:tav tm="0">
                                          <p:val>
                                            <p:fltVal val="0"/>
                                          </p:val>
                                        </p:tav>
                                        <p:tav tm="100000">
                                          <p:val>
                                            <p:strVal val="#ppt_w"/>
                                          </p:val>
                                        </p:tav>
                                      </p:tavLst>
                                    </p:anim>
                                    <p:anim calcmode="lin" valueType="num">
                                      <p:cBhvr>
                                        <p:cTn id="21" dur="500" fill="hold"/>
                                        <p:tgtEl>
                                          <p:spTgt spid="16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436B6C4-1C5F-4FA8-B9FA-A84CB1261389}"/>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19459" name="Rectangle 3">
            <a:extLst>
              <a:ext uri="{FF2B5EF4-FFF2-40B4-BE49-F238E27FC236}">
                <a16:creationId xmlns:a16="http://schemas.microsoft.com/office/drawing/2014/main" id="{D8F0CB68-BAFD-49C8-97D4-350841FFD2E7}"/>
              </a:ext>
            </a:extLst>
          </p:cNvPr>
          <p:cNvSpPr>
            <a:spLocks noGrp="1" noChangeArrowheads="1"/>
          </p:cNvSpPr>
          <p:nvPr>
            <p:ph type="body" idx="1"/>
          </p:nvPr>
        </p:nvSpPr>
        <p:spPr>
          <a:xfrm>
            <a:off x="2057400" y="1752600"/>
            <a:ext cx="8153400" cy="4114800"/>
          </a:xfrm>
        </p:spPr>
        <p:txBody>
          <a:bodyPr/>
          <a:lstStyle/>
          <a:p>
            <a:r>
              <a:rPr lang="en-US" altLang="en-US"/>
              <a:t>Obsessed with establishing his dynasty</a:t>
            </a:r>
          </a:p>
          <a:p>
            <a:pPr lvl="1"/>
            <a:r>
              <a:rPr lang="en-US" altLang="en-US">
                <a:solidFill>
                  <a:srgbClr val="FFFFFF"/>
                </a:solidFill>
              </a:rPr>
              <a:t>Story of his life is strewn with the ghosts of people whom he suspected of treason or disloyalty</a:t>
            </a:r>
          </a:p>
          <a:p>
            <a:r>
              <a:rPr lang="en-US" altLang="en-US"/>
              <a:t>Ordered the death of 45 members of the Sanhedrin who had opposed him</a:t>
            </a:r>
          </a:p>
          <a:p>
            <a:pPr lvl="1"/>
            <a:r>
              <a:rPr lang="en-US" altLang="en-US">
                <a:solidFill>
                  <a:srgbClr val="FFFFFF"/>
                </a:solidFill>
              </a:rPr>
              <a:t>What is the Sanhedrin?</a:t>
            </a:r>
          </a:p>
          <a:p>
            <a:pPr lvl="2"/>
            <a:endParaRPr lang="en-US" altLang="en-US">
              <a:solidFill>
                <a:srgbClr val="FFFFFF"/>
              </a:solidFill>
            </a:endParaRPr>
          </a:p>
        </p:txBody>
      </p:sp>
      <p:sp>
        <p:nvSpPr>
          <p:cNvPr id="6148" name="Rectangle 4">
            <a:extLst>
              <a:ext uri="{FF2B5EF4-FFF2-40B4-BE49-F238E27FC236}">
                <a16:creationId xmlns:a16="http://schemas.microsoft.com/office/drawing/2014/main" id="{97F1D946-E4AE-4626-90D7-99AA585413A8}"/>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49" name="Rectangle 5">
            <a:extLst>
              <a:ext uri="{FF2B5EF4-FFF2-40B4-BE49-F238E27FC236}">
                <a16:creationId xmlns:a16="http://schemas.microsoft.com/office/drawing/2014/main" id="{4F196AB2-AA50-4620-B313-5AA3AE0DEFA8}"/>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50" name="Rectangle 6">
            <a:extLst>
              <a:ext uri="{FF2B5EF4-FFF2-40B4-BE49-F238E27FC236}">
                <a16:creationId xmlns:a16="http://schemas.microsoft.com/office/drawing/2014/main" id="{1C252674-CDAE-42AD-B8A4-4D4EC71A284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6151" name="Rectangle 7">
            <a:extLst>
              <a:ext uri="{FF2B5EF4-FFF2-40B4-BE49-F238E27FC236}">
                <a16:creationId xmlns:a16="http://schemas.microsoft.com/office/drawing/2014/main" id="{86AA545D-AA7E-41E3-9692-8361DD910346}"/>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 calcmode="lin" valueType="num">
                                      <p:cBhvr>
                                        <p:cTn id="11"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9459">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 calcmode="lin" valueType="num">
                                      <p:cBhvr>
                                        <p:cTn id="16"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 calcmode="lin" valueType="num">
                                      <p:cBhvr>
                                        <p:cTn id="22"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19459">
                                            <p:txEl>
                                              <p:pRg st="3" end="3"/>
                                            </p:txEl>
                                          </p:spTgt>
                                        </p:tgtEl>
                                        <p:attrNameLst>
                                          <p:attrName>style.visibility</p:attrName>
                                        </p:attrNameLst>
                                      </p:cBhvr>
                                      <p:to>
                                        <p:strVal val="visible"/>
                                      </p:to>
                                    </p:set>
                                    <p:anim calcmode="lin" valueType="num">
                                      <p:cBhvr>
                                        <p:cTn id="27"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1E40167-9930-4F39-BB21-59771A4A06FB}"/>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Sanhedrin</a:t>
            </a:r>
          </a:p>
        </p:txBody>
      </p:sp>
      <p:sp>
        <p:nvSpPr>
          <p:cNvPr id="20483" name="Rectangle 3">
            <a:extLst>
              <a:ext uri="{FF2B5EF4-FFF2-40B4-BE49-F238E27FC236}">
                <a16:creationId xmlns:a16="http://schemas.microsoft.com/office/drawing/2014/main" id="{0CA073E1-3481-447E-B8D3-EF8EBDA6B020}"/>
              </a:ext>
            </a:extLst>
          </p:cNvPr>
          <p:cNvSpPr>
            <a:spLocks noGrp="1" noChangeArrowheads="1"/>
          </p:cNvSpPr>
          <p:nvPr>
            <p:ph type="body" idx="1"/>
          </p:nvPr>
        </p:nvSpPr>
        <p:spPr>
          <a:xfrm>
            <a:off x="1828800" y="1752600"/>
            <a:ext cx="8534400" cy="4876800"/>
          </a:xfrm>
        </p:spPr>
        <p:txBody>
          <a:bodyPr/>
          <a:lstStyle/>
          <a:p>
            <a:r>
              <a:rPr lang="en-US" altLang="en-US"/>
              <a:t>Highest ruling body and court of justice among the Jewish people in the time of Jesus.</a:t>
            </a:r>
          </a:p>
          <a:p>
            <a:pPr lvl="1"/>
            <a:r>
              <a:rPr lang="en-US" altLang="en-US">
                <a:solidFill>
                  <a:srgbClr val="FFFFFF"/>
                </a:solidFill>
              </a:rPr>
              <a:t>Made up of chief priests, elders, scribes</a:t>
            </a:r>
          </a:p>
          <a:p>
            <a:pPr lvl="1"/>
            <a:r>
              <a:rPr lang="en-US" altLang="en-US">
                <a:solidFill>
                  <a:srgbClr val="FFFFFF"/>
                </a:solidFill>
              </a:rPr>
              <a:t>Headed by the high priest of Israel</a:t>
            </a:r>
          </a:p>
          <a:p>
            <a:r>
              <a:rPr lang="en-US" altLang="en-US"/>
              <a:t>Had 71 members – high priest was always the president of the Sanhedrin council</a:t>
            </a:r>
          </a:p>
          <a:p>
            <a:r>
              <a:rPr lang="en-US" altLang="en-US"/>
              <a:t>No power of capital punishment – reserved for Roman power</a:t>
            </a:r>
          </a:p>
          <a:p>
            <a:pPr lvl="1"/>
            <a:r>
              <a:rPr lang="en-US" altLang="en-US">
                <a:solidFill>
                  <a:srgbClr val="FFFFFF"/>
                </a:solidFill>
              </a:rPr>
              <a:t>Handed Jesus over to Pilate after Jesus’ mock trial</a:t>
            </a:r>
          </a:p>
        </p:txBody>
      </p:sp>
      <p:sp>
        <p:nvSpPr>
          <p:cNvPr id="7172" name="Rectangle 4">
            <a:extLst>
              <a:ext uri="{FF2B5EF4-FFF2-40B4-BE49-F238E27FC236}">
                <a16:creationId xmlns:a16="http://schemas.microsoft.com/office/drawing/2014/main" id="{46D41A6F-DE5B-4102-B318-8BAFD953E882}"/>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3" name="Rectangle 5">
            <a:extLst>
              <a:ext uri="{FF2B5EF4-FFF2-40B4-BE49-F238E27FC236}">
                <a16:creationId xmlns:a16="http://schemas.microsoft.com/office/drawing/2014/main" id="{258E0CF7-5A96-47B6-B813-BB72C6BB9C3D}"/>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4" name="Rectangle 6">
            <a:extLst>
              <a:ext uri="{FF2B5EF4-FFF2-40B4-BE49-F238E27FC236}">
                <a16:creationId xmlns:a16="http://schemas.microsoft.com/office/drawing/2014/main" id="{4AD65AF5-F434-4124-889D-6EC81CA6954B}"/>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7175" name="Rectangle 7">
            <a:extLst>
              <a:ext uri="{FF2B5EF4-FFF2-40B4-BE49-F238E27FC236}">
                <a16:creationId xmlns:a16="http://schemas.microsoft.com/office/drawing/2014/main" id="{C3B8F4A7-4E2E-418F-AFEB-B77AF8A23CA4}"/>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calcmode="lin" valueType="num">
                                      <p:cBhvr>
                                        <p:cTn id="11"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 calcmode="lin" valueType="num">
                                      <p:cBhvr>
                                        <p:cTn id="16"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 calcmode="lin" valueType="num">
                                      <p:cBhvr>
                                        <p:cTn id="27"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0483">
                                            <p:txEl>
                                              <p:pRg st="4" end="4"/>
                                            </p:txEl>
                                          </p:spTgt>
                                        </p:tgtEl>
                                        <p:attrNameLst>
                                          <p:attrName>style.visibility</p:attrName>
                                        </p:attrNameLst>
                                      </p:cBhvr>
                                      <p:to>
                                        <p:strVal val="visible"/>
                                      </p:to>
                                    </p:set>
                                    <p:anim calcmode="lin" valueType="num">
                                      <p:cBhvr>
                                        <p:cTn id="33" dur="5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20483">
                                            <p:txEl>
                                              <p:pRg st="5" end="5"/>
                                            </p:txEl>
                                          </p:spTgt>
                                        </p:tgtEl>
                                        <p:attrNameLst>
                                          <p:attrName>style.visibility</p:attrName>
                                        </p:attrNameLst>
                                      </p:cBhvr>
                                      <p:to>
                                        <p:strVal val="visible"/>
                                      </p:to>
                                    </p:set>
                                    <p:anim calcmode="lin" valueType="num">
                                      <p:cBhvr>
                                        <p:cTn id="38" dur="500" fill="hold"/>
                                        <p:tgtEl>
                                          <p:spTgt spid="2048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048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9C7F756-4022-450E-B9F5-8D10DCEBDFB8}"/>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21507" name="Rectangle 3">
            <a:extLst>
              <a:ext uri="{FF2B5EF4-FFF2-40B4-BE49-F238E27FC236}">
                <a16:creationId xmlns:a16="http://schemas.microsoft.com/office/drawing/2014/main" id="{F0EA86D4-5B9A-4127-8879-E4EE2C2DB00E}"/>
              </a:ext>
            </a:extLst>
          </p:cNvPr>
          <p:cNvSpPr>
            <a:spLocks noGrp="1" noChangeArrowheads="1"/>
          </p:cNvSpPr>
          <p:nvPr>
            <p:ph type="body" idx="1"/>
          </p:nvPr>
        </p:nvSpPr>
        <p:spPr>
          <a:xfrm>
            <a:off x="1752600" y="1752600"/>
            <a:ext cx="8686800" cy="4648200"/>
          </a:xfrm>
        </p:spPr>
        <p:txBody>
          <a:bodyPr/>
          <a:lstStyle/>
          <a:p>
            <a:pPr>
              <a:lnSpc>
                <a:spcPct val="90000"/>
              </a:lnSpc>
            </a:pPr>
            <a:r>
              <a:rPr lang="en-US" altLang="en-US"/>
              <a:t>Anyone that grew in popularity would be killed – including his own family</a:t>
            </a:r>
          </a:p>
          <a:p>
            <a:pPr lvl="1">
              <a:lnSpc>
                <a:spcPct val="90000"/>
              </a:lnSpc>
            </a:pPr>
            <a:r>
              <a:rPr lang="en-US" altLang="en-US">
                <a:solidFill>
                  <a:srgbClr val="FFFFFF"/>
                </a:solidFill>
              </a:rPr>
              <a:t>Killed two brothers-in-law, 3 sons, and a wife</a:t>
            </a:r>
          </a:p>
          <a:p>
            <a:pPr lvl="1">
              <a:lnSpc>
                <a:spcPct val="90000"/>
              </a:lnSpc>
            </a:pPr>
            <a:r>
              <a:rPr lang="en-US" altLang="en-US">
                <a:solidFill>
                  <a:srgbClr val="FFFFFF"/>
                </a:solidFill>
              </a:rPr>
              <a:t>Killed last man in the Hasmonean dynasty</a:t>
            </a:r>
          </a:p>
          <a:p>
            <a:pPr lvl="1">
              <a:lnSpc>
                <a:spcPct val="90000"/>
              </a:lnSpc>
            </a:pPr>
            <a:r>
              <a:rPr lang="en-US" altLang="en-US">
                <a:solidFill>
                  <a:srgbClr val="FFFFFF"/>
                </a:solidFill>
              </a:rPr>
              <a:t>Felt threatened about the Jewish king</a:t>
            </a:r>
          </a:p>
          <a:p>
            <a:pPr>
              <a:lnSpc>
                <a:spcPct val="90000"/>
              </a:lnSpc>
            </a:pPr>
            <a:r>
              <a:rPr lang="en-US" altLang="en-US"/>
              <a:t>Jews hated Herod – Not a real Jew (Idumean)</a:t>
            </a:r>
          </a:p>
          <a:p>
            <a:pPr>
              <a:lnSpc>
                <a:spcPct val="90000"/>
              </a:lnSpc>
            </a:pPr>
            <a:r>
              <a:rPr lang="en-US" altLang="en-US"/>
              <a:t>Cruel and unjust</a:t>
            </a:r>
          </a:p>
          <a:p>
            <a:pPr lvl="1">
              <a:lnSpc>
                <a:spcPct val="90000"/>
              </a:lnSpc>
            </a:pPr>
            <a:r>
              <a:rPr lang="en-US" altLang="en-US">
                <a:solidFill>
                  <a:srgbClr val="FFFFFF"/>
                </a:solidFill>
              </a:rPr>
              <a:t>Professed to observe the law of Moses yet his life was a mockery to what it taught</a:t>
            </a:r>
          </a:p>
        </p:txBody>
      </p:sp>
      <p:sp>
        <p:nvSpPr>
          <p:cNvPr id="8196" name="Rectangle 4">
            <a:extLst>
              <a:ext uri="{FF2B5EF4-FFF2-40B4-BE49-F238E27FC236}">
                <a16:creationId xmlns:a16="http://schemas.microsoft.com/office/drawing/2014/main" id="{0513693A-C6F9-4AFE-A486-623C5857E763}"/>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7" name="Rectangle 5">
            <a:extLst>
              <a:ext uri="{FF2B5EF4-FFF2-40B4-BE49-F238E27FC236}">
                <a16:creationId xmlns:a16="http://schemas.microsoft.com/office/drawing/2014/main" id="{B2E25E51-EEBA-4B88-9E0B-DD72261E1969}"/>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8" name="Rectangle 6">
            <a:extLst>
              <a:ext uri="{FF2B5EF4-FFF2-40B4-BE49-F238E27FC236}">
                <a16:creationId xmlns:a16="http://schemas.microsoft.com/office/drawing/2014/main" id="{1FCE3FD5-9DF5-4D5B-A057-1A18E2B317E6}"/>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8199" name="Rectangle 7">
            <a:extLst>
              <a:ext uri="{FF2B5EF4-FFF2-40B4-BE49-F238E27FC236}">
                <a16:creationId xmlns:a16="http://schemas.microsoft.com/office/drawing/2014/main" id="{EB68740F-C876-4A30-AFB5-0ACB621B0EB1}"/>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 calcmode="lin" valueType="num">
                                      <p:cBhvr>
                                        <p:cTn id="11"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1507">
                                            <p:txEl>
                                              <p:pRg st="1" end="1"/>
                                            </p:txEl>
                                          </p:spTgt>
                                        </p:tgtEl>
                                        <p:attrNameLst>
                                          <p:attrName>style.visibility</p:attrName>
                                        </p:attrNameLst>
                                      </p:cBhvr>
                                      <p:to>
                                        <p:strVal val="visible"/>
                                      </p:to>
                                    </p:set>
                                    <p:anim calcmode="lin" valueType="num">
                                      <p:cBhvr>
                                        <p:cTn id="16"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1507">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1507">
                                            <p:txEl>
                                              <p:pRg st="2" end="2"/>
                                            </p:txEl>
                                          </p:spTgt>
                                        </p:tgtEl>
                                        <p:attrNameLst>
                                          <p:attrName>style.visibility</p:attrName>
                                        </p:attrNameLst>
                                      </p:cBhvr>
                                      <p:to>
                                        <p:strVal val="visible"/>
                                      </p:to>
                                    </p:set>
                                    <p:anim calcmode="lin" valueType="num">
                                      <p:cBhvr>
                                        <p:cTn id="21"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1507">
                                            <p:txEl>
                                              <p:pRg st="2" end="2"/>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21507">
                                            <p:txEl>
                                              <p:pRg st="3" end="3"/>
                                            </p:txEl>
                                          </p:spTgt>
                                        </p:tgtEl>
                                        <p:attrNameLst>
                                          <p:attrName>style.visibility</p:attrName>
                                        </p:attrNameLst>
                                      </p:cBhvr>
                                      <p:to>
                                        <p:strVal val="visible"/>
                                      </p:to>
                                    </p:set>
                                    <p:anim calcmode="lin" valueType="num">
                                      <p:cBhvr>
                                        <p:cTn id="26"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15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1507">
                                            <p:txEl>
                                              <p:pRg st="4" end="4"/>
                                            </p:txEl>
                                          </p:spTgt>
                                        </p:tgtEl>
                                        <p:attrNameLst>
                                          <p:attrName>style.visibility</p:attrName>
                                        </p:attrNameLst>
                                      </p:cBhvr>
                                      <p:to>
                                        <p:strVal val="visible"/>
                                      </p:to>
                                    </p:set>
                                    <p:anim calcmode="lin" valueType="num">
                                      <p:cBhvr>
                                        <p:cTn id="32"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15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21507">
                                            <p:txEl>
                                              <p:pRg st="5" end="5"/>
                                            </p:txEl>
                                          </p:spTgt>
                                        </p:tgtEl>
                                        <p:attrNameLst>
                                          <p:attrName>style.visibility</p:attrName>
                                        </p:attrNameLst>
                                      </p:cBhvr>
                                      <p:to>
                                        <p:strVal val="visible"/>
                                      </p:to>
                                    </p:set>
                                    <p:anim calcmode="lin" valueType="num">
                                      <p:cBhvr>
                                        <p:cTn id="38" dur="5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1507">
                                            <p:txEl>
                                              <p:pRg st="5" end="5"/>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21507">
                                            <p:txEl>
                                              <p:pRg st="6" end="6"/>
                                            </p:txEl>
                                          </p:spTgt>
                                        </p:tgtEl>
                                        <p:attrNameLst>
                                          <p:attrName>style.visibility</p:attrName>
                                        </p:attrNameLst>
                                      </p:cBhvr>
                                      <p:to>
                                        <p:strVal val="visible"/>
                                      </p:to>
                                    </p:set>
                                    <p:anim calcmode="lin" valueType="num">
                                      <p:cBhvr>
                                        <p:cTn id="43" dur="500" fill="hold"/>
                                        <p:tgtEl>
                                          <p:spTgt spid="2150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150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BA6C104-79AE-4310-BFA7-CC44FFB8742C}"/>
              </a:ext>
            </a:extLst>
          </p:cNvPr>
          <p:cNvSpPr>
            <a:spLocks noGrp="1" noChangeArrowheads="1"/>
          </p:cNvSpPr>
          <p:nvPr>
            <p:ph type="title"/>
          </p:nvPr>
        </p:nvSpPr>
        <p:spPr>
          <a:effectLst>
            <a:outerShdw dist="35921" dir="2700000" algn="ctr" rotWithShape="0">
              <a:srgbClr val="FF3399"/>
            </a:outerShdw>
          </a:effectLst>
        </p:spPr>
        <p:txBody>
          <a:bodyPr/>
          <a:lstStyle/>
          <a:p>
            <a:pPr>
              <a:defRPr/>
            </a:pPr>
            <a:r>
              <a:rPr lang="en-US" sz="6000" b="1">
                <a:effectLst/>
              </a:rPr>
              <a:t>Herod the Great</a:t>
            </a:r>
          </a:p>
        </p:txBody>
      </p:sp>
      <p:sp>
        <p:nvSpPr>
          <p:cNvPr id="22531" name="Rectangle 3">
            <a:extLst>
              <a:ext uri="{FF2B5EF4-FFF2-40B4-BE49-F238E27FC236}">
                <a16:creationId xmlns:a16="http://schemas.microsoft.com/office/drawing/2014/main" id="{9598B158-41B9-482F-B002-969DF2488096}"/>
              </a:ext>
            </a:extLst>
          </p:cNvPr>
          <p:cNvSpPr>
            <a:spLocks noGrp="1" noChangeArrowheads="1"/>
          </p:cNvSpPr>
          <p:nvPr>
            <p:ph type="body" idx="1"/>
          </p:nvPr>
        </p:nvSpPr>
        <p:spPr>
          <a:xfrm>
            <a:off x="1752600" y="1752600"/>
            <a:ext cx="8686800" cy="4648200"/>
          </a:xfrm>
        </p:spPr>
        <p:txBody>
          <a:bodyPr/>
          <a:lstStyle/>
          <a:p>
            <a:r>
              <a:rPr lang="en-US" altLang="en-US" b="1"/>
              <a:t>Good Points:</a:t>
            </a:r>
          </a:p>
          <a:p>
            <a:pPr lvl="1"/>
            <a:r>
              <a:rPr lang="en-US" altLang="en-US">
                <a:solidFill>
                  <a:srgbClr val="FFFFFF"/>
                </a:solidFill>
              </a:rPr>
              <a:t>Renovated Jerusalem</a:t>
            </a:r>
          </a:p>
          <a:p>
            <a:pPr lvl="1"/>
            <a:r>
              <a:rPr lang="en-US" altLang="en-US">
                <a:solidFill>
                  <a:srgbClr val="FFFFFF"/>
                </a:solidFill>
              </a:rPr>
              <a:t>Started rebuilding the temple as stated in John 2:20</a:t>
            </a:r>
          </a:p>
          <a:p>
            <a:pPr lvl="2"/>
            <a:r>
              <a:rPr lang="en-US" altLang="en-US" i="1">
                <a:solidFill>
                  <a:srgbClr val="FFFF00"/>
                </a:solidFill>
              </a:rPr>
              <a:t>Began in 19 BC and completed in 27 AD</a:t>
            </a:r>
          </a:p>
          <a:p>
            <a:pPr lvl="2"/>
            <a:r>
              <a:rPr lang="en-US" altLang="en-US" i="1">
                <a:solidFill>
                  <a:srgbClr val="FFFF00"/>
                </a:solidFill>
              </a:rPr>
              <a:t>Some work continued until AD 64</a:t>
            </a:r>
          </a:p>
          <a:p>
            <a:pPr lvl="2"/>
            <a:endParaRPr lang="en-US" altLang="en-US" i="1">
              <a:solidFill>
                <a:srgbClr val="FFFF00"/>
              </a:solidFill>
            </a:endParaRPr>
          </a:p>
          <a:p>
            <a:pPr lvl="1"/>
            <a:endParaRPr lang="en-US" altLang="en-US">
              <a:solidFill>
                <a:srgbClr val="FFFFFF"/>
              </a:solidFill>
            </a:endParaRPr>
          </a:p>
          <a:p>
            <a:pPr lvl="1"/>
            <a:r>
              <a:rPr lang="en-US" altLang="en-US">
                <a:solidFill>
                  <a:srgbClr val="FFFFFF"/>
                </a:solidFill>
              </a:rPr>
              <a:t>Temple was more beautiful than the one that Zerubbabel built in 530 B.C.</a:t>
            </a:r>
          </a:p>
        </p:txBody>
      </p:sp>
      <p:sp>
        <p:nvSpPr>
          <p:cNvPr id="22532" name="Text Box 4">
            <a:extLst>
              <a:ext uri="{FF2B5EF4-FFF2-40B4-BE49-F238E27FC236}">
                <a16:creationId xmlns:a16="http://schemas.microsoft.com/office/drawing/2014/main" id="{A093EBE4-7C4C-4A25-B956-D7DFD662E497}"/>
              </a:ext>
            </a:extLst>
          </p:cNvPr>
          <p:cNvSpPr txBox="1">
            <a:spLocks noChangeArrowheads="1"/>
          </p:cNvSpPr>
          <p:nvPr/>
        </p:nvSpPr>
        <p:spPr bwMode="auto">
          <a:xfrm>
            <a:off x="1905000" y="4235450"/>
            <a:ext cx="8382000" cy="946150"/>
          </a:xfrm>
          <a:prstGeom prst="rect">
            <a:avLst/>
          </a:prstGeom>
          <a:solidFill>
            <a:srgbClr val="C00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2800" i="1">
                <a:solidFill>
                  <a:srgbClr val="FFFFFF"/>
                </a:solidFill>
              </a:rPr>
              <a:t>“Then the Jews said, "It has taken </a:t>
            </a:r>
            <a:r>
              <a:rPr lang="en-US" altLang="en-US" sz="2800" b="1" i="1">
                <a:solidFill>
                  <a:srgbClr val="FFFF00"/>
                </a:solidFill>
              </a:rPr>
              <a:t>forty-six</a:t>
            </a:r>
            <a:r>
              <a:rPr lang="en-US" altLang="en-US" sz="2800" b="1" i="1">
                <a:solidFill>
                  <a:srgbClr val="FFFFFF"/>
                </a:solidFill>
              </a:rPr>
              <a:t> years</a:t>
            </a:r>
            <a:r>
              <a:rPr lang="en-US" altLang="en-US" sz="2800" i="1">
                <a:solidFill>
                  <a:srgbClr val="FFFFFF"/>
                </a:solidFill>
              </a:rPr>
              <a:t> to build this temple, and will You raise it up in three days?”</a:t>
            </a:r>
          </a:p>
        </p:txBody>
      </p:sp>
      <p:sp>
        <p:nvSpPr>
          <p:cNvPr id="9221" name="Rectangle 5">
            <a:extLst>
              <a:ext uri="{FF2B5EF4-FFF2-40B4-BE49-F238E27FC236}">
                <a16:creationId xmlns:a16="http://schemas.microsoft.com/office/drawing/2014/main" id="{44FDB7B9-2340-43EE-94F7-9E92F1DF2D06}"/>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2" name="Rectangle 6">
            <a:extLst>
              <a:ext uri="{FF2B5EF4-FFF2-40B4-BE49-F238E27FC236}">
                <a16:creationId xmlns:a16="http://schemas.microsoft.com/office/drawing/2014/main" id="{13388AFB-5D4C-4633-9DEE-C1E23D7FAFBB}"/>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3" name="Rectangle 7">
            <a:extLst>
              <a:ext uri="{FF2B5EF4-FFF2-40B4-BE49-F238E27FC236}">
                <a16:creationId xmlns:a16="http://schemas.microsoft.com/office/drawing/2014/main" id="{529AA4A3-D6CB-464C-9388-50C9D9507116}"/>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9224" name="Rectangle 8">
            <a:extLst>
              <a:ext uri="{FF2B5EF4-FFF2-40B4-BE49-F238E27FC236}">
                <a16:creationId xmlns:a16="http://schemas.microsoft.com/office/drawing/2014/main" id="{B7FE64B0-6595-4119-AA50-C61A5EED3ADC}"/>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calcmode="lin" valueType="num">
                                      <p:cBhvr>
                                        <p:cTn id="12"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2531">
                                            <p:txEl>
                                              <p:pRg st="0" end="0"/>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calcmode="lin" valueType="num">
                                      <p:cBhvr>
                                        <p:cTn id="17"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2531">
                                            <p:txEl>
                                              <p:pRg st="1" end="1"/>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 calcmode="lin" valueType="num">
                                      <p:cBhvr>
                                        <p:cTn id="22"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2531">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22531">
                                            <p:txEl>
                                              <p:pRg st="3" end="3"/>
                                            </p:txEl>
                                          </p:spTgt>
                                        </p:tgtEl>
                                        <p:attrNameLst>
                                          <p:attrName>style.visibility</p:attrName>
                                        </p:attrNameLst>
                                      </p:cBhvr>
                                      <p:to>
                                        <p:strVal val="visible"/>
                                      </p:to>
                                    </p:set>
                                    <p:anim calcmode="lin" valueType="num">
                                      <p:cBhvr>
                                        <p:cTn id="27"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2531">
                                            <p:txEl>
                                              <p:pRg st="3" end="3"/>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2531">
                                            <p:txEl>
                                              <p:pRg st="4" end="4"/>
                                            </p:txEl>
                                          </p:spTgt>
                                        </p:tgtEl>
                                        <p:attrNameLst>
                                          <p:attrName>style.visibility</p:attrName>
                                        </p:attrNameLst>
                                      </p:cBhvr>
                                      <p:to>
                                        <p:strVal val="visible"/>
                                      </p:to>
                                    </p:set>
                                    <p:anim calcmode="lin" valueType="num">
                                      <p:cBhvr>
                                        <p:cTn id="32"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25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532"/>
                                        </p:tgtEl>
                                        <p:attrNameLst>
                                          <p:attrName>style.visibility</p:attrName>
                                        </p:attrNameLst>
                                      </p:cBhvr>
                                      <p:to>
                                        <p:strVal val="visible"/>
                                      </p:to>
                                    </p:set>
                                    <p:animEffect transition="in" filter="dissolve">
                                      <p:cBhvr>
                                        <p:cTn id="38" dur="500"/>
                                        <p:tgtEl>
                                          <p:spTgt spid="225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2531">
                                            <p:txEl>
                                              <p:pRg st="7" end="7"/>
                                            </p:txEl>
                                          </p:spTgt>
                                        </p:tgtEl>
                                        <p:attrNameLst>
                                          <p:attrName>style.visibility</p:attrName>
                                        </p:attrNameLst>
                                      </p:cBhvr>
                                      <p:to>
                                        <p:strVal val="visible"/>
                                      </p:to>
                                    </p:set>
                                    <p:anim calcmode="lin" valueType="num">
                                      <p:cBhvr>
                                        <p:cTn id="43" dur="500" fill="hold"/>
                                        <p:tgtEl>
                                          <p:spTgt spid="22531">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2531">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6" name="Rectangle 35"/>
          <p:cNvSpPr/>
          <p:nvPr/>
        </p:nvSpPr>
        <p:spPr>
          <a:xfrm>
            <a:off x="61722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4114800" y="381000"/>
            <a:ext cx="5791200" cy="228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8382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4191000" y="533400"/>
            <a:ext cx="5715000" cy="3863872"/>
          </a:xfrm>
          <a:prstGeom prst="rect">
            <a:avLst/>
          </a:prstGeom>
          <a:solidFill>
            <a:schemeClr val="bg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2" name="Oval 31"/>
          <p:cNvSpPr/>
          <p:nvPr/>
        </p:nvSpPr>
        <p:spPr>
          <a:xfrm>
            <a:off x="6858000" y="4419600"/>
            <a:ext cx="152400" cy="1524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3" name="Rectangle 32"/>
          <p:cNvSpPr/>
          <p:nvPr/>
        </p:nvSpPr>
        <p:spPr>
          <a:xfrm>
            <a:off x="2362200" y="4572000"/>
            <a:ext cx="73914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latin typeface="Arial" pitchFamily="34" charset="0"/>
                <a:cs typeface="Arial" pitchFamily="34" charset="0"/>
              </a:rPr>
              <a:t>Solomon’s Temple was destroyed when Jerusalem was taken by the Babylonians.</a:t>
            </a:r>
          </a:p>
          <a:p>
            <a:endParaRPr lang="en-US" sz="105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Zerubabbel’s Temple was destroyed in A.D. 70 by the Romans.</a:t>
            </a:r>
          </a:p>
        </p:txBody>
      </p:sp>
      <p:pic>
        <p:nvPicPr>
          <p:cNvPr id="4103" name="Picture 7" descr="C:\users\sheila\desktop\bible study\ultimate royality free\4-bib pics-misc\Holy Land &amp; 1st Cent Sites\Jerusalem in ruin 22-1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09600"/>
            <a:ext cx="5486400" cy="3711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1524000" y="5381626"/>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1524000" y="3962401"/>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1524000" y="2514601"/>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1524000" y="1066801"/>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152400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4572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7620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7620000" y="1066801"/>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7620000" y="2514601"/>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7620000" y="3962401"/>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7620000" y="5381626"/>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4572000" y="5791200"/>
            <a:ext cx="3048000" cy="1066800"/>
          </a:xfrm>
          <a:prstGeom prst="rect">
            <a:avLst/>
          </a:prstGeom>
          <a:noFill/>
          <a:ln w="9525">
            <a:noFill/>
            <a:miter lim="800000"/>
            <a:headEnd/>
            <a:tailEnd/>
          </a:ln>
        </p:spPr>
      </p:pic>
      <p:sp>
        <p:nvSpPr>
          <p:cNvPr id="20" name="Rectangle 19"/>
          <p:cNvSpPr/>
          <p:nvPr/>
        </p:nvSpPr>
        <p:spPr>
          <a:xfrm>
            <a:off x="2057400" y="457200"/>
            <a:ext cx="8153400" cy="6019800"/>
          </a:xfrm>
          <a:prstGeom prst="rect">
            <a:avLst/>
          </a:prstGeom>
          <a:solidFill>
            <a:srgbClr val="235A20"/>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2" name="Straight Connector 21"/>
          <p:cNvCxnSpPr/>
          <p:nvPr/>
        </p:nvCxnSpPr>
        <p:spPr>
          <a:xfrm>
            <a:off x="2133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05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6" name="Rectangle 25"/>
          <p:cNvSpPr/>
          <p:nvPr/>
        </p:nvSpPr>
        <p:spPr>
          <a:xfrm>
            <a:off x="3505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ectangle 26"/>
          <p:cNvSpPr/>
          <p:nvPr/>
        </p:nvSpPr>
        <p:spPr>
          <a:xfrm>
            <a:off x="5791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Rectangle 23"/>
          <p:cNvSpPr/>
          <p:nvPr/>
        </p:nvSpPr>
        <p:spPr>
          <a:xfrm>
            <a:off x="3886200" y="2209800"/>
            <a:ext cx="213360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Arial" pitchFamily="34" charset="0"/>
              <a:cs typeface="Arial" pitchFamily="34" charset="0"/>
            </a:endParaRPr>
          </a:p>
        </p:txBody>
      </p:sp>
      <p:sp>
        <p:nvSpPr>
          <p:cNvPr id="36" name="Rectangle 35"/>
          <p:cNvSpPr/>
          <p:nvPr/>
        </p:nvSpPr>
        <p:spPr>
          <a:xfrm>
            <a:off x="6172200" y="381000"/>
            <a:ext cx="76200" cy="3048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Rectangle 27"/>
          <p:cNvSpPr/>
          <p:nvPr/>
        </p:nvSpPr>
        <p:spPr>
          <a:xfrm>
            <a:off x="2133600" y="381000"/>
            <a:ext cx="80010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0" name="Oval 29"/>
          <p:cNvSpPr/>
          <p:nvPr/>
        </p:nvSpPr>
        <p:spPr>
          <a:xfrm>
            <a:off x="6019800" y="838200"/>
            <a:ext cx="228600" cy="2286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1" name="Rectangle 30"/>
          <p:cNvSpPr/>
          <p:nvPr/>
        </p:nvSpPr>
        <p:spPr>
          <a:xfrm>
            <a:off x="2286000" y="533400"/>
            <a:ext cx="7620000" cy="2857500"/>
          </a:xfrm>
          <a:prstGeom prst="rect">
            <a:avLst/>
          </a:prstGeom>
          <a:solidFill>
            <a:schemeClr val="bg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1268" name="Picture 4" descr="C:\users\sheila\desktop\bible study\ultimate royality free\1-bib pics-ot\temple\Ancient Temple BBL82-3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2362200" y="609600"/>
            <a:ext cx="7467600" cy="2743200"/>
          </a:xfrm>
          <a:prstGeom prst="rect">
            <a:avLst/>
          </a:prstGeom>
          <a:noFill/>
          <a:ln w="38100">
            <a:solidFill>
              <a:schemeClr val="accent6">
                <a:lumMod val="20000"/>
                <a:lumOff val="80000"/>
              </a:schemeClr>
            </a:solidFill>
          </a:ln>
        </p:spPr>
      </p:pic>
      <p:sp>
        <p:nvSpPr>
          <p:cNvPr id="32" name="Oval 31"/>
          <p:cNvSpPr/>
          <p:nvPr/>
        </p:nvSpPr>
        <p:spPr>
          <a:xfrm>
            <a:off x="6019800" y="3429000"/>
            <a:ext cx="190500" cy="15240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3" name="Rectangle 32"/>
          <p:cNvSpPr/>
          <p:nvPr/>
        </p:nvSpPr>
        <p:spPr>
          <a:xfrm>
            <a:off x="2362200" y="3733800"/>
            <a:ext cx="77724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latin typeface="Arial" pitchFamily="34" charset="0"/>
                <a:cs typeface="Arial" pitchFamily="34" charset="0"/>
              </a:rPr>
              <a:t>Herod sought to secure the good will of the Jews by funding renovations and improvements to “Zerubbabel’s” Temple which was over 500 years old, for it was the same temple the Jews built after their return from captivity.  It had been looted and damaged by Antiochus King of Syria during the Maccabean revolt.</a:t>
            </a:r>
          </a:p>
          <a:p>
            <a:endParaRPr lang="en-US" sz="800" dirty="0">
              <a:solidFill>
                <a:prstClr val="white"/>
              </a:solidFill>
              <a:latin typeface="Arial" pitchFamily="34" charset="0"/>
              <a:cs typeface="Arial" pitchFamily="34" charset="0"/>
            </a:endParaRPr>
          </a:p>
          <a:p>
            <a:r>
              <a:rPr lang="en-US" sz="2000" dirty="0">
                <a:solidFill>
                  <a:prstClr val="white"/>
                </a:solidFill>
                <a:latin typeface="Arial" pitchFamily="34" charset="0"/>
                <a:cs typeface="Arial" pitchFamily="34" charset="0"/>
              </a:rPr>
              <a:t>Herod’s work on the Temple continued for many years.  Worship continued during the construction.</a:t>
            </a:r>
          </a:p>
        </p:txBody>
      </p:sp>
    </p:spTree>
    <p:extLst>
      <p:ext uri="{BB962C8B-B14F-4D97-AF65-F5344CB8AC3E}">
        <p14:creationId xmlns:p14="http://schemas.microsoft.com/office/powerpoint/2010/main" val="209441416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EF4FC1D-C50B-44D4-9BF2-11A54477E485}"/>
              </a:ext>
            </a:extLst>
          </p:cNvPr>
          <p:cNvSpPr>
            <a:spLocks noGrp="1" noChangeArrowheads="1"/>
          </p:cNvSpPr>
          <p:nvPr>
            <p:ph type="title"/>
          </p:nvPr>
        </p:nvSpPr>
        <p:spPr>
          <a:xfrm>
            <a:off x="1676400" y="0"/>
            <a:ext cx="8686800" cy="1676400"/>
          </a:xfrm>
          <a:effectLst>
            <a:outerShdw dist="35921" dir="2700000" algn="ctr" rotWithShape="0">
              <a:srgbClr val="FF3399"/>
            </a:outerShdw>
          </a:effectLst>
        </p:spPr>
        <p:txBody>
          <a:bodyPr/>
          <a:lstStyle/>
          <a:p>
            <a:pPr>
              <a:defRPr/>
            </a:pPr>
            <a:r>
              <a:rPr lang="en-US" sz="4800" b="1">
                <a:effectLst/>
              </a:rPr>
              <a:t>The JEWS</a:t>
            </a:r>
            <a:br>
              <a:rPr lang="en-US" sz="4800" b="1">
                <a:effectLst/>
              </a:rPr>
            </a:br>
            <a:r>
              <a:rPr lang="en-US" sz="4800" b="1">
                <a:effectLst/>
              </a:rPr>
              <a:t> </a:t>
            </a:r>
            <a:r>
              <a:rPr lang="en-US" b="1">
                <a:effectLst/>
              </a:rPr>
              <a:t>during the days of the Herod’s</a:t>
            </a:r>
          </a:p>
        </p:txBody>
      </p:sp>
      <p:sp>
        <p:nvSpPr>
          <p:cNvPr id="23555" name="Rectangle 3">
            <a:extLst>
              <a:ext uri="{FF2B5EF4-FFF2-40B4-BE49-F238E27FC236}">
                <a16:creationId xmlns:a16="http://schemas.microsoft.com/office/drawing/2014/main" id="{0A27A727-5182-42D9-B54C-4FDD1F82E529}"/>
              </a:ext>
            </a:extLst>
          </p:cNvPr>
          <p:cNvSpPr>
            <a:spLocks noGrp="1" noChangeArrowheads="1"/>
          </p:cNvSpPr>
          <p:nvPr>
            <p:ph type="body" idx="1"/>
          </p:nvPr>
        </p:nvSpPr>
        <p:spPr>
          <a:xfrm>
            <a:off x="1752600" y="1752600"/>
            <a:ext cx="8686800" cy="4648200"/>
          </a:xfrm>
        </p:spPr>
        <p:txBody>
          <a:bodyPr/>
          <a:lstStyle/>
          <a:p>
            <a:r>
              <a:rPr lang="en-US" altLang="en-US"/>
              <a:t>Had religious liberty</a:t>
            </a:r>
          </a:p>
          <a:p>
            <a:pPr lvl="1"/>
            <a:r>
              <a:rPr lang="en-US" altLang="en-US">
                <a:solidFill>
                  <a:srgbClr val="FFFFFF"/>
                </a:solidFill>
              </a:rPr>
              <a:t>High priest recognized as religious head of all Jews</a:t>
            </a:r>
          </a:p>
          <a:p>
            <a:r>
              <a:rPr lang="en-US" altLang="en-US"/>
              <a:t>Allowed to pay the Temple tax</a:t>
            </a:r>
          </a:p>
          <a:p>
            <a:pPr lvl="1"/>
            <a:r>
              <a:rPr lang="en-US" altLang="en-US">
                <a:solidFill>
                  <a:srgbClr val="FFFFFF"/>
                </a:solidFill>
              </a:rPr>
              <a:t>Rome usually allowed only her own tax</a:t>
            </a:r>
          </a:p>
          <a:p>
            <a:r>
              <a:rPr lang="en-US" altLang="en-US"/>
              <a:t>Allowed to observe the Sabbath day</a:t>
            </a:r>
          </a:p>
          <a:p>
            <a:r>
              <a:rPr lang="en-US" altLang="en-US"/>
              <a:t>Sanhedrin court allowed to continue</a:t>
            </a:r>
          </a:p>
          <a:p>
            <a:pPr lvl="1"/>
            <a:r>
              <a:rPr lang="en-US" altLang="en-US">
                <a:solidFill>
                  <a:srgbClr val="FFFFFF"/>
                </a:solidFill>
              </a:rPr>
              <a:t>Came into being sometime during the years of Greek domination</a:t>
            </a:r>
          </a:p>
        </p:txBody>
      </p:sp>
      <p:sp>
        <p:nvSpPr>
          <p:cNvPr id="10244" name="Rectangle 6">
            <a:extLst>
              <a:ext uri="{FF2B5EF4-FFF2-40B4-BE49-F238E27FC236}">
                <a16:creationId xmlns:a16="http://schemas.microsoft.com/office/drawing/2014/main" id="{B124A4F8-4117-491E-8FFD-BA3FD44B3B30}"/>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5" name="Rectangle 7">
            <a:extLst>
              <a:ext uri="{FF2B5EF4-FFF2-40B4-BE49-F238E27FC236}">
                <a16:creationId xmlns:a16="http://schemas.microsoft.com/office/drawing/2014/main" id="{46A12647-4D35-4460-8836-149AA2F63D1F}"/>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6" name="Rectangle 8">
            <a:extLst>
              <a:ext uri="{FF2B5EF4-FFF2-40B4-BE49-F238E27FC236}">
                <a16:creationId xmlns:a16="http://schemas.microsoft.com/office/drawing/2014/main" id="{CDF1F4B7-E5DA-4259-A6A5-E94442AA271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0247" name="Rectangle 9">
            <a:extLst>
              <a:ext uri="{FF2B5EF4-FFF2-40B4-BE49-F238E27FC236}">
                <a16:creationId xmlns:a16="http://schemas.microsoft.com/office/drawing/2014/main" id="{384E03D1-8BA7-4F54-AA0B-B03CB76746A7}"/>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anim calcmode="lin" valueType="num">
                                      <p:cBhvr>
                                        <p:cTn id="11"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355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 calcmode="lin" valueType="num">
                                      <p:cBhvr>
                                        <p:cTn id="16"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 calcmode="lin" valueType="num">
                                      <p:cBhvr>
                                        <p:cTn id="22"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555">
                                            <p:txEl>
                                              <p:pRg st="2" end="2"/>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23555">
                                            <p:txEl>
                                              <p:pRg st="3" end="3"/>
                                            </p:txEl>
                                          </p:spTgt>
                                        </p:tgtEl>
                                        <p:attrNameLst>
                                          <p:attrName>style.visibility</p:attrName>
                                        </p:attrNameLst>
                                      </p:cBhvr>
                                      <p:to>
                                        <p:strVal val="visible"/>
                                      </p:to>
                                    </p:set>
                                    <p:anim calcmode="lin" valueType="num">
                                      <p:cBhvr>
                                        <p:cTn id="27"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3555">
                                            <p:txEl>
                                              <p:pRg st="4" end="4"/>
                                            </p:txEl>
                                          </p:spTgt>
                                        </p:tgtEl>
                                        <p:attrNameLst>
                                          <p:attrName>style.visibility</p:attrName>
                                        </p:attrNameLst>
                                      </p:cBhvr>
                                      <p:to>
                                        <p:strVal val="visible"/>
                                      </p:to>
                                    </p:set>
                                    <p:anim calcmode="lin" valueType="num">
                                      <p:cBhvr>
                                        <p:cTn id="33"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355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 calcmode="lin" valueType="num">
                                      <p:cBhvr>
                                        <p:cTn id="39"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23555">
                                            <p:txEl>
                                              <p:pRg st="5" end="5"/>
                                            </p:txEl>
                                          </p:spTgt>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23555">
                                            <p:txEl>
                                              <p:pRg st="6" end="6"/>
                                            </p:txEl>
                                          </p:spTgt>
                                        </p:tgtEl>
                                        <p:attrNameLst>
                                          <p:attrName>style.visibility</p:attrName>
                                        </p:attrNameLst>
                                      </p:cBhvr>
                                      <p:to>
                                        <p:strVal val="visible"/>
                                      </p:to>
                                    </p:set>
                                    <p:anim calcmode="lin" valueType="num">
                                      <p:cBhvr>
                                        <p:cTn id="44" dur="500" fill="hold"/>
                                        <p:tgtEl>
                                          <p:spTgt spid="2355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2355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605049-6849-443C-B2D4-F375A0B0EC77}"/>
              </a:ext>
            </a:extLst>
          </p:cNvPr>
          <p:cNvSpPr>
            <a:spLocks noGrp="1" noChangeArrowheads="1"/>
          </p:cNvSpPr>
          <p:nvPr>
            <p:ph type="ctrTitle"/>
          </p:nvPr>
        </p:nvSpPr>
        <p:spPr>
          <a:xfrm>
            <a:off x="1905000" y="914400"/>
            <a:ext cx="8382000" cy="2667000"/>
          </a:xfrm>
          <a:effectLst>
            <a:outerShdw dist="28398" dir="1593903" algn="ctr" rotWithShape="0">
              <a:schemeClr val="tx1"/>
            </a:outerShdw>
          </a:effectLst>
        </p:spPr>
        <p:txBody>
          <a:bodyPr/>
          <a:lstStyle/>
          <a:p>
            <a:pPr algn="ctr" eaLnBrk="1" hangingPunct="1">
              <a:defRPr/>
            </a:pPr>
            <a:r>
              <a:rPr lang="en-US" sz="7200">
                <a:solidFill>
                  <a:schemeClr val="tx1"/>
                </a:solidFill>
              </a:rPr>
              <a:t>God’s People In A Grecian Society</a:t>
            </a:r>
          </a:p>
        </p:txBody>
      </p:sp>
      <p:sp>
        <p:nvSpPr>
          <p:cNvPr id="2051" name="Rectangle 3">
            <a:extLst>
              <a:ext uri="{FF2B5EF4-FFF2-40B4-BE49-F238E27FC236}">
                <a16:creationId xmlns:a16="http://schemas.microsoft.com/office/drawing/2014/main" id="{14260751-56D8-4E74-B028-CE423050C75E}"/>
              </a:ext>
            </a:extLst>
          </p:cNvPr>
          <p:cNvSpPr>
            <a:spLocks noGrp="1" noChangeArrowheads="1"/>
          </p:cNvSpPr>
          <p:nvPr>
            <p:ph type="subTitle" idx="1"/>
          </p:nvPr>
        </p:nvSpPr>
        <p:spPr>
          <a:xfrm>
            <a:off x="1905000" y="3733800"/>
            <a:ext cx="8382000" cy="1752600"/>
          </a:xfrm>
          <a:effectLst>
            <a:outerShdw dist="28398" dir="1593903" algn="ctr" rotWithShape="0">
              <a:schemeClr val="tx1"/>
            </a:outerShdw>
          </a:effectLst>
        </p:spPr>
        <p:txBody>
          <a:bodyPr/>
          <a:lstStyle/>
          <a:p>
            <a:pPr algn="ctr" eaLnBrk="1" hangingPunct="1">
              <a:defRPr/>
            </a:pPr>
            <a:r>
              <a:rPr lang="en-US" sz="4800" b="0" dirty="0">
                <a:solidFill>
                  <a:srgbClr val="336699"/>
                </a:solidFill>
                <a:effectLst/>
              </a:rPr>
              <a:t>HELLENIZATION</a:t>
            </a:r>
          </a:p>
        </p:txBody>
      </p:sp>
      <p:sp>
        <p:nvSpPr>
          <p:cNvPr id="3076" name="AutoShape 5">
            <a:extLst>
              <a:ext uri="{FF2B5EF4-FFF2-40B4-BE49-F238E27FC236}">
                <a16:creationId xmlns:a16="http://schemas.microsoft.com/office/drawing/2014/main" id="{5D8E287E-8745-42C7-8393-5E2E3EA2371E}"/>
              </a:ext>
            </a:extLst>
          </p:cNvPr>
          <p:cNvSpPr>
            <a:spLocks noChangeArrowheads="1"/>
          </p:cNvSpPr>
          <p:nvPr/>
        </p:nvSpPr>
        <p:spPr bwMode="auto">
          <a:xfrm>
            <a:off x="1524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 name="AutoShape 6">
            <a:extLst>
              <a:ext uri="{FF2B5EF4-FFF2-40B4-BE49-F238E27FC236}">
                <a16:creationId xmlns:a16="http://schemas.microsoft.com/office/drawing/2014/main" id="{56BFB232-EDB3-407C-9E8B-4242047714CD}"/>
              </a:ext>
            </a:extLst>
          </p:cNvPr>
          <p:cNvSpPr>
            <a:spLocks noChangeArrowheads="1"/>
          </p:cNvSpPr>
          <p:nvPr/>
        </p:nvSpPr>
        <p:spPr bwMode="auto">
          <a:xfrm rot="10800000">
            <a:off x="10287000" y="152400"/>
            <a:ext cx="381000" cy="6553200"/>
          </a:xfrm>
          <a:prstGeom prst="wave">
            <a:avLst>
              <a:gd name="adj1" fmla="val 13005"/>
              <a:gd name="adj2" fmla="val 0"/>
            </a:avLst>
          </a:prstGeom>
          <a:solidFill>
            <a:srgbClr val="336699"/>
          </a:solidFill>
          <a:ln w="254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spd="slow">
    <p:zoom/>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96ADCA4-084E-4AF9-9D1F-0700B3299001}"/>
              </a:ext>
            </a:extLst>
          </p:cNvPr>
          <p:cNvSpPr>
            <a:spLocks noGrp="1" noChangeArrowheads="1"/>
          </p:cNvSpPr>
          <p:nvPr>
            <p:ph type="title"/>
          </p:nvPr>
        </p:nvSpPr>
        <p:spPr>
          <a:xfrm>
            <a:off x="1676400" y="0"/>
            <a:ext cx="8686800" cy="1676400"/>
          </a:xfrm>
          <a:effectLst>
            <a:outerShdw dist="35921" dir="2700000" algn="ctr" rotWithShape="0">
              <a:srgbClr val="FF3399"/>
            </a:outerShdw>
          </a:effectLst>
        </p:spPr>
        <p:txBody>
          <a:bodyPr/>
          <a:lstStyle/>
          <a:p>
            <a:pPr>
              <a:defRPr/>
            </a:pPr>
            <a:r>
              <a:rPr lang="en-US" sz="4800" b="1">
                <a:effectLst/>
              </a:rPr>
              <a:t>The JEWS</a:t>
            </a:r>
            <a:br>
              <a:rPr lang="en-US" sz="4800" b="1">
                <a:effectLst/>
              </a:rPr>
            </a:br>
            <a:r>
              <a:rPr lang="en-US" sz="4800" b="1">
                <a:effectLst/>
              </a:rPr>
              <a:t> </a:t>
            </a:r>
            <a:r>
              <a:rPr lang="en-US" b="1">
                <a:effectLst/>
              </a:rPr>
              <a:t>during the days of the Herod’s</a:t>
            </a:r>
          </a:p>
        </p:txBody>
      </p:sp>
      <p:sp>
        <p:nvSpPr>
          <p:cNvPr id="39939" name="Rectangle 3">
            <a:extLst>
              <a:ext uri="{FF2B5EF4-FFF2-40B4-BE49-F238E27FC236}">
                <a16:creationId xmlns:a16="http://schemas.microsoft.com/office/drawing/2014/main" id="{22635D56-2718-42A0-A297-80FF58845CA8}"/>
              </a:ext>
            </a:extLst>
          </p:cNvPr>
          <p:cNvSpPr>
            <a:spLocks noGrp="1" noChangeArrowheads="1"/>
          </p:cNvSpPr>
          <p:nvPr>
            <p:ph type="body" idx="1"/>
          </p:nvPr>
        </p:nvSpPr>
        <p:spPr>
          <a:xfrm>
            <a:off x="1752600" y="1752600"/>
            <a:ext cx="8686800" cy="4648200"/>
          </a:xfrm>
        </p:spPr>
        <p:txBody>
          <a:bodyPr/>
          <a:lstStyle/>
          <a:p>
            <a:r>
              <a:rPr lang="en-US" altLang="en-US"/>
              <a:t>Many cities were rebuilt or beautified by Herod</a:t>
            </a:r>
          </a:p>
          <a:p>
            <a:pPr lvl="1"/>
            <a:r>
              <a:rPr lang="en-US" altLang="en-US">
                <a:solidFill>
                  <a:srgbClr val="FFFFFF"/>
                </a:solidFill>
              </a:rPr>
              <a:t>The city of Caesarea, in honor of Augustus Caesar was built</a:t>
            </a:r>
          </a:p>
          <a:p>
            <a:pPr lvl="2"/>
            <a:r>
              <a:rPr lang="en-US" altLang="en-US" i="1">
                <a:solidFill>
                  <a:srgbClr val="FFFF00"/>
                </a:solidFill>
              </a:rPr>
              <a:t>This city, plus other seaport cities that were enlarged gave the Jews ready access to sea trade</a:t>
            </a:r>
          </a:p>
          <a:p>
            <a:pPr lvl="1"/>
            <a:r>
              <a:rPr lang="en-US" altLang="en-US">
                <a:solidFill>
                  <a:srgbClr val="FFFFFF"/>
                </a:solidFill>
              </a:rPr>
              <a:t>Jerusalem was renovated</a:t>
            </a:r>
          </a:p>
          <a:p>
            <a:pPr lvl="2"/>
            <a:r>
              <a:rPr lang="en-US" altLang="en-US" i="1"/>
              <a:t>The wall Pompey tore down was rebuilt</a:t>
            </a:r>
          </a:p>
          <a:p>
            <a:pPr lvl="2"/>
            <a:endParaRPr lang="en-US" altLang="en-US" i="1"/>
          </a:p>
        </p:txBody>
      </p:sp>
      <p:sp>
        <p:nvSpPr>
          <p:cNvPr id="11268" name="Rectangle 4">
            <a:extLst>
              <a:ext uri="{FF2B5EF4-FFF2-40B4-BE49-F238E27FC236}">
                <a16:creationId xmlns:a16="http://schemas.microsoft.com/office/drawing/2014/main" id="{CA119590-0715-424C-B35D-EE8133EF74C0}"/>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69" name="Rectangle 5">
            <a:extLst>
              <a:ext uri="{FF2B5EF4-FFF2-40B4-BE49-F238E27FC236}">
                <a16:creationId xmlns:a16="http://schemas.microsoft.com/office/drawing/2014/main" id="{749AAFF6-AF81-4D67-82EC-AEF22CAC5C9F}"/>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70" name="Rectangle 6">
            <a:extLst>
              <a:ext uri="{FF2B5EF4-FFF2-40B4-BE49-F238E27FC236}">
                <a16:creationId xmlns:a16="http://schemas.microsoft.com/office/drawing/2014/main" id="{77F0E012-8612-4BCD-A62F-44EE10DD4DB8}"/>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1271" name="Rectangle 7">
            <a:extLst>
              <a:ext uri="{FF2B5EF4-FFF2-40B4-BE49-F238E27FC236}">
                <a16:creationId xmlns:a16="http://schemas.microsoft.com/office/drawing/2014/main" id="{77489836-003A-4B08-B6E6-9ADBA5D4F830}"/>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ssolve">
                                      <p:cBhvr>
                                        <p:cTn id="7" dur="500"/>
                                        <p:tgtEl>
                                          <p:spTgt spid="3993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p:cTn id="11"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9939">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9939">
                                            <p:txEl>
                                              <p:pRg st="1" end="1"/>
                                            </p:txEl>
                                          </p:spTgt>
                                        </p:tgtEl>
                                        <p:attrNameLst>
                                          <p:attrName>style.visibility</p:attrName>
                                        </p:attrNameLst>
                                      </p:cBhvr>
                                      <p:to>
                                        <p:strVal val="visible"/>
                                      </p:to>
                                    </p:set>
                                    <p:anim calcmode="lin" valueType="num">
                                      <p:cBhvr>
                                        <p:cTn id="16"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9939">
                                            <p:txEl>
                                              <p:pRg st="1" end="1"/>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39939">
                                            <p:txEl>
                                              <p:pRg st="2" end="2"/>
                                            </p:txEl>
                                          </p:spTgt>
                                        </p:tgtEl>
                                        <p:attrNameLst>
                                          <p:attrName>style.visibility</p:attrName>
                                        </p:attrNameLst>
                                      </p:cBhvr>
                                      <p:to>
                                        <p:strVal val="visible"/>
                                      </p:to>
                                    </p:set>
                                    <p:anim calcmode="lin" valueType="num">
                                      <p:cBhvr>
                                        <p:cTn id="21"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9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 calcmode="lin" valueType="num">
                                      <p:cBhvr>
                                        <p:cTn id="27"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9939">
                                            <p:txEl>
                                              <p:pRg st="3" end="3"/>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 calcmode="lin" valueType="num">
                                      <p:cBhvr>
                                        <p:cTn id="32"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99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1E844CE-9ED3-46EB-A61D-C093724978D5}"/>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Herod the Great</a:t>
            </a:r>
          </a:p>
        </p:txBody>
      </p:sp>
      <p:sp>
        <p:nvSpPr>
          <p:cNvPr id="44035" name="Rectangle 3">
            <a:extLst>
              <a:ext uri="{FF2B5EF4-FFF2-40B4-BE49-F238E27FC236}">
                <a16:creationId xmlns:a16="http://schemas.microsoft.com/office/drawing/2014/main" id="{24B725BF-409B-4559-978A-AA8D24FC7AB0}"/>
              </a:ext>
            </a:extLst>
          </p:cNvPr>
          <p:cNvSpPr>
            <a:spLocks noGrp="1" noChangeArrowheads="1"/>
          </p:cNvSpPr>
          <p:nvPr>
            <p:ph type="body" idx="1"/>
          </p:nvPr>
        </p:nvSpPr>
        <p:spPr>
          <a:xfrm>
            <a:off x="1752600" y="1676400"/>
            <a:ext cx="8686800" cy="4648200"/>
          </a:xfrm>
        </p:spPr>
        <p:txBody>
          <a:bodyPr/>
          <a:lstStyle/>
          <a:p>
            <a:r>
              <a:rPr lang="en-US" altLang="en-US" sz="3600"/>
              <a:t>Ruled over most of Palestine</a:t>
            </a:r>
          </a:p>
          <a:p>
            <a:r>
              <a:rPr lang="en-US" altLang="en-US" sz="3600"/>
              <a:t>Divided the land into three main parts</a:t>
            </a:r>
          </a:p>
          <a:p>
            <a:pPr lvl="1"/>
            <a:r>
              <a:rPr lang="en-US" altLang="en-US" sz="3200">
                <a:solidFill>
                  <a:srgbClr val="FFFFFF"/>
                </a:solidFill>
              </a:rPr>
              <a:t>Archelaus given Judea and Samaria</a:t>
            </a:r>
          </a:p>
          <a:p>
            <a:pPr lvl="1"/>
            <a:r>
              <a:rPr lang="en-US" altLang="en-US" sz="3200">
                <a:solidFill>
                  <a:srgbClr val="FFFFFF"/>
                </a:solidFill>
              </a:rPr>
              <a:t>Antipas given Galilee and Perea</a:t>
            </a:r>
          </a:p>
          <a:p>
            <a:pPr lvl="1"/>
            <a:r>
              <a:rPr lang="en-US" altLang="en-US" sz="3200">
                <a:solidFill>
                  <a:srgbClr val="FFFFFF"/>
                </a:solidFill>
              </a:rPr>
              <a:t>Philip given NE of the Sea of Galilee</a:t>
            </a:r>
            <a:endParaRPr lang="en-US" altLang="en-US" sz="3200" i="1"/>
          </a:p>
        </p:txBody>
      </p:sp>
      <p:sp>
        <p:nvSpPr>
          <p:cNvPr id="12292" name="Rectangle 4">
            <a:extLst>
              <a:ext uri="{FF2B5EF4-FFF2-40B4-BE49-F238E27FC236}">
                <a16:creationId xmlns:a16="http://schemas.microsoft.com/office/drawing/2014/main" id="{07D956CB-6047-4C51-82E0-6C92298C752C}"/>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2293" name="Rectangle 5">
            <a:extLst>
              <a:ext uri="{FF2B5EF4-FFF2-40B4-BE49-F238E27FC236}">
                <a16:creationId xmlns:a16="http://schemas.microsoft.com/office/drawing/2014/main" id="{BA3FD574-FE43-468F-9458-AFF24E186DA0}"/>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2294" name="Rectangle 6">
            <a:extLst>
              <a:ext uri="{FF2B5EF4-FFF2-40B4-BE49-F238E27FC236}">
                <a16:creationId xmlns:a16="http://schemas.microsoft.com/office/drawing/2014/main" id="{060E4523-7B7D-4698-A7A6-1C3AD4AB6E3F}"/>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2295" name="Rectangle 7">
            <a:extLst>
              <a:ext uri="{FF2B5EF4-FFF2-40B4-BE49-F238E27FC236}">
                <a16:creationId xmlns:a16="http://schemas.microsoft.com/office/drawing/2014/main" id="{048BF2C4-9EEF-4140-8BBE-47E099003C5A}"/>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4040" name="WordArt 8">
            <a:extLst>
              <a:ext uri="{FF2B5EF4-FFF2-40B4-BE49-F238E27FC236}">
                <a16:creationId xmlns:a16="http://schemas.microsoft.com/office/drawing/2014/main" id="{8363D935-9786-4D05-8421-47371171F9A5}"/>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37 BC - 4 BC</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dissolve">
                                      <p:cBhvr>
                                        <p:cTn id="7" dur="500"/>
                                        <p:tgtEl>
                                          <p:spTgt spid="4403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4040"/>
                                        </p:tgtEl>
                                        <p:attrNameLst>
                                          <p:attrName>style.visibility</p:attrName>
                                        </p:attrNameLst>
                                      </p:cBhvr>
                                      <p:to>
                                        <p:strVal val="visible"/>
                                      </p:to>
                                    </p:set>
                                    <p:anim calcmode="lin" valueType="num">
                                      <p:cBhvr>
                                        <p:cTn id="11" dur="500" fill="hold"/>
                                        <p:tgtEl>
                                          <p:spTgt spid="44040"/>
                                        </p:tgtEl>
                                        <p:attrNameLst>
                                          <p:attrName>ppt_w</p:attrName>
                                        </p:attrNameLst>
                                      </p:cBhvr>
                                      <p:tavLst>
                                        <p:tav tm="0">
                                          <p:val>
                                            <p:fltVal val="0"/>
                                          </p:val>
                                        </p:tav>
                                        <p:tav tm="100000">
                                          <p:val>
                                            <p:strVal val="#ppt_w"/>
                                          </p:val>
                                        </p:tav>
                                      </p:tavLst>
                                    </p:anim>
                                    <p:anim calcmode="lin" valueType="num">
                                      <p:cBhvr>
                                        <p:cTn id="12" dur="500" fill="hold"/>
                                        <p:tgtEl>
                                          <p:spTgt spid="4404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4035">
                                            <p:txEl>
                                              <p:pRg st="0" end="0"/>
                                            </p:txEl>
                                          </p:spTgt>
                                        </p:tgtEl>
                                        <p:attrNameLst>
                                          <p:attrName>style.visibility</p:attrName>
                                        </p:attrNameLst>
                                      </p:cBhvr>
                                      <p:to>
                                        <p:strVal val="visible"/>
                                      </p:to>
                                    </p:set>
                                    <p:anim calcmode="lin" valueType="num">
                                      <p:cBhvr>
                                        <p:cTn id="16" dur="5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4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4035">
                                            <p:txEl>
                                              <p:pRg st="1" end="1"/>
                                            </p:txEl>
                                          </p:spTgt>
                                        </p:tgtEl>
                                        <p:attrNameLst>
                                          <p:attrName>style.visibility</p:attrName>
                                        </p:attrNameLst>
                                      </p:cBhvr>
                                      <p:to>
                                        <p:strVal val="visible"/>
                                      </p:to>
                                    </p:set>
                                    <p:anim calcmode="lin" valueType="num">
                                      <p:cBhvr>
                                        <p:cTn id="22" dur="5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40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44035">
                                            <p:txEl>
                                              <p:pRg st="2" end="2"/>
                                            </p:txEl>
                                          </p:spTgt>
                                        </p:tgtEl>
                                        <p:attrNameLst>
                                          <p:attrName>style.visibility</p:attrName>
                                        </p:attrNameLst>
                                      </p:cBhvr>
                                      <p:to>
                                        <p:strVal val="visible"/>
                                      </p:to>
                                    </p:set>
                                    <p:anim calcmode="lin" valueType="num">
                                      <p:cBhvr>
                                        <p:cTn id="28" dur="5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40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44035">
                                            <p:txEl>
                                              <p:pRg st="3" end="3"/>
                                            </p:txEl>
                                          </p:spTgt>
                                        </p:tgtEl>
                                        <p:attrNameLst>
                                          <p:attrName>style.visibility</p:attrName>
                                        </p:attrNameLst>
                                      </p:cBhvr>
                                      <p:to>
                                        <p:strVal val="visible"/>
                                      </p:to>
                                    </p:set>
                                    <p:anim calcmode="lin" valueType="num">
                                      <p:cBhvr>
                                        <p:cTn id="34" dur="5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40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44035">
                                            <p:txEl>
                                              <p:pRg st="4" end="4"/>
                                            </p:txEl>
                                          </p:spTgt>
                                        </p:tgtEl>
                                        <p:attrNameLst>
                                          <p:attrName>style.visibility</p:attrName>
                                        </p:attrNameLst>
                                      </p:cBhvr>
                                      <p:to>
                                        <p:strVal val="visible"/>
                                      </p:to>
                                    </p:set>
                                    <p:anim calcmode="lin" valueType="num">
                                      <p:cBhvr>
                                        <p:cTn id="40" dur="500" fill="hold"/>
                                        <p:tgtEl>
                                          <p:spTgt spid="44035">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4403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3030B1E-A3D3-4F67-89A0-3CB1AF255D01}"/>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Archelaus</a:t>
            </a:r>
          </a:p>
        </p:txBody>
      </p:sp>
      <p:sp>
        <p:nvSpPr>
          <p:cNvPr id="45059" name="Rectangle 3">
            <a:extLst>
              <a:ext uri="{FF2B5EF4-FFF2-40B4-BE49-F238E27FC236}">
                <a16:creationId xmlns:a16="http://schemas.microsoft.com/office/drawing/2014/main" id="{0F7EFE52-3F54-4743-AD46-34F48FD5FBF2}"/>
              </a:ext>
            </a:extLst>
          </p:cNvPr>
          <p:cNvSpPr>
            <a:spLocks noGrp="1" noChangeArrowheads="1"/>
          </p:cNvSpPr>
          <p:nvPr>
            <p:ph type="body" idx="1"/>
          </p:nvPr>
        </p:nvSpPr>
        <p:spPr>
          <a:xfrm>
            <a:off x="1752600" y="1676400"/>
            <a:ext cx="8686800" cy="4876800"/>
          </a:xfrm>
        </p:spPr>
        <p:txBody>
          <a:bodyPr/>
          <a:lstStyle/>
          <a:p>
            <a:pPr>
              <a:lnSpc>
                <a:spcPct val="90000"/>
              </a:lnSpc>
            </a:pPr>
            <a:r>
              <a:rPr lang="en-US" altLang="en-US" sz="3600"/>
              <a:t>Ruled in Judea and Samaria </a:t>
            </a:r>
            <a:r>
              <a:rPr lang="en-US" altLang="en-US" sz="2800" i="1"/>
              <a:t>(Matthew 2:19-23)</a:t>
            </a:r>
          </a:p>
          <a:p>
            <a:pPr>
              <a:lnSpc>
                <a:spcPct val="90000"/>
              </a:lnSpc>
            </a:pPr>
            <a:r>
              <a:rPr lang="en-US" altLang="en-US" sz="3600"/>
              <a:t>Proved to be almost as cruel as his father</a:t>
            </a:r>
          </a:p>
          <a:p>
            <a:pPr>
              <a:lnSpc>
                <a:spcPct val="90000"/>
              </a:lnSpc>
            </a:pPr>
            <a:r>
              <a:rPr lang="en-US" altLang="en-US" sz="3600"/>
              <a:t>After serious protest by the Jews he was finally deposed of after 10 years</a:t>
            </a:r>
          </a:p>
          <a:p>
            <a:pPr lvl="1">
              <a:lnSpc>
                <a:spcPct val="90000"/>
              </a:lnSpc>
            </a:pPr>
            <a:r>
              <a:rPr lang="en-US" altLang="en-US" sz="3200">
                <a:solidFill>
                  <a:srgbClr val="FFFFFF"/>
                </a:solidFill>
              </a:rPr>
              <a:t>Southern land was annexed and made into the Roman province of Judea (6AD)</a:t>
            </a:r>
          </a:p>
          <a:p>
            <a:pPr lvl="1">
              <a:lnSpc>
                <a:spcPct val="90000"/>
              </a:lnSpc>
            </a:pPr>
            <a:r>
              <a:rPr lang="en-US" altLang="en-US" sz="3200">
                <a:solidFill>
                  <a:srgbClr val="FFFFFF"/>
                </a:solidFill>
              </a:rPr>
              <a:t>Governed by “procurators”</a:t>
            </a:r>
          </a:p>
          <a:p>
            <a:pPr lvl="2">
              <a:lnSpc>
                <a:spcPct val="90000"/>
              </a:lnSpc>
            </a:pPr>
            <a:r>
              <a:rPr lang="en-US" altLang="en-US" sz="2800" i="1"/>
              <a:t>Pontius Pilate was the 5</a:t>
            </a:r>
            <a:r>
              <a:rPr lang="en-US" altLang="en-US" sz="2800" i="1" baseline="30000"/>
              <a:t>th</a:t>
            </a:r>
            <a:r>
              <a:rPr lang="en-US" altLang="en-US" sz="2800" i="1"/>
              <a:t> procurator to serve in Judea</a:t>
            </a:r>
          </a:p>
        </p:txBody>
      </p:sp>
      <p:sp>
        <p:nvSpPr>
          <p:cNvPr id="13316" name="Rectangle 4">
            <a:extLst>
              <a:ext uri="{FF2B5EF4-FFF2-40B4-BE49-F238E27FC236}">
                <a16:creationId xmlns:a16="http://schemas.microsoft.com/office/drawing/2014/main" id="{AF8D9DDE-F971-4212-B75F-1E5258B2BF21}"/>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7" name="Rectangle 5">
            <a:extLst>
              <a:ext uri="{FF2B5EF4-FFF2-40B4-BE49-F238E27FC236}">
                <a16:creationId xmlns:a16="http://schemas.microsoft.com/office/drawing/2014/main" id="{44DD3EDE-0D69-4D72-9FD2-36B7838579C5}"/>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8" name="Rectangle 6">
            <a:extLst>
              <a:ext uri="{FF2B5EF4-FFF2-40B4-BE49-F238E27FC236}">
                <a16:creationId xmlns:a16="http://schemas.microsoft.com/office/drawing/2014/main" id="{41316338-376F-4D1F-A7D8-3AB0437C4F96}"/>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3319" name="Rectangle 7">
            <a:extLst>
              <a:ext uri="{FF2B5EF4-FFF2-40B4-BE49-F238E27FC236}">
                <a16:creationId xmlns:a16="http://schemas.microsoft.com/office/drawing/2014/main" id="{BC3B95C5-7FEC-49EE-AABF-0856E57E52DB}"/>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5064" name="WordArt 8">
            <a:extLst>
              <a:ext uri="{FF2B5EF4-FFF2-40B4-BE49-F238E27FC236}">
                <a16:creationId xmlns:a16="http://schemas.microsoft.com/office/drawing/2014/main" id="{6E5772E8-6967-4088-A47B-FC30CFE257CF}"/>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4 BC - 6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ssolve">
                                      <p:cBhvr>
                                        <p:cTn id="7" dur="500"/>
                                        <p:tgtEl>
                                          <p:spTgt spid="4505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5064"/>
                                        </p:tgtEl>
                                        <p:attrNameLst>
                                          <p:attrName>style.visibility</p:attrName>
                                        </p:attrNameLst>
                                      </p:cBhvr>
                                      <p:to>
                                        <p:strVal val="visible"/>
                                      </p:to>
                                    </p:set>
                                    <p:anim calcmode="lin" valueType="num">
                                      <p:cBhvr>
                                        <p:cTn id="11" dur="500" fill="hold"/>
                                        <p:tgtEl>
                                          <p:spTgt spid="45064"/>
                                        </p:tgtEl>
                                        <p:attrNameLst>
                                          <p:attrName>ppt_w</p:attrName>
                                        </p:attrNameLst>
                                      </p:cBhvr>
                                      <p:tavLst>
                                        <p:tav tm="0">
                                          <p:val>
                                            <p:fltVal val="0"/>
                                          </p:val>
                                        </p:tav>
                                        <p:tav tm="100000">
                                          <p:val>
                                            <p:strVal val="#ppt_w"/>
                                          </p:val>
                                        </p:tav>
                                      </p:tavLst>
                                    </p:anim>
                                    <p:anim calcmode="lin" valueType="num">
                                      <p:cBhvr>
                                        <p:cTn id="12" dur="500" fill="hold"/>
                                        <p:tgtEl>
                                          <p:spTgt spid="4506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5059">
                                            <p:txEl>
                                              <p:pRg st="0" end="0"/>
                                            </p:txEl>
                                          </p:spTgt>
                                        </p:tgtEl>
                                        <p:attrNameLst>
                                          <p:attrName>style.visibility</p:attrName>
                                        </p:attrNameLst>
                                      </p:cBhvr>
                                      <p:to>
                                        <p:strVal val="visible"/>
                                      </p:to>
                                    </p:set>
                                    <p:anim calcmode="lin" valueType="num">
                                      <p:cBhvr>
                                        <p:cTn id="16"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5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5059">
                                            <p:txEl>
                                              <p:pRg st="1" end="1"/>
                                            </p:txEl>
                                          </p:spTgt>
                                        </p:tgtEl>
                                        <p:attrNameLst>
                                          <p:attrName>style.visibility</p:attrName>
                                        </p:attrNameLst>
                                      </p:cBhvr>
                                      <p:to>
                                        <p:strVal val="visible"/>
                                      </p:to>
                                    </p:set>
                                    <p:anim calcmode="lin" valueType="num">
                                      <p:cBhvr>
                                        <p:cTn id="22"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5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45059">
                                            <p:txEl>
                                              <p:pRg st="2" end="2"/>
                                            </p:txEl>
                                          </p:spTgt>
                                        </p:tgtEl>
                                        <p:attrNameLst>
                                          <p:attrName>style.visibility</p:attrName>
                                        </p:attrNameLst>
                                      </p:cBhvr>
                                      <p:to>
                                        <p:strVal val="visible"/>
                                      </p:to>
                                    </p:set>
                                    <p:anim calcmode="lin" valueType="num">
                                      <p:cBhvr>
                                        <p:cTn id="28" dur="5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5059">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45059">
                                            <p:txEl>
                                              <p:pRg st="3" end="3"/>
                                            </p:txEl>
                                          </p:spTgt>
                                        </p:tgtEl>
                                        <p:attrNameLst>
                                          <p:attrName>style.visibility</p:attrName>
                                        </p:attrNameLst>
                                      </p:cBhvr>
                                      <p:to>
                                        <p:strVal val="visible"/>
                                      </p:to>
                                    </p:set>
                                    <p:anim calcmode="lin" valueType="num">
                                      <p:cBhvr>
                                        <p:cTn id="33" dur="5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5059">
                                            <p:txEl>
                                              <p:pRg st="3" end="3"/>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3" presetClass="entr" presetSubtype="16" fill="hold" nodeType="afterEffect">
                                  <p:stCondLst>
                                    <p:cond delay="0"/>
                                  </p:stCondLst>
                                  <p:childTnLst>
                                    <p:set>
                                      <p:cBhvr>
                                        <p:cTn id="37" dur="1" fill="hold">
                                          <p:stCondLst>
                                            <p:cond delay="0"/>
                                          </p:stCondLst>
                                        </p:cTn>
                                        <p:tgtEl>
                                          <p:spTgt spid="45059">
                                            <p:txEl>
                                              <p:pRg st="4" end="4"/>
                                            </p:txEl>
                                          </p:spTgt>
                                        </p:tgtEl>
                                        <p:attrNameLst>
                                          <p:attrName>style.visibility</p:attrName>
                                        </p:attrNameLst>
                                      </p:cBhvr>
                                      <p:to>
                                        <p:strVal val="visible"/>
                                      </p:to>
                                    </p:set>
                                    <p:anim calcmode="lin" valueType="num">
                                      <p:cBhvr>
                                        <p:cTn id="38" dur="500" fill="hold"/>
                                        <p:tgtEl>
                                          <p:spTgt spid="4505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45059">
                                            <p:txEl>
                                              <p:pRg st="4" end="4"/>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500"/>
                            </p:stCondLst>
                            <p:childTnLst>
                              <p:par>
                                <p:cTn id="41" presetID="23" presetClass="entr" presetSubtype="16" fill="hold" nodeType="afterEffect">
                                  <p:stCondLst>
                                    <p:cond delay="0"/>
                                  </p:stCondLst>
                                  <p:childTnLst>
                                    <p:set>
                                      <p:cBhvr>
                                        <p:cTn id="42" dur="1" fill="hold">
                                          <p:stCondLst>
                                            <p:cond delay="0"/>
                                          </p:stCondLst>
                                        </p:cTn>
                                        <p:tgtEl>
                                          <p:spTgt spid="45059">
                                            <p:txEl>
                                              <p:pRg st="5" end="5"/>
                                            </p:txEl>
                                          </p:spTgt>
                                        </p:tgtEl>
                                        <p:attrNameLst>
                                          <p:attrName>style.visibility</p:attrName>
                                        </p:attrNameLst>
                                      </p:cBhvr>
                                      <p:to>
                                        <p:strVal val="visible"/>
                                      </p:to>
                                    </p:set>
                                    <p:anim calcmode="lin" valueType="num">
                                      <p:cBhvr>
                                        <p:cTn id="43" dur="500" fill="hold"/>
                                        <p:tgtEl>
                                          <p:spTgt spid="45059">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505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2146E65-CC34-469E-964C-441919770D46}"/>
              </a:ext>
            </a:extLst>
          </p:cNvPr>
          <p:cNvSpPr>
            <a:spLocks noGrp="1" noChangeArrowheads="1"/>
          </p:cNvSpPr>
          <p:nvPr>
            <p:ph type="title"/>
          </p:nvPr>
        </p:nvSpPr>
        <p:spPr>
          <a:xfrm>
            <a:off x="1676400" y="381000"/>
            <a:ext cx="8839200" cy="990600"/>
          </a:xfrm>
          <a:effectLst>
            <a:outerShdw dist="35921" dir="2700000" algn="ctr" rotWithShape="0">
              <a:srgbClr val="FF3399"/>
            </a:outerShdw>
          </a:effectLst>
        </p:spPr>
        <p:txBody>
          <a:bodyPr/>
          <a:lstStyle/>
          <a:p>
            <a:pPr>
              <a:defRPr/>
            </a:pPr>
            <a:r>
              <a:rPr lang="en-US" sz="5400" b="1">
                <a:effectLst/>
              </a:rPr>
              <a:t>Philip</a:t>
            </a:r>
          </a:p>
        </p:txBody>
      </p:sp>
      <p:sp>
        <p:nvSpPr>
          <p:cNvPr id="46083" name="Rectangle 3">
            <a:extLst>
              <a:ext uri="{FF2B5EF4-FFF2-40B4-BE49-F238E27FC236}">
                <a16:creationId xmlns:a16="http://schemas.microsoft.com/office/drawing/2014/main" id="{BC07D63E-A61F-44A3-A7E1-F60DC6F574CB}"/>
              </a:ext>
            </a:extLst>
          </p:cNvPr>
          <p:cNvSpPr>
            <a:spLocks noGrp="1" noChangeArrowheads="1"/>
          </p:cNvSpPr>
          <p:nvPr>
            <p:ph type="body" idx="1"/>
          </p:nvPr>
        </p:nvSpPr>
        <p:spPr>
          <a:xfrm>
            <a:off x="1752600" y="1676400"/>
            <a:ext cx="8686800" cy="4876800"/>
          </a:xfrm>
        </p:spPr>
        <p:txBody>
          <a:bodyPr/>
          <a:lstStyle/>
          <a:p>
            <a:r>
              <a:rPr lang="en-US" altLang="en-US" sz="3600"/>
              <a:t>Son of Herod the Great </a:t>
            </a:r>
            <a:r>
              <a:rPr lang="en-US" altLang="en-US" sz="2800" i="1"/>
              <a:t>(Matthew 14:1-12)</a:t>
            </a:r>
          </a:p>
          <a:p>
            <a:r>
              <a:rPr lang="en-US" altLang="en-US" sz="3600"/>
              <a:t>Was disinherited because of disloyalty</a:t>
            </a:r>
          </a:p>
          <a:p>
            <a:r>
              <a:rPr lang="en-US" altLang="en-US" sz="3600"/>
              <a:t>Living in Rome with his wife Herodias</a:t>
            </a:r>
          </a:p>
          <a:p>
            <a:r>
              <a:rPr lang="en-US" altLang="en-US" sz="3600"/>
              <a:t>Antipas visited them and took Herodias away with him</a:t>
            </a:r>
            <a:endParaRPr lang="en-US" altLang="en-US" sz="3600" i="1"/>
          </a:p>
        </p:txBody>
      </p:sp>
      <p:sp>
        <p:nvSpPr>
          <p:cNvPr id="14340" name="Rectangle 4">
            <a:extLst>
              <a:ext uri="{FF2B5EF4-FFF2-40B4-BE49-F238E27FC236}">
                <a16:creationId xmlns:a16="http://schemas.microsoft.com/office/drawing/2014/main" id="{9EE07B0A-FCB1-4945-81A0-FF8C71E70D11}"/>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1" name="Rectangle 5">
            <a:extLst>
              <a:ext uri="{FF2B5EF4-FFF2-40B4-BE49-F238E27FC236}">
                <a16:creationId xmlns:a16="http://schemas.microsoft.com/office/drawing/2014/main" id="{B7A17AB0-EFC7-47A6-BE89-6D68385AFFCC}"/>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2" name="Rectangle 6">
            <a:extLst>
              <a:ext uri="{FF2B5EF4-FFF2-40B4-BE49-F238E27FC236}">
                <a16:creationId xmlns:a16="http://schemas.microsoft.com/office/drawing/2014/main" id="{5F6B2C99-DC62-4CF9-A2BF-6A074ADA4EA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4343" name="Rectangle 7">
            <a:extLst>
              <a:ext uri="{FF2B5EF4-FFF2-40B4-BE49-F238E27FC236}">
                <a16:creationId xmlns:a16="http://schemas.microsoft.com/office/drawing/2014/main" id="{877AE21F-3AED-462B-8C61-E7914411DF70}"/>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ssolve">
                                      <p:cBhvr>
                                        <p:cTn id="7" dur="500"/>
                                        <p:tgtEl>
                                          <p:spTgt spid="4608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6083">
                                            <p:txEl>
                                              <p:pRg st="0" end="0"/>
                                            </p:txEl>
                                          </p:spTgt>
                                        </p:tgtEl>
                                        <p:attrNameLst>
                                          <p:attrName>style.visibility</p:attrName>
                                        </p:attrNameLst>
                                      </p:cBhvr>
                                      <p:to>
                                        <p:strVal val="visible"/>
                                      </p:to>
                                    </p:set>
                                    <p:anim calcmode="lin" valueType="num">
                                      <p:cBhvr>
                                        <p:cTn id="11" dur="500" fill="hold"/>
                                        <p:tgtEl>
                                          <p:spTgt spid="460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6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6083">
                                            <p:txEl>
                                              <p:pRg st="1" end="1"/>
                                            </p:txEl>
                                          </p:spTgt>
                                        </p:tgtEl>
                                        <p:attrNameLst>
                                          <p:attrName>style.visibility</p:attrName>
                                        </p:attrNameLst>
                                      </p:cBhvr>
                                      <p:to>
                                        <p:strVal val="visible"/>
                                      </p:to>
                                    </p:set>
                                    <p:anim calcmode="lin" valueType="num">
                                      <p:cBhvr>
                                        <p:cTn id="17" dur="5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60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46083">
                                            <p:txEl>
                                              <p:pRg st="2" end="2"/>
                                            </p:txEl>
                                          </p:spTgt>
                                        </p:tgtEl>
                                        <p:attrNameLst>
                                          <p:attrName>style.visibility</p:attrName>
                                        </p:attrNameLst>
                                      </p:cBhvr>
                                      <p:to>
                                        <p:strVal val="visible"/>
                                      </p:to>
                                    </p:set>
                                    <p:anim calcmode="lin" valueType="num">
                                      <p:cBhvr>
                                        <p:cTn id="23" dur="5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60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46083">
                                            <p:txEl>
                                              <p:pRg st="3" end="3"/>
                                            </p:txEl>
                                          </p:spTgt>
                                        </p:tgtEl>
                                        <p:attrNameLst>
                                          <p:attrName>style.visibility</p:attrName>
                                        </p:attrNameLst>
                                      </p:cBhvr>
                                      <p:to>
                                        <p:strVal val="visible"/>
                                      </p:to>
                                    </p:set>
                                    <p:anim calcmode="lin" valueType="num">
                                      <p:cBhvr>
                                        <p:cTn id="29" dur="5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608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9E0694-5658-4572-A107-011E4E0AF76C}"/>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Herod Antipas</a:t>
            </a:r>
          </a:p>
        </p:txBody>
      </p:sp>
      <p:sp>
        <p:nvSpPr>
          <p:cNvPr id="47107" name="Rectangle 3">
            <a:extLst>
              <a:ext uri="{FF2B5EF4-FFF2-40B4-BE49-F238E27FC236}">
                <a16:creationId xmlns:a16="http://schemas.microsoft.com/office/drawing/2014/main" id="{8C3B3C98-76AD-4E89-8253-F0B240799ABE}"/>
              </a:ext>
            </a:extLst>
          </p:cNvPr>
          <p:cNvSpPr>
            <a:spLocks noGrp="1" noChangeArrowheads="1"/>
          </p:cNvSpPr>
          <p:nvPr>
            <p:ph type="body" idx="1"/>
          </p:nvPr>
        </p:nvSpPr>
        <p:spPr>
          <a:xfrm>
            <a:off x="1752600" y="1676400"/>
            <a:ext cx="8686800" cy="4876800"/>
          </a:xfrm>
        </p:spPr>
        <p:txBody>
          <a:bodyPr/>
          <a:lstStyle/>
          <a:p>
            <a:r>
              <a:rPr lang="en-US" altLang="en-US" sz="3600"/>
              <a:t>Jesus grew up in Galilee under the rule of Herod Antipas</a:t>
            </a:r>
            <a:r>
              <a:rPr lang="en-US" altLang="en-US" sz="4000"/>
              <a:t> </a:t>
            </a:r>
            <a:r>
              <a:rPr lang="en-US" altLang="en-US" sz="2800" i="1"/>
              <a:t>(Luke 23:5-12)</a:t>
            </a:r>
          </a:p>
          <a:p>
            <a:pPr lvl="1"/>
            <a:r>
              <a:rPr lang="en-US" altLang="en-US" sz="3200">
                <a:solidFill>
                  <a:srgbClr val="FFFFFF"/>
                </a:solidFill>
              </a:rPr>
              <a:t>Was not as cruel as his father and Archelaus</a:t>
            </a:r>
          </a:p>
          <a:p>
            <a:r>
              <a:rPr lang="en-US" altLang="en-US" sz="3600"/>
              <a:t>Was in Jerusalem on the day of Jesus’ trial</a:t>
            </a:r>
          </a:p>
          <a:p>
            <a:r>
              <a:rPr lang="en-US" altLang="en-US" sz="3600"/>
              <a:t>Pilate sent Jesus to him when he learned that Jesus was from Galilee</a:t>
            </a:r>
          </a:p>
        </p:txBody>
      </p:sp>
      <p:sp>
        <p:nvSpPr>
          <p:cNvPr id="15364" name="Rectangle 4">
            <a:extLst>
              <a:ext uri="{FF2B5EF4-FFF2-40B4-BE49-F238E27FC236}">
                <a16:creationId xmlns:a16="http://schemas.microsoft.com/office/drawing/2014/main" id="{98F2C7D6-C351-48C7-9A61-89EF61AB6F11}"/>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5" name="Rectangle 5">
            <a:extLst>
              <a:ext uri="{FF2B5EF4-FFF2-40B4-BE49-F238E27FC236}">
                <a16:creationId xmlns:a16="http://schemas.microsoft.com/office/drawing/2014/main" id="{AE510ECD-A7E2-4FC7-9045-A5E21BF67587}"/>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6" name="Rectangle 6">
            <a:extLst>
              <a:ext uri="{FF2B5EF4-FFF2-40B4-BE49-F238E27FC236}">
                <a16:creationId xmlns:a16="http://schemas.microsoft.com/office/drawing/2014/main" id="{DE9605A3-15E6-4D9C-B023-65B6C739B44A}"/>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5367" name="Rectangle 7">
            <a:extLst>
              <a:ext uri="{FF2B5EF4-FFF2-40B4-BE49-F238E27FC236}">
                <a16:creationId xmlns:a16="http://schemas.microsoft.com/office/drawing/2014/main" id="{F33B576D-DBF8-4062-AB33-E241BD27D3CD}"/>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7112" name="WordArt 8">
            <a:extLst>
              <a:ext uri="{FF2B5EF4-FFF2-40B4-BE49-F238E27FC236}">
                <a16:creationId xmlns:a16="http://schemas.microsoft.com/office/drawing/2014/main" id="{86253C19-FFDC-4D6A-8F18-ED00E2743204}"/>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6 AD - 39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ssolve">
                                      <p:cBhvr>
                                        <p:cTn id="7" dur="500"/>
                                        <p:tgtEl>
                                          <p:spTgt spid="47106"/>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7112"/>
                                        </p:tgtEl>
                                        <p:attrNameLst>
                                          <p:attrName>style.visibility</p:attrName>
                                        </p:attrNameLst>
                                      </p:cBhvr>
                                      <p:to>
                                        <p:strVal val="visible"/>
                                      </p:to>
                                    </p:set>
                                    <p:anim calcmode="lin" valueType="num">
                                      <p:cBhvr>
                                        <p:cTn id="11" dur="500" fill="hold"/>
                                        <p:tgtEl>
                                          <p:spTgt spid="47112"/>
                                        </p:tgtEl>
                                        <p:attrNameLst>
                                          <p:attrName>ppt_w</p:attrName>
                                        </p:attrNameLst>
                                      </p:cBhvr>
                                      <p:tavLst>
                                        <p:tav tm="0">
                                          <p:val>
                                            <p:fltVal val="0"/>
                                          </p:val>
                                        </p:tav>
                                        <p:tav tm="100000">
                                          <p:val>
                                            <p:strVal val="#ppt_w"/>
                                          </p:val>
                                        </p:tav>
                                      </p:tavLst>
                                    </p:anim>
                                    <p:anim calcmode="lin" valueType="num">
                                      <p:cBhvr>
                                        <p:cTn id="12" dur="500" fill="hold"/>
                                        <p:tgtEl>
                                          <p:spTgt spid="4711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7107">
                                            <p:txEl>
                                              <p:pRg st="0" end="0"/>
                                            </p:txEl>
                                          </p:spTgt>
                                        </p:tgtEl>
                                        <p:attrNameLst>
                                          <p:attrName>style.visibility</p:attrName>
                                        </p:attrNameLst>
                                      </p:cBhvr>
                                      <p:to>
                                        <p:strVal val="visible"/>
                                      </p:to>
                                    </p:set>
                                    <p:anim calcmode="lin" valueType="num">
                                      <p:cBhvr>
                                        <p:cTn id="16"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7107">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7107">
                                            <p:txEl>
                                              <p:pRg st="1" end="1"/>
                                            </p:txEl>
                                          </p:spTgt>
                                        </p:tgtEl>
                                        <p:attrNameLst>
                                          <p:attrName>style.visibility</p:attrName>
                                        </p:attrNameLst>
                                      </p:cBhvr>
                                      <p:to>
                                        <p:strVal val="visible"/>
                                      </p:to>
                                    </p:set>
                                    <p:anim calcmode="lin" valueType="num">
                                      <p:cBhvr>
                                        <p:cTn id="21"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71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7107">
                                            <p:txEl>
                                              <p:pRg st="2" end="2"/>
                                            </p:txEl>
                                          </p:spTgt>
                                        </p:tgtEl>
                                        <p:attrNameLst>
                                          <p:attrName>style.visibility</p:attrName>
                                        </p:attrNameLst>
                                      </p:cBhvr>
                                      <p:to>
                                        <p:strVal val="visible"/>
                                      </p:to>
                                    </p:set>
                                    <p:anim calcmode="lin" valueType="num">
                                      <p:cBhvr>
                                        <p:cTn id="27"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71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47107">
                                            <p:txEl>
                                              <p:pRg st="3" end="3"/>
                                            </p:txEl>
                                          </p:spTgt>
                                        </p:tgtEl>
                                        <p:attrNameLst>
                                          <p:attrName>style.visibility</p:attrName>
                                        </p:attrNameLst>
                                      </p:cBhvr>
                                      <p:to>
                                        <p:strVal val="visible"/>
                                      </p:to>
                                    </p:set>
                                    <p:anim calcmode="lin" valueType="num">
                                      <p:cBhvr>
                                        <p:cTn id="33" dur="500" fill="hold"/>
                                        <p:tgtEl>
                                          <p:spTgt spid="4710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710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4CD47BD-100F-417F-A89A-E3708A2E0BE2}"/>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a:t>
            </a:r>
          </a:p>
        </p:txBody>
      </p:sp>
      <p:sp>
        <p:nvSpPr>
          <p:cNvPr id="48131" name="Rectangle 3">
            <a:extLst>
              <a:ext uri="{FF2B5EF4-FFF2-40B4-BE49-F238E27FC236}">
                <a16:creationId xmlns:a16="http://schemas.microsoft.com/office/drawing/2014/main" id="{D320EB52-8A27-495E-9B7D-65D51A97030F}"/>
              </a:ext>
            </a:extLst>
          </p:cNvPr>
          <p:cNvSpPr>
            <a:spLocks noGrp="1" noChangeArrowheads="1"/>
          </p:cNvSpPr>
          <p:nvPr>
            <p:ph type="body" idx="1"/>
          </p:nvPr>
        </p:nvSpPr>
        <p:spPr>
          <a:xfrm>
            <a:off x="1752600" y="1676400"/>
            <a:ext cx="8686800" cy="4876800"/>
          </a:xfrm>
        </p:spPr>
        <p:txBody>
          <a:bodyPr/>
          <a:lstStyle/>
          <a:p>
            <a:r>
              <a:rPr lang="en-US" altLang="en-US"/>
              <a:t>After Christ returned to heaven, Herod Agrippa I was made ruler over most of the territory that Herod the Great had controlled</a:t>
            </a:r>
          </a:p>
          <a:p>
            <a:r>
              <a:rPr lang="en-US" altLang="en-US"/>
              <a:t>He was the brother to Herodias</a:t>
            </a:r>
          </a:p>
          <a:p>
            <a:r>
              <a:rPr lang="en-US" altLang="en-US"/>
              <a:t>He persecuted the early church to win the favor of the Jews</a:t>
            </a:r>
          </a:p>
          <a:p>
            <a:pPr lvl="1"/>
            <a:r>
              <a:rPr lang="en-US" altLang="en-US">
                <a:solidFill>
                  <a:srgbClr val="FFFFFF"/>
                </a:solidFill>
              </a:rPr>
              <a:t>Killed the apostle James and imprisoned Peter – intending to kill him also</a:t>
            </a:r>
          </a:p>
          <a:p>
            <a:r>
              <a:rPr lang="en-US" altLang="en-US"/>
              <a:t>Died around 44 AD</a:t>
            </a:r>
            <a:endParaRPr lang="en-US" altLang="en-US" sz="4000"/>
          </a:p>
        </p:txBody>
      </p:sp>
      <p:sp>
        <p:nvSpPr>
          <p:cNvPr id="16388" name="Rectangle 4">
            <a:extLst>
              <a:ext uri="{FF2B5EF4-FFF2-40B4-BE49-F238E27FC236}">
                <a16:creationId xmlns:a16="http://schemas.microsoft.com/office/drawing/2014/main" id="{7572FFEC-2CF5-4332-95BE-D3A3EC0541B4}"/>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89" name="Rectangle 5">
            <a:extLst>
              <a:ext uri="{FF2B5EF4-FFF2-40B4-BE49-F238E27FC236}">
                <a16:creationId xmlns:a16="http://schemas.microsoft.com/office/drawing/2014/main" id="{346EAB6C-585F-46DE-A5AA-F096FBC702EA}"/>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90" name="Rectangle 6">
            <a:extLst>
              <a:ext uri="{FF2B5EF4-FFF2-40B4-BE49-F238E27FC236}">
                <a16:creationId xmlns:a16="http://schemas.microsoft.com/office/drawing/2014/main" id="{343DCB0A-5A2E-4129-80DA-2AFF99F06BEF}"/>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6391" name="Rectangle 7">
            <a:extLst>
              <a:ext uri="{FF2B5EF4-FFF2-40B4-BE49-F238E27FC236}">
                <a16:creationId xmlns:a16="http://schemas.microsoft.com/office/drawing/2014/main" id="{98DD6C94-56E1-46A2-AE58-BE2B83017088}"/>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8136" name="WordArt 8">
            <a:extLst>
              <a:ext uri="{FF2B5EF4-FFF2-40B4-BE49-F238E27FC236}">
                <a16:creationId xmlns:a16="http://schemas.microsoft.com/office/drawing/2014/main" id="{CAEBCB1B-E268-409B-9D25-F602B3427992}"/>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37 AD - 44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ssolve">
                                      <p:cBhvr>
                                        <p:cTn id="7" dur="500"/>
                                        <p:tgtEl>
                                          <p:spTgt spid="48130"/>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8136"/>
                                        </p:tgtEl>
                                        <p:attrNameLst>
                                          <p:attrName>style.visibility</p:attrName>
                                        </p:attrNameLst>
                                      </p:cBhvr>
                                      <p:to>
                                        <p:strVal val="visible"/>
                                      </p:to>
                                    </p:set>
                                    <p:anim calcmode="lin" valueType="num">
                                      <p:cBhvr>
                                        <p:cTn id="11" dur="500" fill="hold"/>
                                        <p:tgtEl>
                                          <p:spTgt spid="48136"/>
                                        </p:tgtEl>
                                        <p:attrNameLst>
                                          <p:attrName>ppt_w</p:attrName>
                                        </p:attrNameLst>
                                      </p:cBhvr>
                                      <p:tavLst>
                                        <p:tav tm="0">
                                          <p:val>
                                            <p:fltVal val="0"/>
                                          </p:val>
                                        </p:tav>
                                        <p:tav tm="100000">
                                          <p:val>
                                            <p:strVal val="#ppt_w"/>
                                          </p:val>
                                        </p:tav>
                                      </p:tavLst>
                                    </p:anim>
                                    <p:anim calcmode="lin" valueType="num">
                                      <p:cBhvr>
                                        <p:cTn id="12" dur="500" fill="hold"/>
                                        <p:tgtEl>
                                          <p:spTgt spid="4813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8131">
                                            <p:txEl>
                                              <p:pRg st="0" end="0"/>
                                            </p:txEl>
                                          </p:spTgt>
                                        </p:tgtEl>
                                        <p:attrNameLst>
                                          <p:attrName>style.visibility</p:attrName>
                                        </p:attrNameLst>
                                      </p:cBhvr>
                                      <p:to>
                                        <p:strVal val="visible"/>
                                      </p:to>
                                    </p:set>
                                    <p:anim calcmode="lin" valueType="num">
                                      <p:cBhvr>
                                        <p:cTn id="16"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8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 calcmode="lin" valueType="num">
                                      <p:cBhvr>
                                        <p:cTn id="22"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81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48131">
                                            <p:txEl>
                                              <p:pRg st="2" end="2"/>
                                            </p:txEl>
                                          </p:spTgt>
                                        </p:tgtEl>
                                        <p:attrNameLst>
                                          <p:attrName>style.visibility</p:attrName>
                                        </p:attrNameLst>
                                      </p:cBhvr>
                                      <p:to>
                                        <p:strVal val="visible"/>
                                      </p:to>
                                    </p:set>
                                    <p:anim calcmode="lin" valueType="num">
                                      <p:cBhvr>
                                        <p:cTn id="28"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8131">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48131">
                                            <p:txEl>
                                              <p:pRg st="3" end="3"/>
                                            </p:txEl>
                                          </p:spTgt>
                                        </p:tgtEl>
                                        <p:attrNameLst>
                                          <p:attrName>style.visibility</p:attrName>
                                        </p:attrNameLst>
                                      </p:cBhvr>
                                      <p:to>
                                        <p:strVal val="visible"/>
                                      </p:to>
                                    </p:set>
                                    <p:anim calcmode="lin" valueType="num">
                                      <p:cBhvr>
                                        <p:cTn id="33"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81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48131">
                                            <p:txEl>
                                              <p:pRg st="4" end="4"/>
                                            </p:txEl>
                                          </p:spTgt>
                                        </p:tgtEl>
                                        <p:attrNameLst>
                                          <p:attrName>style.visibility</p:attrName>
                                        </p:attrNameLst>
                                      </p:cBhvr>
                                      <p:to>
                                        <p:strVal val="visible"/>
                                      </p:to>
                                    </p:set>
                                    <p:anim calcmode="lin" valueType="num">
                                      <p:cBhvr>
                                        <p:cTn id="39"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813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7F21C1D-3F2C-40D9-A7A9-98385EA7968F}"/>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II</a:t>
            </a:r>
          </a:p>
        </p:txBody>
      </p:sp>
      <p:sp>
        <p:nvSpPr>
          <p:cNvPr id="49155" name="Rectangle 3">
            <a:extLst>
              <a:ext uri="{FF2B5EF4-FFF2-40B4-BE49-F238E27FC236}">
                <a16:creationId xmlns:a16="http://schemas.microsoft.com/office/drawing/2014/main" id="{85E870A9-3239-487E-B5C0-5943ADD4167F}"/>
              </a:ext>
            </a:extLst>
          </p:cNvPr>
          <p:cNvSpPr>
            <a:spLocks noGrp="1" noChangeArrowheads="1"/>
          </p:cNvSpPr>
          <p:nvPr>
            <p:ph type="body" idx="1"/>
          </p:nvPr>
        </p:nvSpPr>
        <p:spPr>
          <a:xfrm>
            <a:off x="1752600" y="1676400"/>
            <a:ext cx="8686800" cy="4876800"/>
          </a:xfrm>
        </p:spPr>
        <p:txBody>
          <a:bodyPr/>
          <a:lstStyle/>
          <a:p>
            <a:r>
              <a:rPr lang="en-US" altLang="en-US" sz="3600"/>
              <a:t>After Agrippa I’s death the land was divided again</a:t>
            </a:r>
          </a:p>
          <a:p>
            <a:pPr lvl="1"/>
            <a:r>
              <a:rPr lang="en-US" altLang="en-US" sz="3200">
                <a:solidFill>
                  <a:srgbClr val="FFFFFF"/>
                </a:solidFill>
              </a:rPr>
              <a:t>Judea was now comprised of what had been Judea, Samaria, Galilee, and Perea</a:t>
            </a:r>
          </a:p>
          <a:p>
            <a:r>
              <a:rPr lang="en-US" altLang="en-US" sz="3600"/>
              <a:t>Agrippa II was given the Northeastern section</a:t>
            </a:r>
          </a:p>
          <a:p>
            <a:pPr lvl="1"/>
            <a:r>
              <a:rPr lang="en-US" altLang="en-US" sz="3200">
                <a:solidFill>
                  <a:srgbClr val="FFFFFF"/>
                </a:solidFill>
              </a:rPr>
              <a:t>Went to Caesarea to visit a new procurator named Festus</a:t>
            </a:r>
          </a:p>
        </p:txBody>
      </p:sp>
      <p:sp>
        <p:nvSpPr>
          <p:cNvPr id="17412" name="Rectangle 4">
            <a:extLst>
              <a:ext uri="{FF2B5EF4-FFF2-40B4-BE49-F238E27FC236}">
                <a16:creationId xmlns:a16="http://schemas.microsoft.com/office/drawing/2014/main" id="{76D4157C-E12E-46B1-A5B6-4C3B31944565}"/>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3" name="Rectangle 5">
            <a:extLst>
              <a:ext uri="{FF2B5EF4-FFF2-40B4-BE49-F238E27FC236}">
                <a16:creationId xmlns:a16="http://schemas.microsoft.com/office/drawing/2014/main" id="{CDDE4AF5-6B20-4A0F-BBFE-1AE7853A5800}"/>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4" name="Rectangle 6">
            <a:extLst>
              <a:ext uri="{FF2B5EF4-FFF2-40B4-BE49-F238E27FC236}">
                <a16:creationId xmlns:a16="http://schemas.microsoft.com/office/drawing/2014/main" id="{F604E9DC-3881-4AB8-AD2F-0492A3057E27}"/>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7415" name="Rectangle 7">
            <a:extLst>
              <a:ext uri="{FF2B5EF4-FFF2-40B4-BE49-F238E27FC236}">
                <a16:creationId xmlns:a16="http://schemas.microsoft.com/office/drawing/2014/main" id="{5A064166-C802-42A0-BF3B-5C00647F3798}"/>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9160" name="WordArt 8">
            <a:extLst>
              <a:ext uri="{FF2B5EF4-FFF2-40B4-BE49-F238E27FC236}">
                <a16:creationId xmlns:a16="http://schemas.microsoft.com/office/drawing/2014/main" id="{AC582958-6FA1-4FA9-9312-D1AD0BC145BD}"/>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50 AD - 100 AD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500"/>
                                        <p:tgtEl>
                                          <p:spTgt spid="4915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9160"/>
                                        </p:tgtEl>
                                        <p:attrNameLst>
                                          <p:attrName>style.visibility</p:attrName>
                                        </p:attrNameLst>
                                      </p:cBhvr>
                                      <p:to>
                                        <p:strVal val="visible"/>
                                      </p:to>
                                    </p:set>
                                    <p:anim calcmode="lin" valueType="num">
                                      <p:cBhvr>
                                        <p:cTn id="11" dur="500" fill="hold"/>
                                        <p:tgtEl>
                                          <p:spTgt spid="49160"/>
                                        </p:tgtEl>
                                        <p:attrNameLst>
                                          <p:attrName>ppt_w</p:attrName>
                                        </p:attrNameLst>
                                      </p:cBhvr>
                                      <p:tavLst>
                                        <p:tav tm="0">
                                          <p:val>
                                            <p:fltVal val="0"/>
                                          </p:val>
                                        </p:tav>
                                        <p:tav tm="100000">
                                          <p:val>
                                            <p:strVal val="#ppt_w"/>
                                          </p:val>
                                        </p:tav>
                                      </p:tavLst>
                                    </p:anim>
                                    <p:anim calcmode="lin" valueType="num">
                                      <p:cBhvr>
                                        <p:cTn id="12" dur="500" fill="hold"/>
                                        <p:tgtEl>
                                          <p:spTgt spid="4916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9155">
                                            <p:txEl>
                                              <p:pRg st="0" end="0"/>
                                            </p:txEl>
                                          </p:spTgt>
                                        </p:tgtEl>
                                        <p:attrNameLst>
                                          <p:attrName>style.visibility</p:attrName>
                                        </p:attrNameLst>
                                      </p:cBhvr>
                                      <p:to>
                                        <p:strVal val="visible"/>
                                      </p:to>
                                    </p:set>
                                    <p:anim calcmode="lin" valueType="num">
                                      <p:cBhvr>
                                        <p:cTn id="16"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155">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9155">
                                            <p:txEl>
                                              <p:pRg st="1" end="1"/>
                                            </p:txEl>
                                          </p:spTgt>
                                        </p:tgtEl>
                                        <p:attrNameLst>
                                          <p:attrName>style.visibility</p:attrName>
                                        </p:attrNameLst>
                                      </p:cBhvr>
                                      <p:to>
                                        <p:strVal val="visible"/>
                                      </p:to>
                                    </p:set>
                                    <p:anim calcmode="lin" valueType="num">
                                      <p:cBhvr>
                                        <p:cTn id="21"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9155">
                                            <p:txEl>
                                              <p:pRg st="2" end="2"/>
                                            </p:txEl>
                                          </p:spTgt>
                                        </p:tgtEl>
                                        <p:attrNameLst>
                                          <p:attrName>style.visibility</p:attrName>
                                        </p:attrNameLst>
                                      </p:cBhvr>
                                      <p:to>
                                        <p:strVal val="visible"/>
                                      </p:to>
                                    </p:set>
                                    <p:anim calcmode="lin" valueType="num">
                                      <p:cBhvr>
                                        <p:cTn id="27"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9155">
                                            <p:txEl>
                                              <p:pRg st="2" end="2"/>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49155">
                                            <p:txEl>
                                              <p:pRg st="3" end="3"/>
                                            </p:txEl>
                                          </p:spTgt>
                                        </p:tgtEl>
                                        <p:attrNameLst>
                                          <p:attrName>style.visibility</p:attrName>
                                        </p:attrNameLst>
                                      </p:cBhvr>
                                      <p:to>
                                        <p:strVal val="visible"/>
                                      </p:to>
                                    </p:set>
                                    <p:anim calcmode="lin" valueType="num">
                                      <p:cBhvr>
                                        <p:cTn id="32" dur="5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91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50F5937-892F-4B96-B7A2-6DE714F5FE8D}"/>
              </a:ext>
            </a:extLst>
          </p:cNvPr>
          <p:cNvSpPr>
            <a:spLocks noGrp="1" noChangeArrowheads="1"/>
          </p:cNvSpPr>
          <p:nvPr>
            <p:ph type="title"/>
          </p:nvPr>
        </p:nvSpPr>
        <p:spPr>
          <a:xfrm>
            <a:off x="1676400" y="152400"/>
            <a:ext cx="8839200" cy="990600"/>
          </a:xfrm>
          <a:effectLst>
            <a:outerShdw dist="35921" dir="2700000" algn="ctr" rotWithShape="0">
              <a:srgbClr val="FF3399"/>
            </a:outerShdw>
          </a:effectLst>
        </p:spPr>
        <p:txBody>
          <a:bodyPr/>
          <a:lstStyle/>
          <a:p>
            <a:pPr>
              <a:defRPr/>
            </a:pPr>
            <a:r>
              <a:rPr lang="en-US" sz="5400" b="1">
                <a:effectLst/>
              </a:rPr>
              <a:t>Agrippa II </a:t>
            </a:r>
            <a:r>
              <a:rPr lang="en-US" sz="3200" b="1">
                <a:effectLst/>
              </a:rPr>
              <a:t>(continued)</a:t>
            </a:r>
          </a:p>
        </p:txBody>
      </p:sp>
      <p:sp>
        <p:nvSpPr>
          <p:cNvPr id="50179" name="Rectangle 3">
            <a:extLst>
              <a:ext uri="{FF2B5EF4-FFF2-40B4-BE49-F238E27FC236}">
                <a16:creationId xmlns:a16="http://schemas.microsoft.com/office/drawing/2014/main" id="{8657369C-C1F3-44F1-A95A-265A559D82C5}"/>
              </a:ext>
            </a:extLst>
          </p:cNvPr>
          <p:cNvSpPr>
            <a:spLocks noGrp="1" noChangeArrowheads="1"/>
          </p:cNvSpPr>
          <p:nvPr>
            <p:ph type="body" idx="1"/>
          </p:nvPr>
        </p:nvSpPr>
        <p:spPr>
          <a:xfrm>
            <a:off x="1752600" y="1676400"/>
            <a:ext cx="8686800" cy="4876800"/>
          </a:xfrm>
        </p:spPr>
        <p:txBody>
          <a:bodyPr/>
          <a:lstStyle/>
          <a:p>
            <a:r>
              <a:rPr lang="en-US" altLang="en-US" sz="3600"/>
              <a:t>While at Caesarea he heard the case of the apostle Paul who had appealed his case to Caesar</a:t>
            </a:r>
          </a:p>
          <a:p>
            <a:r>
              <a:rPr lang="en-US" altLang="en-US" sz="3600"/>
              <a:t>Paul described him as being </a:t>
            </a:r>
            <a:r>
              <a:rPr lang="en-US" altLang="en-US" sz="3600" i="1"/>
              <a:t>“expert in all customs and questions which are among the Jews”</a:t>
            </a:r>
          </a:p>
          <a:p>
            <a:pPr lvl="1"/>
            <a:r>
              <a:rPr lang="en-US" altLang="en-US" sz="3200">
                <a:solidFill>
                  <a:srgbClr val="FFFFFF"/>
                </a:solidFill>
              </a:rPr>
              <a:t>Agrippa’s family outwardly observed the law of Moses </a:t>
            </a:r>
            <a:r>
              <a:rPr lang="en-US" altLang="en-US" sz="3200" i="1">
                <a:solidFill>
                  <a:srgbClr val="FFFFFF"/>
                </a:solidFill>
              </a:rPr>
              <a:t>(Acts 25:13ff)</a:t>
            </a:r>
          </a:p>
        </p:txBody>
      </p:sp>
      <p:sp>
        <p:nvSpPr>
          <p:cNvPr id="18436" name="Rectangle 4">
            <a:extLst>
              <a:ext uri="{FF2B5EF4-FFF2-40B4-BE49-F238E27FC236}">
                <a16:creationId xmlns:a16="http://schemas.microsoft.com/office/drawing/2014/main" id="{D0863F1B-A006-473E-AF38-94257006C95D}"/>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7" name="Rectangle 5">
            <a:extLst>
              <a:ext uri="{FF2B5EF4-FFF2-40B4-BE49-F238E27FC236}">
                <a16:creationId xmlns:a16="http://schemas.microsoft.com/office/drawing/2014/main" id="{E5583433-8E10-46DC-882E-8D3768D7E933}"/>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8" name="Rectangle 6">
            <a:extLst>
              <a:ext uri="{FF2B5EF4-FFF2-40B4-BE49-F238E27FC236}">
                <a16:creationId xmlns:a16="http://schemas.microsoft.com/office/drawing/2014/main" id="{23596F31-1B6F-4AE3-8A89-5F5765E88440}"/>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8439" name="Rectangle 7">
            <a:extLst>
              <a:ext uri="{FF2B5EF4-FFF2-40B4-BE49-F238E27FC236}">
                <a16:creationId xmlns:a16="http://schemas.microsoft.com/office/drawing/2014/main" id="{B2A05BE3-593F-4BA5-A97D-60D76F10F775}"/>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50184" name="WordArt 8">
            <a:extLst>
              <a:ext uri="{FF2B5EF4-FFF2-40B4-BE49-F238E27FC236}">
                <a16:creationId xmlns:a16="http://schemas.microsoft.com/office/drawing/2014/main" id="{4DD5D015-FABD-497B-AF42-6A740A307927}"/>
              </a:ext>
            </a:extLst>
          </p:cNvPr>
          <p:cNvSpPr>
            <a:spLocks noChangeArrowheads="1" noChangeShapeType="1" noTextEdit="1"/>
          </p:cNvSpPr>
          <p:nvPr/>
        </p:nvSpPr>
        <p:spPr bwMode="auto">
          <a:xfrm>
            <a:off x="4953000" y="1143000"/>
            <a:ext cx="22098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gradFill rotWithShape="1">
                  <a:gsLst>
                    <a:gs pos="0">
                      <a:srgbClr val="FF3399"/>
                    </a:gs>
                    <a:gs pos="100000">
                      <a:srgbClr val="FF0000"/>
                    </a:gs>
                  </a:gsLst>
                  <a:lin ang="5400000" scaled="1"/>
                </a:gradFill>
                <a:effectLst>
                  <a:outerShdw dist="35921" dir="2700000" algn="ctr" rotWithShape="0">
                    <a:srgbClr val="000099"/>
                  </a:outerShdw>
                </a:effectLst>
                <a:latin typeface="Arial Black" panose="020B0A04020102020204" pitchFamily="34" charset="0"/>
              </a:rPr>
              <a:t>50 AD - 100 AD</a:t>
            </a:r>
          </a:p>
        </p:txBody>
      </p:sp>
      <p:sp>
        <p:nvSpPr>
          <p:cNvPr id="50185" name="Rectangle 9">
            <a:extLst>
              <a:ext uri="{FF2B5EF4-FFF2-40B4-BE49-F238E27FC236}">
                <a16:creationId xmlns:a16="http://schemas.microsoft.com/office/drawing/2014/main" id="{53D56448-BDEF-43C7-9B40-68F30C6C5162}"/>
              </a:ext>
            </a:extLst>
          </p:cNvPr>
          <p:cNvSpPr>
            <a:spLocks noChangeArrowheads="1"/>
          </p:cNvSpPr>
          <p:nvPr/>
        </p:nvSpPr>
        <p:spPr bwMode="auto">
          <a:xfrm>
            <a:off x="1752600" y="6248400"/>
            <a:ext cx="8686800" cy="381000"/>
          </a:xfrm>
          <a:prstGeom prst="rect">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50186" name="Text Box 10">
            <a:extLst>
              <a:ext uri="{FF2B5EF4-FFF2-40B4-BE49-F238E27FC236}">
                <a16:creationId xmlns:a16="http://schemas.microsoft.com/office/drawing/2014/main" id="{F7EA99B8-DA9F-4E0D-A8BB-284A56F70767}"/>
              </a:ext>
            </a:extLst>
          </p:cNvPr>
          <p:cNvSpPr txBox="1">
            <a:spLocks noChangeArrowheads="1"/>
          </p:cNvSpPr>
          <p:nvPr/>
        </p:nvSpPr>
        <p:spPr bwMode="auto">
          <a:xfrm>
            <a:off x="1828800" y="6172201"/>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2800" b="1" i="1">
                <a:solidFill>
                  <a:srgbClr val="FFFFFF"/>
                </a:solidFill>
              </a:rPr>
              <a:t>“almost thou persuade me to be a Christian </a:t>
            </a:r>
            <a:r>
              <a:rPr lang="en-US" altLang="en-US" sz="2800" i="1">
                <a:solidFill>
                  <a:srgbClr val="FFFFFF"/>
                </a:solidFill>
              </a:rPr>
              <a:t>(Acts 26:28)</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ssolve">
                                      <p:cBhvr>
                                        <p:cTn id="7" dur="500"/>
                                        <p:tgtEl>
                                          <p:spTgt spid="50178"/>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0184"/>
                                        </p:tgtEl>
                                        <p:attrNameLst>
                                          <p:attrName>style.visibility</p:attrName>
                                        </p:attrNameLst>
                                      </p:cBhvr>
                                      <p:to>
                                        <p:strVal val="visible"/>
                                      </p:to>
                                    </p:set>
                                    <p:anim calcmode="lin" valueType="num">
                                      <p:cBhvr>
                                        <p:cTn id="11" dur="500" fill="hold"/>
                                        <p:tgtEl>
                                          <p:spTgt spid="50184"/>
                                        </p:tgtEl>
                                        <p:attrNameLst>
                                          <p:attrName>ppt_w</p:attrName>
                                        </p:attrNameLst>
                                      </p:cBhvr>
                                      <p:tavLst>
                                        <p:tav tm="0">
                                          <p:val>
                                            <p:fltVal val="0"/>
                                          </p:val>
                                        </p:tav>
                                        <p:tav tm="100000">
                                          <p:val>
                                            <p:strVal val="#ppt_w"/>
                                          </p:val>
                                        </p:tav>
                                      </p:tavLst>
                                    </p:anim>
                                    <p:anim calcmode="lin" valueType="num">
                                      <p:cBhvr>
                                        <p:cTn id="12" dur="500" fill="hold"/>
                                        <p:tgtEl>
                                          <p:spTgt spid="5018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0179">
                                            <p:txEl>
                                              <p:pRg st="0" end="0"/>
                                            </p:txEl>
                                          </p:spTgt>
                                        </p:tgtEl>
                                        <p:attrNameLst>
                                          <p:attrName>style.visibility</p:attrName>
                                        </p:attrNameLst>
                                      </p:cBhvr>
                                      <p:to>
                                        <p:strVal val="visible"/>
                                      </p:to>
                                    </p:set>
                                    <p:anim calcmode="lin" valueType="num">
                                      <p:cBhvr>
                                        <p:cTn id="16"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0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0179">
                                            <p:txEl>
                                              <p:pRg st="1" end="1"/>
                                            </p:txEl>
                                          </p:spTgt>
                                        </p:tgtEl>
                                        <p:attrNameLst>
                                          <p:attrName>style.visibility</p:attrName>
                                        </p:attrNameLst>
                                      </p:cBhvr>
                                      <p:to>
                                        <p:strVal val="visible"/>
                                      </p:to>
                                    </p:set>
                                    <p:anim calcmode="lin" valueType="num">
                                      <p:cBhvr>
                                        <p:cTn id="22"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nodeType="afterEffect">
                                  <p:stCondLst>
                                    <p:cond delay="0"/>
                                  </p:stCondLst>
                                  <p:childTnLst>
                                    <p:set>
                                      <p:cBhvr>
                                        <p:cTn id="26" dur="1" fill="hold">
                                          <p:stCondLst>
                                            <p:cond delay="0"/>
                                          </p:stCondLst>
                                        </p:cTn>
                                        <p:tgtEl>
                                          <p:spTgt spid="50179">
                                            <p:txEl>
                                              <p:pRg st="2" end="2"/>
                                            </p:txEl>
                                          </p:spTgt>
                                        </p:tgtEl>
                                        <p:attrNameLst>
                                          <p:attrName>style.visibility</p:attrName>
                                        </p:attrNameLst>
                                      </p:cBhvr>
                                      <p:to>
                                        <p:strVal val="visible"/>
                                      </p:to>
                                    </p:set>
                                    <p:anim calcmode="lin" valueType="num">
                                      <p:cBhvr>
                                        <p:cTn id="27"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01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0186"/>
                                        </p:tgtEl>
                                        <p:attrNameLst>
                                          <p:attrName>style.visibility</p:attrName>
                                        </p:attrNameLst>
                                      </p:cBhvr>
                                      <p:to>
                                        <p:strVal val="visible"/>
                                      </p:to>
                                    </p:set>
                                    <p:animEffect transition="in" filter="dissolve">
                                      <p:cBhvr>
                                        <p:cTn id="33" dur="500"/>
                                        <p:tgtEl>
                                          <p:spTgt spid="5018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0185"/>
                                        </p:tgtEl>
                                        <p:attrNameLst>
                                          <p:attrName>style.visibility</p:attrName>
                                        </p:attrNameLst>
                                      </p:cBhvr>
                                      <p:to>
                                        <p:strVal val="visible"/>
                                      </p:to>
                                    </p:set>
                                    <p:animEffect transition="in" filter="dissolve">
                                      <p:cBhvr>
                                        <p:cTn id="36"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85" grpId="0" animBg="1"/>
      <p:bldP spid="50186"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E9C2F02-55E6-4F38-88F9-D50076ED00D5}"/>
              </a:ext>
            </a:extLst>
          </p:cNvPr>
          <p:cNvSpPr>
            <a:spLocks noGrp="1" noChangeArrowheads="1"/>
          </p:cNvSpPr>
          <p:nvPr>
            <p:ph type="title"/>
          </p:nvPr>
        </p:nvSpPr>
        <p:spPr>
          <a:xfrm>
            <a:off x="1752600" y="152400"/>
            <a:ext cx="8686800" cy="1447800"/>
          </a:xfrm>
          <a:effectLst>
            <a:outerShdw dist="35921" dir="2700000" algn="ctr" rotWithShape="0">
              <a:srgbClr val="FF3399"/>
            </a:outerShdw>
          </a:effectLst>
        </p:spPr>
        <p:txBody>
          <a:bodyPr/>
          <a:lstStyle/>
          <a:p>
            <a:pPr>
              <a:defRPr/>
            </a:pPr>
            <a:r>
              <a:rPr lang="en-US" sz="6000" b="1">
                <a:effectLst/>
              </a:rPr>
              <a:t>Worksheet of the Herod’s</a:t>
            </a:r>
          </a:p>
        </p:txBody>
      </p:sp>
      <p:sp>
        <p:nvSpPr>
          <p:cNvPr id="24582" name="Text Box 6">
            <a:extLst>
              <a:ext uri="{FF2B5EF4-FFF2-40B4-BE49-F238E27FC236}">
                <a16:creationId xmlns:a16="http://schemas.microsoft.com/office/drawing/2014/main" id="{8023A325-7746-4C83-A744-AB9CBD324C39}"/>
              </a:ext>
            </a:extLst>
          </p:cNvPr>
          <p:cNvSpPr txBox="1">
            <a:spLocks noChangeArrowheads="1"/>
          </p:cNvSpPr>
          <p:nvPr/>
        </p:nvSpPr>
        <p:spPr bwMode="auto">
          <a:xfrm>
            <a:off x="1752600" y="1676401"/>
            <a:ext cx="8915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a:solidFill>
                  <a:srgbClr val="FFFF00"/>
                </a:solidFill>
              </a:rPr>
              <a:t>___________The first of the Herod family to have power in Palestine</a:t>
            </a:r>
          </a:p>
          <a:p>
            <a:pPr eaLnBrk="0" fontAlgn="base" hangingPunct="0">
              <a:spcBef>
                <a:spcPct val="0"/>
              </a:spcBef>
              <a:spcAft>
                <a:spcPct val="0"/>
              </a:spcAft>
            </a:pPr>
            <a:r>
              <a:rPr lang="en-US" altLang="en-US">
                <a:solidFill>
                  <a:srgbClr val="FFFF00"/>
                </a:solidFill>
              </a:rPr>
              <a:t>___________Ordered John the Baptist killed</a:t>
            </a:r>
          </a:p>
          <a:p>
            <a:pPr eaLnBrk="0" fontAlgn="base" hangingPunct="0">
              <a:spcBef>
                <a:spcPct val="0"/>
              </a:spcBef>
              <a:spcAft>
                <a:spcPct val="0"/>
              </a:spcAft>
            </a:pPr>
            <a:r>
              <a:rPr lang="en-US" altLang="en-US">
                <a:solidFill>
                  <a:srgbClr val="FFFF00"/>
                </a:solidFill>
              </a:rPr>
              <a:t>___________Killed the babies of Bethlehem</a:t>
            </a:r>
          </a:p>
          <a:p>
            <a:pPr eaLnBrk="0" fontAlgn="base" hangingPunct="0">
              <a:spcBef>
                <a:spcPct val="0"/>
              </a:spcBef>
              <a:spcAft>
                <a:spcPct val="0"/>
              </a:spcAft>
            </a:pPr>
            <a:r>
              <a:rPr lang="en-US" altLang="en-US">
                <a:solidFill>
                  <a:srgbClr val="FFFF00"/>
                </a:solidFill>
              </a:rPr>
              <a:t>___________Jesus was tried before him</a:t>
            </a:r>
          </a:p>
          <a:p>
            <a:pPr eaLnBrk="0" fontAlgn="base" hangingPunct="0">
              <a:spcBef>
                <a:spcPct val="0"/>
              </a:spcBef>
              <a:spcAft>
                <a:spcPct val="0"/>
              </a:spcAft>
            </a:pPr>
            <a:r>
              <a:rPr lang="en-US" altLang="en-US">
                <a:solidFill>
                  <a:srgbClr val="FFFF00"/>
                </a:solidFill>
              </a:rPr>
              <a:t>___________Killed James the apostle</a:t>
            </a:r>
          </a:p>
          <a:p>
            <a:pPr eaLnBrk="0" fontAlgn="base" hangingPunct="0">
              <a:spcBef>
                <a:spcPct val="0"/>
              </a:spcBef>
              <a:spcAft>
                <a:spcPct val="0"/>
              </a:spcAft>
            </a:pPr>
            <a:r>
              <a:rPr lang="en-US" altLang="en-US">
                <a:solidFill>
                  <a:srgbClr val="FFFF00"/>
                </a:solidFill>
              </a:rPr>
              <a:t>___________Heard Paul’s defense</a:t>
            </a:r>
          </a:p>
          <a:p>
            <a:pPr eaLnBrk="0" fontAlgn="base" hangingPunct="0">
              <a:spcBef>
                <a:spcPct val="0"/>
              </a:spcBef>
              <a:spcAft>
                <a:spcPct val="0"/>
              </a:spcAft>
            </a:pPr>
            <a:r>
              <a:rPr lang="en-US" altLang="en-US">
                <a:solidFill>
                  <a:srgbClr val="FFFF00"/>
                </a:solidFill>
              </a:rPr>
              <a:t>___________Herodias was his wife first</a:t>
            </a:r>
          </a:p>
          <a:p>
            <a:pPr eaLnBrk="0" fontAlgn="base" hangingPunct="0">
              <a:spcBef>
                <a:spcPct val="0"/>
              </a:spcBef>
              <a:spcAft>
                <a:spcPct val="0"/>
              </a:spcAft>
            </a:pPr>
            <a:r>
              <a:rPr lang="en-US" altLang="en-US">
                <a:solidFill>
                  <a:srgbClr val="FFFF00"/>
                </a:solidFill>
              </a:rPr>
              <a:t>___________Joseph took the child Jesus to Nazareth when he heard 	          this man was reigning in Judea</a:t>
            </a:r>
          </a:p>
          <a:p>
            <a:pPr eaLnBrk="0" fontAlgn="base" hangingPunct="0">
              <a:spcBef>
                <a:spcPct val="0"/>
              </a:spcBef>
              <a:spcAft>
                <a:spcPct val="0"/>
              </a:spcAft>
            </a:pPr>
            <a:r>
              <a:rPr lang="en-US" altLang="en-US">
                <a:solidFill>
                  <a:srgbClr val="FFFF00"/>
                </a:solidFill>
              </a:rPr>
              <a:t>___________Rebuilt the temple</a:t>
            </a:r>
          </a:p>
          <a:p>
            <a:pPr eaLnBrk="0" fontAlgn="base" hangingPunct="0">
              <a:spcBef>
                <a:spcPct val="0"/>
              </a:spcBef>
              <a:spcAft>
                <a:spcPct val="0"/>
              </a:spcAft>
            </a:pPr>
            <a:r>
              <a:rPr lang="en-US" altLang="en-US">
                <a:solidFill>
                  <a:srgbClr val="FFFF00"/>
                </a:solidFill>
              </a:rPr>
              <a:t>___________Imprisoned Peter</a:t>
            </a:r>
          </a:p>
          <a:p>
            <a:pPr eaLnBrk="0" fontAlgn="base" hangingPunct="0">
              <a:spcBef>
                <a:spcPct val="0"/>
              </a:spcBef>
              <a:spcAft>
                <a:spcPct val="0"/>
              </a:spcAft>
            </a:pPr>
            <a:r>
              <a:rPr lang="en-US" altLang="en-US">
                <a:solidFill>
                  <a:srgbClr val="FFFF00"/>
                </a:solidFill>
              </a:rPr>
              <a:t>___________Jesus grew up in his territory</a:t>
            </a:r>
          </a:p>
          <a:p>
            <a:pPr eaLnBrk="0" fontAlgn="base" hangingPunct="0">
              <a:spcBef>
                <a:spcPct val="0"/>
              </a:spcBef>
              <a:spcAft>
                <a:spcPct val="0"/>
              </a:spcAft>
            </a:pPr>
            <a:r>
              <a:rPr lang="en-US" altLang="en-US">
                <a:solidFill>
                  <a:srgbClr val="FFFF00"/>
                </a:solidFill>
              </a:rPr>
              <a:t>___________Built Caesarea</a:t>
            </a:r>
          </a:p>
        </p:txBody>
      </p:sp>
      <p:sp>
        <p:nvSpPr>
          <p:cNvPr id="24583" name="Text Box 7">
            <a:extLst>
              <a:ext uri="{FF2B5EF4-FFF2-40B4-BE49-F238E27FC236}">
                <a16:creationId xmlns:a16="http://schemas.microsoft.com/office/drawing/2014/main" id="{E5E4A35B-FA07-4260-821D-3F48CFDE9F93}"/>
              </a:ext>
            </a:extLst>
          </p:cNvPr>
          <p:cNvSpPr txBox="1">
            <a:spLocks noChangeArrowheads="1"/>
          </p:cNvSpPr>
          <p:nvPr/>
        </p:nvSpPr>
        <p:spPr bwMode="auto">
          <a:xfrm>
            <a:off x="1905000" y="167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Antipater</a:t>
            </a:r>
          </a:p>
        </p:txBody>
      </p:sp>
      <p:sp>
        <p:nvSpPr>
          <p:cNvPr id="24584" name="Text Box 8">
            <a:extLst>
              <a:ext uri="{FF2B5EF4-FFF2-40B4-BE49-F238E27FC236}">
                <a16:creationId xmlns:a16="http://schemas.microsoft.com/office/drawing/2014/main" id="{897C5410-D415-44E2-B6AE-1596B27781DD}"/>
              </a:ext>
            </a:extLst>
          </p:cNvPr>
          <p:cNvSpPr txBox="1">
            <a:spLocks noChangeArrowheads="1"/>
          </p:cNvSpPr>
          <p:nvPr/>
        </p:nvSpPr>
        <p:spPr bwMode="auto">
          <a:xfrm>
            <a:off x="1905000" y="2057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85" name="Text Box 9">
            <a:extLst>
              <a:ext uri="{FF2B5EF4-FFF2-40B4-BE49-F238E27FC236}">
                <a16:creationId xmlns:a16="http://schemas.microsoft.com/office/drawing/2014/main" id="{0F001BBE-81AE-4662-AA1C-19CC864478F1}"/>
              </a:ext>
            </a:extLst>
          </p:cNvPr>
          <p:cNvSpPr txBox="1">
            <a:spLocks noChangeArrowheads="1"/>
          </p:cNvSpPr>
          <p:nvPr/>
        </p:nvSpPr>
        <p:spPr bwMode="auto">
          <a:xfrm>
            <a:off x="1828800" y="243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24586" name="Text Box 10">
            <a:extLst>
              <a:ext uri="{FF2B5EF4-FFF2-40B4-BE49-F238E27FC236}">
                <a16:creationId xmlns:a16="http://schemas.microsoft.com/office/drawing/2014/main" id="{5446DF39-E1CB-47A8-8058-6F61BCCEFF54}"/>
              </a:ext>
            </a:extLst>
          </p:cNvPr>
          <p:cNvSpPr txBox="1">
            <a:spLocks noChangeArrowheads="1"/>
          </p:cNvSpPr>
          <p:nvPr/>
        </p:nvSpPr>
        <p:spPr bwMode="auto">
          <a:xfrm>
            <a:off x="1905000" y="2819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87" name="Text Box 11">
            <a:extLst>
              <a:ext uri="{FF2B5EF4-FFF2-40B4-BE49-F238E27FC236}">
                <a16:creationId xmlns:a16="http://schemas.microsoft.com/office/drawing/2014/main" id="{E6645583-D912-443B-9652-AEA7D9D1C59F}"/>
              </a:ext>
            </a:extLst>
          </p:cNvPr>
          <p:cNvSpPr txBox="1">
            <a:spLocks noChangeArrowheads="1"/>
          </p:cNvSpPr>
          <p:nvPr/>
        </p:nvSpPr>
        <p:spPr bwMode="auto">
          <a:xfrm>
            <a:off x="1905000" y="3124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a:t>
            </a:r>
          </a:p>
        </p:txBody>
      </p:sp>
      <p:sp>
        <p:nvSpPr>
          <p:cNvPr id="24588" name="Text Box 12">
            <a:extLst>
              <a:ext uri="{FF2B5EF4-FFF2-40B4-BE49-F238E27FC236}">
                <a16:creationId xmlns:a16="http://schemas.microsoft.com/office/drawing/2014/main" id="{EA862F17-1403-48DC-AC50-169E6B821C73}"/>
              </a:ext>
            </a:extLst>
          </p:cNvPr>
          <p:cNvSpPr txBox="1">
            <a:spLocks noChangeArrowheads="1"/>
          </p:cNvSpPr>
          <p:nvPr/>
        </p:nvSpPr>
        <p:spPr bwMode="auto">
          <a:xfrm>
            <a:off x="1905000" y="3505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II</a:t>
            </a:r>
          </a:p>
        </p:txBody>
      </p:sp>
      <p:sp>
        <p:nvSpPr>
          <p:cNvPr id="24589" name="Text Box 13">
            <a:extLst>
              <a:ext uri="{FF2B5EF4-FFF2-40B4-BE49-F238E27FC236}">
                <a16:creationId xmlns:a16="http://schemas.microsoft.com/office/drawing/2014/main" id="{DF01D35B-28A0-4A56-B778-E37EBBC9C668}"/>
              </a:ext>
            </a:extLst>
          </p:cNvPr>
          <p:cNvSpPr txBox="1">
            <a:spLocks noChangeArrowheads="1"/>
          </p:cNvSpPr>
          <p:nvPr/>
        </p:nvSpPr>
        <p:spPr bwMode="auto">
          <a:xfrm>
            <a:off x="1828800" y="388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Philip</a:t>
            </a:r>
          </a:p>
        </p:txBody>
      </p:sp>
      <p:sp>
        <p:nvSpPr>
          <p:cNvPr id="24590" name="Text Box 14">
            <a:extLst>
              <a:ext uri="{FF2B5EF4-FFF2-40B4-BE49-F238E27FC236}">
                <a16:creationId xmlns:a16="http://schemas.microsoft.com/office/drawing/2014/main" id="{DAF4B1AB-6CC5-4454-9EE3-7D44E60D8498}"/>
              </a:ext>
            </a:extLst>
          </p:cNvPr>
          <p:cNvSpPr txBox="1">
            <a:spLocks noChangeArrowheads="1"/>
          </p:cNvSpPr>
          <p:nvPr/>
        </p:nvSpPr>
        <p:spPr bwMode="auto">
          <a:xfrm>
            <a:off x="1905000" y="4267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Archelaus</a:t>
            </a:r>
          </a:p>
        </p:txBody>
      </p:sp>
      <p:sp>
        <p:nvSpPr>
          <p:cNvPr id="24591" name="Text Box 15">
            <a:extLst>
              <a:ext uri="{FF2B5EF4-FFF2-40B4-BE49-F238E27FC236}">
                <a16:creationId xmlns:a16="http://schemas.microsoft.com/office/drawing/2014/main" id="{C401D539-7D35-41A0-B2CF-C9C5A774B444}"/>
              </a:ext>
            </a:extLst>
          </p:cNvPr>
          <p:cNvSpPr txBox="1">
            <a:spLocks noChangeArrowheads="1"/>
          </p:cNvSpPr>
          <p:nvPr/>
        </p:nvSpPr>
        <p:spPr bwMode="auto">
          <a:xfrm>
            <a:off x="1828800" y="4953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24592" name="Text Box 16">
            <a:extLst>
              <a:ext uri="{FF2B5EF4-FFF2-40B4-BE49-F238E27FC236}">
                <a16:creationId xmlns:a16="http://schemas.microsoft.com/office/drawing/2014/main" id="{9DA4484C-97AB-4E7F-BD58-499B8050D852}"/>
              </a:ext>
            </a:extLst>
          </p:cNvPr>
          <p:cNvSpPr txBox="1">
            <a:spLocks noChangeArrowheads="1"/>
          </p:cNvSpPr>
          <p:nvPr/>
        </p:nvSpPr>
        <p:spPr bwMode="auto">
          <a:xfrm>
            <a:off x="1905000" y="5334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Agrippa I</a:t>
            </a:r>
          </a:p>
        </p:txBody>
      </p:sp>
      <p:sp>
        <p:nvSpPr>
          <p:cNvPr id="24593" name="Text Box 17">
            <a:extLst>
              <a:ext uri="{FF2B5EF4-FFF2-40B4-BE49-F238E27FC236}">
                <a16:creationId xmlns:a16="http://schemas.microsoft.com/office/drawing/2014/main" id="{3C8DA839-E70B-4D49-9321-8C387CC57236}"/>
              </a:ext>
            </a:extLst>
          </p:cNvPr>
          <p:cNvSpPr txBox="1">
            <a:spLocks noChangeArrowheads="1"/>
          </p:cNvSpPr>
          <p:nvPr/>
        </p:nvSpPr>
        <p:spPr bwMode="auto">
          <a:xfrm>
            <a:off x="1905000" y="5715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i="1">
                <a:solidFill>
                  <a:srgbClr val="FFFFFF"/>
                </a:solidFill>
              </a:rPr>
              <a:t>Antipas</a:t>
            </a:r>
          </a:p>
        </p:txBody>
      </p:sp>
      <p:sp>
        <p:nvSpPr>
          <p:cNvPr id="24594" name="Text Box 18">
            <a:extLst>
              <a:ext uri="{FF2B5EF4-FFF2-40B4-BE49-F238E27FC236}">
                <a16:creationId xmlns:a16="http://schemas.microsoft.com/office/drawing/2014/main" id="{BED83F65-A32A-418B-8B46-D59AFDDB344B}"/>
              </a:ext>
            </a:extLst>
          </p:cNvPr>
          <p:cNvSpPr txBox="1">
            <a:spLocks noChangeArrowheads="1"/>
          </p:cNvSpPr>
          <p:nvPr/>
        </p:nvSpPr>
        <p:spPr bwMode="auto">
          <a:xfrm>
            <a:off x="18288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i="1">
                <a:solidFill>
                  <a:srgbClr val="FFFFFF"/>
                </a:solidFill>
              </a:rPr>
              <a:t>Herod Great</a:t>
            </a:r>
          </a:p>
        </p:txBody>
      </p:sp>
      <p:sp>
        <p:nvSpPr>
          <p:cNvPr id="19472" name="Rectangle 19">
            <a:extLst>
              <a:ext uri="{FF2B5EF4-FFF2-40B4-BE49-F238E27FC236}">
                <a16:creationId xmlns:a16="http://schemas.microsoft.com/office/drawing/2014/main" id="{77F53A75-A9C5-46EB-AE3F-391F79BA3EFC}"/>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3" name="Rectangle 20">
            <a:extLst>
              <a:ext uri="{FF2B5EF4-FFF2-40B4-BE49-F238E27FC236}">
                <a16:creationId xmlns:a16="http://schemas.microsoft.com/office/drawing/2014/main" id="{8E706441-904E-4E4C-99E3-1C9FBDA0830B}"/>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4" name="Rectangle 21">
            <a:extLst>
              <a:ext uri="{FF2B5EF4-FFF2-40B4-BE49-F238E27FC236}">
                <a16:creationId xmlns:a16="http://schemas.microsoft.com/office/drawing/2014/main" id="{9A28BCB1-3CF3-47B1-8569-1CE55AF5C5AB}"/>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19475" name="Rectangle 22">
            <a:extLst>
              <a:ext uri="{FF2B5EF4-FFF2-40B4-BE49-F238E27FC236}">
                <a16:creationId xmlns:a16="http://schemas.microsoft.com/office/drawing/2014/main" id="{E074E16F-2F85-4867-95B4-48625A20B33A}"/>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24582"/>
                                        </p:tgtEl>
                                        <p:attrNameLst>
                                          <p:attrName>style.visibility</p:attrName>
                                        </p:attrNameLst>
                                      </p:cBhvr>
                                      <p:to>
                                        <p:strVal val="visible"/>
                                      </p:to>
                                    </p:set>
                                    <p:anim calcmode="lin" valueType="num">
                                      <p:cBhvr>
                                        <p:cTn id="11" dur="500" fill="hold"/>
                                        <p:tgtEl>
                                          <p:spTgt spid="24582"/>
                                        </p:tgtEl>
                                        <p:attrNameLst>
                                          <p:attrName>ppt_w</p:attrName>
                                        </p:attrNameLst>
                                      </p:cBhvr>
                                      <p:tavLst>
                                        <p:tav tm="0">
                                          <p:val>
                                            <p:fltVal val="0"/>
                                          </p:val>
                                        </p:tav>
                                        <p:tav tm="100000">
                                          <p:val>
                                            <p:strVal val="#ppt_w"/>
                                          </p:val>
                                        </p:tav>
                                      </p:tavLst>
                                    </p:anim>
                                    <p:anim calcmode="lin" valueType="num">
                                      <p:cBhvr>
                                        <p:cTn id="12" dur="500" fill="hold"/>
                                        <p:tgtEl>
                                          <p:spTgt spid="2458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583"/>
                                        </p:tgtEl>
                                        <p:attrNameLst>
                                          <p:attrName>style.visibility</p:attrName>
                                        </p:attrNameLst>
                                      </p:cBhvr>
                                      <p:to>
                                        <p:strVal val="visible"/>
                                      </p:to>
                                    </p:set>
                                    <p:anim calcmode="lin" valueType="num">
                                      <p:cBhvr>
                                        <p:cTn id="17" dur="500" fill="hold"/>
                                        <p:tgtEl>
                                          <p:spTgt spid="24583"/>
                                        </p:tgtEl>
                                        <p:attrNameLst>
                                          <p:attrName>ppt_w</p:attrName>
                                        </p:attrNameLst>
                                      </p:cBhvr>
                                      <p:tavLst>
                                        <p:tav tm="0">
                                          <p:val>
                                            <p:fltVal val="0"/>
                                          </p:val>
                                        </p:tav>
                                        <p:tav tm="100000">
                                          <p:val>
                                            <p:strVal val="#ppt_w"/>
                                          </p:val>
                                        </p:tav>
                                      </p:tavLst>
                                    </p:anim>
                                    <p:anim calcmode="lin" valueType="num">
                                      <p:cBhvr>
                                        <p:cTn id="18" dur="500" fill="hold"/>
                                        <p:tgtEl>
                                          <p:spTgt spid="2458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4584"/>
                                        </p:tgtEl>
                                        <p:attrNameLst>
                                          <p:attrName>style.visibility</p:attrName>
                                        </p:attrNameLst>
                                      </p:cBhvr>
                                      <p:to>
                                        <p:strVal val="visible"/>
                                      </p:to>
                                    </p:set>
                                    <p:anim calcmode="lin" valueType="num">
                                      <p:cBhvr>
                                        <p:cTn id="23" dur="500" fill="hold"/>
                                        <p:tgtEl>
                                          <p:spTgt spid="24584"/>
                                        </p:tgtEl>
                                        <p:attrNameLst>
                                          <p:attrName>ppt_w</p:attrName>
                                        </p:attrNameLst>
                                      </p:cBhvr>
                                      <p:tavLst>
                                        <p:tav tm="0">
                                          <p:val>
                                            <p:fltVal val="0"/>
                                          </p:val>
                                        </p:tav>
                                        <p:tav tm="100000">
                                          <p:val>
                                            <p:strVal val="#ppt_w"/>
                                          </p:val>
                                        </p:tav>
                                      </p:tavLst>
                                    </p:anim>
                                    <p:anim calcmode="lin" valueType="num">
                                      <p:cBhvr>
                                        <p:cTn id="24" dur="500" fill="hold"/>
                                        <p:tgtEl>
                                          <p:spTgt spid="24584"/>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585"/>
                                        </p:tgtEl>
                                        <p:attrNameLst>
                                          <p:attrName>style.visibility</p:attrName>
                                        </p:attrNameLst>
                                      </p:cBhvr>
                                      <p:to>
                                        <p:strVal val="visible"/>
                                      </p:to>
                                    </p:set>
                                    <p:anim calcmode="lin" valueType="num">
                                      <p:cBhvr>
                                        <p:cTn id="29" dur="500" fill="hold"/>
                                        <p:tgtEl>
                                          <p:spTgt spid="24585"/>
                                        </p:tgtEl>
                                        <p:attrNameLst>
                                          <p:attrName>ppt_w</p:attrName>
                                        </p:attrNameLst>
                                      </p:cBhvr>
                                      <p:tavLst>
                                        <p:tav tm="0">
                                          <p:val>
                                            <p:fltVal val="0"/>
                                          </p:val>
                                        </p:tav>
                                        <p:tav tm="100000">
                                          <p:val>
                                            <p:strVal val="#ppt_w"/>
                                          </p:val>
                                        </p:tav>
                                      </p:tavLst>
                                    </p:anim>
                                    <p:anim calcmode="lin" valueType="num">
                                      <p:cBhvr>
                                        <p:cTn id="30" dur="500" fill="hold"/>
                                        <p:tgtEl>
                                          <p:spTgt spid="2458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4586"/>
                                        </p:tgtEl>
                                        <p:attrNameLst>
                                          <p:attrName>style.visibility</p:attrName>
                                        </p:attrNameLst>
                                      </p:cBhvr>
                                      <p:to>
                                        <p:strVal val="visible"/>
                                      </p:to>
                                    </p:set>
                                    <p:anim calcmode="lin" valueType="num">
                                      <p:cBhvr>
                                        <p:cTn id="35" dur="500" fill="hold"/>
                                        <p:tgtEl>
                                          <p:spTgt spid="24586"/>
                                        </p:tgtEl>
                                        <p:attrNameLst>
                                          <p:attrName>ppt_w</p:attrName>
                                        </p:attrNameLst>
                                      </p:cBhvr>
                                      <p:tavLst>
                                        <p:tav tm="0">
                                          <p:val>
                                            <p:fltVal val="0"/>
                                          </p:val>
                                        </p:tav>
                                        <p:tav tm="100000">
                                          <p:val>
                                            <p:strVal val="#ppt_w"/>
                                          </p:val>
                                        </p:tav>
                                      </p:tavLst>
                                    </p:anim>
                                    <p:anim calcmode="lin" valueType="num">
                                      <p:cBhvr>
                                        <p:cTn id="36" dur="500" fill="hold"/>
                                        <p:tgtEl>
                                          <p:spTgt spid="24586"/>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4587"/>
                                        </p:tgtEl>
                                        <p:attrNameLst>
                                          <p:attrName>style.visibility</p:attrName>
                                        </p:attrNameLst>
                                      </p:cBhvr>
                                      <p:to>
                                        <p:strVal val="visible"/>
                                      </p:to>
                                    </p:set>
                                    <p:anim calcmode="lin" valueType="num">
                                      <p:cBhvr>
                                        <p:cTn id="41" dur="500" fill="hold"/>
                                        <p:tgtEl>
                                          <p:spTgt spid="24587"/>
                                        </p:tgtEl>
                                        <p:attrNameLst>
                                          <p:attrName>ppt_w</p:attrName>
                                        </p:attrNameLst>
                                      </p:cBhvr>
                                      <p:tavLst>
                                        <p:tav tm="0">
                                          <p:val>
                                            <p:fltVal val="0"/>
                                          </p:val>
                                        </p:tav>
                                        <p:tav tm="100000">
                                          <p:val>
                                            <p:strVal val="#ppt_w"/>
                                          </p:val>
                                        </p:tav>
                                      </p:tavLst>
                                    </p:anim>
                                    <p:anim calcmode="lin" valueType="num">
                                      <p:cBhvr>
                                        <p:cTn id="42"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4588"/>
                                        </p:tgtEl>
                                        <p:attrNameLst>
                                          <p:attrName>style.visibility</p:attrName>
                                        </p:attrNameLst>
                                      </p:cBhvr>
                                      <p:to>
                                        <p:strVal val="visible"/>
                                      </p:to>
                                    </p:set>
                                    <p:anim calcmode="lin" valueType="num">
                                      <p:cBhvr>
                                        <p:cTn id="47" dur="500" fill="hold"/>
                                        <p:tgtEl>
                                          <p:spTgt spid="24588"/>
                                        </p:tgtEl>
                                        <p:attrNameLst>
                                          <p:attrName>ppt_w</p:attrName>
                                        </p:attrNameLst>
                                      </p:cBhvr>
                                      <p:tavLst>
                                        <p:tav tm="0">
                                          <p:val>
                                            <p:fltVal val="0"/>
                                          </p:val>
                                        </p:tav>
                                        <p:tav tm="100000">
                                          <p:val>
                                            <p:strVal val="#ppt_w"/>
                                          </p:val>
                                        </p:tav>
                                      </p:tavLst>
                                    </p:anim>
                                    <p:anim calcmode="lin" valueType="num">
                                      <p:cBhvr>
                                        <p:cTn id="48" dur="500" fill="hold"/>
                                        <p:tgtEl>
                                          <p:spTgt spid="24588"/>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4589"/>
                                        </p:tgtEl>
                                        <p:attrNameLst>
                                          <p:attrName>style.visibility</p:attrName>
                                        </p:attrNameLst>
                                      </p:cBhvr>
                                      <p:to>
                                        <p:strVal val="visible"/>
                                      </p:to>
                                    </p:set>
                                    <p:anim calcmode="lin" valueType="num">
                                      <p:cBhvr>
                                        <p:cTn id="53" dur="500" fill="hold"/>
                                        <p:tgtEl>
                                          <p:spTgt spid="24589"/>
                                        </p:tgtEl>
                                        <p:attrNameLst>
                                          <p:attrName>ppt_w</p:attrName>
                                        </p:attrNameLst>
                                      </p:cBhvr>
                                      <p:tavLst>
                                        <p:tav tm="0">
                                          <p:val>
                                            <p:fltVal val="0"/>
                                          </p:val>
                                        </p:tav>
                                        <p:tav tm="100000">
                                          <p:val>
                                            <p:strVal val="#ppt_w"/>
                                          </p:val>
                                        </p:tav>
                                      </p:tavLst>
                                    </p:anim>
                                    <p:anim calcmode="lin" valueType="num">
                                      <p:cBhvr>
                                        <p:cTn id="54" dur="500" fill="hold"/>
                                        <p:tgtEl>
                                          <p:spTgt spid="24589"/>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24590"/>
                                        </p:tgtEl>
                                        <p:attrNameLst>
                                          <p:attrName>style.visibility</p:attrName>
                                        </p:attrNameLst>
                                      </p:cBhvr>
                                      <p:to>
                                        <p:strVal val="visible"/>
                                      </p:to>
                                    </p:set>
                                    <p:anim calcmode="lin" valueType="num">
                                      <p:cBhvr>
                                        <p:cTn id="59" dur="500" fill="hold"/>
                                        <p:tgtEl>
                                          <p:spTgt spid="24590"/>
                                        </p:tgtEl>
                                        <p:attrNameLst>
                                          <p:attrName>ppt_w</p:attrName>
                                        </p:attrNameLst>
                                      </p:cBhvr>
                                      <p:tavLst>
                                        <p:tav tm="0">
                                          <p:val>
                                            <p:fltVal val="0"/>
                                          </p:val>
                                        </p:tav>
                                        <p:tav tm="100000">
                                          <p:val>
                                            <p:strVal val="#ppt_w"/>
                                          </p:val>
                                        </p:tav>
                                      </p:tavLst>
                                    </p:anim>
                                    <p:anim calcmode="lin" valueType="num">
                                      <p:cBhvr>
                                        <p:cTn id="60" dur="500" fill="hold"/>
                                        <p:tgtEl>
                                          <p:spTgt spid="2459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4591"/>
                                        </p:tgtEl>
                                        <p:attrNameLst>
                                          <p:attrName>style.visibility</p:attrName>
                                        </p:attrNameLst>
                                      </p:cBhvr>
                                      <p:to>
                                        <p:strVal val="visible"/>
                                      </p:to>
                                    </p:set>
                                    <p:anim calcmode="lin" valueType="num">
                                      <p:cBhvr>
                                        <p:cTn id="65" dur="500" fill="hold"/>
                                        <p:tgtEl>
                                          <p:spTgt spid="24591"/>
                                        </p:tgtEl>
                                        <p:attrNameLst>
                                          <p:attrName>ppt_w</p:attrName>
                                        </p:attrNameLst>
                                      </p:cBhvr>
                                      <p:tavLst>
                                        <p:tav tm="0">
                                          <p:val>
                                            <p:fltVal val="0"/>
                                          </p:val>
                                        </p:tav>
                                        <p:tav tm="100000">
                                          <p:val>
                                            <p:strVal val="#ppt_w"/>
                                          </p:val>
                                        </p:tav>
                                      </p:tavLst>
                                    </p:anim>
                                    <p:anim calcmode="lin" valueType="num">
                                      <p:cBhvr>
                                        <p:cTn id="66" dur="500" fill="hold"/>
                                        <p:tgtEl>
                                          <p:spTgt spid="24591"/>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24592"/>
                                        </p:tgtEl>
                                        <p:attrNameLst>
                                          <p:attrName>style.visibility</p:attrName>
                                        </p:attrNameLst>
                                      </p:cBhvr>
                                      <p:to>
                                        <p:strVal val="visible"/>
                                      </p:to>
                                    </p:set>
                                    <p:anim calcmode="lin" valueType="num">
                                      <p:cBhvr>
                                        <p:cTn id="71" dur="500" fill="hold"/>
                                        <p:tgtEl>
                                          <p:spTgt spid="24592"/>
                                        </p:tgtEl>
                                        <p:attrNameLst>
                                          <p:attrName>ppt_w</p:attrName>
                                        </p:attrNameLst>
                                      </p:cBhvr>
                                      <p:tavLst>
                                        <p:tav tm="0">
                                          <p:val>
                                            <p:fltVal val="0"/>
                                          </p:val>
                                        </p:tav>
                                        <p:tav tm="100000">
                                          <p:val>
                                            <p:strVal val="#ppt_w"/>
                                          </p:val>
                                        </p:tav>
                                      </p:tavLst>
                                    </p:anim>
                                    <p:anim calcmode="lin" valueType="num">
                                      <p:cBhvr>
                                        <p:cTn id="72" dur="500" fill="hold"/>
                                        <p:tgtEl>
                                          <p:spTgt spid="24592"/>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24593"/>
                                        </p:tgtEl>
                                        <p:attrNameLst>
                                          <p:attrName>style.visibility</p:attrName>
                                        </p:attrNameLst>
                                      </p:cBhvr>
                                      <p:to>
                                        <p:strVal val="visible"/>
                                      </p:to>
                                    </p:set>
                                    <p:anim calcmode="lin" valueType="num">
                                      <p:cBhvr>
                                        <p:cTn id="77" dur="500" fill="hold"/>
                                        <p:tgtEl>
                                          <p:spTgt spid="24593"/>
                                        </p:tgtEl>
                                        <p:attrNameLst>
                                          <p:attrName>ppt_w</p:attrName>
                                        </p:attrNameLst>
                                      </p:cBhvr>
                                      <p:tavLst>
                                        <p:tav tm="0">
                                          <p:val>
                                            <p:fltVal val="0"/>
                                          </p:val>
                                        </p:tav>
                                        <p:tav tm="100000">
                                          <p:val>
                                            <p:strVal val="#ppt_w"/>
                                          </p:val>
                                        </p:tav>
                                      </p:tavLst>
                                    </p:anim>
                                    <p:anim calcmode="lin" valueType="num">
                                      <p:cBhvr>
                                        <p:cTn id="78" dur="500" fill="hold"/>
                                        <p:tgtEl>
                                          <p:spTgt spid="24593"/>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24594"/>
                                        </p:tgtEl>
                                        <p:attrNameLst>
                                          <p:attrName>style.visibility</p:attrName>
                                        </p:attrNameLst>
                                      </p:cBhvr>
                                      <p:to>
                                        <p:strVal val="visible"/>
                                      </p:to>
                                    </p:set>
                                    <p:anim calcmode="lin" valueType="num">
                                      <p:cBhvr>
                                        <p:cTn id="83" dur="500" fill="hold"/>
                                        <p:tgtEl>
                                          <p:spTgt spid="24594"/>
                                        </p:tgtEl>
                                        <p:attrNameLst>
                                          <p:attrName>ppt_w</p:attrName>
                                        </p:attrNameLst>
                                      </p:cBhvr>
                                      <p:tavLst>
                                        <p:tav tm="0">
                                          <p:val>
                                            <p:fltVal val="0"/>
                                          </p:val>
                                        </p:tav>
                                        <p:tav tm="100000">
                                          <p:val>
                                            <p:strVal val="#ppt_w"/>
                                          </p:val>
                                        </p:tav>
                                      </p:tavLst>
                                    </p:anim>
                                    <p:anim calcmode="lin" valueType="num">
                                      <p:cBhvr>
                                        <p:cTn id="84" dur="500" fill="hold"/>
                                        <p:tgtEl>
                                          <p:spTgt spid="245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2" grpId="0"/>
      <p:bldP spid="24583" grpId="0"/>
      <p:bldP spid="24584" grpId="0"/>
      <p:bldP spid="24585" grpId="0"/>
      <p:bldP spid="24586" grpId="0"/>
      <p:bldP spid="24587" grpId="0"/>
      <p:bldP spid="24588" grpId="0"/>
      <p:bldP spid="24589" grpId="0"/>
      <p:bldP spid="24590" grpId="0"/>
      <p:bldP spid="24591" grpId="0"/>
      <p:bldP spid="24592" grpId="0"/>
      <p:bldP spid="24593" grpId="0"/>
      <p:bldP spid="24594"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343D806-0985-4D30-B1C9-AEE0152D1E12}"/>
              </a:ext>
            </a:extLst>
          </p:cNvPr>
          <p:cNvSpPr>
            <a:spLocks noGrp="1" noChangeArrowheads="1"/>
          </p:cNvSpPr>
          <p:nvPr>
            <p:ph type="title"/>
          </p:nvPr>
        </p:nvSpPr>
        <p:spPr>
          <a:xfrm>
            <a:off x="1752600" y="152400"/>
            <a:ext cx="8686800" cy="1447800"/>
          </a:xfrm>
          <a:effectLst>
            <a:outerShdw dist="35921" dir="2700000" algn="ctr" rotWithShape="0">
              <a:srgbClr val="FF3399"/>
            </a:outerShdw>
          </a:effectLst>
        </p:spPr>
        <p:txBody>
          <a:bodyPr/>
          <a:lstStyle/>
          <a:p>
            <a:pPr>
              <a:defRPr/>
            </a:pPr>
            <a:r>
              <a:rPr lang="en-US" sz="6000" b="1">
                <a:effectLst/>
              </a:rPr>
              <a:t>Worksheet of the Herod’s</a:t>
            </a:r>
          </a:p>
        </p:txBody>
      </p:sp>
      <p:sp>
        <p:nvSpPr>
          <p:cNvPr id="20483" name="Rectangle 16">
            <a:extLst>
              <a:ext uri="{FF2B5EF4-FFF2-40B4-BE49-F238E27FC236}">
                <a16:creationId xmlns:a16="http://schemas.microsoft.com/office/drawing/2014/main" id="{23BEA0FA-7DC5-4080-9F96-9A0FA65E98F2}"/>
              </a:ext>
            </a:extLst>
          </p:cNvPr>
          <p:cNvSpPr>
            <a:spLocks noChangeArrowheads="1"/>
          </p:cNvSpPr>
          <p:nvPr/>
        </p:nvSpPr>
        <p:spPr bwMode="auto">
          <a:xfrm>
            <a:off x="15240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0484" name="Rectangle 17">
            <a:extLst>
              <a:ext uri="{FF2B5EF4-FFF2-40B4-BE49-F238E27FC236}">
                <a16:creationId xmlns:a16="http://schemas.microsoft.com/office/drawing/2014/main" id="{6C4297F7-34A4-4682-85BB-63D9CE296310}"/>
              </a:ext>
            </a:extLst>
          </p:cNvPr>
          <p:cNvSpPr>
            <a:spLocks noChangeArrowheads="1"/>
          </p:cNvSpPr>
          <p:nvPr/>
        </p:nvSpPr>
        <p:spPr bwMode="auto">
          <a:xfrm>
            <a:off x="10515600" y="0"/>
            <a:ext cx="152400" cy="6858000"/>
          </a:xfrm>
          <a:prstGeom prst="rect">
            <a:avLst/>
          </a:prstGeom>
          <a:gradFill rotWithShape="1">
            <a:gsLst>
              <a:gs pos="0">
                <a:srgbClr val="FF0000"/>
              </a:gs>
              <a:gs pos="50000">
                <a:srgbClr val="FF3399"/>
              </a:gs>
              <a:gs pos="100000">
                <a:srgbClr val="FF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0485" name="Rectangle 18">
            <a:extLst>
              <a:ext uri="{FF2B5EF4-FFF2-40B4-BE49-F238E27FC236}">
                <a16:creationId xmlns:a16="http://schemas.microsoft.com/office/drawing/2014/main" id="{0ED568B1-BC8D-4296-9D61-24A1733F6E61}"/>
              </a:ext>
            </a:extLst>
          </p:cNvPr>
          <p:cNvSpPr>
            <a:spLocks noChangeArrowheads="1"/>
          </p:cNvSpPr>
          <p:nvPr/>
        </p:nvSpPr>
        <p:spPr bwMode="auto">
          <a:xfrm>
            <a:off x="1524000" y="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20486" name="Rectangle 19">
            <a:extLst>
              <a:ext uri="{FF2B5EF4-FFF2-40B4-BE49-F238E27FC236}">
                <a16:creationId xmlns:a16="http://schemas.microsoft.com/office/drawing/2014/main" id="{BCB95325-0DA7-4964-B3C3-25BCE9CD8B7C}"/>
              </a:ext>
            </a:extLst>
          </p:cNvPr>
          <p:cNvSpPr>
            <a:spLocks noChangeArrowheads="1"/>
          </p:cNvSpPr>
          <p:nvPr/>
        </p:nvSpPr>
        <p:spPr bwMode="auto">
          <a:xfrm>
            <a:off x="1524000" y="6705600"/>
            <a:ext cx="9144000" cy="152400"/>
          </a:xfrm>
          <a:prstGeom prst="rect">
            <a:avLst/>
          </a:prstGeom>
          <a:gradFill rotWithShape="1">
            <a:gsLst>
              <a:gs pos="0">
                <a:srgbClr val="FF3399"/>
              </a:gs>
              <a:gs pos="50000">
                <a:srgbClr val="FF0000"/>
              </a:gs>
              <a:gs pos="100000">
                <a:srgbClr val="FF3399"/>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00"/>
              </a:solidFill>
            </a:endParaRPr>
          </a:p>
        </p:txBody>
      </p:sp>
      <p:sp>
        <p:nvSpPr>
          <p:cNvPr id="42004" name="Rectangle 20">
            <a:extLst>
              <a:ext uri="{FF2B5EF4-FFF2-40B4-BE49-F238E27FC236}">
                <a16:creationId xmlns:a16="http://schemas.microsoft.com/office/drawing/2014/main" id="{BB936D20-A161-4C96-ABAF-9F0389F72CD7}"/>
              </a:ext>
            </a:extLst>
          </p:cNvPr>
          <p:cNvSpPr>
            <a:spLocks noGrp="1" noChangeArrowheads="1"/>
          </p:cNvSpPr>
          <p:nvPr>
            <p:ph type="body" idx="1"/>
          </p:nvPr>
        </p:nvSpPr>
        <p:spPr>
          <a:xfrm>
            <a:off x="1752600" y="1752600"/>
            <a:ext cx="8686800" cy="4648200"/>
          </a:xfrm>
          <a:noFill/>
        </p:spPr>
        <p:txBody>
          <a:bodyPr/>
          <a:lstStyle/>
          <a:p>
            <a:r>
              <a:rPr lang="en-US" altLang="en-US"/>
              <a:t>Of what nationality were the Herod’s?</a:t>
            </a:r>
          </a:p>
          <a:p>
            <a:pPr lvl="1"/>
            <a:r>
              <a:rPr lang="en-US" altLang="en-US">
                <a:solidFill>
                  <a:srgbClr val="FFFFFF"/>
                </a:solidFill>
              </a:rPr>
              <a:t>Idumean (Edomites)</a:t>
            </a:r>
          </a:p>
          <a:p>
            <a:r>
              <a:rPr lang="en-US" altLang="en-US"/>
              <a:t>What was their religion?</a:t>
            </a:r>
          </a:p>
          <a:p>
            <a:pPr lvl="1"/>
            <a:r>
              <a:rPr lang="en-US" altLang="en-US">
                <a:solidFill>
                  <a:srgbClr val="FFFFFF"/>
                </a:solidFill>
              </a:rPr>
              <a:t>Jewish (law of Moses) favorable toward Greek customs</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004">
                                            <p:txEl>
                                              <p:pRg st="0" end="0"/>
                                            </p:txEl>
                                          </p:spTgt>
                                        </p:tgtEl>
                                        <p:attrNameLst>
                                          <p:attrName>style.visibility</p:attrName>
                                        </p:attrNameLst>
                                      </p:cBhvr>
                                      <p:to>
                                        <p:strVal val="visible"/>
                                      </p:to>
                                    </p:set>
                                    <p:animEffect transition="in" filter="dissolve">
                                      <p:cBhvr>
                                        <p:cTn id="11" dur="500"/>
                                        <p:tgtEl>
                                          <p:spTgt spid="4200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42004">
                                            <p:txEl>
                                              <p:pRg st="1" end="1"/>
                                            </p:txEl>
                                          </p:spTgt>
                                        </p:tgtEl>
                                        <p:attrNameLst>
                                          <p:attrName>style.visibility</p:attrName>
                                        </p:attrNameLst>
                                      </p:cBhvr>
                                      <p:to>
                                        <p:strVal val="visible"/>
                                      </p:to>
                                    </p:set>
                                    <p:anim calcmode="lin" valueType="num">
                                      <p:cBhvr>
                                        <p:cTn id="16" dur="500" fill="hold"/>
                                        <p:tgtEl>
                                          <p:spTgt spid="4200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200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004">
                                            <p:txEl>
                                              <p:pRg st="2" end="2"/>
                                            </p:txEl>
                                          </p:spTgt>
                                        </p:tgtEl>
                                        <p:attrNameLst>
                                          <p:attrName>style.visibility</p:attrName>
                                        </p:attrNameLst>
                                      </p:cBhvr>
                                      <p:to>
                                        <p:strVal val="visible"/>
                                      </p:to>
                                    </p:set>
                                    <p:animEffect transition="in" filter="dissolve">
                                      <p:cBhvr>
                                        <p:cTn id="22" dur="500"/>
                                        <p:tgtEl>
                                          <p:spTgt spid="4200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2004">
                                            <p:txEl>
                                              <p:pRg st="3" end="3"/>
                                            </p:txEl>
                                          </p:spTgt>
                                        </p:tgtEl>
                                        <p:attrNameLst>
                                          <p:attrName>style.visibility</p:attrName>
                                        </p:attrNameLst>
                                      </p:cBhvr>
                                      <p:to>
                                        <p:strVal val="visible"/>
                                      </p:to>
                                    </p:set>
                                    <p:anim calcmode="lin" valueType="num">
                                      <p:cBhvr>
                                        <p:cTn id="27" dur="500" fill="hold"/>
                                        <p:tgtEl>
                                          <p:spTgt spid="4200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200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
      <a:dk1>
        <a:srgbClr val="969696"/>
      </a:dk1>
      <a:lt1>
        <a:srgbClr val="FFFF00"/>
      </a:lt1>
      <a:dk2>
        <a:srgbClr val="000099"/>
      </a:dk2>
      <a:lt2>
        <a:srgbClr val="FFFF00"/>
      </a:lt2>
      <a:accent1>
        <a:srgbClr val="3366FF"/>
      </a:accent1>
      <a:accent2>
        <a:srgbClr val="99CCFF"/>
      </a:accent2>
      <a:accent3>
        <a:srgbClr val="AAAACA"/>
      </a:accent3>
      <a:accent4>
        <a:srgbClr val="DADA00"/>
      </a:accent4>
      <a:accent5>
        <a:srgbClr val="ADB8FF"/>
      </a:accent5>
      <a:accent6>
        <a:srgbClr val="8AB9E7"/>
      </a:accent6>
      <a:hlink>
        <a:srgbClr val="000000"/>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ass Layers">
  <a:themeElements>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fontScheme name="Glass Layer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230BDE-6729-4926-A8D8-F70E7BA312F5}">
  <ds:schemaRefs>
    <ds:schemaRef ds:uri="http://schemas.microsoft.com/sharepoint/v3/contenttype/forms"/>
  </ds:schemaRefs>
</ds:datastoreItem>
</file>

<file path=customXml/itemProps2.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300</TotalTime>
  <Words>5506</Words>
  <Application>Microsoft Office PowerPoint</Application>
  <PresentationFormat>Widescreen</PresentationFormat>
  <Paragraphs>731</Paragraphs>
  <Slides>102</Slides>
  <Notes>1</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102</vt:i4>
      </vt:variant>
    </vt:vector>
  </HeadingPairs>
  <TitlesOfParts>
    <vt:vector size="119" baseType="lpstr">
      <vt:lpstr>Arial</vt:lpstr>
      <vt:lpstr>Arial Black</vt:lpstr>
      <vt:lpstr>Calibri</vt:lpstr>
      <vt:lpstr>helvetica neue</vt:lpstr>
      <vt:lpstr>Matisse ITC</vt:lpstr>
      <vt:lpstr>Teen</vt:lpstr>
      <vt:lpstr>Times New Roman</vt:lpstr>
      <vt:lpstr>Verdana</vt:lpstr>
      <vt:lpstr>Wingdings</vt:lpstr>
      <vt:lpstr>Office Theme</vt:lpstr>
      <vt:lpstr>1_Office Theme</vt:lpstr>
      <vt:lpstr>Blank Presentation</vt:lpstr>
      <vt:lpstr>Default Design</vt:lpstr>
      <vt:lpstr>Eclipse</vt:lpstr>
      <vt:lpstr>1_Eclipse</vt:lpstr>
      <vt:lpstr>Kimono</vt:lpstr>
      <vt:lpstr>Glass Layers</vt:lpstr>
      <vt:lpstr>BETWEEN THE TWO TESTAMENTS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God’s People In A Grecian Society</vt:lpstr>
      <vt:lpstr>PowerPoint Presentation</vt:lpstr>
      <vt:lpstr>PowerPoint Presentation</vt:lpstr>
      <vt:lpstr>PowerPoint Presentation</vt:lpstr>
      <vt:lpstr>The Maccabean Revolt</vt:lpstr>
      <vt:lpstr>Territory controlled by the Hasmonian dynasty at its largest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The Maccabean Revolt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Pharisee, Sadducees, Essenes</vt:lpstr>
      <vt:lpstr>Pharisee took dominance</vt:lpstr>
      <vt:lpstr>Thus you have a people in disobedience</vt:lpstr>
      <vt:lpstr>The Sadducees were “Elitists”</vt:lpstr>
      <vt:lpstr>The Sadducees cont.</vt:lpstr>
      <vt:lpstr>The Sanhedrin Council</vt:lpstr>
      <vt:lpstr>The Dead Sea Sect - Essenes</vt:lpstr>
      <vt:lpstr>Differences</vt:lpstr>
      <vt:lpstr>Hasmonean Kingdom of Israel</vt:lpstr>
      <vt:lpstr>Differences</vt:lpstr>
      <vt:lpstr>What does all this mean to us</vt:lpstr>
      <vt:lpstr>The Jews Still Look For  An Earthly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Herod Family</vt:lpstr>
      <vt:lpstr>Chronology</vt:lpstr>
      <vt:lpstr>The Wise Men</vt:lpstr>
      <vt:lpstr>PowerPoint Presentation</vt:lpstr>
      <vt:lpstr>Herod the Great</vt:lpstr>
      <vt:lpstr>Sanhedrin</vt:lpstr>
      <vt:lpstr>Herod the Great</vt:lpstr>
      <vt:lpstr>Herod the Great</vt:lpstr>
      <vt:lpstr>PowerPoint Presentation</vt:lpstr>
      <vt:lpstr>PowerPoint Presentation</vt:lpstr>
      <vt:lpstr>The JEWS  during the days of the Herod’s</vt:lpstr>
      <vt:lpstr>The JEWS  during the days of the Herod’s</vt:lpstr>
      <vt:lpstr>Herod the Great</vt:lpstr>
      <vt:lpstr>Archelaus</vt:lpstr>
      <vt:lpstr>Philip</vt:lpstr>
      <vt:lpstr>Herod Antipas</vt:lpstr>
      <vt:lpstr>Agrippa I</vt:lpstr>
      <vt:lpstr>Agrippa II</vt:lpstr>
      <vt:lpstr>Agrippa II (continued)</vt:lpstr>
      <vt:lpstr>Worksheet of the Herod’s</vt:lpstr>
      <vt:lpstr>Worksheet of the Herod’s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THE TWO TESTAMENTS </dc:title>
  <dc:subject/>
  <dc:creator>David Burris</dc:creator>
  <cp:keywords/>
  <dc:description/>
  <cp:lastModifiedBy>David Burris</cp:lastModifiedBy>
  <cp:revision>46</cp:revision>
  <dcterms:created xsi:type="dcterms:W3CDTF">2021-08-12T15:50:56Z</dcterms:created>
  <dcterms:modified xsi:type="dcterms:W3CDTF">2021-09-18T19:50:16Z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