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9.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1.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12.xml" ContentType="application/vnd.openxmlformats-officedocument.theme+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14.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5" r:id="rId3"/>
    <p:sldMasterId id="2147483695" r:id="rId4"/>
    <p:sldMasterId id="2147483707" r:id="rId5"/>
    <p:sldMasterId id="2147483727" r:id="rId6"/>
    <p:sldMasterId id="2147483747" r:id="rId7"/>
    <p:sldMasterId id="2147483759" r:id="rId8"/>
    <p:sldMasterId id="2147483779" r:id="rId9"/>
    <p:sldMasterId id="2147483799" r:id="rId10"/>
    <p:sldMasterId id="2147483811" r:id="rId11"/>
    <p:sldMasterId id="2147483823" r:id="rId12"/>
    <p:sldMasterId id="2147483843" r:id="rId13"/>
    <p:sldMasterId id="2147483855" r:id="rId14"/>
    <p:sldMasterId id="2147483867" r:id="rId15"/>
  </p:sldMasterIdLst>
  <p:notesMasterIdLst>
    <p:notesMasterId r:id="rId113"/>
  </p:notesMasterIdLst>
  <p:sldIdLst>
    <p:sldId id="257" r:id="rId16"/>
    <p:sldId id="258" r:id="rId17"/>
    <p:sldId id="272" r:id="rId18"/>
    <p:sldId id="273" r:id="rId19"/>
    <p:sldId id="274"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5" r:id="rId34"/>
    <p:sldId id="276" r:id="rId35"/>
    <p:sldId id="277" r:id="rId36"/>
    <p:sldId id="278" r:id="rId37"/>
    <p:sldId id="279" r:id="rId38"/>
    <p:sldId id="280" r:id="rId39"/>
    <p:sldId id="281" r:id="rId40"/>
    <p:sldId id="1968" r:id="rId41"/>
    <p:sldId id="686" r:id="rId42"/>
    <p:sldId id="495" r:id="rId43"/>
    <p:sldId id="529" r:id="rId44"/>
    <p:sldId id="501" r:id="rId45"/>
    <p:sldId id="499" r:id="rId46"/>
    <p:sldId id="825" r:id="rId47"/>
    <p:sldId id="497" r:id="rId48"/>
    <p:sldId id="577" r:id="rId49"/>
    <p:sldId id="521" r:id="rId50"/>
    <p:sldId id="522" r:id="rId51"/>
    <p:sldId id="523" r:id="rId52"/>
    <p:sldId id="527" r:id="rId53"/>
    <p:sldId id="526" r:id="rId54"/>
    <p:sldId id="511" r:id="rId55"/>
    <p:sldId id="508" r:id="rId56"/>
    <p:sldId id="611" r:id="rId57"/>
    <p:sldId id="642" r:id="rId58"/>
    <p:sldId id="610" r:id="rId59"/>
    <p:sldId id="512" r:id="rId60"/>
    <p:sldId id="1967" r:id="rId61"/>
    <p:sldId id="519" r:id="rId62"/>
    <p:sldId id="509" r:id="rId63"/>
    <p:sldId id="513" r:id="rId64"/>
    <p:sldId id="1970" r:id="rId65"/>
    <p:sldId id="1971" r:id="rId66"/>
    <p:sldId id="1972" r:id="rId67"/>
    <p:sldId id="1973" r:id="rId68"/>
    <p:sldId id="1974" r:id="rId69"/>
    <p:sldId id="1975" r:id="rId70"/>
    <p:sldId id="1976" r:id="rId71"/>
    <p:sldId id="1977" r:id="rId72"/>
    <p:sldId id="1978" r:id="rId73"/>
    <p:sldId id="1979" r:id="rId74"/>
    <p:sldId id="1980" r:id="rId75"/>
    <p:sldId id="1981" r:id="rId76"/>
    <p:sldId id="1982" r:id="rId77"/>
    <p:sldId id="1983" r:id="rId78"/>
    <p:sldId id="1984" r:id="rId79"/>
    <p:sldId id="1985" r:id="rId80"/>
    <p:sldId id="1986" r:id="rId81"/>
    <p:sldId id="1987" r:id="rId82"/>
    <p:sldId id="1988" r:id="rId83"/>
    <p:sldId id="1989" r:id="rId84"/>
    <p:sldId id="1990" r:id="rId85"/>
    <p:sldId id="1991" r:id="rId86"/>
    <p:sldId id="1992" r:id="rId87"/>
    <p:sldId id="1993" r:id="rId88"/>
    <p:sldId id="1994" r:id="rId89"/>
    <p:sldId id="1995" r:id="rId90"/>
    <p:sldId id="1996" r:id="rId91"/>
    <p:sldId id="1969" r:id="rId92"/>
    <p:sldId id="282" r:id="rId93"/>
    <p:sldId id="283" r:id="rId94"/>
    <p:sldId id="284" r:id="rId95"/>
    <p:sldId id="285" r:id="rId96"/>
    <p:sldId id="286" r:id="rId97"/>
    <p:sldId id="287" r:id="rId98"/>
    <p:sldId id="288" r:id="rId99"/>
    <p:sldId id="289" r:id="rId100"/>
    <p:sldId id="290" r:id="rId101"/>
    <p:sldId id="291" r:id="rId102"/>
    <p:sldId id="292" r:id="rId103"/>
    <p:sldId id="293" r:id="rId104"/>
    <p:sldId id="294" r:id="rId105"/>
    <p:sldId id="295" r:id="rId106"/>
    <p:sldId id="296" r:id="rId107"/>
    <p:sldId id="297" r:id="rId108"/>
    <p:sldId id="298" r:id="rId109"/>
    <p:sldId id="299" r:id="rId110"/>
    <p:sldId id="882" r:id="rId111"/>
    <p:sldId id="884"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sorterViewPr>
    <p:cViewPr varScale="1">
      <p:scale>
        <a:sx n="100" d="100"/>
        <a:sy n="100" d="100"/>
      </p:scale>
      <p:origin x="0" y="-229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tableStyles" Target="tableStyles.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slide" Target="slides/slide95.xml"/><Relationship Id="rId115"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13"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theme" Target="theme/theme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257B5-040C-4C7E-A13B-13030DC3542A}" type="datetimeFigureOut">
              <a:rPr lang="en-US" smtClean="0"/>
              <a:t>8/17/2021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44388A-9D86-4CA3-BC9C-99365891B450}" type="slidenum">
              <a:rPr lang="en-US" smtClean="0"/>
              <a:t>‹#›</a:t>
            </a:fld>
            <a:endParaRPr lang="en-US"/>
          </a:p>
        </p:txBody>
      </p:sp>
    </p:spTree>
    <p:extLst>
      <p:ext uri="{BB962C8B-B14F-4D97-AF65-F5344CB8AC3E}">
        <p14:creationId xmlns:p14="http://schemas.microsoft.com/office/powerpoint/2010/main" val="1829222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632BA5D-BA8D-49F0-BD8A-D34AE3ED73B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F05B410-7634-4983-8FA4-9094ADC525D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60419" name="Rectangle 2">
            <a:extLst>
              <a:ext uri="{FF2B5EF4-FFF2-40B4-BE49-F238E27FC236}">
                <a16:creationId xmlns:a16="http://schemas.microsoft.com/office/drawing/2014/main" id="{E05FB812-E297-4C52-A52C-A6A60AC9A2EF}"/>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A9E1ABDF-A8C6-4EF1-9A85-31F3243B050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4F6374A-E7A2-4A09-BC40-AB0E959C87F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37492B4-CE67-4B29-8488-EA3EBFF60B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4147" name="Rectangle 2">
            <a:extLst>
              <a:ext uri="{FF2B5EF4-FFF2-40B4-BE49-F238E27FC236}">
                <a16:creationId xmlns:a16="http://schemas.microsoft.com/office/drawing/2014/main" id="{FCC3BC38-45AE-4601-BF1B-DC70A5EC96CF}"/>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290E1EF0-14B0-431E-95D9-20B7D4FB5A1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B8F608B3-EC65-4A19-B411-88ADC8BC575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EEC7019-A1AF-4EA0-B23E-1ADD96F0EF7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6195" name="Rectangle 2">
            <a:extLst>
              <a:ext uri="{FF2B5EF4-FFF2-40B4-BE49-F238E27FC236}">
                <a16:creationId xmlns:a16="http://schemas.microsoft.com/office/drawing/2014/main" id="{B6E4DD62-DB0F-4A2E-BD6C-3491AFA09D61}"/>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7A02426B-0456-4B92-9BB7-84FCE5A365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CBE51686-4BE3-45BE-B8C6-F267B1FAD69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629B747-F61F-4CE1-8885-E5C40EB515E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8243" name="Rectangle 2">
            <a:extLst>
              <a:ext uri="{FF2B5EF4-FFF2-40B4-BE49-F238E27FC236}">
                <a16:creationId xmlns:a16="http://schemas.microsoft.com/office/drawing/2014/main" id="{20C4B269-98F8-4817-827D-67CDE2B84916}"/>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957D5970-BF45-44AC-925F-C150545EE3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4620B2FB-0D30-4509-809B-06A6ACE229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7B2F092-BCC1-4026-8283-18BF0040608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0291" name="Rectangle 2">
            <a:extLst>
              <a:ext uri="{FF2B5EF4-FFF2-40B4-BE49-F238E27FC236}">
                <a16:creationId xmlns:a16="http://schemas.microsoft.com/office/drawing/2014/main" id="{A747C65A-E036-44D0-A784-4DBE9997A2E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CB946B1F-2E25-45D7-9254-614ABA71B2D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DC076A22-B95D-4A5D-B882-36F6198E9DA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73D221E-AC23-4B91-950B-FB0700390B3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6915" name="Rectangle 2">
            <a:extLst>
              <a:ext uri="{FF2B5EF4-FFF2-40B4-BE49-F238E27FC236}">
                <a16:creationId xmlns:a16="http://schemas.microsoft.com/office/drawing/2014/main" id="{39002688-3A06-4521-935C-AA5D7DB4212D}"/>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E30D9F37-2F4B-40BE-8D09-98101BCCA71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6FA9FE8C-E014-4C5D-B711-B6461D05CB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977AE4C-7AAB-4E72-942C-C5F4DFB6B9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4627" name="Rectangle 2">
            <a:extLst>
              <a:ext uri="{FF2B5EF4-FFF2-40B4-BE49-F238E27FC236}">
                <a16:creationId xmlns:a16="http://schemas.microsoft.com/office/drawing/2014/main" id="{DE84C138-4A50-4520-967E-6E9C9EA08B1C}"/>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3A8F0EB3-07D3-47B7-B176-AD637C348E9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4DB03C76-466D-482C-A840-8567A5C119F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10B370D-53E8-4D68-89C3-571B92AA8C98}"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6675" name="Rectangle 2">
            <a:extLst>
              <a:ext uri="{FF2B5EF4-FFF2-40B4-BE49-F238E27FC236}">
                <a16:creationId xmlns:a16="http://schemas.microsoft.com/office/drawing/2014/main" id="{AFA221D4-EC4C-41F8-8B9B-74217B783604}"/>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1862995E-1BFA-4627-8A22-5167C5CBA83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AF811F81-6C72-474C-9956-CFE5649859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BB01E7A-6FB2-4314-B317-F2248D4D79C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2819" name="Rectangle 2">
            <a:extLst>
              <a:ext uri="{FF2B5EF4-FFF2-40B4-BE49-F238E27FC236}">
                <a16:creationId xmlns:a16="http://schemas.microsoft.com/office/drawing/2014/main" id="{5B650043-70E4-4CF8-B89D-8DBF95CA6FE1}"/>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79210F3E-0D66-41E8-9FEA-B8BA4465BC2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7BB1408C-26D1-4D41-9817-05483FAB722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E5EAFA6-E061-4C56-BEA0-D6548EFCD35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8963" name="Rectangle 2">
            <a:extLst>
              <a:ext uri="{FF2B5EF4-FFF2-40B4-BE49-F238E27FC236}">
                <a16:creationId xmlns:a16="http://schemas.microsoft.com/office/drawing/2014/main" id="{A59655C8-0B7C-4240-B975-C3E5B76F931A}"/>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DB40D316-61AC-4FCD-9E16-F5BFA18FEEB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260991AC-C7C4-43A4-816C-69C8D0A6D9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7CDFE2A-8D8E-448F-A141-AA0A2D8F48C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3059" name="Rectangle 2">
            <a:extLst>
              <a:ext uri="{FF2B5EF4-FFF2-40B4-BE49-F238E27FC236}">
                <a16:creationId xmlns:a16="http://schemas.microsoft.com/office/drawing/2014/main" id="{496D452E-6CC0-495C-9D2E-026F423F6180}"/>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0FD4A61B-20FD-4470-B93F-6FB8863B387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37F70864-C39D-4C28-85CF-EBFD3D45C17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E9684F-B327-457D-BFD1-FFC7A02BD43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0115" name="Rectangle 2">
            <a:extLst>
              <a:ext uri="{FF2B5EF4-FFF2-40B4-BE49-F238E27FC236}">
                <a16:creationId xmlns:a16="http://schemas.microsoft.com/office/drawing/2014/main" id="{65E8912D-3A52-4E74-84FE-7AF39CF466FF}"/>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EEA20066-A076-473B-ACC2-2DBDCBE3CCF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304D6DA3-57A4-44A8-9E14-23C2F1C092E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E222946-0984-484F-BB06-60BAD906FEF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5107" name="Rectangle 2">
            <a:extLst>
              <a:ext uri="{FF2B5EF4-FFF2-40B4-BE49-F238E27FC236}">
                <a16:creationId xmlns:a16="http://schemas.microsoft.com/office/drawing/2014/main" id="{5E31211A-1A47-46EA-89F4-71BD1206A18C}"/>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1E3B0D7C-3168-4D14-8FF8-5CE4F47E7C95}"/>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41FC393F-5812-4F72-83C1-27915DE5482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9D9DD6-0EB7-4F97-A80C-298708B13E5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44387" name="Rectangle 2">
            <a:extLst>
              <a:ext uri="{FF2B5EF4-FFF2-40B4-BE49-F238E27FC236}">
                <a16:creationId xmlns:a16="http://schemas.microsoft.com/office/drawing/2014/main" id="{4FB0BBDB-6455-48E1-B8C3-D1278CCCD779}"/>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AD6E74CA-70B9-4D17-A5E0-21FC0021BB8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0DF22231-D17A-4567-953E-078F74B63C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6269747-AC3F-4048-9BF3-11D7F83FB5E5}"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79203" name="Rectangle 2">
            <a:extLst>
              <a:ext uri="{FF2B5EF4-FFF2-40B4-BE49-F238E27FC236}">
                <a16:creationId xmlns:a16="http://schemas.microsoft.com/office/drawing/2014/main" id="{3A18F7B5-695A-4E3D-A26B-47858C421504}"/>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EBBD7BA3-9CAD-4C96-8289-79E832E864F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F2ABAAC9-BC3C-4830-A009-0AD8F03C417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78A8660-482C-443C-964D-CC11CBFB4EC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87395" name="Rectangle 2">
            <a:extLst>
              <a:ext uri="{FF2B5EF4-FFF2-40B4-BE49-F238E27FC236}">
                <a16:creationId xmlns:a16="http://schemas.microsoft.com/office/drawing/2014/main" id="{45984F8A-045C-4BEE-9F3A-8D1FC2CDBF7F}"/>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231F62E2-45BA-464A-9006-1AD3BF8C7F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7963C05-24D8-4E57-908E-F37CDCCDAF00}"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5F1522B-4035-494A-B3E0-659B74038FDE}"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B7E16DE-42FC-4045-AC4F-CD419AC42BE5}"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A4F3C2E-B81C-499E-A1B9-6FBD2C4105FB}"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F05235-C420-4123-AF12-77E6B693F3EB}"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AEA1201-09F1-45DC-B2F4-DA1E4F17F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C37ACA48-C513-4C5E-9205-22A9A3D7C6A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92163" name="Rectangle 2">
            <a:extLst>
              <a:ext uri="{FF2B5EF4-FFF2-40B4-BE49-F238E27FC236}">
                <a16:creationId xmlns:a16="http://schemas.microsoft.com/office/drawing/2014/main" id="{B309C97F-EB2A-47E4-A5F6-22CAC2B3C0CC}"/>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4F0B044A-2CE2-4834-95CF-F7517CBD4FA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F36C179-B24F-4A6C-A077-E0E5DE7AFCD3}"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D652247-4EA7-4843-B8AD-19CBE0341497}"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CB00E3-3EBD-4E6C-9585-3FD5D46CB9CF}"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0D50F7A-2BA7-41AE-B9E6-F914A4A10F8A}"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015432-A607-4AA1-B915-C03D31AEB92A}"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9FE5B7A-B2CA-4FBE-9E1F-A4B8030806CB}"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9C67D33-4CC2-47E4-A827-8472397B392E}"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E129C58-3964-43CC-9764-109C1CDE96D6}"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0C82C28-EF82-46D4-B862-E5EE43777ED0}"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92C93F2-E505-4D43-8E30-08514811B7F6}"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80E7D884-6FD0-47F9-9545-7D0500B5730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1E4B303-7C1C-4C14-A86D-7D2EB98CC96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8787" name="Rectangle 2">
            <a:extLst>
              <a:ext uri="{FF2B5EF4-FFF2-40B4-BE49-F238E27FC236}">
                <a16:creationId xmlns:a16="http://schemas.microsoft.com/office/drawing/2014/main" id="{8B9EA17C-EDED-4471-B95E-EAB7DE7FBF2B}"/>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232D387F-A8B0-4F9D-AFE4-ECE6A19A8CE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1884B93-0E6F-45A2-B8F8-34B76326A819}"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0149109-EA54-4992-B02F-4ED96B988195}"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562DBE-E922-4A14-8EAE-C9FBA808CA05}"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EE4EC61-010B-48AF-8FCB-4D1143DC7E82}"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B351063-EEEA-471E-8150-12A11D9EBE34}"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7E74736-E2A0-4C3E-8F95-A0C3BC010946}"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0EC0A47-497B-4266-AF89-FB94E223239E}"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6B8D07E-B627-4F82-A31B-6E392F0E14C5}"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3F159B-C51A-4CDB-9467-0CCAF695E3EC}"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2D25B71-35A6-4BF2-95A6-047AC8EAFAE9}"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98AF2DCF-D7C7-4AC9-965E-3F2411F148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3389D00-DE2E-4268-9ED7-911CD2989E8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0595" name="Rectangle 2">
            <a:extLst>
              <a:ext uri="{FF2B5EF4-FFF2-40B4-BE49-F238E27FC236}">
                <a16:creationId xmlns:a16="http://schemas.microsoft.com/office/drawing/2014/main" id="{1E577425-B146-426F-BF2A-FC11477BD34D}"/>
              </a:ext>
            </a:extLst>
          </p:cNvPr>
          <p:cNvSpPr>
            <a:spLocks noGrp="1" noRot="1" noChangeAspect="1" noChangeArrowheads="1" noTextEdit="1"/>
          </p:cNvSpPr>
          <p:nvPr>
            <p:ph type="sldImg"/>
          </p:nvPr>
        </p:nvSpPr>
        <p:spPr>
          <a:ln/>
        </p:spPr>
      </p:sp>
      <p:sp>
        <p:nvSpPr>
          <p:cNvPr id="110596" name="Rectangle 3">
            <a:extLst>
              <a:ext uri="{FF2B5EF4-FFF2-40B4-BE49-F238E27FC236}">
                <a16:creationId xmlns:a16="http://schemas.microsoft.com/office/drawing/2014/main" id="{AF4BAD35-D684-4F08-A947-045DE723F16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197B991-3629-4367-9C04-DEE908BC9728}" type="slidenum">
              <a:rPr kumimoji="0" lang="en-US" sz="12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4279649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764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039DE02F-EAE0-4C0F-B6AD-20840055129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B7004E6-96D0-47BD-B71E-FFF7E1F179E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4867" name="Rectangle 2">
            <a:extLst>
              <a:ext uri="{FF2B5EF4-FFF2-40B4-BE49-F238E27FC236}">
                <a16:creationId xmlns:a16="http://schemas.microsoft.com/office/drawing/2014/main" id="{756ADD7B-F7D9-4169-83F2-53629F8A0C28}"/>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BA78E523-782B-4889-BE49-466EA38755C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0763E9A5-1CBB-4A40-ACF7-633DBE9119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CF05C11-ECD8-4327-B911-F2C0351837F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14691" name="Rectangle 2">
            <a:extLst>
              <a:ext uri="{FF2B5EF4-FFF2-40B4-BE49-F238E27FC236}">
                <a16:creationId xmlns:a16="http://schemas.microsoft.com/office/drawing/2014/main" id="{74C90625-849F-42EB-A6F2-8486BB0D127B}"/>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5BE44D27-8BF4-41E0-8C87-1FF2C1CE3C4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BE8B7D0F-49FB-4204-8910-3F86BA4699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DAD959A-0818-41AE-91C6-C2BFFF00FBD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0051" name="Rectangle 2">
            <a:extLst>
              <a:ext uri="{FF2B5EF4-FFF2-40B4-BE49-F238E27FC236}">
                <a16:creationId xmlns:a16="http://schemas.microsoft.com/office/drawing/2014/main" id="{30E61815-2581-4C8E-BDDB-B12C2DA6B29B}"/>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613C233B-C33D-4837-9635-A9E763D4F4C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EDF7908D-185A-4381-BD9A-8BAC971C97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86C9AB8-4AA7-4223-91E2-E38CB3FA9C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2099" name="Rectangle 2">
            <a:extLst>
              <a:ext uri="{FF2B5EF4-FFF2-40B4-BE49-F238E27FC236}">
                <a16:creationId xmlns:a16="http://schemas.microsoft.com/office/drawing/2014/main" id="{EB6F16AB-26E6-4D65-A020-5D2CE5C37267}"/>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D8FDABD5-B4B3-41A2-8F26-A8D1AE87AF9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11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1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wav"/></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audio" Target="../media/audio1.wav"/></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2.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7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audio" Target="../media/audio1.wav"/></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1.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E686EE8-85A3-3F48-B120-FD0FE2E4B282}"/>
              </a:ext>
            </a:extLst>
          </p:cNvPr>
          <p:cNvPicPr>
            <a:picLocks noChangeAspect="1"/>
          </p:cNvPicPr>
          <p:nvPr userDrawn="1"/>
        </p:nvPicPr>
        <p:blipFill>
          <a:blip r:embed="rId2"/>
          <a:stretch>
            <a:fillRect/>
          </a:stretch>
        </p:blipFill>
        <p:spPr>
          <a:xfrm flipH="1">
            <a:off x="0" y="-3163229"/>
            <a:ext cx="12192000" cy="10021229"/>
          </a:xfrm>
          <a:prstGeom prst="rect">
            <a:avLst/>
          </a:prstGeom>
        </p:spPr>
      </p:pic>
      <p:pic>
        <p:nvPicPr>
          <p:cNvPr id="8" name="Picture 7">
            <a:extLst>
              <a:ext uri="{FF2B5EF4-FFF2-40B4-BE49-F238E27FC236}">
                <a16:creationId xmlns:a16="http://schemas.microsoft.com/office/drawing/2014/main" id="{C2DC06EF-D6FD-244E-BFB3-F8910FFEFB6A}"/>
              </a:ext>
            </a:extLst>
          </p:cNvPr>
          <p:cNvPicPr>
            <a:picLocks noChangeAspect="1"/>
          </p:cNvPicPr>
          <p:nvPr userDrawn="1"/>
        </p:nvPicPr>
        <p:blipFill>
          <a:blip r:embed="rId3">
            <a:alphaModFix amt="50000"/>
          </a:blip>
          <a:stretch>
            <a:fillRect/>
          </a:stretch>
        </p:blipFill>
        <p:spPr>
          <a:xfrm>
            <a:off x="0" y="-7707085"/>
            <a:ext cx="12192000" cy="14565086"/>
          </a:xfrm>
          <a:prstGeom prst="rect">
            <a:avLst/>
          </a:prstGeom>
        </p:spPr>
      </p:pic>
      <p:sp>
        <p:nvSpPr>
          <p:cNvPr id="13" name="Oval 12">
            <a:extLst>
              <a:ext uri="{FF2B5EF4-FFF2-40B4-BE49-F238E27FC236}">
                <a16:creationId xmlns:a16="http://schemas.microsoft.com/office/drawing/2014/main" id="{71A3D3C7-60CE-3B45-9F8D-2568A4EDEEB7}"/>
              </a:ext>
            </a:extLst>
          </p:cNvPr>
          <p:cNvSpPr/>
          <p:nvPr userDrawn="1"/>
        </p:nvSpPr>
        <p:spPr>
          <a:xfrm>
            <a:off x="3515868" y="621792"/>
            <a:ext cx="5614416" cy="5614416"/>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EB4F1BFF-7E9D-A745-AE06-5C69C2FE5C8D}"/>
              </a:ext>
            </a:extLst>
          </p:cNvPr>
          <p:cNvSpPr/>
          <p:nvPr userDrawn="1"/>
        </p:nvSpPr>
        <p:spPr>
          <a:xfrm>
            <a:off x="3305556" y="621792"/>
            <a:ext cx="5614416" cy="5614416"/>
          </a:xfrm>
          <a:prstGeom prst="ellipse">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9E09E91F-C890-5543-9527-A10051918F0E}"/>
              </a:ext>
            </a:extLst>
          </p:cNvPr>
          <p:cNvSpPr/>
          <p:nvPr userDrawn="1"/>
        </p:nvSpPr>
        <p:spPr>
          <a:xfrm>
            <a:off x="3061716" y="621792"/>
            <a:ext cx="5614416" cy="5614416"/>
          </a:xfrm>
          <a:prstGeom prst="ellipse">
            <a:avLst/>
          </a:prstGeom>
          <a:solidFill>
            <a:srgbClr val="BF0045">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33DB14D9-6409-354B-95FF-27B1AE2EF696}"/>
              </a:ext>
            </a:extLst>
          </p:cNvPr>
          <p:cNvSpPr>
            <a:spLocks noGrp="1"/>
          </p:cNvSpPr>
          <p:nvPr>
            <p:ph type="title"/>
          </p:nvPr>
        </p:nvSpPr>
        <p:spPr>
          <a:xfrm>
            <a:off x="4052426" y="1990217"/>
            <a:ext cx="3796862" cy="2819509"/>
          </a:xfrm>
          <a:prstGeom prst="rect">
            <a:avLst/>
          </a:prstGeom>
        </p:spPr>
        <p:txBody>
          <a:bodyPr anchor="ctr"/>
          <a:lstStyle>
            <a:lvl1pPr algn="ctr">
              <a:defRPr>
                <a:solidFill>
                  <a:schemeClr val="accent3">
                    <a:lumMod val="20000"/>
                    <a:lumOff val="80000"/>
                  </a:schemeClr>
                </a:solidFill>
              </a:defRPr>
            </a:lvl1pPr>
          </a:lstStyle>
          <a:p>
            <a:r>
              <a:rPr lang="en-US"/>
              <a:t>Click to edit Master title style</a:t>
            </a:r>
            <a:endParaRPr lang="en-US" dirty="0"/>
          </a:p>
        </p:txBody>
      </p:sp>
    </p:spTree>
    <p:extLst>
      <p:ext uri="{BB962C8B-B14F-4D97-AF65-F5344CB8AC3E}">
        <p14:creationId xmlns:p14="http://schemas.microsoft.com/office/powerpoint/2010/main" val="415798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decel="50000" fill="hold" nodeType="withEffect">
                                  <p:stCondLst>
                                    <p:cond delay="0"/>
                                  </p:stCondLst>
                                  <p:childTnLst>
                                    <p:animMotion origin="layout" path="M 0 -4.44444E-6 L -0.00065 0.66366 " pathEditMode="relative" rAng="0" ptsTypes="AA">
                                      <p:cBhvr>
                                        <p:cTn id="6" dur="4500" fill="hold"/>
                                        <p:tgtEl>
                                          <p:spTgt spid="8"/>
                                        </p:tgtEl>
                                        <p:attrNameLst>
                                          <p:attrName>ppt_x</p:attrName>
                                          <p:attrName>ppt_y</p:attrName>
                                        </p:attrNameLst>
                                      </p:cBhvr>
                                      <p:rCtr x="-39" y="33171"/>
                                    </p:animMotion>
                                  </p:childTnLst>
                                </p:cTn>
                              </p:par>
                              <p:par>
                                <p:cTn id="7" presetID="0" presetClass="path" presetSubtype="0" accel="50000" decel="50000" fill="hold" grpId="0" nodeType="withEffect">
                                  <p:stCondLst>
                                    <p:cond delay="0"/>
                                  </p:stCondLst>
                                  <p:childTnLst>
                                    <p:animMotion origin="layout" path="M 0.30469 1.00116 L -2.08333E-7 0 " pathEditMode="relative" rAng="0" ptsTypes="AA">
                                      <p:cBhvr>
                                        <p:cTn id="8" dur="1000" fill="hold"/>
                                        <p:tgtEl>
                                          <p:spTgt spid="11"/>
                                        </p:tgtEl>
                                        <p:attrNameLst>
                                          <p:attrName>ppt_x</p:attrName>
                                          <p:attrName>ppt_y</p:attrName>
                                        </p:attrNameLst>
                                      </p:cBhvr>
                                      <p:rCtr x="-15234" y="-50069"/>
                                    </p:animMotion>
                                  </p:childTnLst>
                                </p:cTn>
                              </p:par>
                              <p:par>
                                <p:cTn id="9" presetID="0" presetClass="path" presetSubtype="0" accel="50000" decel="50000" fill="hold" grpId="0" nodeType="withEffect">
                                  <p:stCondLst>
                                    <p:cond delay="0"/>
                                  </p:stCondLst>
                                  <p:childTnLst>
                                    <p:animMotion origin="layout" path="M -0.72213 -0.77662 L -0.0013 0.0037 " pathEditMode="relative" rAng="0" ptsTypes="AA">
                                      <p:cBhvr>
                                        <p:cTn id="10" dur="1000" fill="hold"/>
                                        <p:tgtEl>
                                          <p:spTgt spid="12"/>
                                        </p:tgtEl>
                                        <p:attrNameLst>
                                          <p:attrName>ppt_x</p:attrName>
                                          <p:attrName>ppt_y</p:attrName>
                                        </p:attrNameLst>
                                      </p:cBhvr>
                                      <p:rCtr x="36042" y="39005"/>
                                    </p:animMotion>
                                  </p:childTnLst>
                                </p:cTn>
                              </p:par>
                              <p:par>
                                <p:cTn id="11" presetID="0" presetClass="path" presetSubtype="0" accel="50000" decel="50000" fill="hold" grpId="0" nodeType="withEffect">
                                  <p:stCondLst>
                                    <p:cond delay="0"/>
                                  </p:stCondLst>
                                  <p:childTnLst>
                                    <p:animMotion origin="layout" path="M 0.70339 -0.57315 L 0.00052 0.00718 " pathEditMode="relative" rAng="0" ptsTypes="AA">
                                      <p:cBhvr>
                                        <p:cTn id="12" dur="1000" fill="hold"/>
                                        <p:tgtEl>
                                          <p:spTgt spid="13"/>
                                        </p:tgtEl>
                                        <p:attrNameLst>
                                          <p:attrName>ppt_x</p:attrName>
                                          <p:attrName>ppt_y</p:attrName>
                                        </p:attrNameLst>
                                      </p:cBhvr>
                                      <p:rCtr x="-35143" y="29005"/>
                                    </p:animMotion>
                                  </p:childTnLst>
                                </p:cTn>
                              </p:par>
                              <p:par>
                                <p:cTn id="13" presetID="0" presetClass="path" presetSubtype="0" accel="50000" fill="hold" grpId="1" nodeType="withEffect">
                                  <p:stCondLst>
                                    <p:cond delay="1000"/>
                                  </p:stCondLst>
                                  <p:childTnLst>
                                    <p:animMotion origin="layout" path="M -2.08333E-7 0 L -0.02253 -0.0294 " pathEditMode="relative" rAng="0" ptsTypes="AA">
                                      <p:cBhvr>
                                        <p:cTn id="14" dur="2000" fill="hold"/>
                                        <p:tgtEl>
                                          <p:spTgt spid="11"/>
                                        </p:tgtEl>
                                        <p:attrNameLst>
                                          <p:attrName>ppt_x</p:attrName>
                                          <p:attrName>ppt_y</p:attrName>
                                        </p:attrNameLst>
                                      </p:cBhvr>
                                      <p:rCtr x="-1133" y="-1481"/>
                                    </p:animMotion>
                                  </p:childTnLst>
                                </p:cTn>
                              </p:par>
                              <p:par>
                                <p:cTn id="15" presetID="0" presetClass="path" presetSubtype="0" accel="50000" fill="hold" grpId="1" nodeType="withEffect">
                                  <p:stCondLst>
                                    <p:cond delay="1000"/>
                                  </p:stCondLst>
                                  <p:childTnLst>
                                    <p:animMotion origin="layout" path="M -2.08333E-6 0 L 0.03698 -0.02407 " pathEditMode="relative" rAng="0" ptsTypes="AA">
                                      <p:cBhvr>
                                        <p:cTn id="16" dur="2000" fill="hold"/>
                                        <p:tgtEl>
                                          <p:spTgt spid="12"/>
                                        </p:tgtEl>
                                        <p:attrNameLst>
                                          <p:attrName>ppt_x</p:attrName>
                                          <p:attrName>ppt_y</p:attrName>
                                        </p:attrNameLst>
                                      </p:cBhvr>
                                      <p:rCtr x="1849" y="-1204"/>
                                    </p:animMotion>
                                  </p:childTnLst>
                                </p:cTn>
                              </p:par>
                              <p:par>
                                <p:cTn id="17" presetID="0" presetClass="path" presetSubtype="0" accel="50000" fill="hold" grpId="1" nodeType="withEffect">
                                  <p:stCondLst>
                                    <p:cond delay="1000"/>
                                  </p:stCondLst>
                                  <p:childTnLst>
                                    <p:animMotion origin="layout" path="M 2.08333E-7 0 L -0.02591 0.06991 " pathEditMode="relative" rAng="0" ptsTypes="AA">
                                      <p:cBhvr>
                                        <p:cTn id="18" dur="2000" fill="hold"/>
                                        <p:tgtEl>
                                          <p:spTgt spid="13"/>
                                        </p:tgtEl>
                                        <p:attrNameLst>
                                          <p:attrName>ppt_x</p:attrName>
                                          <p:attrName>ppt_y</p:attrName>
                                        </p:attrNameLst>
                                      </p:cBhvr>
                                      <p:rCtr x="-1302" y="3495"/>
                                    </p:animMotion>
                                  </p:childTnLst>
                                </p:cTn>
                              </p:par>
                              <p:par>
                                <p:cTn id="19" presetID="0" presetClass="path" presetSubtype="0" accel="50000" decel="50000" fill="hold" grpId="2" nodeType="withEffect">
                                  <p:stCondLst>
                                    <p:cond delay="3000"/>
                                  </p:stCondLst>
                                  <p:childTnLst>
                                    <p:animMotion origin="layout" path="M -0.02591 0.0699 L -0.40625 1.13078 " pathEditMode="relative" rAng="0" ptsTypes="AA">
                                      <p:cBhvr>
                                        <p:cTn id="20" dur="1000" fill="hold"/>
                                        <p:tgtEl>
                                          <p:spTgt spid="13"/>
                                        </p:tgtEl>
                                        <p:attrNameLst>
                                          <p:attrName>ppt_x</p:attrName>
                                          <p:attrName>ppt_y</p:attrName>
                                        </p:attrNameLst>
                                      </p:cBhvr>
                                      <p:rCtr x="-19023" y="53032"/>
                                    </p:animMotion>
                                  </p:childTnLst>
                                </p:cTn>
                              </p:par>
                              <p:par>
                                <p:cTn id="21" presetID="0" presetClass="path" presetSubtype="0" accel="50000" decel="50000" fill="hold" grpId="2" nodeType="withEffect">
                                  <p:stCondLst>
                                    <p:cond delay="3000"/>
                                  </p:stCondLst>
                                  <p:childTnLst>
                                    <p:animMotion origin="layout" path="M 0.03698 -0.02407 L 0.42032 -1.04143 " pathEditMode="relative" rAng="0" ptsTypes="AA">
                                      <p:cBhvr>
                                        <p:cTn id="22" dur="1000" fill="hold"/>
                                        <p:tgtEl>
                                          <p:spTgt spid="12"/>
                                        </p:tgtEl>
                                        <p:attrNameLst>
                                          <p:attrName>ppt_x</p:attrName>
                                          <p:attrName>ppt_y</p:attrName>
                                        </p:attrNameLst>
                                      </p:cBhvr>
                                      <p:rCtr x="19167" y="-50856"/>
                                    </p:animMotion>
                                  </p:childTnLst>
                                </p:cTn>
                              </p:par>
                              <p:par>
                                <p:cTn id="23" presetID="0" presetClass="path" presetSubtype="0" accel="50000" decel="50000" fill="hold" grpId="2" nodeType="withEffect">
                                  <p:stCondLst>
                                    <p:cond delay="3000"/>
                                  </p:stCondLst>
                                  <p:childTnLst>
                                    <p:animMotion origin="layout" path="M -0.02253 -0.0294 L -0.41888 -1.04283 " pathEditMode="relative" rAng="0" ptsTypes="AA">
                                      <p:cBhvr>
                                        <p:cTn id="24" dur="1000" fill="hold"/>
                                        <p:tgtEl>
                                          <p:spTgt spid="11"/>
                                        </p:tgtEl>
                                        <p:attrNameLst>
                                          <p:attrName>ppt_x</p:attrName>
                                          <p:attrName>ppt_y</p:attrName>
                                        </p:attrNameLst>
                                      </p:cBhvr>
                                      <p:rCtr x="-19818" y="-50671"/>
                                    </p:animMotion>
                                  </p:childTnLst>
                                </p:cTn>
                              </p:par>
                              <p:par>
                                <p:cTn id="25" presetID="0" presetClass="path" presetSubtype="0" accel="50000" decel="50000" fill="hold" grpId="0" nodeType="withEffect">
                                  <p:stCondLst>
                                    <p:cond delay="0"/>
                                  </p:stCondLst>
                                  <p:childTnLst>
                                    <p:animMotion origin="layout" path="M 0.29766 1.00255 L -0.00586 0.01204 " pathEditMode="relative" ptsTypes="AA">
                                      <p:cBhvr>
                                        <p:cTn id="26" dur="1000" fill="hold"/>
                                        <p:tgtEl>
                                          <p:spTgt spid="15"/>
                                        </p:tgtEl>
                                        <p:attrNameLst>
                                          <p:attrName>ppt_x</p:attrName>
                                          <p:attrName>ppt_y</p:attrName>
                                        </p:attrNameLst>
                                      </p:cBhvr>
                                    </p:animMotion>
                                  </p:childTnLst>
                                </p:cTn>
                              </p:par>
                              <p:par>
                                <p:cTn id="27" presetID="0" presetClass="path" presetSubtype="0" accel="50000" fill="hold" grpId="1" nodeType="withEffect">
                                  <p:stCondLst>
                                    <p:cond delay="1000"/>
                                  </p:stCondLst>
                                  <p:childTnLst>
                                    <p:animMotion origin="layout" path="M -0.00664 0.00417 L -0.02916 -0.02523 " pathEditMode="relative" rAng="0" ptsTypes="AA">
                                      <p:cBhvr>
                                        <p:cTn id="28" dur="2000" fill="hold"/>
                                        <p:tgtEl>
                                          <p:spTgt spid="15"/>
                                        </p:tgtEl>
                                        <p:attrNameLst>
                                          <p:attrName>ppt_x</p:attrName>
                                          <p:attrName>ppt_y</p:attrName>
                                        </p:attrNameLst>
                                      </p:cBhvr>
                                      <p:rCtr x="-1055" y="-1319"/>
                                    </p:animMotion>
                                  </p:childTnLst>
                                </p:cTn>
                              </p:par>
                              <p:par>
                                <p:cTn id="29" presetID="0" presetClass="path" presetSubtype="0" accel="50000" decel="50000" fill="hold" grpId="2" nodeType="withEffect">
                                  <p:stCondLst>
                                    <p:cond delay="3000"/>
                                  </p:stCondLst>
                                  <p:childTnLst>
                                    <p:animMotion origin="layout" path="M -0.02916 -0.02523 L -0.42383 -1.03217 " pathEditMode="relative" rAng="0" ptsTypes="AA">
                                      <p:cBhvr>
                                        <p:cTn id="30" dur="1000" fill="hold"/>
                                        <p:tgtEl>
                                          <p:spTgt spid="15"/>
                                        </p:tgtEl>
                                        <p:attrNameLst>
                                          <p:attrName>ppt_x</p:attrName>
                                          <p:attrName>ppt_y</p:attrName>
                                        </p:attrNameLst>
                                      </p:cBhvr>
                                      <p:rCtr x="-19792" y="-50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P spid="12" grpId="0" animBg="1"/>
      <p:bldP spid="12" grpId="1" animBg="1"/>
      <p:bldP spid="12" grpId="2" animBg="1"/>
      <p:bldP spid="11" grpId="0" animBg="1"/>
      <p:bldP spid="11" grpId="1" animBg="1"/>
      <p:bldP spid="11" grpId="2" animBg="1"/>
      <p:bldP spid="15" grpId="0"/>
      <p:bldP spid="15" grpId="1"/>
      <p:bldP spid="15" grpId="2"/>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34B8E4AE-E234-426F-9180-549D729A6DB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04C381C-D279-497E-AF11-413538C00FA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5505B422-6911-4B12-BDE9-F80FD8A25728}"/>
              </a:ext>
            </a:extLst>
          </p:cNvPr>
          <p:cNvSpPr>
            <a:spLocks noGrp="1" noChangeArrowheads="1"/>
          </p:cNvSpPr>
          <p:nvPr>
            <p:ph type="sldNum" sz="quarter" idx="12"/>
          </p:nvPr>
        </p:nvSpPr>
        <p:spPr>
          <a:ln/>
        </p:spPr>
        <p:txBody>
          <a:bodyPr/>
          <a:lstStyle>
            <a:lvl1pPr>
              <a:defRPr/>
            </a:lvl1pPr>
          </a:lstStyle>
          <a:p>
            <a:pPr>
              <a:defRPr/>
            </a:pPr>
            <a:fld id="{3E03C3C0-7A71-4C28-9635-8390C93A5E54}" type="slidenum">
              <a:rPr lang="en-US" altLang="en-US"/>
              <a:pPr>
                <a:defRPr/>
              </a:pPr>
              <a:t>‹#›</a:t>
            </a:fld>
            <a:endParaRPr lang="en-US" altLang="en-US"/>
          </a:p>
        </p:txBody>
      </p:sp>
    </p:spTree>
    <p:extLst>
      <p:ext uri="{BB962C8B-B14F-4D97-AF65-F5344CB8AC3E}">
        <p14:creationId xmlns:p14="http://schemas.microsoft.com/office/powerpoint/2010/main" val="224630572"/>
      </p:ext>
    </p:extLst>
  </p:cSld>
  <p:clrMapOvr>
    <a:masterClrMapping/>
  </p:clrMapOvr>
  <p:transition spd="med">
    <p:random/>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94D434-3154-4493-BA1E-59EED1033AA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8154A73-5C6D-4BCA-92A3-A648D79479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526C5B0-A32D-45C5-BD26-D65F275DB614}"/>
              </a:ext>
            </a:extLst>
          </p:cNvPr>
          <p:cNvSpPr>
            <a:spLocks noGrp="1" noChangeArrowheads="1"/>
          </p:cNvSpPr>
          <p:nvPr>
            <p:ph type="sldNum" sz="quarter" idx="12"/>
          </p:nvPr>
        </p:nvSpPr>
        <p:spPr>
          <a:ln/>
        </p:spPr>
        <p:txBody>
          <a:bodyPr/>
          <a:lstStyle>
            <a:lvl1pPr>
              <a:defRPr/>
            </a:lvl1pPr>
          </a:lstStyle>
          <a:p>
            <a:pPr>
              <a:defRPr/>
            </a:pPr>
            <a:fld id="{9C57E957-0BD1-498E-B053-36C771327601}" type="slidenum">
              <a:rPr lang="en-US" altLang="en-US"/>
              <a:pPr>
                <a:defRPr/>
              </a:pPr>
              <a:t>‹#›</a:t>
            </a:fld>
            <a:endParaRPr lang="en-US" altLang="en-US"/>
          </a:p>
        </p:txBody>
      </p:sp>
    </p:spTree>
    <p:extLst>
      <p:ext uri="{BB962C8B-B14F-4D97-AF65-F5344CB8AC3E}">
        <p14:creationId xmlns:p14="http://schemas.microsoft.com/office/powerpoint/2010/main" val="3584406784"/>
      </p:ext>
    </p:extLst>
  </p:cSld>
  <p:clrMapOvr>
    <a:masterClrMapping/>
  </p:clrMapOvr>
  <p:transition spd="slow" advTm="16000">
    <p:random/>
    <p:sndAc>
      <p:stSnd>
        <p:snd r:embed="rId1" name="projctor.wav"/>
      </p:stSnd>
    </p:sndAc>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251F500-FE1F-4160-BB18-C075B6B082B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97F18E-5846-453A-852A-7DC46F7A2C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968EB13-A46C-4A90-A648-5EC2E25DE3C4}"/>
              </a:ext>
            </a:extLst>
          </p:cNvPr>
          <p:cNvSpPr>
            <a:spLocks noGrp="1" noChangeArrowheads="1"/>
          </p:cNvSpPr>
          <p:nvPr>
            <p:ph type="sldNum" sz="quarter" idx="12"/>
          </p:nvPr>
        </p:nvSpPr>
        <p:spPr>
          <a:ln/>
        </p:spPr>
        <p:txBody>
          <a:bodyPr/>
          <a:lstStyle>
            <a:lvl1pPr>
              <a:defRPr/>
            </a:lvl1pPr>
          </a:lstStyle>
          <a:p>
            <a:pPr>
              <a:defRPr/>
            </a:pPr>
            <a:fld id="{7FBBCA52-C202-4ED0-839E-72C495C9249D}" type="slidenum">
              <a:rPr lang="en-US" altLang="en-US"/>
              <a:pPr>
                <a:defRPr/>
              </a:pPr>
              <a:t>‹#›</a:t>
            </a:fld>
            <a:endParaRPr lang="en-US" altLang="en-US"/>
          </a:p>
        </p:txBody>
      </p:sp>
    </p:spTree>
    <p:extLst>
      <p:ext uri="{BB962C8B-B14F-4D97-AF65-F5344CB8AC3E}">
        <p14:creationId xmlns:p14="http://schemas.microsoft.com/office/powerpoint/2010/main" val="2002963948"/>
      </p:ext>
    </p:extLst>
  </p:cSld>
  <p:clrMapOvr>
    <a:masterClrMapping/>
  </p:clrMapOvr>
  <p:transition spd="slow" advTm="16000">
    <p:random/>
    <p:sndAc>
      <p:stSnd>
        <p:snd r:embed="rId1" name="projctor.wav"/>
      </p:stSnd>
    </p:sndAc>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4F987FE-D3FA-47A2-8A00-2037CB1707D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AC44F39-FB9B-4B9B-B2A2-E5AE9C22754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DAD814-0458-4DAF-B422-A7733F1D69B0}"/>
              </a:ext>
            </a:extLst>
          </p:cNvPr>
          <p:cNvSpPr>
            <a:spLocks noGrp="1" noChangeArrowheads="1"/>
          </p:cNvSpPr>
          <p:nvPr>
            <p:ph type="sldNum" sz="quarter" idx="12"/>
          </p:nvPr>
        </p:nvSpPr>
        <p:spPr>
          <a:ln/>
        </p:spPr>
        <p:txBody>
          <a:bodyPr/>
          <a:lstStyle>
            <a:lvl1pPr>
              <a:defRPr/>
            </a:lvl1pPr>
          </a:lstStyle>
          <a:p>
            <a:pPr>
              <a:defRPr/>
            </a:pPr>
            <a:fld id="{C44BC844-2E6E-4F9F-8ECA-697F710E33CF}" type="slidenum">
              <a:rPr lang="en-US" altLang="en-US"/>
              <a:pPr>
                <a:defRPr/>
              </a:pPr>
              <a:t>‹#›</a:t>
            </a:fld>
            <a:endParaRPr lang="en-US" altLang="en-US"/>
          </a:p>
        </p:txBody>
      </p:sp>
    </p:spTree>
    <p:extLst>
      <p:ext uri="{BB962C8B-B14F-4D97-AF65-F5344CB8AC3E}">
        <p14:creationId xmlns:p14="http://schemas.microsoft.com/office/powerpoint/2010/main" val="2161290467"/>
      </p:ext>
    </p:extLst>
  </p:cSld>
  <p:clrMapOvr>
    <a:masterClrMapping/>
  </p:clrMapOvr>
  <p:transition spd="slow" advTm="16000">
    <p:random/>
    <p:sndAc>
      <p:stSnd>
        <p:snd r:embed="rId1" name="projctor.wav"/>
      </p:stSnd>
    </p:sndAc>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59F87FA-E4E3-4EAE-80AC-34D88D5DBE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B0CC955-131F-4B97-9ACE-585FBF67B1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87D879E-1BE5-4D3E-8B13-07FD20AE296A}"/>
              </a:ext>
            </a:extLst>
          </p:cNvPr>
          <p:cNvSpPr>
            <a:spLocks noGrp="1" noChangeArrowheads="1"/>
          </p:cNvSpPr>
          <p:nvPr>
            <p:ph type="sldNum" sz="quarter" idx="12"/>
          </p:nvPr>
        </p:nvSpPr>
        <p:spPr>
          <a:ln/>
        </p:spPr>
        <p:txBody>
          <a:bodyPr/>
          <a:lstStyle>
            <a:lvl1pPr>
              <a:defRPr/>
            </a:lvl1pPr>
          </a:lstStyle>
          <a:p>
            <a:pPr>
              <a:defRPr/>
            </a:pPr>
            <a:fld id="{B82464A6-F090-4701-9181-1FE5B6D74BE9}" type="slidenum">
              <a:rPr lang="en-US" altLang="en-US"/>
              <a:pPr>
                <a:defRPr/>
              </a:pPr>
              <a:t>‹#›</a:t>
            </a:fld>
            <a:endParaRPr lang="en-US" altLang="en-US"/>
          </a:p>
        </p:txBody>
      </p:sp>
    </p:spTree>
    <p:extLst>
      <p:ext uri="{BB962C8B-B14F-4D97-AF65-F5344CB8AC3E}">
        <p14:creationId xmlns:p14="http://schemas.microsoft.com/office/powerpoint/2010/main" val="1174810948"/>
      </p:ext>
    </p:extLst>
  </p:cSld>
  <p:clrMapOvr>
    <a:masterClrMapping/>
  </p:clrMapOvr>
  <p:transition spd="slow" advTm="16000">
    <p:random/>
    <p:sndAc>
      <p:stSnd>
        <p:snd r:embed="rId1" name="projctor.wav"/>
      </p:stSnd>
    </p:sndAc>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5BC5C74A-EC88-4EC8-A885-C9B15EDFAC5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EBF6C04-0B00-4E8F-B22F-064397938BC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5924240-A646-4CED-815A-BA5FAC667B47}"/>
              </a:ext>
            </a:extLst>
          </p:cNvPr>
          <p:cNvSpPr>
            <a:spLocks noGrp="1" noChangeArrowheads="1"/>
          </p:cNvSpPr>
          <p:nvPr>
            <p:ph type="sldNum" sz="quarter" idx="12"/>
          </p:nvPr>
        </p:nvSpPr>
        <p:spPr>
          <a:ln/>
        </p:spPr>
        <p:txBody>
          <a:bodyPr/>
          <a:lstStyle>
            <a:lvl1pPr>
              <a:defRPr/>
            </a:lvl1pPr>
          </a:lstStyle>
          <a:p>
            <a:pPr>
              <a:defRPr/>
            </a:pPr>
            <a:fld id="{A000A3D2-2E7D-4887-8D63-6352F043B1C9}" type="slidenum">
              <a:rPr lang="en-US" altLang="en-US"/>
              <a:pPr>
                <a:defRPr/>
              </a:pPr>
              <a:t>‹#›</a:t>
            </a:fld>
            <a:endParaRPr lang="en-US" altLang="en-US"/>
          </a:p>
        </p:txBody>
      </p:sp>
    </p:spTree>
    <p:extLst>
      <p:ext uri="{BB962C8B-B14F-4D97-AF65-F5344CB8AC3E}">
        <p14:creationId xmlns:p14="http://schemas.microsoft.com/office/powerpoint/2010/main" val="1568646647"/>
      </p:ext>
    </p:extLst>
  </p:cSld>
  <p:clrMapOvr>
    <a:masterClrMapping/>
  </p:clrMapOvr>
  <p:transition spd="slow" advTm="16000">
    <p:random/>
    <p:sndAc>
      <p:stSnd>
        <p:snd r:embed="rId1" name="projctor.wav"/>
      </p:stSnd>
    </p:sndAc>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FB72E9D8-3C16-4DB1-8117-9B20CE3BE9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D6A9133-4ADF-4721-BB0C-E9B44209245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48E9708-CD0B-4B83-B946-575D1A738D24}"/>
              </a:ext>
            </a:extLst>
          </p:cNvPr>
          <p:cNvSpPr>
            <a:spLocks noGrp="1" noChangeArrowheads="1"/>
          </p:cNvSpPr>
          <p:nvPr>
            <p:ph type="sldNum" sz="quarter" idx="12"/>
          </p:nvPr>
        </p:nvSpPr>
        <p:spPr>
          <a:ln/>
        </p:spPr>
        <p:txBody>
          <a:bodyPr/>
          <a:lstStyle>
            <a:lvl1pPr>
              <a:defRPr/>
            </a:lvl1pPr>
          </a:lstStyle>
          <a:p>
            <a:pPr>
              <a:defRPr/>
            </a:pPr>
            <a:fld id="{9749C3D7-A849-4716-8FFF-B95D3B7BA377}" type="slidenum">
              <a:rPr lang="en-US" altLang="en-US"/>
              <a:pPr>
                <a:defRPr/>
              </a:pPr>
              <a:t>‹#›</a:t>
            </a:fld>
            <a:endParaRPr lang="en-US" altLang="en-US"/>
          </a:p>
        </p:txBody>
      </p:sp>
    </p:spTree>
    <p:extLst>
      <p:ext uri="{BB962C8B-B14F-4D97-AF65-F5344CB8AC3E}">
        <p14:creationId xmlns:p14="http://schemas.microsoft.com/office/powerpoint/2010/main" val="349918872"/>
      </p:ext>
    </p:extLst>
  </p:cSld>
  <p:clrMapOvr>
    <a:masterClrMapping/>
  </p:clrMapOvr>
  <p:transition spd="slow" advTm="16000">
    <p:random/>
    <p:sndAc>
      <p:stSnd>
        <p:snd r:embed="rId1" name="projctor.wav"/>
      </p:stSnd>
    </p:sndAc>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496D4FEE-FE5C-4A55-8F59-FCD2F80B9C2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F4F8EE-DFD7-4492-AFDB-7C8660C5C6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9B61900-2FFB-4C12-9BF9-70A8632AFAC2}"/>
              </a:ext>
            </a:extLst>
          </p:cNvPr>
          <p:cNvSpPr>
            <a:spLocks noGrp="1" noChangeArrowheads="1"/>
          </p:cNvSpPr>
          <p:nvPr>
            <p:ph type="sldNum" sz="quarter" idx="12"/>
          </p:nvPr>
        </p:nvSpPr>
        <p:spPr>
          <a:ln/>
        </p:spPr>
        <p:txBody>
          <a:bodyPr/>
          <a:lstStyle>
            <a:lvl1pPr>
              <a:defRPr/>
            </a:lvl1pPr>
          </a:lstStyle>
          <a:p>
            <a:pPr>
              <a:defRPr/>
            </a:pPr>
            <a:fld id="{1D37451B-5564-4C8B-A0D6-53694773A7FD}" type="slidenum">
              <a:rPr lang="en-US" altLang="en-US"/>
              <a:pPr>
                <a:defRPr/>
              </a:pPr>
              <a:t>‹#›</a:t>
            </a:fld>
            <a:endParaRPr lang="en-US" altLang="en-US"/>
          </a:p>
        </p:txBody>
      </p:sp>
    </p:spTree>
    <p:extLst>
      <p:ext uri="{BB962C8B-B14F-4D97-AF65-F5344CB8AC3E}">
        <p14:creationId xmlns:p14="http://schemas.microsoft.com/office/powerpoint/2010/main" val="43197547"/>
      </p:ext>
    </p:extLst>
  </p:cSld>
  <p:clrMapOvr>
    <a:masterClrMapping/>
  </p:clrMapOvr>
  <p:transition spd="slow" advTm="16000">
    <p:random/>
    <p:sndAc>
      <p:stSnd>
        <p:snd r:embed="rId1" name="projctor.wav"/>
      </p:stSnd>
    </p:sndAc>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C7EEE2C-6E19-43CD-A3D1-E3FE9E76585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0E7E472-6B3B-4BA7-BF8B-5A78A812D9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80141A5-60EC-464D-9F8A-7454E2E5C389}"/>
              </a:ext>
            </a:extLst>
          </p:cNvPr>
          <p:cNvSpPr>
            <a:spLocks noGrp="1" noChangeArrowheads="1"/>
          </p:cNvSpPr>
          <p:nvPr>
            <p:ph type="sldNum" sz="quarter" idx="12"/>
          </p:nvPr>
        </p:nvSpPr>
        <p:spPr>
          <a:ln/>
        </p:spPr>
        <p:txBody>
          <a:bodyPr/>
          <a:lstStyle>
            <a:lvl1pPr>
              <a:defRPr/>
            </a:lvl1pPr>
          </a:lstStyle>
          <a:p>
            <a:pPr>
              <a:defRPr/>
            </a:pPr>
            <a:fld id="{2DC2491E-EBE8-4991-86C6-DA942EF7F966}" type="slidenum">
              <a:rPr lang="en-US" altLang="en-US"/>
              <a:pPr>
                <a:defRPr/>
              </a:pPr>
              <a:t>‹#›</a:t>
            </a:fld>
            <a:endParaRPr lang="en-US" altLang="en-US"/>
          </a:p>
        </p:txBody>
      </p:sp>
    </p:spTree>
    <p:extLst>
      <p:ext uri="{BB962C8B-B14F-4D97-AF65-F5344CB8AC3E}">
        <p14:creationId xmlns:p14="http://schemas.microsoft.com/office/powerpoint/2010/main" val="1693973369"/>
      </p:ext>
    </p:extLst>
  </p:cSld>
  <p:clrMapOvr>
    <a:masterClrMapping/>
  </p:clrMapOvr>
  <p:transition spd="slow" advTm="16000">
    <p:random/>
    <p:sndAc>
      <p:stSnd>
        <p:snd r:embed="rId1" name="projctor.wav"/>
      </p:stSnd>
    </p:sndAc>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D911D3B-D9C1-45DF-A9EB-76659E77E4C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60E67D3-51D2-46D3-B301-FFF7B2DE75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30F1329-8C3A-4062-8B09-634E0ABD55E9}"/>
              </a:ext>
            </a:extLst>
          </p:cNvPr>
          <p:cNvSpPr>
            <a:spLocks noGrp="1" noChangeArrowheads="1"/>
          </p:cNvSpPr>
          <p:nvPr>
            <p:ph type="sldNum" sz="quarter" idx="12"/>
          </p:nvPr>
        </p:nvSpPr>
        <p:spPr>
          <a:ln/>
        </p:spPr>
        <p:txBody>
          <a:bodyPr/>
          <a:lstStyle>
            <a:lvl1pPr>
              <a:defRPr/>
            </a:lvl1pPr>
          </a:lstStyle>
          <a:p>
            <a:pPr>
              <a:defRPr/>
            </a:pPr>
            <a:fld id="{4579012D-54BB-4788-AEF0-9FFC6BA76FA2}" type="slidenum">
              <a:rPr lang="en-US" altLang="en-US"/>
              <a:pPr>
                <a:defRPr/>
              </a:pPr>
              <a:t>‹#›</a:t>
            </a:fld>
            <a:endParaRPr lang="en-US" altLang="en-US"/>
          </a:p>
        </p:txBody>
      </p:sp>
    </p:spTree>
    <p:extLst>
      <p:ext uri="{BB962C8B-B14F-4D97-AF65-F5344CB8AC3E}">
        <p14:creationId xmlns:p14="http://schemas.microsoft.com/office/powerpoint/2010/main" val="3494817722"/>
      </p:ext>
    </p:extLst>
  </p:cSld>
  <p:clrMapOvr>
    <a:masterClrMapping/>
  </p:clrMapOvr>
  <p:transition spd="slow" advTm="16000">
    <p:random/>
    <p:sndAc>
      <p:stSnd>
        <p:snd r:embed="rId1" name="projctor.wav"/>
      </p:stSnd>
    </p:sndAc>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162964F-FD39-48D0-A3C3-60477AC9A8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7CEFDAD-AE2F-4DF3-8317-081D12667B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5303FF-055E-44A7-B9B9-4DECB3570A8E}"/>
              </a:ext>
            </a:extLst>
          </p:cNvPr>
          <p:cNvSpPr>
            <a:spLocks noGrp="1" noChangeArrowheads="1"/>
          </p:cNvSpPr>
          <p:nvPr>
            <p:ph type="sldNum" sz="quarter" idx="12"/>
          </p:nvPr>
        </p:nvSpPr>
        <p:spPr>
          <a:ln/>
        </p:spPr>
        <p:txBody>
          <a:bodyPr/>
          <a:lstStyle>
            <a:lvl1pPr>
              <a:defRPr/>
            </a:lvl1pPr>
          </a:lstStyle>
          <a:p>
            <a:pPr>
              <a:defRPr/>
            </a:pPr>
            <a:fld id="{CF76F10B-4053-4EAB-93A9-BC40CCCF905C}" type="slidenum">
              <a:rPr lang="en-US" altLang="en-US"/>
              <a:pPr>
                <a:defRPr/>
              </a:pPr>
              <a:t>‹#›</a:t>
            </a:fld>
            <a:endParaRPr lang="en-US" altLang="en-US"/>
          </a:p>
        </p:txBody>
      </p:sp>
    </p:spTree>
    <p:extLst>
      <p:ext uri="{BB962C8B-B14F-4D97-AF65-F5344CB8AC3E}">
        <p14:creationId xmlns:p14="http://schemas.microsoft.com/office/powerpoint/2010/main" val="3747183357"/>
      </p:ext>
    </p:extLst>
  </p:cSld>
  <p:clrMapOvr>
    <a:masterClrMapping/>
  </p:clrMapOvr>
  <p:transition spd="slow" advTm="16000">
    <p:random/>
    <p:sndAc>
      <p:stSnd>
        <p:snd r:embed="rId1" name="projctor.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a:extLst>
              <a:ext uri="{FF2B5EF4-FFF2-40B4-BE49-F238E27FC236}">
                <a16:creationId xmlns:a16="http://schemas.microsoft.com/office/drawing/2014/main" id="{6268C9A5-E713-4E7D-8CB7-45FD7410689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359DA363-20AA-4768-823E-80A714673E1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7BC156BA-77D0-4F08-BA3F-4D91FB8F5511}"/>
              </a:ext>
            </a:extLst>
          </p:cNvPr>
          <p:cNvSpPr>
            <a:spLocks noGrp="1" noChangeArrowheads="1"/>
          </p:cNvSpPr>
          <p:nvPr>
            <p:ph type="sldNum" sz="quarter" idx="12"/>
          </p:nvPr>
        </p:nvSpPr>
        <p:spPr>
          <a:ln/>
        </p:spPr>
        <p:txBody>
          <a:bodyPr/>
          <a:lstStyle>
            <a:lvl1pPr>
              <a:defRPr/>
            </a:lvl1pPr>
          </a:lstStyle>
          <a:p>
            <a:pPr>
              <a:defRPr/>
            </a:pPr>
            <a:fld id="{38AD3C72-6DC4-419D-90C1-D5D1CD95D670}" type="slidenum">
              <a:rPr lang="en-US" altLang="en-US"/>
              <a:pPr>
                <a:defRPr/>
              </a:pPr>
              <a:t>‹#›</a:t>
            </a:fld>
            <a:endParaRPr lang="en-US" altLang="en-US"/>
          </a:p>
        </p:txBody>
      </p:sp>
    </p:spTree>
    <p:extLst>
      <p:ext uri="{BB962C8B-B14F-4D97-AF65-F5344CB8AC3E}">
        <p14:creationId xmlns:p14="http://schemas.microsoft.com/office/powerpoint/2010/main" val="4282204311"/>
      </p:ext>
    </p:extLst>
  </p:cSld>
  <p:clrMapOvr>
    <a:masterClrMapping/>
  </p:clrMapOvr>
  <p:transition spd="med">
    <p:random/>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180ACB28-0F89-46AD-A220-E287453255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8F9E74A-1769-47DB-B146-6868277EC7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FB7AD63-7F12-4792-B925-B003A5F39665}"/>
              </a:ext>
            </a:extLst>
          </p:cNvPr>
          <p:cNvSpPr>
            <a:spLocks noGrp="1" noChangeArrowheads="1"/>
          </p:cNvSpPr>
          <p:nvPr>
            <p:ph type="sldNum" sz="quarter" idx="12"/>
          </p:nvPr>
        </p:nvSpPr>
        <p:spPr>
          <a:ln/>
        </p:spPr>
        <p:txBody>
          <a:bodyPr/>
          <a:lstStyle>
            <a:lvl1pPr>
              <a:defRPr/>
            </a:lvl1pPr>
          </a:lstStyle>
          <a:p>
            <a:pPr>
              <a:defRPr/>
            </a:pPr>
            <a:fld id="{985180C8-5C7D-4305-AF3C-B1F1AF1325D0}" type="slidenum">
              <a:rPr lang="en-US" altLang="en-US"/>
              <a:pPr>
                <a:defRPr/>
              </a:pPr>
              <a:t>‹#›</a:t>
            </a:fld>
            <a:endParaRPr lang="en-US" altLang="en-US"/>
          </a:p>
        </p:txBody>
      </p:sp>
    </p:spTree>
    <p:extLst>
      <p:ext uri="{BB962C8B-B14F-4D97-AF65-F5344CB8AC3E}">
        <p14:creationId xmlns:p14="http://schemas.microsoft.com/office/powerpoint/2010/main" val="3187500374"/>
      </p:ext>
    </p:extLst>
  </p:cSld>
  <p:clrMapOvr>
    <a:masterClrMapping/>
  </p:clrMapOvr>
  <p:transition spd="slow" advTm="16000">
    <p:random/>
    <p:sndAc>
      <p:stSnd>
        <p:snd r:embed="rId1" name="projctor.wav"/>
      </p:stSnd>
    </p:sndAc>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94C186-89FF-431D-A571-608805262A1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30C20A8-8ED3-4A37-8A62-E30FFD21971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D3E91AA-669E-4471-9D0F-2927AE9E1E96}"/>
              </a:ext>
            </a:extLst>
          </p:cNvPr>
          <p:cNvSpPr>
            <a:spLocks noGrp="1" noChangeArrowheads="1"/>
          </p:cNvSpPr>
          <p:nvPr>
            <p:ph type="sldNum" sz="quarter" idx="12"/>
          </p:nvPr>
        </p:nvSpPr>
        <p:spPr>
          <a:ln/>
        </p:spPr>
        <p:txBody>
          <a:bodyPr/>
          <a:lstStyle>
            <a:lvl1pPr>
              <a:defRPr/>
            </a:lvl1pPr>
          </a:lstStyle>
          <a:p>
            <a:pPr>
              <a:defRPr/>
            </a:pPr>
            <a:fld id="{EE0E3858-597D-4CBC-B52C-5A0C897F98DE}" type="slidenum">
              <a:rPr lang="en-US" altLang="en-US"/>
              <a:pPr>
                <a:defRPr/>
              </a:pPr>
              <a:t>‹#›</a:t>
            </a:fld>
            <a:endParaRPr lang="en-US" altLang="en-US"/>
          </a:p>
        </p:txBody>
      </p:sp>
    </p:spTree>
    <p:extLst>
      <p:ext uri="{BB962C8B-B14F-4D97-AF65-F5344CB8AC3E}">
        <p14:creationId xmlns:p14="http://schemas.microsoft.com/office/powerpoint/2010/main" val="2969874633"/>
      </p:ext>
    </p:extLst>
  </p:cSld>
  <p:clrMapOvr>
    <a:masterClrMapping/>
  </p:clrMapOvr>
  <p:transition spd="slow" advTm="16000">
    <p:random/>
    <p:sndAc>
      <p:stSnd>
        <p:snd r:embed="rId1" name="projctor.wav"/>
      </p:stSnd>
    </p:sndAc>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B6231419-9285-4B09-B9DE-502F54C15B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A2B056D-E7A2-4414-A5EB-719EE5F8F2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67F348D-8CF1-41CE-AC7F-EF81CE469B93}"/>
              </a:ext>
            </a:extLst>
          </p:cNvPr>
          <p:cNvSpPr>
            <a:spLocks noGrp="1" noChangeArrowheads="1"/>
          </p:cNvSpPr>
          <p:nvPr>
            <p:ph type="sldNum" sz="quarter" idx="12"/>
          </p:nvPr>
        </p:nvSpPr>
        <p:spPr>
          <a:ln/>
        </p:spPr>
        <p:txBody>
          <a:bodyPr/>
          <a:lstStyle>
            <a:lvl1pPr>
              <a:defRPr/>
            </a:lvl1pPr>
          </a:lstStyle>
          <a:p>
            <a:pPr>
              <a:defRPr/>
            </a:pPr>
            <a:fld id="{909AAECD-8677-4F79-B030-2B9AE37ECE42}" type="slidenum">
              <a:rPr lang="en-US" altLang="en-US"/>
              <a:pPr>
                <a:defRPr/>
              </a:pPr>
              <a:t>‹#›</a:t>
            </a:fld>
            <a:endParaRPr lang="en-US" altLang="en-US"/>
          </a:p>
        </p:txBody>
      </p:sp>
    </p:spTree>
    <p:extLst>
      <p:ext uri="{BB962C8B-B14F-4D97-AF65-F5344CB8AC3E}">
        <p14:creationId xmlns:p14="http://schemas.microsoft.com/office/powerpoint/2010/main" val="1261923378"/>
      </p:ext>
    </p:extLst>
  </p:cSld>
  <p:clrMapOvr>
    <a:masterClrMapping/>
  </p:clrMapOvr>
  <p:transition spd="slow" advTm="16000">
    <p:random/>
    <p:sndAc>
      <p:stSnd>
        <p:snd r:embed="rId1" name="projctor.wav"/>
      </p:stSnd>
    </p:sndAc>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0D107AB-C727-4391-BA29-5F71827274A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FC14E7E-AB5F-4437-B8F9-A9DF67D5A21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A606B14-95CD-4990-BC9B-FA10881ECF2F}"/>
              </a:ext>
            </a:extLst>
          </p:cNvPr>
          <p:cNvSpPr>
            <a:spLocks noGrp="1" noChangeArrowheads="1"/>
          </p:cNvSpPr>
          <p:nvPr>
            <p:ph type="sldNum" sz="quarter" idx="12"/>
          </p:nvPr>
        </p:nvSpPr>
        <p:spPr>
          <a:ln/>
        </p:spPr>
        <p:txBody>
          <a:bodyPr/>
          <a:lstStyle>
            <a:lvl1pPr>
              <a:defRPr/>
            </a:lvl1pPr>
          </a:lstStyle>
          <a:p>
            <a:pPr>
              <a:defRPr/>
            </a:pPr>
            <a:fld id="{5D9D8195-70E3-4AA5-80F6-2607A856B22F}" type="slidenum">
              <a:rPr lang="en-US" altLang="en-US"/>
              <a:pPr>
                <a:defRPr/>
              </a:pPr>
              <a:t>‹#›</a:t>
            </a:fld>
            <a:endParaRPr lang="en-US" altLang="en-US"/>
          </a:p>
        </p:txBody>
      </p:sp>
    </p:spTree>
    <p:extLst>
      <p:ext uri="{BB962C8B-B14F-4D97-AF65-F5344CB8AC3E}">
        <p14:creationId xmlns:p14="http://schemas.microsoft.com/office/powerpoint/2010/main" val="3125008908"/>
      </p:ext>
    </p:extLst>
  </p:cSld>
  <p:clrMapOvr>
    <a:masterClrMapping/>
  </p:clrMapOvr>
  <p:transition spd="slow" advTm="16000">
    <p:random/>
    <p:sndAc>
      <p:stSnd>
        <p:snd r:embed="rId1" name="projctor.wav"/>
      </p:stSnd>
    </p:sndAc>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915A4BB-7DC5-421E-B829-67182DE1E63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74B6D27-B7EA-4975-90B5-3BA6477B22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582E1A-4F08-464C-85AA-877FE7826CE7}"/>
              </a:ext>
            </a:extLst>
          </p:cNvPr>
          <p:cNvSpPr>
            <a:spLocks noGrp="1" noChangeArrowheads="1"/>
          </p:cNvSpPr>
          <p:nvPr>
            <p:ph type="sldNum" sz="quarter" idx="12"/>
          </p:nvPr>
        </p:nvSpPr>
        <p:spPr>
          <a:ln/>
        </p:spPr>
        <p:txBody>
          <a:bodyPr/>
          <a:lstStyle>
            <a:lvl1pPr>
              <a:defRPr/>
            </a:lvl1pPr>
          </a:lstStyle>
          <a:p>
            <a:pPr>
              <a:defRPr/>
            </a:pPr>
            <a:fld id="{BED5B1C6-1BA6-476E-B02D-B0870DC2216E}" type="slidenum">
              <a:rPr lang="en-US" altLang="en-US"/>
              <a:pPr>
                <a:defRPr/>
              </a:pPr>
              <a:t>‹#›</a:t>
            </a:fld>
            <a:endParaRPr lang="en-US" altLang="en-US"/>
          </a:p>
        </p:txBody>
      </p:sp>
    </p:spTree>
    <p:extLst>
      <p:ext uri="{BB962C8B-B14F-4D97-AF65-F5344CB8AC3E}">
        <p14:creationId xmlns:p14="http://schemas.microsoft.com/office/powerpoint/2010/main" val="721714773"/>
      </p:ext>
    </p:extLst>
  </p:cSld>
  <p:clrMapOvr>
    <a:masterClrMapping/>
  </p:clrMapOvr>
  <p:transition spd="slow" advTm="16000">
    <p:random/>
    <p:sndAc>
      <p:stSnd>
        <p:snd r:embed="rId1" name="projctor.wav"/>
      </p:stSnd>
    </p:sndAc>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99AD3DC-FCC0-43B9-B255-FF9C5F1E2EA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CFC1762-E3DD-4545-ADA8-55AAE1EE74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4F9A07-F5F9-4D00-96D5-D75414AC853A}"/>
              </a:ext>
            </a:extLst>
          </p:cNvPr>
          <p:cNvSpPr>
            <a:spLocks noGrp="1" noChangeArrowheads="1"/>
          </p:cNvSpPr>
          <p:nvPr>
            <p:ph type="sldNum" sz="quarter" idx="12"/>
          </p:nvPr>
        </p:nvSpPr>
        <p:spPr>
          <a:ln/>
        </p:spPr>
        <p:txBody>
          <a:bodyPr/>
          <a:lstStyle>
            <a:lvl1pPr>
              <a:defRPr/>
            </a:lvl1pPr>
          </a:lstStyle>
          <a:p>
            <a:pPr>
              <a:defRPr/>
            </a:pPr>
            <a:fld id="{7AFB7C61-7FA8-4A32-8AA0-C08EB0AF22F9}" type="slidenum">
              <a:rPr lang="en-US" altLang="en-US"/>
              <a:pPr>
                <a:defRPr/>
              </a:pPr>
              <a:t>‹#›</a:t>
            </a:fld>
            <a:endParaRPr lang="en-US" altLang="en-US"/>
          </a:p>
        </p:txBody>
      </p:sp>
    </p:spTree>
    <p:extLst>
      <p:ext uri="{BB962C8B-B14F-4D97-AF65-F5344CB8AC3E}">
        <p14:creationId xmlns:p14="http://schemas.microsoft.com/office/powerpoint/2010/main" val="492477176"/>
      </p:ext>
    </p:extLst>
  </p:cSld>
  <p:clrMapOvr>
    <a:masterClrMapping/>
  </p:clrMapOvr>
  <p:transition spd="slow" advTm="16000">
    <p:random/>
    <p:sndAc>
      <p:stSnd>
        <p:snd r:embed="rId1" name="projctor.wav"/>
      </p:stSnd>
    </p:sndAc>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FB7C2DFC-A497-46CA-9362-093BA4B375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024166C-1B92-4E90-8304-0ED973167A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3903FE0-6D14-404F-8398-EA465A49760B}"/>
              </a:ext>
            </a:extLst>
          </p:cNvPr>
          <p:cNvSpPr>
            <a:spLocks noGrp="1" noChangeArrowheads="1"/>
          </p:cNvSpPr>
          <p:nvPr>
            <p:ph type="sldNum" sz="quarter" idx="12"/>
          </p:nvPr>
        </p:nvSpPr>
        <p:spPr>
          <a:ln/>
        </p:spPr>
        <p:txBody>
          <a:bodyPr/>
          <a:lstStyle>
            <a:lvl1pPr>
              <a:defRPr/>
            </a:lvl1pPr>
          </a:lstStyle>
          <a:p>
            <a:pPr>
              <a:defRPr/>
            </a:pPr>
            <a:fld id="{EB7F893F-236D-4632-A1F0-7366CC0EA62C}" type="slidenum">
              <a:rPr lang="en-US" altLang="en-US"/>
              <a:pPr>
                <a:defRPr/>
              </a:pPr>
              <a:t>‹#›</a:t>
            </a:fld>
            <a:endParaRPr lang="en-US" altLang="en-US"/>
          </a:p>
        </p:txBody>
      </p:sp>
    </p:spTree>
    <p:extLst>
      <p:ext uri="{BB962C8B-B14F-4D97-AF65-F5344CB8AC3E}">
        <p14:creationId xmlns:p14="http://schemas.microsoft.com/office/powerpoint/2010/main" val="3649218246"/>
      </p:ext>
    </p:extLst>
  </p:cSld>
  <p:clrMapOvr>
    <a:masterClrMapping/>
  </p:clrMapOvr>
  <p:transition spd="slow" advTm="16000">
    <p:random/>
    <p:sndAc>
      <p:stSnd>
        <p:snd r:embed="rId1" name="projctor.wav"/>
      </p:stSnd>
    </p:sndAc>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CE5F80B-DC69-4117-B650-E4554D5B3CA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E72CD29-5972-43CA-8466-488BB9B1EC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251A633-9FB9-4805-82DC-4088C0083B61}"/>
              </a:ext>
            </a:extLst>
          </p:cNvPr>
          <p:cNvSpPr>
            <a:spLocks noGrp="1" noChangeArrowheads="1"/>
          </p:cNvSpPr>
          <p:nvPr>
            <p:ph type="sldNum" sz="quarter" idx="12"/>
          </p:nvPr>
        </p:nvSpPr>
        <p:spPr>
          <a:ln/>
        </p:spPr>
        <p:txBody>
          <a:bodyPr/>
          <a:lstStyle>
            <a:lvl1pPr>
              <a:defRPr/>
            </a:lvl1pPr>
          </a:lstStyle>
          <a:p>
            <a:pPr>
              <a:defRPr/>
            </a:pPr>
            <a:fld id="{C60E720C-C2BE-4AC4-9C2C-F33B3893EC6E}" type="slidenum">
              <a:rPr lang="en-US" altLang="en-US"/>
              <a:pPr>
                <a:defRPr/>
              </a:pPr>
              <a:t>‹#›</a:t>
            </a:fld>
            <a:endParaRPr lang="en-US" altLang="en-US"/>
          </a:p>
        </p:txBody>
      </p:sp>
    </p:spTree>
    <p:extLst>
      <p:ext uri="{BB962C8B-B14F-4D97-AF65-F5344CB8AC3E}">
        <p14:creationId xmlns:p14="http://schemas.microsoft.com/office/powerpoint/2010/main" val="2404940841"/>
      </p:ext>
    </p:extLst>
  </p:cSld>
  <p:clrMapOvr>
    <a:masterClrMapping/>
  </p:clrMapOvr>
  <p:transition spd="slow" advTm="16000">
    <p:random/>
    <p:sndAc>
      <p:stSnd>
        <p:snd r:embed="rId1" name="projctor.wav"/>
      </p:stSnd>
    </p:sndAc>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3182BA7-12BA-41F2-8E34-D89AD374E7A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877797E-3029-40AA-8E6F-CFDF65CD6B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DA43B4B-0FA1-47F9-870F-814784FF8759}"/>
              </a:ext>
            </a:extLst>
          </p:cNvPr>
          <p:cNvSpPr>
            <a:spLocks noGrp="1" noChangeArrowheads="1"/>
          </p:cNvSpPr>
          <p:nvPr>
            <p:ph type="sldNum" sz="quarter" idx="12"/>
          </p:nvPr>
        </p:nvSpPr>
        <p:spPr>
          <a:ln/>
        </p:spPr>
        <p:txBody>
          <a:bodyPr/>
          <a:lstStyle>
            <a:lvl1pPr>
              <a:defRPr/>
            </a:lvl1pPr>
          </a:lstStyle>
          <a:p>
            <a:pPr>
              <a:defRPr/>
            </a:pPr>
            <a:fld id="{0B12B423-E47E-4DA4-AEC3-A3507BF9D038}" type="slidenum">
              <a:rPr lang="en-US" altLang="en-US"/>
              <a:pPr>
                <a:defRPr/>
              </a:pPr>
              <a:t>‹#›</a:t>
            </a:fld>
            <a:endParaRPr lang="en-US" altLang="en-US"/>
          </a:p>
        </p:txBody>
      </p:sp>
    </p:spTree>
    <p:extLst>
      <p:ext uri="{BB962C8B-B14F-4D97-AF65-F5344CB8AC3E}">
        <p14:creationId xmlns:p14="http://schemas.microsoft.com/office/powerpoint/2010/main" val="3772083942"/>
      </p:ext>
    </p:extLst>
  </p:cSld>
  <p:clrMapOvr>
    <a:masterClrMapping/>
  </p:clrMapOvr>
  <p:transition spd="slow" advTm="16000">
    <p:random/>
    <p:sndAc>
      <p:stSnd>
        <p:snd r:embed="rId1" name="projctor.wav"/>
      </p:stSnd>
    </p:sndAc>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12CA43-2EC5-44A5-8D5F-ADF2812E8A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109ABC-C984-4976-B761-25AEC89097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790A02-CC70-47BD-996F-5FDDAAB54C03}"/>
              </a:ext>
            </a:extLst>
          </p:cNvPr>
          <p:cNvSpPr>
            <a:spLocks noGrp="1" noChangeArrowheads="1"/>
          </p:cNvSpPr>
          <p:nvPr>
            <p:ph type="sldNum" sz="quarter" idx="12"/>
          </p:nvPr>
        </p:nvSpPr>
        <p:spPr>
          <a:ln/>
        </p:spPr>
        <p:txBody>
          <a:bodyPr/>
          <a:lstStyle>
            <a:lvl1pPr>
              <a:defRPr/>
            </a:lvl1pPr>
          </a:lstStyle>
          <a:p>
            <a:pPr>
              <a:defRPr/>
            </a:pPr>
            <a:fld id="{BD410255-6BE5-4845-B7FB-430AE5EB0CF6}" type="slidenum">
              <a:rPr lang="en-US" altLang="en-US"/>
              <a:pPr>
                <a:defRPr/>
              </a:pPr>
              <a:t>‹#›</a:t>
            </a:fld>
            <a:endParaRPr lang="en-US" altLang="en-US"/>
          </a:p>
        </p:txBody>
      </p:sp>
    </p:spTree>
    <p:extLst>
      <p:ext uri="{BB962C8B-B14F-4D97-AF65-F5344CB8AC3E}">
        <p14:creationId xmlns:p14="http://schemas.microsoft.com/office/powerpoint/2010/main" val="2218685405"/>
      </p:ext>
    </p:extLst>
  </p:cSld>
  <p:clrMapOvr>
    <a:masterClrMapping/>
  </p:clrMapOvr>
  <p:transition spd="slow" advTm="16000">
    <p:random/>
    <p:sndAc>
      <p:stSnd>
        <p:snd r:embed="rId1" name="projctor.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E7F5010-9499-4D4B-9649-BC6502FBE9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27F8842C-94D1-487F-91B0-2B9988E2BC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063F4AE-1B63-4682-94A9-90664E15AB1F}"/>
              </a:ext>
            </a:extLst>
          </p:cNvPr>
          <p:cNvSpPr>
            <a:spLocks noGrp="1" noChangeArrowheads="1"/>
          </p:cNvSpPr>
          <p:nvPr>
            <p:ph type="sldNum" sz="quarter" idx="12"/>
          </p:nvPr>
        </p:nvSpPr>
        <p:spPr>
          <a:ln/>
        </p:spPr>
        <p:txBody>
          <a:bodyPr/>
          <a:lstStyle>
            <a:lvl1pPr>
              <a:defRPr/>
            </a:lvl1pPr>
          </a:lstStyle>
          <a:p>
            <a:pPr>
              <a:defRPr/>
            </a:pPr>
            <a:fld id="{5CE9C244-D6C1-4FE7-94EF-74DE18E77C38}" type="slidenum">
              <a:rPr lang="en-US" altLang="en-US"/>
              <a:pPr>
                <a:defRPr/>
              </a:pPr>
              <a:t>‹#›</a:t>
            </a:fld>
            <a:endParaRPr lang="en-US" altLang="en-US"/>
          </a:p>
        </p:txBody>
      </p:sp>
    </p:spTree>
    <p:extLst>
      <p:ext uri="{BB962C8B-B14F-4D97-AF65-F5344CB8AC3E}">
        <p14:creationId xmlns:p14="http://schemas.microsoft.com/office/powerpoint/2010/main" val="96466657"/>
      </p:ext>
    </p:extLst>
  </p:cSld>
  <p:clrMapOvr>
    <a:masterClrMapping/>
  </p:clrMapOvr>
  <p:transition spd="med">
    <p:random/>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7124831-93F9-4956-AD8F-C8F0B81A632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5A154C9-F51A-4DD1-B65B-06ACED2E2D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347817-6F84-4E76-AF8D-61B2A4BE3BD3}"/>
              </a:ext>
            </a:extLst>
          </p:cNvPr>
          <p:cNvSpPr>
            <a:spLocks noGrp="1" noChangeArrowheads="1"/>
          </p:cNvSpPr>
          <p:nvPr>
            <p:ph type="sldNum" sz="quarter" idx="12"/>
          </p:nvPr>
        </p:nvSpPr>
        <p:spPr>
          <a:ln/>
        </p:spPr>
        <p:txBody>
          <a:bodyPr/>
          <a:lstStyle>
            <a:lvl1pPr>
              <a:defRPr/>
            </a:lvl1pPr>
          </a:lstStyle>
          <a:p>
            <a:pPr>
              <a:defRPr/>
            </a:pPr>
            <a:fld id="{92E58107-D6CF-4D51-9AFD-7EFA5175A8E7}" type="slidenum">
              <a:rPr lang="en-US" altLang="en-US"/>
              <a:pPr>
                <a:defRPr/>
              </a:pPr>
              <a:t>‹#›</a:t>
            </a:fld>
            <a:endParaRPr lang="en-US" altLang="en-US"/>
          </a:p>
        </p:txBody>
      </p:sp>
    </p:spTree>
    <p:extLst>
      <p:ext uri="{BB962C8B-B14F-4D97-AF65-F5344CB8AC3E}">
        <p14:creationId xmlns:p14="http://schemas.microsoft.com/office/powerpoint/2010/main" val="438000577"/>
      </p:ext>
    </p:extLst>
  </p:cSld>
  <p:clrMapOvr>
    <a:masterClrMapping/>
  </p:clrMapOvr>
  <p:transition spd="slow" advTm="16000">
    <p:random/>
    <p:sndAc>
      <p:stSnd>
        <p:snd r:embed="rId1" name="projctor.wav"/>
      </p:stSnd>
    </p:sndAc>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E50A63-F178-46E2-B30A-6F4F137BA60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FE04AE-1C8F-419A-AC96-5AE29C5279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0A7506-6957-40B9-A07C-D12D605C3BD5}"/>
              </a:ext>
            </a:extLst>
          </p:cNvPr>
          <p:cNvSpPr>
            <a:spLocks noGrp="1" noChangeArrowheads="1"/>
          </p:cNvSpPr>
          <p:nvPr>
            <p:ph type="sldNum" sz="quarter" idx="12"/>
          </p:nvPr>
        </p:nvSpPr>
        <p:spPr>
          <a:ln/>
        </p:spPr>
        <p:txBody>
          <a:bodyPr/>
          <a:lstStyle>
            <a:lvl1pPr>
              <a:defRPr/>
            </a:lvl1pPr>
          </a:lstStyle>
          <a:p>
            <a:pPr>
              <a:defRPr/>
            </a:pPr>
            <a:fld id="{A517FCDF-40D6-4C2B-962C-987B068D7A51}" type="slidenum">
              <a:rPr lang="en-US" altLang="en-US"/>
              <a:pPr>
                <a:defRPr/>
              </a:pPr>
              <a:t>‹#›</a:t>
            </a:fld>
            <a:endParaRPr lang="en-US" altLang="en-US"/>
          </a:p>
        </p:txBody>
      </p:sp>
    </p:spTree>
    <p:extLst>
      <p:ext uri="{BB962C8B-B14F-4D97-AF65-F5344CB8AC3E}">
        <p14:creationId xmlns:p14="http://schemas.microsoft.com/office/powerpoint/2010/main" val="2371761485"/>
      </p:ext>
    </p:extLst>
  </p:cSld>
  <p:clrMapOvr>
    <a:masterClrMapping/>
  </p:clrMapOvr>
  <p:transition spd="slow" advTm="16000">
    <p:random/>
    <p:sndAc>
      <p:stSnd>
        <p:snd r:embed="rId1" name="projctor.wav"/>
      </p:stSnd>
    </p:sndAc>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1AE5BA-440D-48E0-87C8-EF68583F507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D361C5-7C32-43A8-914E-C1B07822938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D6E5A9-EACF-4654-92C9-548C76D6D8BD}"/>
              </a:ext>
            </a:extLst>
          </p:cNvPr>
          <p:cNvSpPr>
            <a:spLocks noGrp="1" noChangeArrowheads="1"/>
          </p:cNvSpPr>
          <p:nvPr>
            <p:ph type="sldNum" sz="quarter" idx="12"/>
          </p:nvPr>
        </p:nvSpPr>
        <p:spPr>
          <a:ln/>
        </p:spPr>
        <p:txBody>
          <a:bodyPr/>
          <a:lstStyle>
            <a:lvl1pPr>
              <a:defRPr/>
            </a:lvl1pPr>
          </a:lstStyle>
          <a:p>
            <a:pPr>
              <a:defRPr/>
            </a:pPr>
            <a:fld id="{372E2A20-FC51-4671-A11D-FA2F6F0CB559}" type="slidenum">
              <a:rPr lang="en-US" altLang="en-US"/>
              <a:pPr>
                <a:defRPr/>
              </a:pPr>
              <a:t>‹#›</a:t>
            </a:fld>
            <a:endParaRPr lang="en-US" altLang="en-US"/>
          </a:p>
        </p:txBody>
      </p:sp>
    </p:spTree>
    <p:extLst>
      <p:ext uri="{BB962C8B-B14F-4D97-AF65-F5344CB8AC3E}">
        <p14:creationId xmlns:p14="http://schemas.microsoft.com/office/powerpoint/2010/main" val="1367898947"/>
      </p:ext>
    </p:extLst>
  </p:cSld>
  <p:clrMapOvr>
    <a:masterClrMapping/>
  </p:clrMapOvr>
  <p:transition spd="slow" advTm="16000">
    <p:random/>
    <p:sndAc>
      <p:stSnd>
        <p:snd r:embed="rId1" name="projctor.wav"/>
      </p:stSnd>
    </p:sndAc>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1F323AE7-79E8-4868-8191-50F110F236F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F66B1D5-8B92-40AC-9D4C-554C924518E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BEF053-F8F4-4415-B647-92A64E5CB1B6}"/>
              </a:ext>
            </a:extLst>
          </p:cNvPr>
          <p:cNvSpPr>
            <a:spLocks noGrp="1" noChangeArrowheads="1"/>
          </p:cNvSpPr>
          <p:nvPr>
            <p:ph type="sldNum" sz="quarter" idx="12"/>
          </p:nvPr>
        </p:nvSpPr>
        <p:spPr>
          <a:ln/>
        </p:spPr>
        <p:txBody>
          <a:bodyPr/>
          <a:lstStyle>
            <a:lvl1pPr>
              <a:defRPr/>
            </a:lvl1pPr>
          </a:lstStyle>
          <a:p>
            <a:pPr>
              <a:defRPr/>
            </a:pPr>
            <a:fld id="{FDC7B23B-687A-4B08-ABC5-BD2A41C53092}" type="slidenum">
              <a:rPr lang="en-US" altLang="en-US"/>
              <a:pPr>
                <a:defRPr/>
              </a:pPr>
              <a:t>‹#›</a:t>
            </a:fld>
            <a:endParaRPr lang="en-US" altLang="en-US"/>
          </a:p>
        </p:txBody>
      </p:sp>
    </p:spTree>
    <p:extLst>
      <p:ext uri="{BB962C8B-B14F-4D97-AF65-F5344CB8AC3E}">
        <p14:creationId xmlns:p14="http://schemas.microsoft.com/office/powerpoint/2010/main" val="957465462"/>
      </p:ext>
    </p:extLst>
  </p:cSld>
  <p:clrMapOvr>
    <a:masterClrMapping/>
  </p:clrMapOvr>
  <p:transition spd="slow" advTm="16000">
    <p:random/>
    <p:sndAc>
      <p:stSnd>
        <p:snd r:embed="rId1" name="projctor.wav"/>
      </p:stSnd>
    </p:sndAc>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1D31266-5A04-4029-A4F0-F3C7B64ADEA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4429BB0-CBC9-4E41-AA85-5EBD21D4DB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AAF2A62-E95F-49B6-88F6-B7AF414D6BE2}"/>
              </a:ext>
            </a:extLst>
          </p:cNvPr>
          <p:cNvSpPr>
            <a:spLocks noGrp="1" noChangeArrowheads="1"/>
          </p:cNvSpPr>
          <p:nvPr>
            <p:ph type="sldNum" sz="quarter" idx="12"/>
          </p:nvPr>
        </p:nvSpPr>
        <p:spPr>
          <a:ln/>
        </p:spPr>
        <p:txBody>
          <a:bodyPr/>
          <a:lstStyle>
            <a:lvl1pPr>
              <a:defRPr/>
            </a:lvl1pPr>
          </a:lstStyle>
          <a:p>
            <a:pPr>
              <a:defRPr/>
            </a:pPr>
            <a:fld id="{DF99FBB0-5D4A-4D48-9FD7-CA0A6EF41D90}" type="slidenum">
              <a:rPr lang="en-US" altLang="en-US"/>
              <a:pPr>
                <a:defRPr/>
              </a:pPr>
              <a:t>‹#›</a:t>
            </a:fld>
            <a:endParaRPr lang="en-US" altLang="en-US"/>
          </a:p>
        </p:txBody>
      </p:sp>
    </p:spTree>
    <p:extLst>
      <p:ext uri="{BB962C8B-B14F-4D97-AF65-F5344CB8AC3E}">
        <p14:creationId xmlns:p14="http://schemas.microsoft.com/office/powerpoint/2010/main" val="1866252624"/>
      </p:ext>
    </p:extLst>
  </p:cSld>
  <p:clrMapOvr>
    <a:masterClrMapping/>
  </p:clrMapOvr>
  <p:transition spd="slow" advTm="16000">
    <p:random/>
    <p:sndAc>
      <p:stSnd>
        <p:snd r:embed="rId1" name="projctor.wav"/>
      </p:stSnd>
    </p:sndAc>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653691CD-9C4C-4111-BD46-6E240155338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D1326B-897B-42B8-9348-A0FB8679E0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63A39FF-77CA-4244-A027-4B2EDAAB7819}"/>
              </a:ext>
            </a:extLst>
          </p:cNvPr>
          <p:cNvSpPr>
            <a:spLocks noGrp="1" noChangeArrowheads="1"/>
          </p:cNvSpPr>
          <p:nvPr>
            <p:ph type="sldNum" sz="quarter" idx="12"/>
          </p:nvPr>
        </p:nvSpPr>
        <p:spPr>
          <a:ln/>
        </p:spPr>
        <p:txBody>
          <a:bodyPr/>
          <a:lstStyle>
            <a:lvl1pPr>
              <a:defRPr/>
            </a:lvl1pPr>
          </a:lstStyle>
          <a:p>
            <a:pPr>
              <a:defRPr/>
            </a:pPr>
            <a:fld id="{AAB1D98B-64B8-406C-9B12-A576F736CA1B}" type="slidenum">
              <a:rPr lang="en-US" altLang="en-US"/>
              <a:pPr>
                <a:defRPr/>
              </a:pPr>
              <a:t>‹#›</a:t>
            </a:fld>
            <a:endParaRPr lang="en-US" altLang="en-US"/>
          </a:p>
        </p:txBody>
      </p:sp>
    </p:spTree>
    <p:extLst>
      <p:ext uri="{BB962C8B-B14F-4D97-AF65-F5344CB8AC3E}">
        <p14:creationId xmlns:p14="http://schemas.microsoft.com/office/powerpoint/2010/main" val="1181576907"/>
      </p:ext>
    </p:extLst>
  </p:cSld>
  <p:clrMapOvr>
    <a:masterClrMapping/>
  </p:clrMapOvr>
  <p:transition spd="slow" advTm="16000">
    <p:random/>
    <p:sndAc>
      <p:stSnd>
        <p:snd r:embed="rId1" name="projctor.wav"/>
      </p:stSnd>
    </p:sndAc>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4648999-E0D2-4039-8CA1-61AB204F08A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8A85FCF-A279-4B14-B2ED-2225167F93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08D71E8-13D3-4686-ADD6-25898B673269}"/>
              </a:ext>
            </a:extLst>
          </p:cNvPr>
          <p:cNvSpPr>
            <a:spLocks noGrp="1" noChangeArrowheads="1"/>
          </p:cNvSpPr>
          <p:nvPr>
            <p:ph type="sldNum" sz="quarter" idx="12"/>
          </p:nvPr>
        </p:nvSpPr>
        <p:spPr>
          <a:ln/>
        </p:spPr>
        <p:txBody>
          <a:bodyPr/>
          <a:lstStyle>
            <a:lvl1pPr>
              <a:defRPr/>
            </a:lvl1pPr>
          </a:lstStyle>
          <a:p>
            <a:pPr>
              <a:defRPr/>
            </a:pPr>
            <a:fld id="{67699942-C0AF-4270-AFA5-175388FE8EFB}" type="slidenum">
              <a:rPr lang="en-US" altLang="en-US"/>
              <a:pPr>
                <a:defRPr/>
              </a:pPr>
              <a:t>‹#›</a:t>
            </a:fld>
            <a:endParaRPr lang="en-US" altLang="en-US"/>
          </a:p>
        </p:txBody>
      </p:sp>
    </p:spTree>
    <p:extLst>
      <p:ext uri="{BB962C8B-B14F-4D97-AF65-F5344CB8AC3E}">
        <p14:creationId xmlns:p14="http://schemas.microsoft.com/office/powerpoint/2010/main" val="54093786"/>
      </p:ext>
    </p:extLst>
  </p:cSld>
  <p:clrMapOvr>
    <a:masterClrMapping/>
  </p:clrMapOvr>
  <p:transition spd="slow" advTm="16000">
    <p:random/>
    <p:sndAc>
      <p:stSnd>
        <p:snd r:embed="rId1" name="projctor.wav"/>
      </p:stSnd>
    </p:sndAc>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BCE3F3-4D30-49DD-B917-97CDEBEFAF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6BC1342-BAFA-4307-9907-F27F28AB56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9335C4F-70F7-4040-A8B3-C9A70DEA5EA5}"/>
              </a:ext>
            </a:extLst>
          </p:cNvPr>
          <p:cNvSpPr>
            <a:spLocks noGrp="1" noChangeArrowheads="1"/>
          </p:cNvSpPr>
          <p:nvPr>
            <p:ph type="sldNum" sz="quarter" idx="12"/>
          </p:nvPr>
        </p:nvSpPr>
        <p:spPr>
          <a:ln/>
        </p:spPr>
        <p:txBody>
          <a:bodyPr/>
          <a:lstStyle>
            <a:lvl1pPr>
              <a:defRPr/>
            </a:lvl1pPr>
          </a:lstStyle>
          <a:p>
            <a:pPr>
              <a:defRPr/>
            </a:pPr>
            <a:fld id="{34665E49-B58B-4710-B332-6968246BAC50}" type="slidenum">
              <a:rPr lang="en-US" altLang="en-US"/>
              <a:pPr>
                <a:defRPr/>
              </a:pPr>
              <a:t>‹#›</a:t>
            </a:fld>
            <a:endParaRPr lang="en-US" altLang="en-US"/>
          </a:p>
        </p:txBody>
      </p:sp>
    </p:spTree>
    <p:extLst>
      <p:ext uri="{BB962C8B-B14F-4D97-AF65-F5344CB8AC3E}">
        <p14:creationId xmlns:p14="http://schemas.microsoft.com/office/powerpoint/2010/main" val="2798786719"/>
      </p:ext>
    </p:extLst>
  </p:cSld>
  <p:clrMapOvr>
    <a:masterClrMapping/>
  </p:clrMapOvr>
  <p:transition spd="slow" advTm="16000">
    <p:random/>
    <p:sndAc>
      <p:stSnd>
        <p:snd r:embed="rId1" name="projctor.wav"/>
      </p:stSnd>
    </p:sndAc>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5ABBFCF-2A6F-486C-BEBE-958F8D143D1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0864473-0ABE-475B-BB5F-447D33AABF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3302D76-D359-4DD6-8724-D621622C76C0}"/>
              </a:ext>
            </a:extLst>
          </p:cNvPr>
          <p:cNvSpPr>
            <a:spLocks noGrp="1" noChangeArrowheads="1"/>
          </p:cNvSpPr>
          <p:nvPr>
            <p:ph type="sldNum" sz="quarter" idx="12"/>
          </p:nvPr>
        </p:nvSpPr>
        <p:spPr>
          <a:ln/>
        </p:spPr>
        <p:txBody>
          <a:bodyPr/>
          <a:lstStyle>
            <a:lvl1pPr>
              <a:defRPr/>
            </a:lvl1pPr>
          </a:lstStyle>
          <a:p>
            <a:pPr>
              <a:defRPr/>
            </a:pPr>
            <a:fld id="{96DC3C36-3EAC-4579-AD4E-0B30910AFFCD}" type="slidenum">
              <a:rPr lang="en-US" altLang="en-US"/>
              <a:pPr>
                <a:defRPr/>
              </a:pPr>
              <a:t>‹#›</a:t>
            </a:fld>
            <a:endParaRPr lang="en-US" altLang="en-US"/>
          </a:p>
        </p:txBody>
      </p:sp>
    </p:spTree>
    <p:extLst>
      <p:ext uri="{BB962C8B-B14F-4D97-AF65-F5344CB8AC3E}">
        <p14:creationId xmlns:p14="http://schemas.microsoft.com/office/powerpoint/2010/main" val="2466757265"/>
      </p:ext>
    </p:extLst>
  </p:cSld>
  <p:clrMapOvr>
    <a:masterClrMapping/>
  </p:clrMapOvr>
  <p:transition spd="slow" advTm="16000">
    <p:random/>
    <p:sndAc>
      <p:stSnd>
        <p:snd r:embed="rId1" name="projctor.wav"/>
      </p:stSnd>
    </p:sndAc>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FBF8BA93-7498-48FD-BD80-60398730665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25F455E-3017-48F5-A8D5-84D54E5187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748F06-4D8A-4BAE-A7B9-EB9DD8E9E41D}"/>
              </a:ext>
            </a:extLst>
          </p:cNvPr>
          <p:cNvSpPr>
            <a:spLocks noGrp="1" noChangeArrowheads="1"/>
          </p:cNvSpPr>
          <p:nvPr>
            <p:ph type="sldNum" sz="quarter" idx="12"/>
          </p:nvPr>
        </p:nvSpPr>
        <p:spPr>
          <a:ln/>
        </p:spPr>
        <p:txBody>
          <a:bodyPr/>
          <a:lstStyle>
            <a:lvl1pPr>
              <a:defRPr/>
            </a:lvl1pPr>
          </a:lstStyle>
          <a:p>
            <a:pPr>
              <a:defRPr/>
            </a:pPr>
            <a:fld id="{086A8830-E601-4495-B79D-3B659617C956}" type="slidenum">
              <a:rPr lang="en-US" altLang="en-US"/>
              <a:pPr>
                <a:defRPr/>
              </a:pPr>
              <a:t>‹#›</a:t>
            </a:fld>
            <a:endParaRPr lang="en-US" altLang="en-US"/>
          </a:p>
        </p:txBody>
      </p:sp>
    </p:spTree>
    <p:extLst>
      <p:ext uri="{BB962C8B-B14F-4D97-AF65-F5344CB8AC3E}">
        <p14:creationId xmlns:p14="http://schemas.microsoft.com/office/powerpoint/2010/main" val="1297620633"/>
      </p:ext>
    </p:extLst>
  </p:cSld>
  <p:clrMapOvr>
    <a:masterClrMapping/>
  </p:clrMapOvr>
  <p:transition spd="slow" advTm="16000">
    <p:random/>
    <p:sndAc>
      <p:stSnd>
        <p:snd r:embed="rId1" name="projctor.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18E717-73C6-44F4-BC53-0DA1F485E5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B8B2558-A845-4F16-8F5F-2F9B75819D9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57ACE20-ACCA-401B-B6D4-A87F718DB083}"/>
              </a:ext>
            </a:extLst>
          </p:cNvPr>
          <p:cNvSpPr>
            <a:spLocks noGrp="1" noChangeArrowheads="1"/>
          </p:cNvSpPr>
          <p:nvPr>
            <p:ph type="sldNum" sz="quarter" idx="12"/>
          </p:nvPr>
        </p:nvSpPr>
        <p:spPr>
          <a:ln/>
        </p:spPr>
        <p:txBody>
          <a:bodyPr/>
          <a:lstStyle>
            <a:lvl1pPr>
              <a:defRPr/>
            </a:lvl1pPr>
          </a:lstStyle>
          <a:p>
            <a:pPr>
              <a:defRPr/>
            </a:pPr>
            <a:fld id="{968D81CE-5171-4FA5-9624-A29556B67755}" type="slidenum">
              <a:rPr lang="en-US" altLang="en-US"/>
              <a:pPr>
                <a:defRPr/>
              </a:pPr>
              <a:t>‹#›</a:t>
            </a:fld>
            <a:endParaRPr lang="en-US" altLang="en-US"/>
          </a:p>
        </p:txBody>
      </p:sp>
    </p:spTree>
    <p:extLst>
      <p:ext uri="{BB962C8B-B14F-4D97-AF65-F5344CB8AC3E}">
        <p14:creationId xmlns:p14="http://schemas.microsoft.com/office/powerpoint/2010/main" val="390091554"/>
      </p:ext>
    </p:extLst>
  </p:cSld>
  <p:clrMapOvr>
    <a:masterClrMapping/>
  </p:clrMapOvr>
  <p:transition spd="med">
    <p:random/>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807DBC8-CD55-4B3B-8EBA-48CF0C64A92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CEB8A06-C4AF-4BFC-9509-1F865D70197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3FBE63B-DCF4-40E5-AF27-A5640A8F4051}"/>
              </a:ext>
            </a:extLst>
          </p:cNvPr>
          <p:cNvSpPr>
            <a:spLocks noGrp="1" noChangeArrowheads="1"/>
          </p:cNvSpPr>
          <p:nvPr>
            <p:ph type="sldNum" sz="quarter" idx="12"/>
          </p:nvPr>
        </p:nvSpPr>
        <p:spPr>
          <a:ln/>
        </p:spPr>
        <p:txBody>
          <a:bodyPr/>
          <a:lstStyle>
            <a:lvl1pPr>
              <a:defRPr/>
            </a:lvl1pPr>
          </a:lstStyle>
          <a:p>
            <a:pPr>
              <a:defRPr/>
            </a:pPr>
            <a:fld id="{DAE9DA6E-99E4-4B92-9DDF-B947EF829974}" type="slidenum">
              <a:rPr lang="en-US" altLang="en-US"/>
              <a:pPr>
                <a:defRPr/>
              </a:pPr>
              <a:t>‹#›</a:t>
            </a:fld>
            <a:endParaRPr lang="en-US" altLang="en-US"/>
          </a:p>
        </p:txBody>
      </p:sp>
    </p:spTree>
    <p:extLst>
      <p:ext uri="{BB962C8B-B14F-4D97-AF65-F5344CB8AC3E}">
        <p14:creationId xmlns:p14="http://schemas.microsoft.com/office/powerpoint/2010/main" val="1646858126"/>
      </p:ext>
    </p:extLst>
  </p:cSld>
  <p:clrMapOvr>
    <a:masterClrMapping/>
  </p:clrMapOvr>
  <p:transition spd="slow" advTm="16000">
    <p:random/>
    <p:sndAc>
      <p:stSnd>
        <p:snd r:embed="rId1" name="projctor.wav"/>
      </p:stSnd>
    </p:sndAc>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B310502-0EEF-46FD-8940-16EBFDBA7E0B}"/>
              </a:ext>
            </a:extLst>
          </p:cNvPr>
          <p:cNvGrpSpPr>
            <a:grpSpLocks/>
          </p:cNvGrpSpPr>
          <p:nvPr/>
        </p:nvGrpSpPr>
        <p:grpSpPr bwMode="auto">
          <a:xfrm>
            <a:off x="0" y="3124200"/>
            <a:ext cx="12192000" cy="3581400"/>
            <a:chOff x="0" y="1968"/>
            <a:chExt cx="5760" cy="2256"/>
          </a:xfrm>
        </p:grpSpPr>
        <p:sp>
          <p:nvSpPr>
            <p:cNvPr id="5" name="Rectangle 3">
              <a:extLst>
                <a:ext uri="{FF2B5EF4-FFF2-40B4-BE49-F238E27FC236}">
                  <a16:creationId xmlns:a16="http://schemas.microsoft.com/office/drawing/2014/main" id="{0572046B-15A2-4930-94EC-472E9A288BD3}"/>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 name="Rectangle 4">
              <a:extLst>
                <a:ext uri="{FF2B5EF4-FFF2-40B4-BE49-F238E27FC236}">
                  <a16:creationId xmlns:a16="http://schemas.microsoft.com/office/drawing/2014/main" id="{D9EE5237-029C-490B-801C-75C78FDABFFD}"/>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7" name="Rectangle 5">
              <a:extLst>
                <a:ext uri="{FF2B5EF4-FFF2-40B4-BE49-F238E27FC236}">
                  <a16:creationId xmlns:a16="http://schemas.microsoft.com/office/drawing/2014/main" id="{C7F328D2-BA2D-4B82-AC17-1E37FD82A4E4}"/>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8" name="Rectangle 6">
              <a:extLst>
                <a:ext uri="{FF2B5EF4-FFF2-40B4-BE49-F238E27FC236}">
                  <a16:creationId xmlns:a16="http://schemas.microsoft.com/office/drawing/2014/main" id="{6F81B56F-2FB1-4B5A-BC4C-71EAF7156A26}"/>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9" name="Rectangle 7">
              <a:extLst>
                <a:ext uri="{FF2B5EF4-FFF2-40B4-BE49-F238E27FC236}">
                  <a16:creationId xmlns:a16="http://schemas.microsoft.com/office/drawing/2014/main" id="{525FEF53-9DF3-49BD-881A-9F99BC74F9C3}"/>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 name="Rectangle 8">
              <a:extLst>
                <a:ext uri="{FF2B5EF4-FFF2-40B4-BE49-F238E27FC236}">
                  <a16:creationId xmlns:a16="http://schemas.microsoft.com/office/drawing/2014/main" id="{8A1DE408-22E5-4B9B-9DE4-45E2C9847F39}"/>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1" name="Rectangle 9">
              <a:extLst>
                <a:ext uri="{FF2B5EF4-FFF2-40B4-BE49-F238E27FC236}">
                  <a16:creationId xmlns:a16="http://schemas.microsoft.com/office/drawing/2014/main" id="{5BA0BD81-43A4-4B60-9AF6-350FC427AAC8}"/>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2" name="Rectangle 10">
              <a:extLst>
                <a:ext uri="{FF2B5EF4-FFF2-40B4-BE49-F238E27FC236}">
                  <a16:creationId xmlns:a16="http://schemas.microsoft.com/office/drawing/2014/main" id="{6AB3EA58-2A99-491A-8EF4-C626215EBACC}"/>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3" name="Rectangle 11">
              <a:extLst>
                <a:ext uri="{FF2B5EF4-FFF2-40B4-BE49-F238E27FC236}">
                  <a16:creationId xmlns:a16="http://schemas.microsoft.com/office/drawing/2014/main" id="{3F2C348E-C5E0-4EF9-889B-0E6D017041FA}"/>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4" name="Rectangle 12">
              <a:extLst>
                <a:ext uri="{FF2B5EF4-FFF2-40B4-BE49-F238E27FC236}">
                  <a16:creationId xmlns:a16="http://schemas.microsoft.com/office/drawing/2014/main" id="{D14DF2B4-F83B-44BB-9E4F-7DF41017B40A}"/>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5" name="Rectangle 13">
              <a:extLst>
                <a:ext uri="{FF2B5EF4-FFF2-40B4-BE49-F238E27FC236}">
                  <a16:creationId xmlns:a16="http://schemas.microsoft.com/office/drawing/2014/main" id="{55BBDD65-BD69-42AC-B9D3-3ECCE1DDD71D}"/>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6" name="Rectangle 14">
              <a:extLst>
                <a:ext uri="{FF2B5EF4-FFF2-40B4-BE49-F238E27FC236}">
                  <a16:creationId xmlns:a16="http://schemas.microsoft.com/office/drawing/2014/main" id="{7AFD3C59-0208-42F8-9A5D-62C81C804EE6}"/>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7" name="Rectangle 15">
              <a:extLst>
                <a:ext uri="{FF2B5EF4-FFF2-40B4-BE49-F238E27FC236}">
                  <a16:creationId xmlns:a16="http://schemas.microsoft.com/office/drawing/2014/main" id="{95F0EBF5-6171-4119-8A00-5DE8E218EE9A}"/>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8" name="Rectangle 16">
              <a:extLst>
                <a:ext uri="{FF2B5EF4-FFF2-40B4-BE49-F238E27FC236}">
                  <a16:creationId xmlns:a16="http://schemas.microsoft.com/office/drawing/2014/main" id="{6AB1C780-114F-44BE-81DA-3D265FA2914D}"/>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9" name="Rectangle 17">
              <a:extLst>
                <a:ext uri="{FF2B5EF4-FFF2-40B4-BE49-F238E27FC236}">
                  <a16:creationId xmlns:a16="http://schemas.microsoft.com/office/drawing/2014/main" id="{801BDAC4-8FEF-43BE-A023-AF79913D105C}"/>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0" name="Rectangle 18">
              <a:extLst>
                <a:ext uri="{FF2B5EF4-FFF2-40B4-BE49-F238E27FC236}">
                  <a16:creationId xmlns:a16="http://schemas.microsoft.com/office/drawing/2014/main" id="{AFE06B46-06BC-46C0-9DF0-BB6D62DBE94A}"/>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1" name="Rectangle 19">
              <a:extLst>
                <a:ext uri="{FF2B5EF4-FFF2-40B4-BE49-F238E27FC236}">
                  <a16:creationId xmlns:a16="http://schemas.microsoft.com/office/drawing/2014/main" id="{A89F84CE-A680-44BD-870A-F487B5A24E0D}"/>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2" name="Rectangle 20">
              <a:extLst>
                <a:ext uri="{FF2B5EF4-FFF2-40B4-BE49-F238E27FC236}">
                  <a16:creationId xmlns:a16="http://schemas.microsoft.com/office/drawing/2014/main" id="{A52F143F-949F-46E5-84D1-06FEDD8C2125}"/>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3" name="Rectangle 21">
              <a:extLst>
                <a:ext uri="{FF2B5EF4-FFF2-40B4-BE49-F238E27FC236}">
                  <a16:creationId xmlns:a16="http://schemas.microsoft.com/office/drawing/2014/main" id="{F9CFD35B-64A6-4261-8464-E8B17FAF6B06}"/>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4" name="Rectangle 22">
              <a:extLst>
                <a:ext uri="{FF2B5EF4-FFF2-40B4-BE49-F238E27FC236}">
                  <a16:creationId xmlns:a16="http://schemas.microsoft.com/office/drawing/2014/main" id="{F8DF6E4E-10A2-4385-ADA8-467D5D3CD183}"/>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5" name="Rectangle 23">
              <a:extLst>
                <a:ext uri="{FF2B5EF4-FFF2-40B4-BE49-F238E27FC236}">
                  <a16:creationId xmlns:a16="http://schemas.microsoft.com/office/drawing/2014/main" id="{947CE198-AF0C-462C-8574-0C028792FD55}"/>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6" name="Rectangle 24">
              <a:extLst>
                <a:ext uri="{FF2B5EF4-FFF2-40B4-BE49-F238E27FC236}">
                  <a16:creationId xmlns:a16="http://schemas.microsoft.com/office/drawing/2014/main" id="{D6CD4CDB-47EB-4020-BF44-CF6CD616F87B}"/>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7" name="Rectangle 25">
              <a:extLst>
                <a:ext uri="{FF2B5EF4-FFF2-40B4-BE49-F238E27FC236}">
                  <a16:creationId xmlns:a16="http://schemas.microsoft.com/office/drawing/2014/main" id="{9F642397-978B-43A1-91CA-AF176A1C602B}"/>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8" name="Rectangle 26">
              <a:extLst>
                <a:ext uri="{FF2B5EF4-FFF2-40B4-BE49-F238E27FC236}">
                  <a16:creationId xmlns:a16="http://schemas.microsoft.com/office/drawing/2014/main" id="{BD044A2D-336E-4F7F-914E-FA7EFBE8CEAC}"/>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9" name="Rectangle 27">
              <a:extLst>
                <a:ext uri="{FF2B5EF4-FFF2-40B4-BE49-F238E27FC236}">
                  <a16:creationId xmlns:a16="http://schemas.microsoft.com/office/drawing/2014/main" id="{B47B5699-343C-420D-AB81-B031C539E9CA}"/>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 name="Rectangle 28">
              <a:extLst>
                <a:ext uri="{FF2B5EF4-FFF2-40B4-BE49-F238E27FC236}">
                  <a16:creationId xmlns:a16="http://schemas.microsoft.com/office/drawing/2014/main" id="{F0A2AB6F-5608-4988-B267-A24853ED8409}"/>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 name="Rectangle 29">
              <a:extLst>
                <a:ext uri="{FF2B5EF4-FFF2-40B4-BE49-F238E27FC236}">
                  <a16:creationId xmlns:a16="http://schemas.microsoft.com/office/drawing/2014/main" id="{C4AAB5A0-60EA-4184-BE64-EA4EB38CEB72}"/>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2" name="Rectangle 30">
              <a:extLst>
                <a:ext uri="{FF2B5EF4-FFF2-40B4-BE49-F238E27FC236}">
                  <a16:creationId xmlns:a16="http://schemas.microsoft.com/office/drawing/2014/main" id="{27E03AAA-6CB8-4478-9258-1E6C694438A0}"/>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3" name="Rectangle 31">
              <a:extLst>
                <a:ext uri="{FF2B5EF4-FFF2-40B4-BE49-F238E27FC236}">
                  <a16:creationId xmlns:a16="http://schemas.microsoft.com/office/drawing/2014/main" id="{8F47AA0A-1A3C-46E0-9B56-67A0424E17DD}"/>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4" name="Rectangle 32">
              <a:extLst>
                <a:ext uri="{FF2B5EF4-FFF2-40B4-BE49-F238E27FC236}">
                  <a16:creationId xmlns:a16="http://schemas.microsoft.com/office/drawing/2014/main" id="{96B2CD50-8D2B-461B-BD1F-50DFEA539608}"/>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5" name="Rectangle 33">
              <a:extLst>
                <a:ext uri="{FF2B5EF4-FFF2-40B4-BE49-F238E27FC236}">
                  <a16:creationId xmlns:a16="http://schemas.microsoft.com/office/drawing/2014/main" id="{BDB06C96-A3B4-4C82-BFC8-76F0DC3A7052}"/>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6" name="Rectangle 34">
              <a:extLst>
                <a:ext uri="{FF2B5EF4-FFF2-40B4-BE49-F238E27FC236}">
                  <a16:creationId xmlns:a16="http://schemas.microsoft.com/office/drawing/2014/main" id="{42EF37C3-0664-4D0C-B15C-71B5A1839084}"/>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7" name="Rectangle 35">
              <a:extLst>
                <a:ext uri="{FF2B5EF4-FFF2-40B4-BE49-F238E27FC236}">
                  <a16:creationId xmlns:a16="http://schemas.microsoft.com/office/drawing/2014/main" id="{E8E92D81-3675-40E5-9A4A-322759FCC9C5}"/>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8" name="Rectangle 36">
              <a:extLst>
                <a:ext uri="{FF2B5EF4-FFF2-40B4-BE49-F238E27FC236}">
                  <a16:creationId xmlns:a16="http://schemas.microsoft.com/office/drawing/2014/main" id="{5C79C1DA-63E0-46F6-9697-C6C19C7FA175}"/>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9" name="Rectangle 37">
              <a:extLst>
                <a:ext uri="{FF2B5EF4-FFF2-40B4-BE49-F238E27FC236}">
                  <a16:creationId xmlns:a16="http://schemas.microsoft.com/office/drawing/2014/main" id="{BBD85807-9B95-4995-846B-3BA8E3A299EF}"/>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0" name="Rectangle 38">
              <a:extLst>
                <a:ext uri="{FF2B5EF4-FFF2-40B4-BE49-F238E27FC236}">
                  <a16:creationId xmlns:a16="http://schemas.microsoft.com/office/drawing/2014/main" id="{3058FD68-1D66-4EDA-8A91-49F2989D62B5}"/>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1" name="Rectangle 39">
              <a:extLst>
                <a:ext uri="{FF2B5EF4-FFF2-40B4-BE49-F238E27FC236}">
                  <a16:creationId xmlns:a16="http://schemas.microsoft.com/office/drawing/2014/main" id="{FB77A62B-274F-4104-A486-9BA85E572F56}"/>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2" name="Rectangle 40">
              <a:extLst>
                <a:ext uri="{FF2B5EF4-FFF2-40B4-BE49-F238E27FC236}">
                  <a16:creationId xmlns:a16="http://schemas.microsoft.com/office/drawing/2014/main" id="{F932B50E-EE76-49C4-9BE2-8FFC1A151F1A}"/>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3" name="Rectangle 41">
              <a:extLst>
                <a:ext uri="{FF2B5EF4-FFF2-40B4-BE49-F238E27FC236}">
                  <a16:creationId xmlns:a16="http://schemas.microsoft.com/office/drawing/2014/main" id="{C1396365-0EAD-483C-A8D8-84C0E274CB6A}"/>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4" name="Rectangle 42">
              <a:extLst>
                <a:ext uri="{FF2B5EF4-FFF2-40B4-BE49-F238E27FC236}">
                  <a16:creationId xmlns:a16="http://schemas.microsoft.com/office/drawing/2014/main" id="{F51E2FA1-DC9D-4E25-B723-4E9294E5732D}"/>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5" name="Rectangle 43">
              <a:extLst>
                <a:ext uri="{FF2B5EF4-FFF2-40B4-BE49-F238E27FC236}">
                  <a16:creationId xmlns:a16="http://schemas.microsoft.com/office/drawing/2014/main" id="{3FD3CF99-FE31-485D-9513-662FA5237E86}"/>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6" name="Rectangle 44">
              <a:extLst>
                <a:ext uri="{FF2B5EF4-FFF2-40B4-BE49-F238E27FC236}">
                  <a16:creationId xmlns:a16="http://schemas.microsoft.com/office/drawing/2014/main" id="{6782E0DB-659E-446E-8D48-1A1CC69519EE}"/>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7" name="Rectangle 45">
              <a:extLst>
                <a:ext uri="{FF2B5EF4-FFF2-40B4-BE49-F238E27FC236}">
                  <a16:creationId xmlns:a16="http://schemas.microsoft.com/office/drawing/2014/main" id="{BB4A3F8A-505F-44F9-9489-C3F58D6B5E01}"/>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8" name="Rectangle 46">
              <a:extLst>
                <a:ext uri="{FF2B5EF4-FFF2-40B4-BE49-F238E27FC236}">
                  <a16:creationId xmlns:a16="http://schemas.microsoft.com/office/drawing/2014/main" id="{F3D09C65-85B6-4057-B093-D6BADB4CBFC5}"/>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9" name="Rectangle 47">
              <a:extLst>
                <a:ext uri="{FF2B5EF4-FFF2-40B4-BE49-F238E27FC236}">
                  <a16:creationId xmlns:a16="http://schemas.microsoft.com/office/drawing/2014/main" id="{2DA06BAA-9113-4FF2-AAAE-D48B2234E4DE}"/>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0" name="Rectangle 48">
              <a:extLst>
                <a:ext uri="{FF2B5EF4-FFF2-40B4-BE49-F238E27FC236}">
                  <a16:creationId xmlns:a16="http://schemas.microsoft.com/office/drawing/2014/main" id="{A6FA407A-9BB4-42D5-A1CF-E0D7CD0EE691}"/>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1" name="Rectangle 49">
              <a:extLst>
                <a:ext uri="{FF2B5EF4-FFF2-40B4-BE49-F238E27FC236}">
                  <a16:creationId xmlns:a16="http://schemas.microsoft.com/office/drawing/2014/main" id="{AE1BF373-E60E-45D3-8001-583DD0AED7B9}"/>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2" name="Rectangle 50">
              <a:extLst>
                <a:ext uri="{FF2B5EF4-FFF2-40B4-BE49-F238E27FC236}">
                  <a16:creationId xmlns:a16="http://schemas.microsoft.com/office/drawing/2014/main" id="{8C6906C1-78DA-46D9-B183-1873453609B5}"/>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3" name="Rectangle 51">
              <a:extLst>
                <a:ext uri="{FF2B5EF4-FFF2-40B4-BE49-F238E27FC236}">
                  <a16:creationId xmlns:a16="http://schemas.microsoft.com/office/drawing/2014/main" id="{638184E2-0E21-4FC2-8E85-E2DF5AF9F0C9}"/>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4" name="Rectangle 52">
              <a:extLst>
                <a:ext uri="{FF2B5EF4-FFF2-40B4-BE49-F238E27FC236}">
                  <a16:creationId xmlns:a16="http://schemas.microsoft.com/office/drawing/2014/main" id="{980D98BF-FB7E-409E-8DA2-7B80D9142AC0}"/>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5" name="Rectangle 53">
              <a:extLst>
                <a:ext uri="{FF2B5EF4-FFF2-40B4-BE49-F238E27FC236}">
                  <a16:creationId xmlns:a16="http://schemas.microsoft.com/office/drawing/2014/main" id="{A4ECB30B-60C3-4687-8365-4BF4EADC63E3}"/>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6" name="Rectangle 54">
              <a:extLst>
                <a:ext uri="{FF2B5EF4-FFF2-40B4-BE49-F238E27FC236}">
                  <a16:creationId xmlns:a16="http://schemas.microsoft.com/office/drawing/2014/main" id="{C51A41AD-82EA-4BD7-8852-270B366DA3F5}"/>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7" name="Rectangle 55">
              <a:extLst>
                <a:ext uri="{FF2B5EF4-FFF2-40B4-BE49-F238E27FC236}">
                  <a16:creationId xmlns:a16="http://schemas.microsoft.com/office/drawing/2014/main" id="{48AAE773-EEA3-42A3-A869-2B375228C420}"/>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8" name="Rectangle 56">
              <a:extLst>
                <a:ext uri="{FF2B5EF4-FFF2-40B4-BE49-F238E27FC236}">
                  <a16:creationId xmlns:a16="http://schemas.microsoft.com/office/drawing/2014/main" id="{BA8F0C2A-AD30-400E-BB59-8A9A2BE388AD}"/>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9" name="Rectangle 57">
              <a:extLst>
                <a:ext uri="{FF2B5EF4-FFF2-40B4-BE49-F238E27FC236}">
                  <a16:creationId xmlns:a16="http://schemas.microsoft.com/office/drawing/2014/main" id="{8B3AE586-590D-48EC-93AB-9CE846C2A5D9}"/>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0" name="Rectangle 58">
              <a:extLst>
                <a:ext uri="{FF2B5EF4-FFF2-40B4-BE49-F238E27FC236}">
                  <a16:creationId xmlns:a16="http://schemas.microsoft.com/office/drawing/2014/main" id="{1BF579F1-8EC7-4B27-B7FE-CCDD8AA563CF}"/>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 name="Rectangle 59">
              <a:extLst>
                <a:ext uri="{FF2B5EF4-FFF2-40B4-BE49-F238E27FC236}">
                  <a16:creationId xmlns:a16="http://schemas.microsoft.com/office/drawing/2014/main" id="{646E5592-5E63-4029-BDFF-F23F181643B7}"/>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 name="Rectangle 60">
              <a:extLst>
                <a:ext uri="{FF2B5EF4-FFF2-40B4-BE49-F238E27FC236}">
                  <a16:creationId xmlns:a16="http://schemas.microsoft.com/office/drawing/2014/main" id="{7227361A-52B2-4CE6-9612-AA73C95CA2B0}"/>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3" name="Rectangle 61">
              <a:extLst>
                <a:ext uri="{FF2B5EF4-FFF2-40B4-BE49-F238E27FC236}">
                  <a16:creationId xmlns:a16="http://schemas.microsoft.com/office/drawing/2014/main" id="{5B86A98A-91B8-474A-9159-3FF866C097C2}"/>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4" name="Rectangle 62">
              <a:extLst>
                <a:ext uri="{FF2B5EF4-FFF2-40B4-BE49-F238E27FC236}">
                  <a16:creationId xmlns:a16="http://schemas.microsoft.com/office/drawing/2014/main" id="{A6D518CC-2856-4F4A-BAAB-BDEB90AC30FB}"/>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5" name="Rectangle 63">
              <a:extLst>
                <a:ext uri="{FF2B5EF4-FFF2-40B4-BE49-F238E27FC236}">
                  <a16:creationId xmlns:a16="http://schemas.microsoft.com/office/drawing/2014/main" id="{23F939F7-2688-4561-A8AF-DE7FE86EDD06}"/>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6" name="Rectangle 64">
              <a:extLst>
                <a:ext uri="{FF2B5EF4-FFF2-40B4-BE49-F238E27FC236}">
                  <a16:creationId xmlns:a16="http://schemas.microsoft.com/office/drawing/2014/main" id="{CF8351B9-1B29-42D1-9983-BA276C3F93D8}"/>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7" name="Rectangle 65">
              <a:extLst>
                <a:ext uri="{FF2B5EF4-FFF2-40B4-BE49-F238E27FC236}">
                  <a16:creationId xmlns:a16="http://schemas.microsoft.com/office/drawing/2014/main" id="{BBD1159E-D636-4A82-9CF3-9BFE9067A24E}"/>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68" name="Freeform 70">
            <a:extLst>
              <a:ext uri="{FF2B5EF4-FFF2-40B4-BE49-F238E27FC236}">
                <a16:creationId xmlns:a16="http://schemas.microsoft.com/office/drawing/2014/main" id="{42ECD78B-71AC-4F6C-BA35-AACB85D9DCF9}"/>
              </a:ext>
            </a:extLst>
          </p:cNvPr>
          <p:cNvSpPr>
            <a:spLocks/>
          </p:cNvSpPr>
          <p:nvPr/>
        </p:nvSpPr>
        <p:spPr bwMode="auto">
          <a:xfrm rot="16200000">
            <a:off x="5186627" y="198174"/>
            <a:ext cx="150813" cy="6460067"/>
          </a:xfrm>
          <a:custGeom>
            <a:avLst/>
            <a:gdLst>
              <a:gd name="T0" fmla="*/ 2147483646 w 95"/>
              <a:gd name="T1" fmla="*/ 2147483646 h 3052"/>
              <a:gd name="T2" fmla="*/ 2147483646 w 95"/>
              <a:gd name="T3" fmla="*/ 2147483646 h 3052"/>
              <a:gd name="T4" fmla="*/ 2147483646 w 95"/>
              <a:gd name="T5" fmla="*/ 2147483646 h 3052"/>
              <a:gd name="T6" fmla="*/ 2147483646 w 95"/>
              <a:gd name="T7" fmla="*/ 2147483646 h 3052"/>
              <a:gd name="T8" fmla="*/ 2147483646 w 95"/>
              <a:gd name="T9" fmla="*/ 2147483646 h 3052"/>
              <a:gd name="T10" fmla="*/ 2147483646 w 95"/>
              <a:gd name="T11" fmla="*/ 2147483646 h 3052"/>
              <a:gd name="T12" fmla="*/ 2147483646 w 95"/>
              <a:gd name="T13" fmla="*/ 2147483646 h 3052"/>
              <a:gd name="T14" fmla="*/ 2147483646 w 95"/>
              <a:gd name="T15" fmla="*/ 2147483646 h 3052"/>
              <a:gd name="T16" fmla="*/ 2147483646 w 95"/>
              <a:gd name="T17" fmla="*/ 2147483646 h 3052"/>
              <a:gd name="T18" fmla="*/ 2147483646 w 95"/>
              <a:gd name="T19" fmla="*/ 2147483646 h 3052"/>
              <a:gd name="T20" fmla="*/ 2147483646 w 95"/>
              <a:gd name="T21" fmla="*/ 2147483646 h 3052"/>
              <a:gd name="T22" fmla="*/ 2147483646 w 95"/>
              <a:gd name="T23" fmla="*/ 2147483646 h 3052"/>
              <a:gd name="T24" fmla="*/ 2147483646 w 95"/>
              <a:gd name="T25" fmla="*/ 2147483646 h 3052"/>
              <a:gd name="T26" fmla="*/ 2147483646 w 95"/>
              <a:gd name="T27" fmla="*/ 2147483646 h 3052"/>
              <a:gd name="T28" fmla="*/ 2147483646 w 95"/>
              <a:gd name="T29" fmla="*/ 2147483646 h 3052"/>
              <a:gd name="T30" fmla="*/ 2147483646 w 95"/>
              <a:gd name="T31" fmla="*/ 2147483646 h 3052"/>
              <a:gd name="T32" fmla="*/ 2147483646 w 95"/>
              <a:gd name="T33" fmla="*/ 2147483646 h 3052"/>
              <a:gd name="T34" fmla="*/ 2147483646 w 95"/>
              <a:gd name="T35" fmla="*/ 2147483646 h 3052"/>
              <a:gd name="T36" fmla="*/ 2147483646 w 95"/>
              <a:gd name="T37" fmla="*/ 2147483646 h 3052"/>
              <a:gd name="T38" fmla="*/ 2147483646 w 95"/>
              <a:gd name="T39" fmla="*/ 2147483646 h 3052"/>
              <a:gd name="T40" fmla="*/ 2147483646 w 95"/>
              <a:gd name="T41" fmla="*/ 2147483646 h 3052"/>
              <a:gd name="T42" fmla="*/ 2147483646 w 95"/>
              <a:gd name="T43" fmla="*/ 2147483646 h 3052"/>
              <a:gd name="T44" fmla="*/ 2147483646 w 95"/>
              <a:gd name="T45" fmla="*/ 2147483646 h 3052"/>
              <a:gd name="T46" fmla="*/ 2147483646 w 95"/>
              <a:gd name="T47" fmla="*/ 2147483646 h 3052"/>
              <a:gd name="T48" fmla="*/ 2147483646 w 95"/>
              <a:gd name="T49" fmla="*/ 2147483646 h 3052"/>
              <a:gd name="T50" fmla="*/ 2147483646 w 95"/>
              <a:gd name="T51" fmla="*/ 2147483646 h 3052"/>
              <a:gd name="T52" fmla="*/ 2147483646 w 95"/>
              <a:gd name="T53" fmla="*/ 2147483646 h 3052"/>
              <a:gd name="T54" fmla="*/ 2147483646 w 95"/>
              <a:gd name="T55" fmla="*/ 2147483646 h 3052"/>
              <a:gd name="T56" fmla="*/ 2147483646 w 95"/>
              <a:gd name="T57" fmla="*/ 2147483646 h 3052"/>
              <a:gd name="T58" fmla="*/ 2147483646 w 95"/>
              <a:gd name="T59" fmla="*/ 2147483646 h 3052"/>
              <a:gd name="T60" fmla="*/ 2147483646 w 95"/>
              <a:gd name="T61" fmla="*/ 2147483646 h 3052"/>
              <a:gd name="T62" fmla="*/ 2147483646 w 95"/>
              <a:gd name="T63" fmla="*/ 2147483646 h 3052"/>
              <a:gd name="T64" fmla="*/ 2147483646 w 95"/>
              <a:gd name="T65" fmla="*/ 2147483646 h 3052"/>
              <a:gd name="T66" fmla="*/ 2147483646 w 95"/>
              <a:gd name="T67" fmla="*/ 2147483646 h 3052"/>
              <a:gd name="T68" fmla="*/ 2147483646 w 95"/>
              <a:gd name="T69" fmla="*/ 0 h 3052"/>
              <a:gd name="T70" fmla="*/ 2147483646 w 95"/>
              <a:gd name="T71" fmla="*/ 2147483646 h 3052"/>
              <a:gd name="T72" fmla="*/ 2147483646 w 95"/>
              <a:gd name="T73" fmla="*/ 2147483646 h 3052"/>
              <a:gd name="T74" fmla="*/ 2147483646 w 95"/>
              <a:gd name="T75" fmla="*/ 2147483646 h 3052"/>
              <a:gd name="T76" fmla="*/ 2147483646 w 95"/>
              <a:gd name="T77" fmla="*/ 2147483646 h 3052"/>
              <a:gd name="T78" fmla="*/ 0 w 95"/>
              <a:gd name="T79" fmla="*/ 2147483646 h 3052"/>
              <a:gd name="T80" fmla="*/ 2147483646 w 95"/>
              <a:gd name="T81" fmla="*/ 2147483646 h 3052"/>
              <a:gd name="T82" fmla="*/ 2147483646 w 95"/>
              <a:gd name="T83" fmla="*/ 2147483646 h 3052"/>
              <a:gd name="T84" fmla="*/ 2147483646 w 95"/>
              <a:gd name="T85" fmla="*/ 2147483646 h 3052"/>
              <a:gd name="T86" fmla="*/ 2147483646 w 95"/>
              <a:gd name="T87" fmla="*/ 2147483646 h 3052"/>
              <a:gd name="T88" fmla="*/ 2147483646 w 95"/>
              <a:gd name="T89" fmla="*/ 2147483646 h 3052"/>
              <a:gd name="T90" fmla="*/ 2147483646 w 95"/>
              <a:gd name="T91" fmla="*/ 2147483646 h 3052"/>
              <a:gd name="T92" fmla="*/ 2147483646 w 95"/>
              <a:gd name="T93" fmla="*/ 2147483646 h 3052"/>
              <a:gd name="T94" fmla="*/ 2147483646 w 95"/>
              <a:gd name="T95" fmla="*/ 2147483646 h 3052"/>
              <a:gd name="T96" fmla="*/ 2147483646 w 95"/>
              <a:gd name="T97" fmla="*/ 2147483646 h 3052"/>
              <a:gd name="T98" fmla="*/ 2147483646 w 95"/>
              <a:gd name="T99" fmla="*/ 2147483646 h 3052"/>
              <a:gd name="T100" fmla="*/ 2147483646 w 95"/>
              <a:gd name="T101" fmla="*/ 2147483646 h 3052"/>
              <a:gd name="T102" fmla="*/ 2147483646 w 95"/>
              <a:gd name="T103" fmla="*/ 2147483646 h 3052"/>
              <a:gd name="T104" fmla="*/ 2147483646 w 95"/>
              <a:gd name="T105" fmla="*/ 2147483646 h 3052"/>
              <a:gd name="T106" fmla="*/ 2147483646 w 95"/>
              <a:gd name="T107" fmla="*/ 2147483646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508" name="Rectangle 68"/>
          <p:cNvSpPr>
            <a:spLocks noGrp="1" noChangeArrowheads="1"/>
          </p:cNvSpPr>
          <p:nvPr>
            <p:ph type="ctrTitle"/>
          </p:nvPr>
        </p:nvSpPr>
        <p:spPr>
          <a:xfrm>
            <a:off x="609600" y="2286000"/>
            <a:ext cx="10972800" cy="1143000"/>
          </a:xfrm>
        </p:spPr>
        <p:txBody>
          <a:bodyPr/>
          <a:lstStyle>
            <a:lvl1pPr algn="ctr">
              <a:defRPr sz="4400"/>
            </a:lvl1pPr>
          </a:lstStyle>
          <a:p>
            <a:r>
              <a:rPr lang="en-US" altLang="ja-JP"/>
              <a:t>Click to edit Master title style</a:t>
            </a:r>
          </a:p>
        </p:txBody>
      </p:sp>
      <p:sp>
        <p:nvSpPr>
          <p:cNvPr id="61509" name="Rectangle 69"/>
          <p:cNvSpPr>
            <a:spLocks noGrp="1" noChangeArrowheads="1"/>
          </p:cNvSpPr>
          <p:nvPr>
            <p:ph type="subTitle" idx="1"/>
          </p:nvPr>
        </p:nvSpPr>
        <p:spPr>
          <a:xfrm>
            <a:off x="1828800" y="3886200"/>
            <a:ext cx="8534400" cy="1752600"/>
          </a:xfrm>
        </p:spPr>
        <p:txBody>
          <a:bodyPr/>
          <a:lstStyle>
            <a:lvl1pPr marL="0" indent="101600" algn="ctr">
              <a:buFont typeface="Wingdings" pitchFamily="2" charset="2"/>
              <a:buNone/>
              <a:defRPr/>
            </a:lvl1pPr>
          </a:lstStyle>
          <a:p>
            <a:r>
              <a:rPr lang="en-US" altLang="ja-JP"/>
              <a:t>Click to edit Master subtitle style</a:t>
            </a:r>
          </a:p>
        </p:txBody>
      </p:sp>
      <p:sp>
        <p:nvSpPr>
          <p:cNvPr id="69" name="Rectangle 66">
            <a:extLst>
              <a:ext uri="{FF2B5EF4-FFF2-40B4-BE49-F238E27FC236}">
                <a16:creationId xmlns:a16="http://schemas.microsoft.com/office/drawing/2014/main" id="{61925141-259A-4363-9635-CF9BD9E767DE}"/>
              </a:ext>
            </a:extLst>
          </p:cNvPr>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a:extLst>
              <a:ext uri="{FF2B5EF4-FFF2-40B4-BE49-F238E27FC236}">
                <a16:creationId xmlns:a16="http://schemas.microsoft.com/office/drawing/2014/main" id="{3456D2F5-9BF6-4EE7-95AB-9FFBB3D8ABF8}"/>
              </a:ext>
            </a:extLst>
          </p:cNvPr>
          <p:cNvSpPr>
            <a:spLocks noGrp="1" noChangeArrowheads="1"/>
          </p:cNvSpPr>
          <p:nvPr>
            <p:ph type="ftr" sz="quarter" idx="11"/>
          </p:nvPr>
        </p:nvSpPr>
        <p:spPr>
          <a:xfrm>
            <a:off x="2743200" y="6248400"/>
            <a:ext cx="7010400" cy="457200"/>
          </a:xfrm>
        </p:spPr>
        <p:txBody>
          <a:bodyPr/>
          <a:lstStyle>
            <a:lvl1pPr>
              <a:defRPr>
                <a:solidFill>
                  <a:schemeClr val="tx2"/>
                </a:solidFill>
              </a:defRPr>
            </a:lvl1pPr>
          </a:lstStyle>
          <a:p>
            <a:pPr>
              <a:defRPr/>
            </a:pPr>
            <a:endParaRPr lang="en-US" altLang="ja-JP"/>
          </a:p>
        </p:txBody>
      </p:sp>
      <p:sp>
        <p:nvSpPr>
          <p:cNvPr id="71" name="Rectangle 71">
            <a:extLst>
              <a:ext uri="{FF2B5EF4-FFF2-40B4-BE49-F238E27FC236}">
                <a16:creationId xmlns:a16="http://schemas.microsoft.com/office/drawing/2014/main" id="{39E7CD80-6330-43A5-B5C4-65FCC68A18B4}"/>
              </a:ext>
            </a:extLst>
          </p:cNvPr>
          <p:cNvSpPr>
            <a:spLocks noGrp="1" noChangeArrowheads="1"/>
          </p:cNvSpPr>
          <p:nvPr>
            <p:ph type="sldNum" sz="quarter" idx="12"/>
          </p:nvPr>
        </p:nvSpPr>
        <p:spPr/>
        <p:txBody>
          <a:bodyPr/>
          <a:lstStyle>
            <a:lvl1pPr algn="r">
              <a:defRPr/>
            </a:lvl1pPr>
          </a:lstStyle>
          <a:p>
            <a:pPr>
              <a:defRPr/>
            </a:pPr>
            <a:fld id="{B9BDE5BA-62D0-4EFF-BF6F-B61133E9F19A}" type="slidenum">
              <a:rPr lang="en-US" altLang="ja-JP"/>
              <a:pPr>
                <a:defRPr/>
              </a:pPr>
              <a:t>‹#›</a:t>
            </a:fld>
            <a:endParaRPr lang="en-US" altLang="ja-JP"/>
          </a:p>
        </p:txBody>
      </p:sp>
    </p:spTree>
    <p:extLst>
      <p:ext uri="{BB962C8B-B14F-4D97-AF65-F5344CB8AC3E}">
        <p14:creationId xmlns:p14="http://schemas.microsoft.com/office/powerpoint/2010/main" val="1278923176"/>
      </p:ext>
    </p:extLst>
  </p:cSld>
  <p:clrMapOvr>
    <a:masterClrMapping/>
  </p:clrMapOvr>
  <p:transition spd="slow" advTm="16000">
    <p:random/>
    <p:sndAc>
      <p:stSnd>
        <p:snd r:embed="rId1" name="projctor.wav"/>
      </p:stSnd>
    </p:sndAc>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1E0F2C19-C249-4588-AC03-F9D757BA26F0}"/>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AA9ABED9-D053-464A-816D-3DD798B5688D}"/>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E78FB87A-E6AD-4951-82F2-F14224C4D21D}"/>
              </a:ext>
            </a:extLst>
          </p:cNvPr>
          <p:cNvSpPr>
            <a:spLocks noGrp="1" noChangeArrowheads="1"/>
          </p:cNvSpPr>
          <p:nvPr>
            <p:ph type="sldNum" sz="quarter" idx="12"/>
          </p:nvPr>
        </p:nvSpPr>
        <p:spPr>
          <a:ln/>
        </p:spPr>
        <p:txBody>
          <a:bodyPr/>
          <a:lstStyle>
            <a:lvl1pPr>
              <a:defRPr/>
            </a:lvl1pPr>
          </a:lstStyle>
          <a:p>
            <a:pPr>
              <a:defRPr/>
            </a:pPr>
            <a:fld id="{299C6202-1F7E-406D-839F-E32EF3BF998D}" type="slidenum">
              <a:rPr lang="en-US" altLang="ja-JP"/>
              <a:pPr>
                <a:defRPr/>
              </a:pPr>
              <a:t>‹#›</a:t>
            </a:fld>
            <a:endParaRPr lang="en-US" altLang="ja-JP"/>
          </a:p>
        </p:txBody>
      </p:sp>
    </p:spTree>
    <p:extLst>
      <p:ext uri="{BB962C8B-B14F-4D97-AF65-F5344CB8AC3E}">
        <p14:creationId xmlns:p14="http://schemas.microsoft.com/office/powerpoint/2010/main" val="1700580793"/>
      </p:ext>
    </p:extLst>
  </p:cSld>
  <p:clrMapOvr>
    <a:masterClrMapping/>
  </p:clrMapOvr>
  <p:transition spd="slow" advTm="16000">
    <p:random/>
    <p:sndAc>
      <p:stSnd>
        <p:snd r:embed="rId1" name="projctor.wav"/>
      </p:stSnd>
    </p:sndAc>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9F7C92F2-3272-4144-992E-ED419669426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06DFD63E-8E8B-479F-BEFB-AE15D1598D6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DC85574B-2698-4F8C-963E-56255D1B83C5}"/>
              </a:ext>
            </a:extLst>
          </p:cNvPr>
          <p:cNvSpPr>
            <a:spLocks noGrp="1" noChangeArrowheads="1"/>
          </p:cNvSpPr>
          <p:nvPr>
            <p:ph type="sldNum" sz="quarter" idx="12"/>
          </p:nvPr>
        </p:nvSpPr>
        <p:spPr>
          <a:ln/>
        </p:spPr>
        <p:txBody>
          <a:bodyPr/>
          <a:lstStyle>
            <a:lvl1pPr>
              <a:defRPr/>
            </a:lvl1pPr>
          </a:lstStyle>
          <a:p>
            <a:pPr>
              <a:defRPr/>
            </a:pPr>
            <a:fld id="{08AE3AF8-13D6-491F-BF87-D8FDD1B518B0}" type="slidenum">
              <a:rPr lang="en-US" altLang="ja-JP"/>
              <a:pPr>
                <a:defRPr/>
              </a:pPr>
              <a:t>‹#›</a:t>
            </a:fld>
            <a:endParaRPr lang="en-US" altLang="ja-JP"/>
          </a:p>
        </p:txBody>
      </p:sp>
    </p:spTree>
    <p:extLst>
      <p:ext uri="{BB962C8B-B14F-4D97-AF65-F5344CB8AC3E}">
        <p14:creationId xmlns:p14="http://schemas.microsoft.com/office/powerpoint/2010/main" val="3573411656"/>
      </p:ext>
    </p:extLst>
  </p:cSld>
  <p:clrMapOvr>
    <a:masterClrMapping/>
  </p:clrMapOvr>
  <p:transition spd="slow" advTm="16000">
    <p:random/>
    <p:sndAc>
      <p:stSnd>
        <p:snd r:embed="rId1" name="projctor.wav"/>
      </p:stSnd>
    </p:sndAc>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66D261EA-A224-4F74-A543-B877D1118DAD}"/>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6CEED261-37A3-4148-BBE0-223952D7CBB5}"/>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D8CEF486-D040-48D4-8F29-549D0A05FA3A}"/>
              </a:ext>
            </a:extLst>
          </p:cNvPr>
          <p:cNvSpPr>
            <a:spLocks noGrp="1" noChangeArrowheads="1"/>
          </p:cNvSpPr>
          <p:nvPr>
            <p:ph type="sldNum" sz="quarter" idx="12"/>
          </p:nvPr>
        </p:nvSpPr>
        <p:spPr>
          <a:ln/>
        </p:spPr>
        <p:txBody>
          <a:bodyPr/>
          <a:lstStyle>
            <a:lvl1pPr>
              <a:defRPr/>
            </a:lvl1pPr>
          </a:lstStyle>
          <a:p>
            <a:pPr>
              <a:defRPr/>
            </a:pPr>
            <a:fld id="{731A3A7F-E5B8-4889-AF09-AEE827E5C278}" type="slidenum">
              <a:rPr lang="en-US" altLang="ja-JP"/>
              <a:pPr>
                <a:defRPr/>
              </a:pPr>
              <a:t>‹#›</a:t>
            </a:fld>
            <a:endParaRPr lang="en-US" altLang="ja-JP"/>
          </a:p>
        </p:txBody>
      </p:sp>
    </p:spTree>
    <p:extLst>
      <p:ext uri="{BB962C8B-B14F-4D97-AF65-F5344CB8AC3E}">
        <p14:creationId xmlns:p14="http://schemas.microsoft.com/office/powerpoint/2010/main" val="413389785"/>
      </p:ext>
    </p:extLst>
  </p:cSld>
  <p:clrMapOvr>
    <a:masterClrMapping/>
  </p:clrMapOvr>
  <p:transition spd="slow" advTm="16000">
    <p:random/>
    <p:sndAc>
      <p:stSnd>
        <p:snd r:embed="rId1" name="projctor.wav"/>
      </p:stSnd>
    </p:sndAc>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F8BE7309-022F-40B4-80AF-40F29586D41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a:extLst>
              <a:ext uri="{FF2B5EF4-FFF2-40B4-BE49-F238E27FC236}">
                <a16:creationId xmlns:a16="http://schemas.microsoft.com/office/drawing/2014/main" id="{E2A98AD4-E288-4711-86C8-18C024C423CB}"/>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a:extLst>
              <a:ext uri="{FF2B5EF4-FFF2-40B4-BE49-F238E27FC236}">
                <a16:creationId xmlns:a16="http://schemas.microsoft.com/office/drawing/2014/main" id="{9CBD96D1-4482-4DB3-851C-DF962AECB583}"/>
              </a:ext>
            </a:extLst>
          </p:cNvPr>
          <p:cNvSpPr>
            <a:spLocks noGrp="1" noChangeArrowheads="1"/>
          </p:cNvSpPr>
          <p:nvPr>
            <p:ph type="sldNum" sz="quarter" idx="12"/>
          </p:nvPr>
        </p:nvSpPr>
        <p:spPr>
          <a:ln/>
        </p:spPr>
        <p:txBody>
          <a:bodyPr/>
          <a:lstStyle>
            <a:lvl1pPr>
              <a:defRPr/>
            </a:lvl1pPr>
          </a:lstStyle>
          <a:p>
            <a:pPr>
              <a:defRPr/>
            </a:pPr>
            <a:fld id="{7D93B1BE-9D5C-4A67-9979-8A012B32566D}" type="slidenum">
              <a:rPr lang="en-US" altLang="ja-JP"/>
              <a:pPr>
                <a:defRPr/>
              </a:pPr>
              <a:t>‹#›</a:t>
            </a:fld>
            <a:endParaRPr lang="en-US" altLang="ja-JP"/>
          </a:p>
        </p:txBody>
      </p:sp>
    </p:spTree>
    <p:extLst>
      <p:ext uri="{BB962C8B-B14F-4D97-AF65-F5344CB8AC3E}">
        <p14:creationId xmlns:p14="http://schemas.microsoft.com/office/powerpoint/2010/main" val="2774723301"/>
      </p:ext>
    </p:extLst>
  </p:cSld>
  <p:clrMapOvr>
    <a:masterClrMapping/>
  </p:clrMapOvr>
  <p:transition spd="slow" advTm="16000">
    <p:random/>
    <p:sndAc>
      <p:stSnd>
        <p:snd r:embed="rId1" name="projctor.wav"/>
      </p:stSnd>
    </p:sndAc>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894900DE-2892-4423-898F-C7D7B286574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a:extLst>
              <a:ext uri="{FF2B5EF4-FFF2-40B4-BE49-F238E27FC236}">
                <a16:creationId xmlns:a16="http://schemas.microsoft.com/office/drawing/2014/main" id="{47AD45A5-D8D9-4DC8-A97B-FF56C1A6278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a:extLst>
              <a:ext uri="{FF2B5EF4-FFF2-40B4-BE49-F238E27FC236}">
                <a16:creationId xmlns:a16="http://schemas.microsoft.com/office/drawing/2014/main" id="{22C41FF9-728A-44BC-B0DC-6338EBD7F0B6}"/>
              </a:ext>
            </a:extLst>
          </p:cNvPr>
          <p:cNvSpPr>
            <a:spLocks noGrp="1" noChangeArrowheads="1"/>
          </p:cNvSpPr>
          <p:nvPr>
            <p:ph type="sldNum" sz="quarter" idx="12"/>
          </p:nvPr>
        </p:nvSpPr>
        <p:spPr>
          <a:ln/>
        </p:spPr>
        <p:txBody>
          <a:bodyPr/>
          <a:lstStyle>
            <a:lvl1pPr>
              <a:defRPr/>
            </a:lvl1pPr>
          </a:lstStyle>
          <a:p>
            <a:pPr>
              <a:defRPr/>
            </a:pPr>
            <a:fld id="{79C2C59E-CA54-47EB-9B82-7449385DEB85}" type="slidenum">
              <a:rPr lang="en-US" altLang="ja-JP"/>
              <a:pPr>
                <a:defRPr/>
              </a:pPr>
              <a:t>‹#›</a:t>
            </a:fld>
            <a:endParaRPr lang="en-US" altLang="ja-JP"/>
          </a:p>
        </p:txBody>
      </p:sp>
    </p:spTree>
    <p:extLst>
      <p:ext uri="{BB962C8B-B14F-4D97-AF65-F5344CB8AC3E}">
        <p14:creationId xmlns:p14="http://schemas.microsoft.com/office/powerpoint/2010/main" val="3655479854"/>
      </p:ext>
    </p:extLst>
  </p:cSld>
  <p:clrMapOvr>
    <a:masterClrMapping/>
  </p:clrMapOvr>
  <p:transition spd="slow" advTm="16000">
    <p:random/>
    <p:sndAc>
      <p:stSnd>
        <p:snd r:embed="rId1" name="projctor.wav"/>
      </p:stSnd>
    </p:sndAc>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0C18E827-8DA8-4E9D-B6B6-0AE826F6506B}"/>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a:extLst>
              <a:ext uri="{FF2B5EF4-FFF2-40B4-BE49-F238E27FC236}">
                <a16:creationId xmlns:a16="http://schemas.microsoft.com/office/drawing/2014/main" id="{16C4ED86-C4E4-4C0B-8808-23918D6116A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a:extLst>
              <a:ext uri="{FF2B5EF4-FFF2-40B4-BE49-F238E27FC236}">
                <a16:creationId xmlns:a16="http://schemas.microsoft.com/office/drawing/2014/main" id="{C098A9F1-C5B5-4C93-892E-11BEA53CC782}"/>
              </a:ext>
            </a:extLst>
          </p:cNvPr>
          <p:cNvSpPr>
            <a:spLocks noGrp="1" noChangeArrowheads="1"/>
          </p:cNvSpPr>
          <p:nvPr>
            <p:ph type="sldNum" sz="quarter" idx="12"/>
          </p:nvPr>
        </p:nvSpPr>
        <p:spPr>
          <a:ln/>
        </p:spPr>
        <p:txBody>
          <a:bodyPr/>
          <a:lstStyle>
            <a:lvl1pPr>
              <a:defRPr/>
            </a:lvl1pPr>
          </a:lstStyle>
          <a:p>
            <a:pPr>
              <a:defRPr/>
            </a:pPr>
            <a:fld id="{3BC6D8BF-20E9-4194-9DCD-05649F9872F6}" type="slidenum">
              <a:rPr lang="en-US" altLang="ja-JP"/>
              <a:pPr>
                <a:defRPr/>
              </a:pPr>
              <a:t>‹#›</a:t>
            </a:fld>
            <a:endParaRPr lang="en-US" altLang="ja-JP"/>
          </a:p>
        </p:txBody>
      </p:sp>
    </p:spTree>
    <p:extLst>
      <p:ext uri="{BB962C8B-B14F-4D97-AF65-F5344CB8AC3E}">
        <p14:creationId xmlns:p14="http://schemas.microsoft.com/office/powerpoint/2010/main" val="1917539049"/>
      </p:ext>
    </p:extLst>
  </p:cSld>
  <p:clrMapOvr>
    <a:masterClrMapping/>
  </p:clrMapOvr>
  <p:transition spd="slow" advTm="16000">
    <p:random/>
    <p:sndAc>
      <p:stSnd>
        <p:snd r:embed="rId1" name="projctor.wav"/>
      </p:stSnd>
    </p:sndAc>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7C609FF6-918F-4ACB-A9D4-AB3E4396009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F2CCEF31-0742-4C34-ADBE-3E0A0418417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A0CFBD1E-087A-4BF9-847E-7BB142EC6A5C}"/>
              </a:ext>
            </a:extLst>
          </p:cNvPr>
          <p:cNvSpPr>
            <a:spLocks noGrp="1" noChangeArrowheads="1"/>
          </p:cNvSpPr>
          <p:nvPr>
            <p:ph type="sldNum" sz="quarter" idx="12"/>
          </p:nvPr>
        </p:nvSpPr>
        <p:spPr>
          <a:ln/>
        </p:spPr>
        <p:txBody>
          <a:bodyPr/>
          <a:lstStyle>
            <a:lvl1pPr>
              <a:defRPr/>
            </a:lvl1pPr>
          </a:lstStyle>
          <a:p>
            <a:pPr>
              <a:defRPr/>
            </a:pPr>
            <a:fld id="{6D2EFDFB-22B3-44D7-9B96-045A3C3C51F9}" type="slidenum">
              <a:rPr lang="en-US" altLang="ja-JP"/>
              <a:pPr>
                <a:defRPr/>
              </a:pPr>
              <a:t>‹#›</a:t>
            </a:fld>
            <a:endParaRPr lang="en-US" altLang="ja-JP"/>
          </a:p>
        </p:txBody>
      </p:sp>
    </p:spTree>
    <p:extLst>
      <p:ext uri="{BB962C8B-B14F-4D97-AF65-F5344CB8AC3E}">
        <p14:creationId xmlns:p14="http://schemas.microsoft.com/office/powerpoint/2010/main" val="277186325"/>
      </p:ext>
    </p:extLst>
  </p:cSld>
  <p:clrMapOvr>
    <a:masterClrMapping/>
  </p:clrMapOvr>
  <p:transition spd="slow" advTm="16000">
    <p:random/>
    <p:sndAc>
      <p:stSnd>
        <p:snd r:embed="rId1" name="projctor.wav"/>
      </p:stSnd>
    </p:sndAc>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688E7E4F-76AA-4E57-8A34-64435A42E9AC}"/>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32986C30-4695-430B-BB03-22CCB89D6BE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5C352609-3445-47A7-8B02-285A93960F01}"/>
              </a:ext>
            </a:extLst>
          </p:cNvPr>
          <p:cNvSpPr>
            <a:spLocks noGrp="1" noChangeArrowheads="1"/>
          </p:cNvSpPr>
          <p:nvPr>
            <p:ph type="sldNum" sz="quarter" idx="12"/>
          </p:nvPr>
        </p:nvSpPr>
        <p:spPr>
          <a:ln/>
        </p:spPr>
        <p:txBody>
          <a:bodyPr/>
          <a:lstStyle>
            <a:lvl1pPr>
              <a:defRPr/>
            </a:lvl1pPr>
          </a:lstStyle>
          <a:p>
            <a:pPr>
              <a:defRPr/>
            </a:pPr>
            <a:fld id="{82E1E44A-A254-4F30-B25E-16EB01473752}" type="slidenum">
              <a:rPr lang="en-US" altLang="ja-JP"/>
              <a:pPr>
                <a:defRPr/>
              </a:pPr>
              <a:t>‹#›</a:t>
            </a:fld>
            <a:endParaRPr lang="en-US" altLang="ja-JP"/>
          </a:p>
        </p:txBody>
      </p:sp>
    </p:spTree>
    <p:extLst>
      <p:ext uri="{BB962C8B-B14F-4D97-AF65-F5344CB8AC3E}">
        <p14:creationId xmlns:p14="http://schemas.microsoft.com/office/powerpoint/2010/main" val="3904302987"/>
      </p:ext>
    </p:extLst>
  </p:cSld>
  <p:clrMapOvr>
    <a:masterClrMapping/>
  </p:clrMapOvr>
  <p:transition spd="slow" advTm="16000">
    <p:random/>
    <p:sndAc>
      <p:stSnd>
        <p:snd r:embed="rId1" name="projctor.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270C39DC-5E50-42E1-B3F0-AC09EB07508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1FD22B1-FF03-449D-8DBD-FE1B96C1F58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606F5C-B937-4EE8-B3A1-D438643CA7F6}"/>
              </a:ext>
            </a:extLst>
          </p:cNvPr>
          <p:cNvSpPr>
            <a:spLocks noGrp="1" noChangeArrowheads="1"/>
          </p:cNvSpPr>
          <p:nvPr>
            <p:ph type="sldNum" sz="quarter" idx="12"/>
          </p:nvPr>
        </p:nvSpPr>
        <p:spPr/>
        <p:txBody>
          <a:bodyPr/>
          <a:lstStyle>
            <a:lvl1pPr>
              <a:defRPr/>
            </a:lvl1pPr>
          </a:lstStyle>
          <a:p>
            <a:pPr>
              <a:defRPr/>
            </a:pPr>
            <a:fld id="{6FBF9A0A-B738-47CD-A568-C511638C7B19}" type="slidenum">
              <a:rPr lang="en-US" altLang="en-US"/>
              <a:pPr>
                <a:defRPr/>
              </a:pPr>
              <a:t>‹#›</a:t>
            </a:fld>
            <a:endParaRPr lang="en-US" altLang="en-US"/>
          </a:p>
        </p:txBody>
      </p:sp>
    </p:spTree>
    <p:extLst>
      <p:ext uri="{BB962C8B-B14F-4D97-AF65-F5344CB8AC3E}">
        <p14:creationId xmlns:p14="http://schemas.microsoft.com/office/powerpoint/2010/main" val="2497377441"/>
      </p:ext>
    </p:extLst>
  </p:cSld>
  <p:clrMapOvr>
    <a:masterClrMapping/>
  </p:clrMapOvr>
  <p:transition spd="slow" advTm="16000">
    <p:random/>
    <p:sndAc>
      <p:stSnd>
        <p:snd r:embed="rId1" name="projctor.wav"/>
      </p:stSnd>
    </p:sndAc>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76D68489-596F-4086-84F4-DEE7E598764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E6B64949-6A1C-4013-8536-1233246759D1}"/>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EE454E6D-42C4-4724-B54D-08552D8FD5FC}"/>
              </a:ext>
            </a:extLst>
          </p:cNvPr>
          <p:cNvSpPr>
            <a:spLocks noGrp="1" noChangeArrowheads="1"/>
          </p:cNvSpPr>
          <p:nvPr>
            <p:ph type="sldNum" sz="quarter" idx="12"/>
          </p:nvPr>
        </p:nvSpPr>
        <p:spPr>
          <a:ln/>
        </p:spPr>
        <p:txBody>
          <a:bodyPr/>
          <a:lstStyle>
            <a:lvl1pPr>
              <a:defRPr/>
            </a:lvl1pPr>
          </a:lstStyle>
          <a:p>
            <a:pPr>
              <a:defRPr/>
            </a:pPr>
            <a:fld id="{ADAED0E1-0AF9-4229-AB26-CBEBD9710CF7}" type="slidenum">
              <a:rPr lang="en-US" altLang="ja-JP"/>
              <a:pPr>
                <a:defRPr/>
              </a:pPr>
              <a:t>‹#›</a:t>
            </a:fld>
            <a:endParaRPr lang="en-US" altLang="ja-JP"/>
          </a:p>
        </p:txBody>
      </p:sp>
    </p:spTree>
    <p:extLst>
      <p:ext uri="{BB962C8B-B14F-4D97-AF65-F5344CB8AC3E}">
        <p14:creationId xmlns:p14="http://schemas.microsoft.com/office/powerpoint/2010/main" val="436217548"/>
      </p:ext>
    </p:extLst>
  </p:cSld>
  <p:clrMapOvr>
    <a:masterClrMapping/>
  </p:clrMapOvr>
  <p:transition spd="slow" advTm="16000">
    <p:random/>
    <p:sndAc>
      <p:stSnd>
        <p:snd r:embed="rId1" name="projctor.wav"/>
      </p:stSnd>
    </p:sndAc>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685800"/>
            <a:ext cx="26670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85800"/>
            <a:ext cx="7797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6DF68E17-E1BE-4EEA-B174-25F0464AE051}"/>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D9761BCA-20E0-49E1-8E52-3E90A93DB78E}"/>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93454025-0FBD-454E-9C90-D3718A122F20}"/>
              </a:ext>
            </a:extLst>
          </p:cNvPr>
          <p:cNvSpPr>
            <a:spLocks noGrp="1" noChangeArrowheads="1"/>
          </p:cNvSpPr>
          <p:nvPr>
            <p:ph type="sldNum" sz="quarter" idx="12"/>
          </p:nvPr>
        </p:nvSpPr>
        <p:spPr>
          <a:ln/>
        </p:spPr>
        <p:txBody>
          <a:bodyPr/>
          <a:lstStyle>
            <a:lvl1pPr>
              <a:defRPr/>
            </a:lvl1pPr>
          </a:lstStyle>
          <a:p>
            <a:pPr>
              <a:defRPr/>
            </a:pPr>
            <a:fld id="{40941AC3-EE41-4350-A886-5C699EA217E8}" type="slidenum">
              <a:rPr lang="en-US" altLang="ja-JP"/>
              <a:pPr>
                <a:defRPr/>
              </a:pPr>
              <a:t>‹#›</a:t>
            </a:fld>
            <a:endParaRPr lang="en-US" altLang="ja-JP"/>
          </a:p>
        </p:txBody>
      </p:sp>
    </p:spTree>
    <p:extLst>
      <p:ext uri="{BB962C8B-B14F-4D97-AF65-F5344CB8AC3E}">
        <p14:creationId xmlns:p14="http://schemas.microsoft.com/office/powerpoint/2010/main" val="165980216"/>
      </p:ext>
    </p:extLst>
  </p:cSld>
  <p:clrMapOvr>
    <a:masterClrMapping/>
  </p:clrMapOvr>
  <p:transition spd="slow" advTm="16000">
    <p:random/>
    <p:sndAc>
      <p:stSnd>
        <p:snd r:embed="rId1" name="projctor.wav"/>
      </p:stSnd>
    </p:sndAc>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719FA-300F-4312-A45B-1691AD35F3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40705C-F416-410B-9FA8-7B3A11B28C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7FBD44-6BBB-43D1-8D24-170840A25C9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2A7EC9D-EAD4-4E9C-85CF-6259678A91B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CDF4F63-2EA1-4A2B-A9CA-387F34F28804}"/>
              </a:ext>
            </a:extLst>
          </p:cNvPr>
          <p:cNvSpPr>
            <a:spLocks noGrp="1"/>
          </p:cNvSpPr>
          <p:nvPr>
            <p:ph type="sldNum" sz="quarter" idx="12"/>
          </p:nvPr>
        </p:nvSpPr>
        <p:spPr/>
        <p:txBody>
          <a:bodyPr/>
          <a:lstStyle>
            <a:lvl1pPr>
              <a:defRPr/>
            </a:lvl1pPr>
          </a:lstStyle>
          <a:p>
            <a:fld id="{069D0D0E-BFB3-4B48-B61E-58C5466CCECB}" type="slidenum">
              <a:rPr lang="en-US" altLang="en-US"/>
              <a:pPr/>
              <a:t>‹#›</a:t>
            </a:fld>
            <a:endParaRPr lang="en-US" altLang="en-US"/>
          </a:p>
        </p:txBody>
      </p:sp>
    </p:spTree>
    <p:extLst>
      <p:ext uri="{BB962C8B-B14F-4D97-AF65-F5344CB8AC3E}">
        <p14:creationId xmlns:p14="http://schemas.microsoft.com/office/powerpoint/2010/main" val="775246036"/>
      </p:ext>
    </p:extLst>
  </p:cSld>
  <p:clrMapOvr>
    <a:masterClrMapping/>
  </p:clrMapOvr>
  <p:transition>
    <p:random/>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AEBE4-C799-471A-959D-60443D81EE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2830F8-516D-4F2F-B51F-0141513FBF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726427-5B33-441D-9B84-B818452F4F0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4047496-DDB4-4514-B5A5-C6D44F84EC6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EE6672E-2C6D-4C4F-9F03-6D168A43B344}"/>
              </a:ext>
            </a:extLst>
          </p:cNvPr>
          <p:cNvSpPr>
            <a:spLocks noGrp="1"/>
          </p:cNvSpPr>
          <p:nvPr>
            <p:ph type="sldNum" sz="quarter" idx="12"/>
          </p:nvPr>
        </p:nvSpPr>
        <p:spPr/>
        <p:txBody>
          <a:bodyPr/>
          <a:lstStyle>
            <a:lvl1pPr>
              <a:defRPr/>
            </a:lvl1pPr>
          </a:lstStyle>
          <a:p>
            <a:fld id="{63799C85-3343-4DAA-9B7E-D54372822461}" type="slidenum">
              <a:rPr lang="en-US" altLang="en-US"/>
              <a:pPr/>
              <a:t>‹#›</a:t>
            </a:fld>
            <a:endParaRPr lang="en-US" altLang="en-US"/>
          </a:p>
        </p:txBody>
      </p:sp>
    </p:spTree>
    <p:extLst>
      <p:ext uri="{BB962C8B-B14F-4D97-AF65-F5344CB8AC3E}">
        <p14:creationId xmlns:p14="http://schemas.microsoft.com/office/powerpoint/2010/main" val="3490802702"/>
      </p:ext>
    </p:extLst>
  </p:cSld>
  <p:clrMapOvr>
    <a:masterClrMapping/>
  </p:clrMapOvr>
  <p:transition>
    <p:random/>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FEE7A-C6D9-4866-9273-48BEB83AAB80}"/>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BE4956-CD6A-4F32-BD06-C2EEFEC95265}"/>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568DE46-404A-404B-8E18-F1275E23BA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8AA7996-DBEE-416F-AFC1-71DBA203241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CE2E37B-B040-43C4-98F4-E93EB12AC7F4}"/>
              </a:ext>
            </a:extLst>
          </p:cNvPr>
          <p:cNvSpPr>
            <a:spLocks noGrp="1"/>
          </p:cNvSpPr>
          <p:nvPr>
            <p:ph type="sldNum" sz="quarter" idx="12"/>
          </p:nvPr>
        </p:nvSpPr>
        <p:spPr/>
        <p:txBody>
          <a:bodyPr/>
          <a:lstStyle>
            <a:lvl1pPr>
              <a:defRPr/>
            </a:lvl1pPr>
          </a:lstStyle>
          <a:p>
            <a:fld id="{30968B69-2945-48B2-B4BB-2B348E863B17}" type="slidenum">
              <a:rPr lang="en-US" altLang="en-US"/>
              <a:pPr/>
              <a:t>‹#›</a:t>
            </a:fld>
            <a:endParaRPr lang="en-US" altLang="en-US"/>
          </a:p>
        </p:txBody>
      </p:sp>
    </p:spTree>
    <p:extLst>
      <p:ext uri="{BB962C8B-B14F-4D97-AF65-F5344CB8AC3E}">
        <p14:creationId xmlns:p14="http://schemas.microsoft.com/office/powerpoint/2010/main" val="2515925454"/>
      </p:ext>
    </p:extLst>
  </p:cSld>
  <p:clrMapOvr>
    <a:masterClrMapping/>
  </p:clrMapOvr>
  <p:transition>
    <p:random/>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2E4A9-8378-448E-93A3-7FA4DD20DD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76B2A-025C-4CF7-A8A4-A09987194DCC}"/>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017366-BD56-4239-8ADA-1A0E1C5D6710}"/>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002826-6626-4EBB-A3BB-6656901903B9}"/>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8056070-28F2-43BC-ADE2-F5425CA618A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1CF7EAB-BE58-4BC7-B9C5-DBE6B317DC59}"/>
              </a:ext>
            </a:extLst>
          </p:cNvPr>
          <p:cNvSpPr>
            <a:spLocks noGrp="1"/>
          </p:cNvSpPr>
          <p:nvPr>
            <p:ph type="sldNum" sz="quarter" idx="12"/>
          </p:nvPr>
        </p:nvSpPr>
        <p:spPr/>
        <p:txBody>
          <a:bodyPr/>
          <a:lstStyle>
            <a:lvl1pPr>
              <a:defRPr/>
            </a:lvl1pPr>
          </a:lstStyle>
          <a:p>
            <a:fld id="{90E5A109-3885-42BF-83D9-8D750C699C8F}" type="slidenum">
              <a:rPr lang="en-US" altLang="en-US"/>
              <a:pPr/>
              <a:t>‹#›</a:t>
            </a:fld>
            <a:endParaRPr lang="en-US" altLang="en-US"/>
          </a:p>
        </p:txBody>
      </p:sp>
    </p:spTree>
    <p:extLst>
      <p:ext uri="{BB962C8B-B14F-4D97-AF65-F5344CB8AC3E}">
        <p14:creationId xmlns:p14="http://schemas.microsoft.com/office/powerpoint/2010/main" val="3314830419"/>
      </p:ext>
    </p:extLst>
  </p:cSld>
  <p:clrMapOvr>
    <a:masterClrMapping/>
  </p:clrMapOvr>
  <p:transition>
    <p:random/>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BDF0F-FF10-450E-8077-FC9A1804539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2ADA81-AB08-4B54-8317-149FE7C93771}"/>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2CAE95-FDB5-489A-9F02-B6F45867536E}"/>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B385B6-11BC-438E-8035-6812FAA9A12B}"/>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09F2F4-3686-43C0-99C6-1D69D135D71E}"/>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FEB22-5CB8-4286-B0CD-702D94133EC2}"/>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ED6C1104-D741-45F7-A6D9-92D5C3739A5C}"/>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5A8734A2-DFF8-400F-ADEE-2BBC9D23167E}"/>
              </a:ext>
            </a:extLst>
          </p:cNvPr>
          <p:cNvSpPr>
            <a:spLocks noGrp="1"/>
          </p:cNvSpPr>
          <p:nvPr>
            <p:ph type="sldNum" sz="quarter" idx="12"/>
          </p:nvPr>
        </p:nvSpPr>
        <p:spPr/>
        <p:txBody>
          <a:bodyPr/>
          <a:lstStyle>
            <a:lvl1pPr>
              <a:defRPr/>
            </a:lvl1pPr>
          </a:lstStyle>
          <a:p>
            <a:fld id="{ADAA6511-7484-416E-B451-726B3BFD4E05}" type="slidenum">
              <a:rPr lang="en-US" altLang="en-US"/>
              <a:pPr/>
              <a:t>‹#›</a:t>
            </a:fld>
            <a:endParaRPr lang="en-US" altLang="en-US"/>
          </a:p>
        </p:txBody>
      </p:sp>
    </p:spTree>
    <p:extLst>
      <p:ext uri="{BB962C8B-B14F-4D97-AF65-F5344CB8AC3E}">
        <p14:creationId xmlns:p14="http://schemas.microsoft.com/office/powerpoint/2010/main" val="3948163770"/>
      </p:ext>
    </p:extLst>
  </p:cSld>
  <p:clrMapOvr>
    <a:masterClrMapping/>
  </p:clrMapOvr>
  <p:transition>
    <p:random/>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849D-4345-474A-9A5E-E5FFA0120B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C6EA998-2C18-45D5-A040-57A669E397CE}"/>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78B02152-12F0-495A-9C79-C012B49DA3B6}"/>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473B0664-7A93-4038-957D-D033DF4D574C}"/>
              </a:ext>
            </a:extLst>
          </p:cNvPr>
          <p:cNvSpPr>
            <a:spLocks noGrp="1"/>
          </p:cNvSpPr>
          <p:nvPr>
            <p:ph type="sldNum" sz="quarter" idx="12"/>
          </p:nvPr>
        </p:nvSpPr>
        <p:spPr/>
        <p:txBody>
          <a:bodyPr/>
          <a:lstStyle>
            <a:lvl1pPr>
              <a:defRPr/>
            </a:lvl1pPr>
          </a:lstStyle>
          <a:p>
            <a:fld id="{9B091CDE-8304-483B-A65D-544957EA140E}" type="slidenum">
              <a:rPr lang="en-US" altLang="en-US"/>
              <a:pPr/>
              <a:t>‹#›</a:t>
            </a:fld>
            <a:endParaRPr lang="en-US" altLang="en-US"/>
          </a:p>
        </p:txBody>
      </p:sp>
    </p:spTree>
    <p:extLst>
      <p:ext uri="{BB962C8B-B14F-4D97-AF65-F5344CB8AC3E}">
        <p14:creationId xmlns:p14="http://schemas.microsoft.com/office/powerpoint/2010/main" val="1852547912"/>
      </p:ext>
    </p:extLst>
  </p:cSld>
  <p:clrMapOvr>
    <a:masterClrMapping/>
  </p:clrMapOvr>
  <p:transition>
    <p:random/>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2B8BD7-D0A8-45D8-A9EA-4083B60E178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42EFEFC0-4277-46B4-B7FB-69C6306E62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687295B1-744D-4407-8643-66FB0B142245}"/>
              </a:ext>
            </a:extLst>
          </p:cNvPr>
          <p:cNvSpPr>
            <a:spLocks noGrp="1"/>
          </p:cNvSpPr>
          <p:nvPr>
            <p:ph type="sldNum" sz="quarter" idx="12"/>
          </p:nvPr>
        </p:nvSpPr>
        <p:spPr/>
        <p:txBody>
          <a:bodyPr/>
          <a:lstStyle>
            <a:lvl1pPr>
              <a:defRPr/>
            </a:lvl1pPr>
          </a:lstStyle>
          <a:p>
            <a:fld id="{87FB9CDF-6A34-472F-899D-A1E3A212A3B5}" type="slidenum">
              <a:rPr lang="en-US" altLang="en-US"/>
              <a:pPr/>
              <a:t>‹#›</a:t>
            </a:fld>
            <a:endParaRPr lang="en-US" altLang="en-US"/>
          </a:p>
        </p:txBody>
      </p:sp>
    </p:spTree>
    <p:extLst>
      <p:ext uri="{BB962C8B-B14F-4D97-AF65-F5344CB8AC3E}">
        <p14:creationId xmlns:p14="http://schemas.microsoft.com/office/powerpoint/2010/main" val="1186133962"/>
      </p:ext>
    </p:extLst>
  </p:cSld>
  <p:clrMapOvr>
    <a:masterClrMapping/>
  </p:clrMapOvr>
  <p:transition>
    <p:random/>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A5DD-F298-4656-9487-FA0C163EC2D3}"/>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090E71-466F-46E3-BD43-EDB0093408C4}"/>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C962D3-7372-47A9-9A99-C900F79CFAD1}"/>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F3F2FC-8250-45D2-ABB4-137E8390168D}"/>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7B784B0-1A5C-4807-872E-3398C224A58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0737B49-D3BC-4A9E-9EB8-1C2C75DA291F}"/>
              </a:ext>
            </a:extLst>
          </p:cNvPr>
          <p:cNvSpPr>
            <a:spLocks noGrp="1"/>
          </p:cNvSpPr>
          <p:nvPr>
            <p:ph type="sldNum" sz="quarter" idx="12"/>
          </p:nvPr>
        </p:nvSpPr>
        <p:spPr/>
        <p:txBody>
          <a:bodyPr/>
          <a:lstStyle>
            <a:lvl1pPr>
              <a:defRPr/>
            </a:lvl1pPr>
          </a:lstStyle>
          <a:p>
            <a:fld id="{D5113BAC-D044-4917-9B72-1674B1BDABD9}" type="slidenum">
              <a:rPr lang="en-US" altLang="en-US"/>
              <a:pPr/>
              <a:t>‹#›</a:t>
            </a:fld>
            <a:endParaRPr lang="en-US" altLang="en-US"/>
          </a:p>
        </p:txBody>
      </p:sp>
    </p:spTree>
    <p:extLst>
      <p:ext uri="{BB962C8B-B14F-4D97-AF65-F5344CB8AC3E}">
        <p14:creationId xmlns:p14="http://schemas.microsoft.com/office/powerpoint/2010/main" val="885252142"/>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C785EC7-D11A-404C-AFB9-106BF396E05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737348C-C69F-42C0-8889-CC4EBD14094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D8F45C-7C71-434F-98A5-0965AE0C7985}"/>
              </a:ext>
            </a:extLst>
          </p:cNvPr>
          <p:cNvSpPr>
            <a:spLocks noGrp="1" noChangeArrowheads="1"/>
          </p:cNvSpPr>
          <p:nvPr>
            <p:ph type="sldNum" sz="quarter" idx="12"/>
          </p:nvPr>
        </p:nvSpPr>
        <p:spPr/>
        <p:txBody>
          <a:bodyPr/>
          <a:lstStyle>
            <a:lvl1pPr>
              <a:defRPr/>
            </a:lvl1pPr>
          </a:lstStyle>
          <a:p>
            <a:pPr>
              <a:defRPr/>
            </a:pPr>
            <a:fld id="{BB25E46F-3BE3-4D15-93E8-A0BFD375179F}" type="slidenum">
              <a:rPr lang="en-US" altLang="en-US"/>
              <a:pPr>
                <a:defRPr/>
              </a:pPr>
              <a:t>‹#›</a:t>
            </a:fld>
            <a:endParaRPr lang="en-US" altLang="en-US"/>
          </a:p>
        </p:txBody>
      </p:sp>
    </p:spTree>
    <p:extLst>
      <p:ext uri="{BB962C8B-B14F-4D97-AF65-F5344CB8AC3E}">
        <p14:creationId xmlns:p14="http://schemas.microsoft.com/office/powerpoint/2010/main" val="4008737064"/>
      </p:ext>
    </p:extLst>
  </p:cSld>
  <p:clrMapOvr>
    <a:masterClrMapping/>
  </p:clrMapOvr>
  <p:transition spd="slow" advTm="16000">
    <p:random/>
    <p:sndAc>
      <p:stSnd>
        <p:snd r:embed="rId1" name="projctor.wav"/>
      </p:stSnd>
    </p:sndAc>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61A90-D629-4ADD-BB43-FF0CCF42959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6CD948-9550-44BB-951D-4A876A3E7B5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0F97F7-D4F7-4D5F-B4A9-C72D6C52452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0D614-DAC2-485C-9C41-4A771841BC8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9109A8C-E7A3-4D8D-8888-148DAC0A370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37C5680-95DB-4B1F-A17F-38EB5B817729}"/>
              </a:ext>
            </a:extLst>
          </p:cNvPr>
          <p:cNvSpPr>
            <a:spLocks noGrp="1"/>
          </p:cNvSpPr>
          <p:nvPr>
            <p:ph type="sldNum" sz="quarter" idx="12"/>
          </p:nvPr>
        </p:nvSpPr>
        <p:spPr/>
        <p:txBody>
          <a:bodyPr/>
          <a:lstStyle>
            <a:lvl1pPr>
              <a:defRPr/>
            </a:lvl1pPr>
          </a:lstStyle>
          <a:p>
            <a:fld id="{D585E0D5-6A4F-4F45-B378-E2FD035A6DBF}" type="slidenum">
              <a:rPr lang="en-US" altLang="en-US"/>
              <a:pPr/>
              <a:t>‹#›</a:t>
            </a:fld>
            <a:endParaRPr lang="en-US" altLang="en-US"/>
          </a:p>
        </p:txBody>
      </p:sp>
    </p:spTree>
    <p:extLst>
      <p:ext uri="{BB962C8B-B14F-4D97-AF65-F5344CB8AC3E}">
        <p14:creationId xmlns:p14="http://schemas.microsoft.com/office/powerpoint/2010/main" val="1492975701"/>
      </p:ext>
    </p:extLst>
  </p:cSld>
  <p:clrMapOvr>
    <a:masterClrMapping/>
  </p:clrMapOvr>
  <p:transition>
    <p:random/>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8C21-7FCD-478F-84DB-560CA51FF2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7DF62D2-9270-4DE8-A9CA-8CF9A04FFF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58BE2A-0C7F-42FD-B628-C0E7CF15F4D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D5B6E1-D248-4499-807D-2F3B44CCA84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60363E6-EE50-4727-AE8D-120273544BF8}"/>
              </a:ext>
            </a:extLst>
          </p:cNvPr>
          <p:cNvSpPr>
            <a:spLocks noGrp="1"/>
          </p:cNvSpPr>
          <p:nvPr>
            <p:ph type="sldNum" sz="quarter" idx="12"/>
          </p:nvPr>
        </p:nvSpPr>
        <p:spPr/>
        <p:txBody>
          <a:bodyPr/>
          <a:lstStyle>
            <a:lvl1pPr>
              <a:defRPr/>
            </a:lvl1pPr>
          </a:lstStyle>
          <a:p>
            <a:fld id="{263B731D-8F36-4DAB-8D0A-77094A6CA634}" type="slidenum">
              <a:rPr lang="en-US" altLang="en-US"/>
              <a:pPr/>
              <a:t>‹#›</a:t>
            </a:fld>
            <a:endParaRPr lang="en-US" altLang="en-US"/>
          </a:p>
        </p:txBody>
      </p:sp>
    </p:spTree>
    <p:extLst>
      <p:ext uri="{BB962C8B-B14F-4D97-AF65-F5344CB8AC3E}">
        <p14:creationId xmlns:p14="http://schemas.microsoft.com/office/powerpoint/2010/main" val="792516608"/>
      </p:ext>
    </p:extLst>
  </p:cSld>
  <p:clrMapOvr>
    <a:masterClrMapping/>
  </p:clrMapOvr>
  <p:transition>
    <p:random/>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8BF883-6CF4-466E-BAE7-CDBB799B03D1}"/>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720EFC-CE01-456E-B26A-28FAAEAABA73}"/>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DBD3A-3F3C-42E8-8F42-79DC30C0EE4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862E405-0DF5-47B3-B57F-481406CEC12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71265E-AD1E-4B03-BB6C-225E22018F5B}"/>
              </a:ext>
            </a:extLst>
          </p:cNvPr>
          <p:cNvSpPr>
            <a:spLocks noGrp="1"/>
          </p:cNvSpPr>
          <p:nvPr>
            <p:ph type="sldNum" sz="quarter" idx="12"/>
          </p:nvPr>
        </p:nvSpPr>
        <p:spPr/>
        <p:txBody>
          <a:bodyPr/>
          <a:lstStyle>
            <a:lvl1pPr>
              <a:defRPr/>
            </a:lvl1pPr>
          </a:lstStyle>
          <a:p>
            <a:fld id="{469C2DAC-EE1A-472E-8CCE-22339F61661B}" type="slidenum">
              <a:rPr lang="en-US" altLang="en-US"/>
              <a:pPr/>
              <a:t>‹#›</a:t>
            </a:fld>
            <a:endParaRPr lang="en-US" altLang="en-US"/>
          </a:p>
        </p:txBody>
      </p:sp>
    </p:spTree>
    <p:extLst>
      <p:ext uri="{BB962C8B-B14F-4D97-AF65-F5344CB8AC3E}">
        <p14:creationId xmlns:p14="http://schemas.microsoft.com/office/powerpoint/2010/main" val="541911127"/>
      </p:ext>
    </p:extLst>
  </p:cSld>
  <p:clrMapOvr>
    <a:masterClrMapping/>
  </p:clrMapOvr>
  <p:transition>
    <p:random/>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236EF9DA-FA84-4C41-A20B-59E4EC99CE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95DE7B-B469-411E-A8CB-112C4E4DE19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10B4DFA-DDD0-499B-8D81-E29FB506C8E8}"/>
              </a:ext>
            </a:extLst>
          </p:cNvPr>
          <p:cNvSpPr>
            <a:spLocks noGrp="1" noChangeArrowheads="1"/>
          </p:cNvSpPr>
          <p:nvPr>
            <p:ph type="sldNum" sz="quarter" idx="12"/>
          </p:nvPr>
        </p:nvSpPr>
        <p:spPr>
          <a:ln/>
        </p:spPr>
        <p:txBody>
          <a:bodyPr/>
          <a:lstStyle>
            <a:lvl1pPr>
              <a:defRPr/>
            </a:lvl1pPr>
          </a:lstStyle>
          <a:p>
            <a:pPr>
              <a:defRPr/>
            </a:pPr>
            <a:fld id="{D7657CD8-C538-461D-B09D-EC0948DE2C64}" type="slidenum">
              <a:rPr lang="en-US" altLang="en-US"/>
              <a:pPr>
                <a:defRPr/>
              </a:pPr>
              <a:t>‹#›</a:t>
            </a:fld>
            <a:endParaRPr lang="en-US" altLang="en-US"/>
          </a:p>
        </p:txBody>
      </p:sp>
    </p:spTree>
    <p:extLst>
      <p:ext uri="{BB962C8B-B14F-4D97-AF65-F5344CB8AC3E}">
        <p14:creationId xmlns:p14="http://schemas.microsoft.com/office/powerpoint/2010/main" val="1785373502"/>
      </p:ext>
    </p:extLst>
  </p:cSld>
  <p:clrMapOvr>
    <a:masterClrMapping/>
  </p:clrMapOvr>
  <p:transition spd="slow" advTm="16000">
    <p:random/>
    <p:sndAc>
      <p:stSnd>
        <p:snd r:embed="rId1" name="projctor.wav"/>
      </p:stSnd>
    </p:sndAc>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EE0B423-1F63-4022-9338-17B79C8CCEA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0CBD709-78C0-432F-ADDE-D6EE362FF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FFA2E2E-0C6A-44B0-A5EE-AF3309AA56BA}"/>
              </a:ext>
            </a:extLst>
          </p:cNvPr>
          <p:cNvSpPr>
            <a:spLocks noGrp="1" noChangeArrowheads="1"/>
          </p:cNvSpPr>
          <p:nvPr>
            <p:ph type="sldNum" sz="quarter" idx="12"/>
          </p:nvPr>
        </p:nvSpPr>
        <p:spPr>
          <a:ln/>
        </p:spPr>
        <p:txBody>
          <a:bodyPr/>
          <a:lstStyle>
            <a:lvl1pPr>
              <a:defRPr/>
            </a:lvl1pPr>
          </a:lstStyle>
          <a:p>
            <a:pPr>
              <a:defRPr/>
            </a:pPr>
            <a:fld id="{F982210C-55E3-4FD6-9C43-45D47916FC27}" type="slidenum">
              <a:rPr lang="en-US" altLang="en-US"/>
              <a:pPr>
                <a:defRPr/>
              </a:pPr>
              <a:t>‹#›</a:t>
            </a:fld>
            <a:endParaRPr lang="en-US" altLang="en-US"/>
          </a:p>
        </p:txBody>
      </p:sp>
    </p:spTree>
    <p:extLst>
      <p:ext uri="{BB962C8B-B14F-4D97-AF65-F5344CB8AC3E}">
        <p14:creationId xmlns:p14="http://schemas.microsoft.com/office/powerpoint/2010/main" val="1374850939"/>
      </p:ext>
    </p:extLst>
  </p:cSld>
  <p:clrMapOvr>
    <a:masterClrMapping/>
  </p:clrMapOvr>
  <p:transition spd="slow" advTm="16000">
    <p:random/>
    <p:sndAc>
      <p:stSnd>
        <p:snd r:embed="rId1" name="projctor.wav"/>
      </p:stSnd>
    </p:sndAc>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FD36CA6-8FC3-4614-9299-E1DF3DA0635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3B6A256-B7B3-4672-86B3-142F4D45A4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2C7398B-B1CB-42CF-846A-E3702464A7FA}"/>
              </a:ext>
            </a:extLst>
          </p:cNvPr>
          <p:cNvSpPr>
            <a:spLocks noGrp="1" noChangeArrowheads="1"/>
          </p:cNvSpPr>
          <p:nvPr>
            <p:ph type="sldNum" sz="quarter" idx="12"/>
          </p:nvPr>
        </p:nvSpPr>
        <p:spPr>
          <a:ln/>
        </p:spPr>
        <p:txBody>
          <a:bodyPr/>
          <a:lstStyle>
            <a:lvl1pPr>
              <a:defRPr/>
            </a:lvl1pPr>
          </a:lstStyle>
          <a:p>
            <a:pPr>
              <a:defRPr/>
            </a:pPr>
            <a:fld id="{CD0FD76C-28C9-419B-879A-3FF74A770735}" type="slidenum">
              <a:rPr lang="en-US" altLang="en-US"/>
              <a:pPr>
                <a:defRPr/>
              </a:pPr>
              <a:t>‹#›</a:t>
            </a:fld>
            <a:endParaRPr lang="en-US" altLang="en-US"/>
          </a:p>
        </p:txBody>
      </p:sp>
    </p:spTree>
    <p:extLst>
      <p:ext uri="{BB962C8B-B14F-4D97-AF65-F5344CB8AC3E}">
        <p14:creationId xmlns:p14="http://schemas.microsoft.com/office/powerpoint/2010/main" val="3762801083"/>
      </p:ext>
    </p:extLst>
  </p:cSld>
  <p:clrMapOvr>
    <a:masterClrMapping/>
  </p:clrMapOvr>
  <p:transition spd="slow" advTm="16000">
    <p:random/>
    <p:sndAc>
      <p:stSnd>
        <p:snd r:embed="rId1" name="projctor.wav"/>
      </p:stSnd>
    </p:sndAc>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66B5566-F4FA-458B-950D-A435FF33C52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D8812C7-4816-4715-8A54-974C0C5BBB6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8C98CE5-E16A-4AED-B7C0-1D530824C96A}"/>
              </a:ext>
            </a:extLst>
          </p:cNvPr>
          <p:cNvSpPr>
            <a:spLocks noGrp="1" noChangeArrowheads="1"/>
          </p:cNvSpPr>
          <p:nvPr>
            <p:ph type="sldNum" sz="quarter" idx="12"/>
          </p:nvPr>
        </p:nvSpPr>
        <p:spPr>
          <a:ln/>
        </p:spPr>
        <p:txBody>
          <a:bodyPr/>
          <a:lstStyle>
            <a:lvl1pPr>
              <a:defRPr/>
            </a:lvl1pPr>
          </a:lstStyle>
          <a:p>
            <a:pPr>
              <a:defRPr/>
            </a:pPr>
            <a:fld id="{39FD7E0B-0E69-4CCE-9626-E421B0CAC1BC}" type="slidenum">
              <a:rPr lang="en-US" altLang="en-US"/>
              <a:pPr>
                <a:defRPr/>
              </a:pPr>
              <a:t>‹#›</a:t>
            </a:fld>
            <a:endParaRPr lang="en-US" altLang="en-US"/>
          </a:p>
        </p:txBody>
      </p:sp>
    </p:spTree>
    <p:extLst>
      <p:ext uri="{BB962C8B-B14F-4D97-AF65-F5344CB8AC3E}">
        <p14:creationId xmlns:p14="http://schemas.microsoft.com/office/powerpoint/2010/main" val="2562689640"/>
      </p:ext>
    </p:extLst>
  </p:cSld>
  <p:clrMapOvr>
    <a:masterClrMapping/>
  </p:clrMapOvr>
  <p:transition spd="slow" advTm="16000">
    <p:random/>
    <p:sndAc>
      <p:stSnd>
        <p:snd r:embed="rId1" name="projctor.wav"/>
      </p:stSnd>
    </p:sndAc>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D20C8F8-B59C-4477-A305-CBAC40D18098}"/>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94C75E7-A754-49C9-92BE-B5EFDE4CBB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C6F23EB-87C9-4365-A525-0B9028ED99D4}"/>
              </a:ext>
            </a:extLst>
          </p:cNvPr>
          <p:cNvSpPr>
            <a:spLocks noGrp="1" noChangeArrowheads="1"/>
          </p:cNvSpPr>
          <p:nvPr>
            <p:ph type="sldNum" sz="quarter" idx="12"/>
          </p:nvPr>
        </p:nvSpPr>
        <p:spPr>
          <a:ln/>
        </p:spPr>
        <p:txBody>
          <a:bodyPr/>
          <a:lstStyle>
            <a:lvl1pPr>
              <a:defRPr/>
            </a:lvl1pPr>
          </a:lstStyle>
          <a:p>
            <a:pPr>
              <a:defRPr/>
            </a:pPr>
            <a:fld id="{98EC2B0B-AC8F-4B2A-8EEB-BE8A7BBED571}" type="slidenum">
              <a:rPr lang="en-US" altLang="en-US"/>
              <a:pPr>
                <a:defRPr/>
              </a:pPr>
              <a:t>‹#›</a:t>
            </a:fld>
            <a:endParaRPr lang="en-US" altLang="en-US"/>
          </a:p>
        </p:txBody>
      </p:sp>
    </p:spTree>
    <p:extLst>
      <p:ext uri="{BB962C8B-B14F-4D97-AF65-F5344CB8AC3E}">
        <p14:creationId xmlns:p14="http://schemas.microsoft.com/office/powerpoint/2010/main" val="2946363461"/>
      </p:ext>
    </p:extLst>
  </p:cSld>
  <p:clrMapOvr>
    <a:masterClrMapping/>
  </p:clrMapOvr>
  <p:transition spd="slow" advTm="16000">
    <p:random/>
    <p:sndAc>
      <p:stSnd>
        <p:snd r:embed="rId1" name="projctor.wav"/>
      </p:stSnd>
    </p:sndAc>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9068971-5251-45D0-8051-F654E2A9873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9EC9DBF-C1D3-491E-A3CA-1DC96555C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4ADABCB-2EB8-4476-AE61-D45482E7F809}"/>
              </a:ext>
            </a:extLst>
          </p:cNvPr>
          <p:cNvSpPr>
            <a:spLocks noGrp="1" noChangeArrowheads="1"/>
          </p:cNvSpPr>
          <p:nvPr>
            <p:ph type="sldNum" sz="quarter" idx="12"/>
          </p:nvPr>
        </p:nvSpPr>
        <p:spPr>
          <a:ln/>
        </p:spPr>
        <p:txBody>
          <a:bodyPr/>
          <a:lstStyle>
            <a:lvl1pPr>
              <a:defRPr/>
            </a:lvl1pPr>
          </a:lstStyle>
          <a:p>
            <a:pPr>
              <a:defRPr/>
            </a:pPr>
            <a:fld id="{4944D797-ED41-495A-A082-165C57F47D07}" type="slidenum">
              <a:rPr lang="en-US" altLang="en-US"/>
              <a:pPr>
                <a:defRPr/>
              </a:pPr>
              <a:t>‹#›</a:t>
            </a:fld>
            <a:endParaRPr lang="en-US" altLang="en-US"/>
          </a:p>
        </p:txBody>
      </p:sp>
    </p:spTree>
    <p:extLst>
      <p:ext uri="{BB962C8B-B14F-4D97-AF65-F5344CB8AC3E}">
        <p14:creationId xmlns:p14="http://schemas.microsoft.com/office/powerpoint/2010/main" val="841543581"/>
      </p:ext>
    </p:extLst>
  </p:cSld>
  <p:clrMapOvr>
    <a:masterClrMapping/>
  </p:clrMapOvr>
  <p:transition spd="slow" advTm="16000">
    <p:random/>
    <p:sndAc>
      <p:stSnd>
        <p:snd r:embed="rId1" name="projctor.wav"/>
      </p:stSnd>
    </p:sndAc>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F7F121C-0751-469E-8237-02382D0BB6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A21A6D5-C414-4535-AF18-76DF712ABF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B1A52E5-91E0-4A0C-AE5C-FBAAA72E157A}"/>
              </a:ext>
            </a:extLst>
          </p:cNvPr>
          <p:cNvSpPr>
            <a:spLocks noGrp="1" noChangeArrowheads="1"/>
          </p:cNvSpPr>
          <p:nvPr>
            <p:ph type="sldNum" sz="quarter" idx="12"/>
          </p:nvPr>
        </p:nvSpPr>
        <p:spPr>
          <a:ln/>
        </p:spPr>
        <p:txBody>
          <a:bodyPr/>
          <a:lstStyle>
            <a:lvl1pPr>
              <a:defRPr/>
            </a:lvl1pPr>
          </a:lstStyle>
          <a:p>
            <a:pPr>
              <a:defRPr/>
            </a:pPr>
            <a:fld id="{6EAF00F4-A692-4A30-9D17-969CE396CE76}" type="slidenum">
              <a:rPr lang="en-US" altLang="en-US"/>
              <a:pPr>
                <a:defRPr/>
              </a:pPr>
              <a:t>‹#›</a:t>
            </a:fld>
            <a:endParaRPr lang="en-US" altLang="en-US"/>
          </a:p>
        </p:txBody>
      </p:sp>
    </p:spTree>
    <p:extLst>
      <p:ext uri="{BB962C8B-B14F-4D97-AF65-F5344CB8AC3E}">
        <p14:creationId xmlns:p14="http://schemas.microsoft.com/office/powerpoint/2010/main" val="2727619909"/>
      </p:ext>
    </p:extLst>
  </p:cSld>
  <p:clrMapOvr>
    <a:masterClrMapping/>
  </p:clrMapOvr>
  <p:transition spd="slow" advTm="16000">
    <p:random/>
    <p:sndAc>
      <p:stSnd>
        <p:snd r:embed="rId1" name="projctor.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BB76E2A-0572-4B1C-BA87-63FA98B241E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385A03-1750-425C-8DAF-3243D0A6733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4A47EC-A5D3-4E6C-B256-1E5EE7A0BD78}"/>
              </a:ext>
            </a:extLst>
          </p:cNvPr>
          <p:cNvSpPr>
            <a:spLocks noGrp="1" noChangeArrowheads="1"/>
          </p:cNvSpPr>
          <p:nvPr>
            <p:ph type="sldNum" sz="quarter" idx="12"/>
          </p:nvPr>
        </p:nvSpPr>
        <p:spPr/>
        <p:txBody>
          <a:bodyPr/>
          <a:lstStyle>
            <a:lvl1pPr>
              <a:defRPr/>
            </a:lvl1pPr>
          </a:lstStyle>
          <a:p>
            <a:pPr>
              <a:defRPr/>
            </a:pPr>
            <a:fld id="{E677D4C9-F658-4E32-BFC6-90B1034DACC2}" type="slidenum">
              <a:rPr lang="en-US" altLang="en-US"/>
              <a:pPr>
                <a:defRPr/>
              </a:pPr>
              <a:t>‹#›</a:t>
            </a:fld>
            <a:endParaRPr lang="en-US" altLang="en-US"/>
          </a:p>
        </p:txBody>
      </p:sp>
    </p:spTree>
    <p:extLst>
      <p:ext uri="{BB962C8B-B14F-4D97-AF65-F5344CB8AC3E}">
        <p14:creationId xmlns:p14="http://schemas.microsoft.com/office/powerpoint/2010/main" val="3078790060"/>
      </p:ext>
    </p:extLst>
  </p:cSld>
  <p:clrMapOvr>
    <a:masterClrMapping/>
  </p:clrMapOvr>
  <p:transition spd="slow" advTm="16000">
    <p:random/>
    <p:sndAc>
      <p:stSnd>
        <p:snd r:embed="rId1" name="projctor.wav"/>
      </p:stSnd>
    </p:sndAc>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B9FF34F-388A-469E-9F81-BFA573CB6B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45E2F62-6865-48B1-9604-18AB921DE7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1E6A55C-0842-49BD-8EE7-F2853BABFB69}"/>
              </a:ext>
            </a:extLst>
          </p:cNvPr>
          <p:cNvSpPr>
            <a:spLocks noGrp="1" noChangeArrowheads="1"/>
          </p:cNvSpPr>
          <p:nvPr>
            <p:ph type="sldNum" sz="quarter" idx="12"/>
          </p:nvPr>
        </p:nvSpPr>
        <p:spPr>
          <a:ln/>
        </p:spPr>
        <p:txBody>
          <a:bodyPr/>
          <a:lstStyle>
            <a:lvl1pPr>
              <a:defRPr/>
            </a:lvl1pPr>
          </a:lstStyle>
          <a:p>
            <a:pPr>
              <a:defRPr/>
            </a:pPr>
            <a:fld id="{EBF23C9A-88F3-47FF-9A3B-446BE0596C27}" type="slidenum">
              <a:rPr lang="en-US" altLang="en-US"/>
              <a:pPr>
                <a:defRPr/>
              </a:pPr>
              <a:t>‹#›</a:t>
            </a:fld>
            <a:endParaRPr lang="en-US" altLang="en-US"/>
          </a:p>
        </p:txBody>
      </p:sp>
    </p:spTree>
    <p:extLst>
      <p:ext uri="{BB962C8B-B14F-4D97-AF65-F5344CB8AC3E}">
        <p14:creationId xmlns:p14="http://schemas.microsoft.com/office/powerpoint/2010/main" val="3669614209"/>
      </p:ext>
    </p:extLst>
  </p:cSld>
  <p:clrMapOvr>
    <a:masterClrMapping/>
  </p:clrMapOvr>
  <p:transition spd="slow" advTm="16000">
    <p:random/>
    <p:sndAc>
      <p:stSnd>
        <p:snd r:embed="rId1" name="projctor.wav"/>
      </p:stSnd>
    </p:sndAc>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9B0A25D-6503-42E5-A0C8-530E91AB7E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2BD315A-8C89-4909-AE14-95C5934B24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70172DA-DFC0-48F9-A4FF-4A9706AAAA50}"/>
              </a:ext>
            </a:extLst>
          </p:cNvPr>
          <p:cNvSpPr>
            <a:spLocks noGrp="1" noChangeArrowheads="1"/>
          </p:cNvSpPr>
          <p:nvPr>
            <p:ph type="sldNum" sz="quarter" idx="12"/>
          </p:nvPr>
        </p:nvSpPr>
        <p:spPr>
          <a:ln/>
        </p:spPr>
        <p:txBody>
          <a:bodyPr/>
          <a:lstStyle>
            <a:lvl1pPr>
              <a:defRPr/>
            </a:lvl1pPr>
          </a:lstStyle>
          <a:p>
            <a:pPr>
              <a:defRPr/>
            </a:pPr>
            <a:fld id="{0362DCBA-B9C6-41A2-B106-089DA5D656A3}" type="slidenum">
              <a:rPr lang="en-US" altLang="en-US"/>
              <a:pPr>
                <a:defRPr/>
              </a:pPr>
              <a:t>‹#›</a:t>
            </a:fld>
            <a:endParaRPr lang="en-US" altLang="en-US"/>
          </a:p>
        </p:txBody>
      </p:sp>
    </p:spTree>
    <p:extLst>
      <p:ext uri="{BB962C8B-B14F-4D97-AF65-F5344CB8AC3E}">
        <p14:creationId xmlns:p14="http://schemas.microsoft.com/office/powerpoint/2010/main" val="2260184161"/>
      </p:ext>
    </p:extLst>
  </p:cSld>
  <p:clrMapOvr>
    <a:masterClrMapping/>
  </p:clrMapOvr>
  <p:transition spd="slow" advTm="16000">
    <p:random/>
    <p:sndAc>
      <p:stSnd>
        <p:snd r:embed="rId1" name="projctor.wav"/>
      </p:stSnd>
    </p:sndAc>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6DB09EC-6DEB-4B5D-A8BD-2A1E6F5457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D9404C-AB2F-46B2-A728-19BEAA748E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67009C-00E7-44DD-8B7A-219ECE90E115}"/>
              </a:ext>
            </a:extLst>
          </p:cNvPr>
          <p:cNvSpPr>
            <a:spLocks noGrp="1" noChangeArrowheads="1"/>
          </p:cNvSpPr>
          <p:nvPr>
            <p:ph type="sldNum" sz="quarter" idx="12"/>
          </p:nvPr>
        </p:nvSpPr>
        <p:spPr>
          <a:ln/>
        </p:spPr>
        <p:txBody>
          <a:bodyPr/>
          <a:lstStyle>
            <a:lvl1pPr>
              <a:defRPr/>
            </a:lvl1pPr>
          </a:lstStyle>
          <a:p>
            <a:pPr>
              <a:defRPr/>
            </a:pPr>
            <a:fld id="{88DAE043-0406-4875-8A80-A627F43D2E48}" type="slidenum">
              <a:rPr lang="en-US" altLang="en-US"/>
              <a:pPr>
                <a:defRPr/>
              </a:pPr>
              <a:t>‹#›</a:t>
            </a:fld>
            <a:endParaRPr lang="en-US" altLang="en-US"/>
          </a:p>
        </p:txBody>
      </p:sp>
    </p:spTree>
    <p:extLst>
      <p:ext uri="{BB962C8B-B14F-4D97-AF65-F5344CB8AC3E}">
        <p14:creationId xmlns:p14="http://schemas.microsoft.com/office/powerpoint/2010/main" val="1826888262"/>
      </p:ext>
    </p:extLst>
  </p:cSld>
  <p:clrMapOvr>
    <a:masterClrMapping/>
  </p:clrMapOvr>
  <p:transition spd="slow" advTm="16000">
    <p:random/>
    <p:sndAc>
      <p:stSnd>
        <p:snd r:embed="rId1" name="projctor.wav"/>
      </p:stSnd>
    </p:sndAc>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CED8F-59F1-4ABD-86A2-3DBA1A793E8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3C53F89-C235-490D-8039-0948E28A87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1A3A4C8-BB93-44DB-80B9-9C09ECDC941A}"/>
              </a:ext>
            </a:extLst>
          </p:cNvPr>
          <p:cNvSpPr>
            <a:spLocks noGrp="1" noChangeArrowheads="1"/>
          </p:cNvSpPr>
          <p:nvPr>
            <p:ph type="sldNum" sz="quarter" idx="12"/>
          </p:nvPr>
        </p:nvSpPr>
        <p:spPr>
          <a:ln/>
        </p:spPr>
        <p:txBody>
          <a:bodyPr/>
          <a:lstStyle>
            <a:lvl1pPr>
              <a:defRPr/>
            </a:lvl1pPr>
          </a:lstStyle>
          <a:p>
            <a:pPr>
              <a:defRPr/>
            </a:pPr>
            <a:fld id="{6AA2C01F-CCFF-46EB-914E-E4FE474033EA}" type="slidenum">
              <a:rPr lang="en-US" altLang="en-US"/>
              <a:pPr>
                <a:defRPr/>
              </a:pPr>
              <a:t>‹#›</a:t>
            </a:fld>
            <a:endParaRPr lang="en-US" altLang="en-US"/>
          </a:p>
        </p:txBody>
      </p:sp>
    </p:spTree>
    <p:extLst>
      <p:ext uri="{BB962C8B-B14F-4D97-AF65-F5344CB8AC3E}">
        <p14:creationId xmlns:p14="http://schemas.microsoft.com/office/powerpoint/2010/main" val="3363104151"/>
      </p:ext>
    </p:extLst>
  </p:cSld>
  <p:clrMapOvr>
    <a:masterClrMapping/>
  </p:clrMapOvr>
  <p:transition spd="slow" advTm="16000">
    <p:random/>
    <p:sndAc>
      <p:stSnd>
        <p:snd r:embed="rId1" name="projctor.wav"/>
      </p:stSnd>
    </p:sndAc>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F3CD11DD-2F20-4B31-A237-E961F711722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A89C00-88C2-4C09-B47E-59451A30F9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14E506C-0692-40C8-93AC-4273168DFA06}"/>
              </a:ext>
            </a:extLst>
          </p:cNvPr>
          <p:cNvSpPr>
            <a:spLocks noGrp="1" noChangeArrowheads="1"/>
          </p:cNvSpPr>
          <p:nvPr>
            <p:ph type="sldNum" sz="quarter" idx="12"/>
          </p:nvPr>
        </p:nvSpPr>
        <p:spPr>
          <a:ln/>
        </p:spPr>
        <p:txBody>
          <a:bodyPr/>
          <a:lstStyle>
            <a:lvl1pPr>
              <a:defRPr/>
            </a:lvl1pPr>
          </a:lstStyle>
          <a:p>
            <a:pPr>
              <a:defRPr/>
            </a:pPr>
            <a:fld id="{3324FEFF-FBCA-4F69-BBCD-3E09A65BB3E0}" type="slidenum">
              <a:rPr lang="en-US" altLang="en-US"/>
              <a:pPr>
                <a:defRPr/>
              </a:pPr>
              <a:t>‹#›</a:t>
            </a:fld>
            <a:endParaRPr lang="en-US" altLang="en-US"/>
          </a:p>
        </p:txBody>
      </p:sp>
    </p:spTree>
    <p:extLst>
      <p:ext uri="{BB962C8B-B14F-4D97-AF65-F5344CB8AC3E}">
        <p14:creationId xmlns:p14="http://schemas.microsoft.com/office/powerpoint/2010/main" val="1103569507"/>
      </p:ext>
    </p:extLst>
  </p:cSld>
  <p:clrMapOvr>
    <a:masterClrMapping/>
  </p:clrMapOvr>
  <p:transition spd="slow" advTm="16000">
    <p:random/>
    <p:sndAc>
      <p:stSnd>
        <p:snd r:embed="rId1" name="projctor.wav"/>
      </p:stSnd>
    </p:sndAc>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EC5EDC-170C-4D44-8A18-852ED748A7A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2DACE34-FE72-44BD-A24B-B3DA4CAC175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0FC5BD-4554-4AE8-87AE-7E980160BE7B}"/>
              </a:ext>
            </a:extLst>
          </p:cNvPr>
          <p:cNvSpPr>
            <a:spLocks noGrp="1" noChangeArrowheads="1"/>
          </p:cNvSpPr>
          <p:nvPr>
            <p:ph type="sldNum" sz="quarter" idx="12"/>
          </p:nvPr>
        </p:nvSpPr>
        <p:spPr>
          <a:ln/>
        </p:spPr>
        <p:txBody>
          <a:bodyPr/>
          <a:lstStyle>
            <a:lvl1pPr>
              <a:defRPr/>
            </a:lvl1pPr>
          </a:lstStyle>
          <a:p>
            <a:pPr>
              <a:defRPr/>
            </a:pPr>
            <a:fld id="{B6F5FE84-EA86-4E61-A181-56D4AD8992E0}" type="slidenum">
              <a:rPr lang="en-US" altLang="en-US"/>
              <a:pPr>
                <a:defRPr/>
              </a:pPr>
              <a:t>‹#›</a:t>
            </a:fld>
            <a:endParaRPr lang="en-US" altLang="en-US"/>
          </a:p>
        </p:txBody>
      </p:sp>
    </p:spTree>
    <p:extLst>
      <p:ext uri="{BB962C8B-B14F-4D97-AF65-F5344CB8AC3E}">
        <p14:creationId xmlns:p14="http://schemas.microsoft.com/office/powerpoint/2010/main" val="2862592010"/>
      </p:ext>
    </p:extLst>
  </p:cSld>
  <p:clrMapOvr>
    <a:masterClrMapping/>
  </p:clrMapOvr>
  <p:transition spd="slow" advTm="16000">
    <p:random/>
    <p:sndAc>
      <p:stSnd>
        <p:snd r:embed="rId1" name="projctor.wav"/>
      </p:stSnd>
    </p:sndAc>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61ECA24C-6A12-408A-860D-E3C1A5A653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66975DF-00D3-4580-B48E-642FF9B0AE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E8581A-CE3A-40C2-AB10-082C039E06B2}"/>
              </a:ext>
            </a:extLst>
          </p:cNvPr>
          <p:cNvSpPr>
            <a:spLocks noGrp="1" noChangeArrowheads="1"/>
          </p:cNvSpPr>
          <p:nvPr>
            <p:ph type="sldNum" sz="quarter" idx="12"/>
          </p:nvPr>
        </p:nvSpPr>
        <p:spPr>
          <a:ln/>
        </p:spPr>
        <p:txBody>
          <a:bodyPr/>
          <a:lstStyle>
            <a:lvl1pPr>
              <a:defRPr/>
            </a:lvl1pPr>
          </a:lstStyle>
          <a:p>
            <a:pPr>
              <a:defRPr/>
            </a:pPr>
            <a:fld id="{06E2F957-9067-40B3-BD41-93AC8E9D1CA3}" type="slidenum">
              <a:rPr lang="en-US" altLang="en-US"/>
              <a:pPr>
                <a:defRPr/>
              </a:pPr>
              <a:t>‹#›</a:t>
            </a:fld>
            <a:endParaRPr lang="en-US" altLang="en-US"/>
          </a:p>
        </p:txBody>
      </p:sp>
    </p:spTree>
    <p:extLst>
      <p:ext uri="{BB962C8B-B14F-4D97-AF65-F5344CB8AC3E}">
        <p14:creationId xmlns:p14="http://schemas.microsoft.com/office/powerpoint/2010/main" val="392256164"/>
      </p:ext>
    </p:extLst>
  </p:cSld>
  <p:clrMapOvr>
    <a:masterClrMapping/>
  </p:clrMapOvr>
  <p:transition spd="slow" advTm="16000">
    <p:random/>
    <p:sndAc>
      <p:stSnd>
        <p:snd r:embed="rId1" name="projctor.wav"/>
      </p:stSnd>
    </p:sndAc>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71549AC-162E-41A8-A2EA-4D602CB544E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312B6DB-AED2-498F-9694-7DAD278D74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0AFFBD9-2FA8-4138-96A0-918C9CAFBF1C}"/>
              </a:ext>
            </a:extLst>
          </p:cNvPr>
          <p:cNvSpPr>
            <a:spLocks noGrp="1" noChangeArrowheads="1"/>
          </p:cNvSpPr>
          <p:nvPr>
            <p:ph type="sldNum" sz="quarter" idx="12"/>
          </p:nvPr>
        </p:nvSpPr>
        <p:spPr>
          <a:ln/>
        </p:spPr>
        <p:txBody>
          <a:bodyPr/>
          <a:lstStyle>
            <a:lvl1pPr>
              <a:defRPr/>
            </a:lvl1pPr>
          </a:lstStyle>
          <a:p>
            <a:pPr>
              <a:defRPr/>
            </a:pPr>
            <a:fld id="{2C8AAD61-10C2-419E-BC00-D43CDD1512B9}" type="slidenum">
              <a:rPr lang="en-US" altLang="en-US"/>
              <a:pPr>
                <a:defRPr/>
              </a:pPr>
              <a:t>‹#›</a:t>
            </a:fld>
            <a:endParaRPr lang="en-US" altLang="en-US"/>
          </a:p>
        </p:txBody>
      </p:sp>
    </p:spTree>
    <p:extLst>
      <p:ext uri="{BB962C8B-B14F-4D97-AF65-F5344CB8AC3E}">
        <p14:creationId xmlns:p14="http://schemas.microsoft.com/office/powerpoint/2010/main" val="3138953042"/>
      </p:ext>
    </p:extLst>
  </p:cSld>
  <p:clrMapOvr>
    <a:masterClrMapping/>
  </p:clrMapOvr>
  <p:transition spd="slow" advTm="16000">
    <p:random/>
    <p:sndAc>
      <p:stSnd>
        <p:snd r:embed="rId1" name="projctor.wav"/>
      </p:stSnd>
    </p:sndAc>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985833E-AC30-4058-B720-017A8E599F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5AD666F-44C4-47C0-A1D4-5632ACE97F4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C1FBD73-DA08-49AF-AD75-0C9B675F7825}"/>
              </a:ext>
            </a:extLst>
          </p:cNvPr>
          <p:cNvSpPr>
            <a:spLocks noGrp="1" noChangeArrowheads="1"/>
          </p:cNvSpPr>
          <p:nvPr>
            <p:ph type="sldNum" sz="quarter" idx="12"/>
          </p:nvPr>
        </p:nvSpPr>
        <p:spPr>
          <a:ln/>
        </p:spPr>
        <p:txBody>
          <a:bodyPr/>
          <a:lstStyle>
            <a:lvl1pPr>
              <a:defRPr/>
            </a:lvl1pPr>
          </a:lstStyle>
          <a:p>
            <a:pPr>
              <a:defRPr/>
            </a:pPr>
            <a:fld id="{B70443E9-5023-4E73-BA3D-D5899AC51867}" type="slidenum">
              <a:rPr lang="en-US" altLang="en-US"/>
              <a:pPr>
                <a:defRPr/>
              </a:pPr>
              <a:t>‹#›</a:t>
            </a:fld>
            <a:endParaRPr lang="en-US" altLang="en-US"/>
          </a:p>
        </p:txBody>
      </p:sp>
    </p:spTree>
    <p:extLst>
      <p:ext uri="{BB962C8B-B14F-4D97-AF65-F5344CB8AC3E}">
        <p14:creationId xmlns:p14="http://schemas.microsoft.com/office/powerpoint/2010/main" val="1433276864"/>
      </p:ext>
    </p:extLst>
  </p:cSld>
  <p:clrMapOvr>
    <a:masterClrMapping/>
  </p:clrMapOvr>
  <p:transition spd="slow" advTm="16000">
    <p:random/>
    <p:sndAc>
      <p:stSnd>
        <p:snd r:embed="rId1" name="projctor.wav"/>
      </p:stSnd>
    </p:sndAc>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10F198-B88F-4EBB-837E-45FCC0E365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27889B-4EAA-460E-A110-BB22B901C2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B2A5ED-31B0-4E95-9EF5-CCB5538A6F4C}"/>
              </a:ext>
            </a:extLst>
          </p:cNvPr>
          <p:cNvSpPr>
            <a:spLocks noGrp="1" noChangeArrowheads="1"/>
          </p:cNvSpPr>
          <p:nvPr>
            <p:ph type="sldNum" sz="quarter" idx="12"/>
          </p:nvPr>
        </p:nvSpPr>
        <p:spPr>
          <a:ln/>
        </p:spPr>
        <p:txBody>
          <a:bodyPr/>
          <a:lstStyle>
            <a:lvl1pPr>
              <a:defRPr/>
            </a:lvl1pPr>
          </a:lstStyle>
          <a:p>
            <a:pPr>
              <a:defRPr/>
            </a:pPr>
            <a:fld id="{82AF6876-3730-47CA-B896-A4AB4C3D22B2}" type="slidenum">
              <a:rPr lang="en-US" altLang="en-US"/>
              <a:pPr>
                <a:defRPr/>
              </a:pPr>
              <a:t>‹#›</a:t>
            </a:fld>
            <a:endParaRPr lang="en-US" altLang="en-US"/>
          </a:p>
        </p:txBody>
      </p:sp>
    </p:spTree>
    <p:extLst>
      <p:ext uri="{BB962C8B-B14F-4D97-AF65-F5344CB8AC3E}">
        <p14:creationId xmlns:p14="http://schemas.microsoft.com/office/powerpoint/2010/main" val="693597953"/>
      </p:ext>
    </p:extLst>
  </p:cSld>
  <p:clrMapOvr>
    <a:masterClrMapping/>
  </p:clrMapOvr>
  <p:transition spd="slow" advTm="16000">
    <p:random/>
    <p:sndAc>
      <p:stSnd>
        <p:snd r:embed="rId1" name="projctor.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B06B11C-99BA-41F4-B8EE-D4BA5D919DF0}"/>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81D86F17-AFE3-409C-8722-93343C71E19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3225BC0F-1364-4BEB-BCCE-59AE0223D980}"/>
              </a:ext>
            </a:extLst>
          </p:cNvPr>
          <p:cNvSpPr>
            <a:spLocks noGrp="1" noChangeArrowheads="1"/>
          </p:cNvSpPr>
          <p:nvPr>
            <p:ph type="sldNum" sz="quarter" idx="12"/>
          </p:nvPr>
        </p:nvSpPr>
        <p:spPr/>
        <p:txBody>
          <a:bodyPr/>
          <a:lstStyle>
            <a:lvl1pPr>
              <a:defRPr/>
            </a:lvl1pPr>
          </a:lstStyle>
          <a:p>
            <a:pPr>
              <a:defRPr/>
            </a:pPr>
            <a:fld id="{F5514A0E-7FE3-4F93-90D2-846523C852D4}" type="slidenum">
              <a:rPr lang="en-US" altLang="en-US"/>
              <a:pPr>
                <a:defRPr/>
              </a:pPr>
              <a:t>‹#›</a:t>
            </a:fld>
            <a:endParaRPr lang="en-US" altLang="en-US"/>
          </a:p>
        </p:txBody>
      </p:sp>
    </p:spTree>
    <p:extLst>
      <p:ext uri="{BB962C8B-B14F-4D97-AF65-F5344CB8AC3E}">
        <p14:creationId xmlns:p14="http://schemas.microsoft.com/office/powerpoint/2010/main" val="370193470"/>
      </p:ext>
    </p:extLst>
  </p:cSld>
  <p:clrMapOvr>
    <a:masterClrMapping/>
  </p:clrMapOvr>
  <p:transition spd="slow" advTm="16000">
    <p:random/>
    <p:sndAc>
      <p:stSnd>
        <p:snd r:embed="rId1" name="projctor.wav"/>
      </p:stSnd>
    </p:sndAc>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68DDFA1D-81BE-4420-BBFE-2782A759BE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D95ACA4-E3E0-4F58-9733-26D39BA5CD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E6A5D3D-0FBA-4412-985F-E1D792FF2071}"/>
              </a:ext>
            </a:extLst>
          </p:cNvPr>
          <p:cNvSpPr>
            <a:spLocks noGrp="1" noChangeArrowheads="1"/>
          </p:cNvSpPr>
          <p:nvPr>
            <p:ph type="sldNum" sz="quarter" idx="12"/>
          </p:nvPr>
        </p:nvSpPr>
        <p:spPr>
          <a:ln/>
        </p:spPr>
        <p:txBody>
          <a:bodyPr/>
          <a:lstStyle>
            <a:lvl1pPr>
              <a:defRPr/>
            </a:lvl1pPr>
          </a:lstStyle>
          <a:p>
            <a:pPr>
              <a:defRPr/>
            </a:pPr>
            <a:fld id="{0BBC1C3E-8CE1-4B07-8412-D4FB7ECF8E48}" type="slidenum">
              <a:rPr lang="en-US" altLang="en-US"/>
              <a:pPr>
                <a:defRPr/>
              </a:pPr>
              <a:t>‹#›</a:t>
            </a:fld>
            <a:endParaRPr lang="en-US" altLang="en-US"/>
          </a:p>
        </p:txBody>
      </p:sp>
    </p:spTree>
    <p:extLst>
      <p:ext uri="{BB962C8B-B14F-4D97-AF65-F5344CB8AC3E}">
        <p14:creationId xmlns:p14="http://schemas.microsoft.com/office/powerpoint/2010/main" val="2699030405"/>
      </p:ext>
    </p:extLst>
  </p:cSld>
  <p:clrMapOvr>
    <a:masterClrMapping/>
  </p:clrMapOvr>
  <p:transition spd="slow" advTm="16000">
    <p:random/>
    <p:sndAc>
      <p:stSnd>
        <p:snd r:embed="rId1" name="projctor.wav"/>
      </p:stSnd>
    </p:sndAc>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DBA72F-0434-487E-A34F-55FAB83CF89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922525F-55BA-4EFE-BF74-6240A1EC8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F058E17-7896-4C81-B492-C949792ED08E}"/>
              </a:ext>
            </a:extLst>
          </p:cNvPr>
          <p:cNvSpPr>
            <a:spLocks noGrp="1" noChangeArrowheads="1"/>
          </p:cNvSpPr>
          <p:nvPr>
            <p:ph type="sldNum" sz="quarter" idx="12"/>
          </p:nvPr>
        </p:nvSpPr>
        <p:spPr>
          <a:ln/>
        </p:spPr>
        <p:txBody>
          <a:bodyPr/>
          <a:lstStyle>
            <a:lvl1pPr>
              <a:defRPr/>
            </a:lvl1pPr>
          </a:lstStyle>
          <a:p>
            <a:pPr>
              <a:defRPr/>
            </a:pPr>
            <a:fld id="{677D37DB-E465-41CA-A192-4E0EAA829A48}" type="slidenum">
              <a:rPr lang="en-US" altLang="en-US"/>
              <a:pPr>
                <a:defRPr/>
              </a:pPr>
              <a:t>‹#›</a:t>
            </a:fld>
            <a:endParaRPr lang="en-US" altLang="en-US"/>
          </a:p>
        </p:txBody>
      </p:sp>
    </p:spTree>
    <p:extLst>
      <p:ext uri="{BB962C8B-B14F-4D97-AF65-F5344CB8AC3E}">
        <p14:creationId xmlns:p14="http://schemas.microsoft.com/office/powerpoint/2010/main" val="3423394006"/>
      </p:ext>
    </p:extLst>
  </p:cSld>
  <p:clrMapOvr>
    <a:masterClrMapping/>
  </p:clrMapOvr>
  <p:transition spd="slow" advTm="16000">
    <p:random/>
    <p:sndAc>
      <p:stSnd>
        <p:snd r:embed="rId1" name="projctor.wav"/>
      </p:stSnd>
    </p:sndAc>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E4E75FBF-31FE-4630-B116-6871FAD5C016}" type="datetimeFigureOut">
              <a:rPr lang="en-US"/>
              <a:pPr>
                <a:defRPr/>
              </a:pPr>
              <a:t>8/17/2021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158E67-2CB5-4164-9408-50687D534AC1}" type="slidenum">
              <a:rPr lang="en-US"/>
              <a:pPr>
                <a:defRPr/>
              </a:pPr>
              <a:t>‹#›</a:t>
            </a:fld>
            <a:endParaRPr lang="en-US"/>
          </a:p>
        </p:txBody>
      </p:sp>
    </p:spTree>
    <p:extLst>
      <p:ext uri="{BB962C8B-B14F-4D97-AF65-F5344CB8AC3E}">
        <p14:creationId xmlns:p14="http://schemas.microsoft.com/office/powerpoint/2010/main" val="2522117951"/>
      </p:ext>
    </p:extLst>
  </p:cSld>
  <p:clrMapOvr>
    <a:masterClrMapping/>
  </p:clrMapOvr>
  <p:transition spd="slow">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7D57C9-86BE-429A-A808-C011375BF055}" type="datetimeFigureOut">
              <a:rPr lang="en-US"/>
              <a:pPr>
                <a:defRPr/>
              </a:pPr>
              <a:t>8/17/2021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7080D2-0D59-4AD5-99EA-89BDD792FEFA}" type="slidenum">
              <a:rPr lang="en-US"/>
              <a:pPr>
                <a:defRPr/>
              </a:pPr>
              <a:t>‹#›</a:t>
            </a:fld>
            <a:endParaRPr lang="en-US"/>
          </a:p>
        </p:txBody>
      </p:sp>
    </p:spTree>
    <p:extLst>
      <p:ext uri="{BB962C8B-B14F-4D97-AF65-F5344CB8AC3E}">
        <p14:creationId xmlns:p14="http://schemas.microsoft.com/office/powerpoint/2010/main" val="1537968917"/>
      </p:ext>
    </p:extLst>
  </p:cSld>
  <p:clrMapOvr>
    <a:masterClrMapping/>
  </p:clrMapOvr>
  <p:transition spd="slow">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8D5A4195-619D-4A69-9C1B-96BEAEDEC12B}" type="datetimeFigureOut">
              <a:rPr lang="en-US"/>
              <a:pPr>
                <a:defRPr/>
              </a:pPr>
              <a:t>8/17/2021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2062E6-A07B-40EC-BE6A-446DB66AF620}" type="slidenum">
              <a:rPr lang="en-US"/>
              <a:pPr>
                <a:defRPr/>
              </a:pPr>
              <a:t>‹#›</a:t>
            </a:fld>
            <a:endParaRPr lang="en-US"/>
          </a:p>
        </p:txBody>
      </p:sp>
    </p:spTree>
    <p:extLst>
      <p:ext uri="{BB962C8B-B14F-4D97-AF65-F5344CB8AC3E}">
        <p14:creationId xmlns:p14="http://schemas.microsoft.com/office/powerpoint/2010/main" val="484378853"/>
      </p:ext>
    </p:extLst>
  </p:cSld>
  <p:clrMapOvr>
    <a:masterClrMapping/>
  </p:clrMapOvr>
  <p:transition spd="slow">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3D3986D-C311-4EEE-AD09-E1D9655AE38D}" type="datetimeFigureOut">
              <a:rPr lang="en-US"/>
              <a:pPr>
                <a:defRPr/>
              </a:pPr>
              <a:t>8/17/2021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2AEF6B-06D8-4B6B-8B9A-A4E03C17FFAB}" type="slidenum">
              <a:rPr lang="en-US"/>
              <a:pPr>
                <a:defRPr/>
              </a:pPr>
              <a:t>‹#›</a:t>
            </a:fld>
            <a:endParaRPr lang="en-US"/>
          </a:p>
        </p:txBody>
      </p:sp>
    </p:spTree>
    <p:extLst>
      <p:ext uri="{BB962C8B-B14F-4D97-AF65-F5344CB8AC3E}">
        <p14:creationId xmlns:p14="http://schemas.microsoft.com/office/powerpoint/2010/main" val="3016353518"/>
      </p:ext>
    </p:extLst>
  </p:cSld>
  <p:clrMapOvr>
    <a:masterClrMapping/>
  </p:clrMapOvr>
  <p:transition spd="slow">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8B2539E-3A13-49F6-B5C1-C5F252C6F3F7}" type="datetimeFigureOut">
              <a:rPr lang="en-US"/>
              <a:pPr>
                <a:defRPr/>
              </a:pPr>
              <a:t>8/17/2021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81ED2B-5EA8-40D4-9F74-E47E273CAF5D}" type="slidenum">
              <a:rPr lang="en-US"/>
              <a:pPr>
                <a:defRPr/>
              </a:pPr>
              <a:t>‹#›</a:t>
            </a:fld>
            <a:endParaRPr lang="en-US"/>
          </a:p>
        </p:txBody>
      </p:sp>
    </p:spTree>
    <p:extLst>
      <p:ext uri="{BB962C8B-B14F-4D97-AF65-F5344CB8AC3E}">
        <p14:creationId xmlns:p14="http://schemas.microsoft.com/office/powerpoint/2010/main" val="3223573257"/>
      </p:ext>
    </p:extLst>
  </p:cSld>
  <p:clrMapOvr>
    <a:masterClrMapping/>
  </p:clrMapOvr>
  <p:transition spd="slow">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6F57C5A-64C2-4927-AEF9-E0C7124A968A}" type="datetimeFigureOut">
              <a:rPr lang="en-US"/>
              <a:pPr>
                <a:defRPr/>
              </a:pPr>
              <a:t>8/17/2021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B88812-8166-46DC-A518-6D6B75CCE2EC}" type="slidenum">
              <a:rPr lang="en-US"/>
              <a:pPr>
                <a:defRPr/>
              </a:pPr>
              <a:t>‹#›</a:t>
            </a:fld>
            <a:endParaRPr lang="en-US"/>
          </a:p>
        </p:txBody>
      </p:sp>
    </p:spTree>
    <p:extLst>
      <p:ext uri="{BB962C8B-B14F-4D97-AF65-F5344CB8AC3E}">
        <p14:creationId xmlns:p14="http://schemas.microsoft.com/office/powerpoint/2010/main" val="1142646821"/>
      </p:ext>
    </p:extLst>
  </p:cSld>
  <p:clrMapOvr>
    <a:masterClrMapping/>
  </p:clrMapOvr>
  <p:transition spd="slow">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DD2267-9467-492B-B251-E58D5DFF1758}" type="datetimeFigureOut">
              <a:rPr lang="en-US"/>
              <a:pPr>
                <a:defRPr/>
              </a:pPr>
              <a:t>8/17/2021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2BEA701-499B-4873-8809-6A22D59954F0}" type="slidenum">
              <a:rPr lang="en-US"/>
              <a:pPr>
                <a:defRPr/>
              </a:pPr>
              <a:t>‹#›</a:t>
            </a:fld>
            <a:endParaRPr lang="en-US"/>
          </a:p>
        </p:txBody>
      </p:sp>
    </p:spTree>
    <p:extLst>
      <p:ext uri="{BB962C8B-B14F-4D97-AF65-F5344CB8AC3E}">
        <p14:creationId xmlns:p14="http://schemas.microsoft.com/office/powerpoint/2010/main" val="4107301913"/>
      </p:ext>
    </p:extLst>
  </p:cSld>
  <p:clrMapOvr>
    <a:masterClrMapping/>
  </p:clrMapOvr>
  <p:transition spd="slow">
    <p:fade thruBlk="1"/>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34DC59E-81F9-492B-9EBE-C5B38D163C8D}" type="datetimeFigureOut">
              <a:rPr lang="en-US"/>
              <a:pPr>
                <a:defRPr/>
              </a:pPr>
              <a:t>8/17/2021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F2EB2B-532D-47ED-8872-74CEEAD7CCA7}" type="slidenum">
              <a:rPr lang="en-US"/>
              <a:pPr>
                <a:defRPr/>
              </a:pPr>
              <a:t>‹#›</a:t>
            </a:fld>
            <a:endParaRPr lang="en-US"/>
          </a:p>
        </p:txBody>
      </p:sp>
    </p:spTree>
    <p:extLst>
      <p:ext uri="{BB962C8B-B14F-4D97-AF65-F5344CB8AC3E}">
        <p14:creationId xmlns:p14="http://schemas.microsoft.com/office/powerpoint/2010/main" val="3363531858"/>
      </p:ext>
    </p:extLst>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E70A1AD-49A1-4B14-BDA0-111C69CE17CE}"/>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3730A01-1DA4-4B63-81C5-70141CD9577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A754BB2E-1D20-46CE-A8F7-304A9FDED534}"/>
              </a:ext>
            </a:extLst>
          </p:cNvPr>
          <p:cNvSpPr>
            <a:spLocks noGrp="1" noChangeArrowheads="1"/>
          </p:cNvSpPr>
          <p:nvPr>
            <p:ph type="sldNum" sz="quarter" idx="12"/>
          </p:nvPr>
        </p:nvSpPr>
        <p:spPr/>
        <p:txBody>
          <a:bodyPr/>
          <a:lstStyle>
            <a:lvl1pPr>
              <a:defRPr/>
            </a:lvl1pPr>
          </a:lstStyle>
          <a:p>
            <a:pPr>
              <a:defRPr/>
            </a:pPr>
            <a:fld id="{70033F46-9988-4A26-AB9C-DEB86800C0F0}" type="slidenum">
              <a:rPr lang="en-US" altLang="en-US"/>
              <a:pPr>
                <a:defRPr/>
              </a:pPr>
              <a:t>‹#›</a:t>
            </a:fld>
            <a:endParaRPr lang="en-US" altLang="en-US"/>
          </a:p>
        </p:txBody>
      </p:sp>
    </p:spTree>
    <p:extLst>
      <p:ext uri="{BB962C8B-B14F-4D97-AF65-F5344CB8AC3E}">
        <p14:creationId xmlns:p14="http://schemas.microsoft.com/office/powerpoint/2010/main" val="1953426924"/>
      </p:ext>
    </p:extLst>
  </p:cSld>
  <p:clrMapOvr>
    <a:masterClrMapping/>
  </p:clrMapOvr>
  <p:transition spd="slow" advTm="16000">
    <p:random/>
    <p:sndAc>
      <p:stSnd>
        <p:snd r:embed="rId1" name="projctor.wav"/>
      </p:stSnd>
    </p:sndAc>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20D748C-F045-41A4-92D5-962F1A676A6E}" type="datetimeFigureOut">
              <a:rPr lang="en-US"/>
              <a:pPr>
                <a:defRPr/>
              </a:pPr>
              <a:t>8/17/2021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8BAF760-EC87-423C-9D12-3E0D97602642}" type="slidenum">
              <a:rPr lang="en-US"/>
              <a:pPr>
                <a:defRPr/>
              </a:pPr>
              <a:t>‹#›</a:t>
            </a:fld>
            <a:endParaRPr lang="en-US"/>
          </a:p>
        </p:txBody>
      </p:sp>
    </p:spTree>
    <p:extLst>
      <p:ext uri="{BB962C8B-B14F-4D97-AF65-F5344CB8AC3E}">
        <p14:creationId xmlns:p14="http://schemas.microsoft.com/office/powerpoint/2010/main" val="1612735297"/>
      </p:ext>
    </p:extLst>
  </p:cSld>
  <p:clrMapOvr>
    <a:masterClrMapping/>
  </p:clrMapOvr>
  <p:transition spd="slow">
    <p:fade thruBlk="1"/>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05E390B-6AD8-4B4D-A7C5-2BABE93769E0}" type="datetimeFigureOut">
              <a:rPr lang="en-US"/>
              <a:pPr>
                <a:defRPr/>
              </a:pPr>
              <a:t>8/17/2021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B0EA4E-699B-4F17-8164-E84F47EA6C59}" type="slidenum">
              <a:rPr lang="en-US"/>
              <a:pPr>
                <a:defRPr/>
              </a:pPr>
              <a:t>‹#›</a:t>
            </a:fld>
            <a:endParaRPr lang="en-US"/>
          </a:p>
        </p:txBody>
      </p:sp>
    </p:spTree>
    <p:extLst>
      <p:ext uri="{BB962C8B-B14F-4D97-AF65-F5344CB8AC3E}">
        <p14:creationId xmlns:p14="http://schemas.microsoft.com/office/powerpoint/2010/main" val="506395809"/>
      </p:ext>
    </p:extLst>
  </p:cSld>
  <p:clrMapOvr>
    <a:masterClrMapping/>
  </p:clrMapOvr>
  <p:transition spd="slow">
    <p:fade thruBlk="1"/>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8CDD2B8-C11D-4CC4-831C-588DC9E23964}" type="datetimeFigureOut">
              <a:rPr lang="en-US"/>
              <a:pPr>
                <a:defRPr/>
              </a:pPr>
              <a:t>8/17/2021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FDE8C6-9D0A-4741-97F8-57838FFEEBA5}" type="slidenum">
              <a:rPr lang="en-US"/>
              <a:pPr>
                <a:defRPr/>
              </a:pPr>
              <a:t>‹#›</a:t>
            </a:fld>
            <a:endParaRPr lang="en-US"/>
          </a:p>
        </p:txBody>
      </p:sp>
    </p:spTree>
    <p:extLst>
      <p:ext uri="{BB962C8B-B14F-4D97-AF65-F5344CB8AC3E}">
        <p14:creationId xmlns:p14="http://schemas.microsoft.com/office/powerpoint/2010/main" val="3424175506"/>
      </p:ext>
    </p:extLst>
  </p:cSld>
  <p:clrMapOvr>
    <a:masterClrMapping/>
  </p:clrMapOvr>
  <p:transition spd="slow">
    <p:fade thruBlk="1"/>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61969418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58043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0417045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1600" y="1371600"/>
            <a:ext cx="5892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71600"/>
            <a:ext cx="5892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5175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30793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6269690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229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F884F94-38B4-4DD2-9B5D-0CED7FB99CC9}"/>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A08C6E0-618C-4D63-A328-1892B659B04A}"/>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2BDA8A4-1FF4-411B-B600-29A8B4813713}"/>
              </a:ext>
            </a:extLst>
          </p:cNvPr>
          <p:cNvSpPr>
            <a:spLocks noGrp="1" noChangeArrowheads="1"/>
          </p:cNvSpPr>
          <p:nvPr>
            <p:ph type="sldNum" sz="quarter" idx="12"/>
          </p:nvPr>
        </p:nvSpPr>
        <p:spPr/>
        <p:txBody>
          <a:bodyPr/>
          <a:lstStyle>
            <a:lvl1pPr>
              <a:defRPr/>
            </a:lvl1pPr>
          </a:lstStyle>
          <a:p>
            <a:pPr>
              <a:defRPr/>
            </a:pPr>
            <a:fld id="{195DF104-39AD-4343-AAEC-A1D5B5AF4F54}" type="slidenum">
              <a:rPr lang="en-US" altLang="en-US"/>
              <a:pPr>
                <a:defRPr/>
              </a:pPr>
              <a:t>‹#›</a:t>
            </a:fld>
            <a:endParaRPr lang="en-US" altLang="en-US"/>
          </a:p>
        </p:txBody>
      </p:sp>
    </p:spTree>
    <p:extLst>
      <p:ext uri="{BB962C8B-B14F-4D97-AF65-F5344CB8AC3E}">
        <p14:creationId xmlns:p14="http://schemas.microsoft.com/office/powerpoint/2010/main" val="1815843840"/>
      </p:ext>
    </p:extLst>
  </p:cSld>
  <p:clrMapOvr>
    <a:masterClrMapping/>
  </p:clrMapOvr>
  <p:transition spd="slow" advTm="16000">
    <p:random/>
    <p:sndAc>
      <p:stSnd>
        <p:snd r:embed="rId1" name="projctor.wav"/>
      </p:stSnd>
    </p:sndAc>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624860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138277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5766983"/>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0"/>
            <a:ext cx="3022600" cy="6781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864600" cy="6781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150183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8/17/2021</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59314467"/>
      </p:ext>
    </p:extLst>
  </p:cSld>
  <p:clrMapOvr>
    <a:overrideClrMapping bg1="lt1" tx1="dk1" bg2="lt2" tx2="dk2" accent1="accent1" accent2="accent2" accent3="accent3" accent4="accent4" accent5="accent5" accent6="accent6" hlink="hlink" folHlink="folHlink"/>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0427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8/17/2021</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73666112"/>
      </p:ext>
    </p:extLst>
  </p:cSld>
  <p:clrMapOvr>
    <a:overrideClrMapping bg1="lt1" tx1="dk1" bg2="lt2" tx2="dk2" accent1="accent1" accent2="accent2" accent3="accent3" accent4="accent4" accent5="accent5" accent6="accent6" hlink="hlink" folHlink="folHlink"/>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8/17/2021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3490593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8/17/2021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6660776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8/17/2021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4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EB0B-48C5-4306-8659-DEA8E55BCC80}"/>
              </a:ext>
            </a:extLst>
          </p:cNvPr>
          <p:cNvSpPr>
            <a:spLocks noGrp="1"/>
          </p:cNvSpPr>
          <p:nvPr>
            <p:ph type="title" hasCustomPrompt="1"/>
          </p:nvPr>
        </p:nvSpPr>
        <p:spPr>
          <a:xfrm>
            <a:off x="838200" y="365125"/>
            <a:ext cx="10515600" cy="1325563"/>
          </a:xfrm>
          <a:prstGeom prst="rect">
            <a:avLst/>
          </a:prstGeom>
        </p:spPr>
        <p:txBody>
          <a:bodyPr/>
          <a:lstStyle>
            <a:lvl1pPr>
              <a:defRPr/>
            </a:lvl1pPr>
          </a:lstStyle>
          <a:p>
            <a:r>
              <a:rPr lang="en-US" dirty="0"/>
              <a:t>Add Title</a:t>
            </a:r>
          </a:p>
        </p:txBody>
      </p:sp>
    </p:spTree>
    <p:extLst>
      <p:ext uri="{BB962C8B-B14F-4D97-AF65-F5344CB8AC3E}">
        <p14:creationId xmlns:p14="http://schemas.microsoft.com/office/powerpoint/2010/main" val="12841825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0141306-471F-4125-8FC0-31D5056D17FE}"/>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76DB46-96B3-474E-B8E1-19F898CB186D}"/>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B0E75525-889D-48A3-93B4-B80CE99432F7}"/>
              </a:ext>
            </a:extLst>
          </p:cNvPr>
          <p:cNvSpPr>
            <a:spLocks noGrp="1" noChangeArrowheads="1"/>
          </p:cNvSpPr>
          <p:nvPr>
            <p:ph type="sldNum" sz="quarter" idx="12"/>
          </p:nvPr>
        </p:nvSpPr>
        <p:spPr/>
        <p:txBody>
          <a:bodyPr/>
          <a:lstStyle>
            <a:lvl1pPr>
              <a:defRPr/>
            </a:lvl1pPr>
          </a:lstStyle>
          <a:p>
            <a:pPr>
              <a:defRPr/>
            </a:pPr>
            <a:fld id="{822E893D-81C5-4253-A056-B4AF73FE367B}" type="slidenum">
              <a:rPr lang="en-US" altLang="en-US"/>
              <a:pPr>
                <a:defRPr/>
              </a:pPr>
              <a:t>‹#›</a:t>
            </a:fld>
            <a:endParaRPr lang="en-US" altLang="en-US"/>
          </a:p>
        </p:txBody>
      </p:sp>
    </p:spTree>
    <p:extLst>
      <p:ext uri="{BB962C8B-B14F-4D97-AF65-F5344CB8AC3E}">
        <p14:creationId xmlns:p14="http://schemas.microsoft.com/office/powerpoint/2010/main" val="3341494615"/>
      </p:ext>
    </p:extLst>
  </p:cSld>
  <p:clrMapOvr>
    <a:masterClrMapping/>
  </p:clrMapOvr>
  <p:transition spd="slow" advTm="16000">
    <p:random/>
    <p:sndAc>
      <p:stSnd>
        <p:snd r:embed="rId1" name="projctor.wav"/>
      </p:stSnd>
    </p:sndAc>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8/17/2021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6755398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8/17/2021</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1986935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8/17/2021</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5444540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3000149"/>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8/17/2021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7339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FC256389-C3A5-4813-A327-CFFAF542EC6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EC4854C4-C3BF-45AA-985B-3FB57529CB1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CCFB01A9-9064-448A-84E2-D1EE4C824957}"/>
              </a:ext>
            </a:extLst>
          </p:cNvPr>
          <p:cNvSpPr>
            <a:spLocks noGrp="1" noChangeArrowheads="1"/>
          </p:cNvSpPr>
          <p:nvPr>
            <p:ph type="sldNum" sz="quarter" idx="12"/>
          </p:nvPr>
        </p:nvSpPr>
        <p:spPr/>
        <p:txBody>
          <a:bodyPr/>
          <a:lstStyle>
            <a:lvl1pPr>
              <a:defRPr/>
            </a:lvl1pPr>
          </a:lstStyle>
          <a:p>
            <a:pPr>
              <a:defRPr/>
            </a:pPr>
            <a:fld id="{32657911-AC5A-4656-81BC-8463EB644A40}" type="slidenum">
              <a:rPr lang="en-US" altLang="en-US"/>
              <a:pPr>
                <a:defRPr/>
              </a:pPr>
              <a:t>‹#›</a:t>
            </a:fld>
            <a:endParaRPr lang="en-US" altLang="en-US"/>
          </a:p>
        </p:txBody>
      </p:sp>
    </p:spTree>
    <p:extLst>
      <p:ext uri="{BB962C8B-B14F-4D97-AF65-F5344CB8AC3E}">
        <p14:creationId xmlns:p14="http://schemas.microsoft.com/office/powerpoint/2010/main" val="2331914143"/>
      </p:ext>
    </p:extLst>
  </p:cSld>
  <p:clrMapOvr>
    <a:masterClrMapping/>
  </p:clrMapOvr>
  <p:transition spd="slow" advTm="16000">
    <p:random/>
    <p:sndAc>
      <p:stSnd>
        <p:snd r:embed="rId1" name="projctor.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6">
            <a:extLst>
              <a:ext uri="{FF2B5EF4-FFF2-40B4-BE49-F238E27FC236}">
                <a16:creationId xmlns:a16="http://schemas.microsoft.com/office/drawing/2014/main" id="{A0E80FC4-FD53-492F-8F60-BA6469F0AF49}"/>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AD7B36DF-5CA6-4484-B9AF-89B0C9B9233D}"/>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17D29418-6938-4E4F-8EB4-ABDD4F4D19E3}"/>
              </a:ext>
            </a:extLst>
          </p:cNvPr>
          <p:cNvSpPr>
            <a:spLocks noGrp="1" noChangeArrowheads="1"/>
          </p:cNvSpPr>
          <p:nvPr>
            <p:ph type="sldNum" sz="quarter" idx="12"/>
          </p:nvPr>
        </p:nvSpPr>
        <p:spPr/>
        <p:txBody>
          <a:bodyPr/>
          <a:lstStyle>
            <a:lvl1pPr>
              <a:defRPr/>
            </a:lvl1pPr>
          </a:lstStyle>
          <a:p>
            <a:pPr>
              <a:defRPr/>
            </a:pPr>
            <a:fld id="{E01ACBE8-B6F9-43EE-8D44-13243F0188A1}" type="slidenum">
              <a:rPr lang="en-US" altLang="en-US"/>
              <a:pPr>
                <a:defRPr/>
              </a:pPr>
              <a:t>‹#›</a:t>
            </a:fld>
            <a:endParaRPr lang="en-US" altLang="en-US"/>
          </a:p>
        </p:txBody>
      </p:sp>
    </p:spTree>
    <p:extLst>
      <p:ext uri="{BB962C8B-B14F-4D97-AF65-F5344CB8AC3E}">
        <p14:creationId xmlns:p14="http://schemas.microsoft.com/office/powerpoint/2010/main" val="1104242355"/>
      </p:ext>
    </p:extLst>
  </p:cSld>
  <p:clrMapOvr>
    <a:masterClrMapping/>
  </p:clrMapOvr>
  <p:transition spd="slow" advTm="16000">
    <p:random/>
    <p:sndAc>
      <p:stSnd>
        <p:snd r:embed="rId1" name="projctor.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1B3339-DFCC-4761-BDC8-DD52AEDA0C10}"/>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6E3685F-97F7-4E8F-A6E6-1E12322A547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EF0F545-11D8-4754-8B80-B84016C30F3E}"/>
              </a:ext>
            </a:extLst>
          </p:cNvPr>
          <p:cNvSpPr>
            <a:spLocks noGrp="1" noChangeArrowheads="1"/>
          </p:cNvSpPr>
          <p:nvPr>
            <p:ph type="sldNum" sz="quarter" idx="12"/>
          </p:nvPr>
        </p:nvSpPr>
        <p:spPr/>
        <p:txBody>
          <a:bodyPr/>
          <a:lstStyle>
            <a:lvl1pPr>
              <a:defRPr/>
            </a:lvl1pPr>
          </a:lstStyle>
          <a:p>
            <a:pPr>
              <a:defRPr/>
            </a:pPr>
            <a:fld id="{AD9607D5-6509-40DA-B30A-89A6DEFC6C20}" type="slidenum">
              <a:rPr lang="en-US" altLang="en-US"/>
              <a:pPr>
                <a:defRPr/>
              </a:pPr>
              <a:t>‹#›</a:t>
            </a:fld>
            <a:endParaRPr lang="en-US" altLang="en-US"/>
          </a:p>
        </p:txBody>
      </p:sp>
    </p:spTree>
    <p:extLst>
      <p:ext uri="{BB962C8B-B14F-4D97-AF65-F5344CB8AC3E}">
        <p14:creationId xmlns:p14="http://schemas.microsoft.com/office/powerpoint/2010/main" val="3701579046"/>
      </p:ext>
    </p:extLst>
  </p:cSld>
  <p:clrMapOvr>
    <a:masterClrMapping/>
  </p:clrMapOvr>
  <p:transition spd="slow" advTm="16000">
    <p:random/>
    <p:sndAc>
      <p:stSnd>
        <p:snd r:embed="rId1" name="projctor.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F9ACE3C-6496-4BA7-AD3F-70075AAC70B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578AD6-FBAA-41C1-A1B0-7393744CBAC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9D759A2-13BE-49AA-8368-FC624E017462}"/>
              </a:ext>
            </a:extLst>
          </p:cNvPr>
          <p:cNvSpPr>
            <a:spLocks noGrp="1" noChangeArrowheads="1"/>
          </p:cNvSpPr>
          <p:nvPr>
            <p:ph type="sldNum" sz="quarter" idx="12"/>
          </p:nvPr>
        </p:nvSpPr>
        <p:spPr/>
        <p:txBody>
          <a:bodyPr/>
          <a:lstStyle>
            <a:lvl1pPr>
              <a:defRPr/>
            </a:lvl1pPr>
          </a:lstStyle>
          <a:p>
            <a:pPr>
              <a:defRPr/>
            </a:pPr>
            <a:fld id="{78F99473-A1FE-4BD9-80E1-96D0C12CEBFE}" type="slidenum">
              <a:rPr lang="en-US" altLang="en-US"/>
              <a:pPr>
                <a:defRPr/>
              </a:pPr>
              <a:t>‹#›</a:t>
            </a:fld>
            <a:endParaRPr lang="en-US" altLang="en-US"/>
          </a:p>
        </p:txBody>
      </p:sp>
    </p:spTree>
    <p:extLst>
      <p:ext uri="{BB962C8B-B14F-4D97-AF65-F5344CB8AC3E}">
        <p14:creationId xmlns:p14="http://schemas.microsoft.com/office/powerpoint/2010/main" val="1551297016"/>
      </p:ext>
    </p:extLst>
  </p:cSld>
  <p:clrMapOvr>
    <a:masterClrMapping/>
  </p:clrMapOvr>
  <p:transition spd="slow" advTm="16000">
    <p:random/>
    <p:sndAc>
      <p:stSnd>
        <p:snd r:embed="rId1" name="projctor.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FABADE09-FEAE-43CA-BAF2-5860F00CDA1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FD4C3A-78C0-4B38-A3B2-40816F788C2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C1AAE-67E9-4BA5-8535-B03B9E238A66}"/>
              </a:ext>
            </a:extLst>
          </p:cNvPr>
          <p:cNvSpPr>
            <a:spLocks noGrp="1" noChangeArrowheads="1"/>
          </p:cNvSpPr>
          <p:nvPr>
            <p:ph type="sldNum" sz="quarter" idx="12"/>
          </p:nvPr>
        </p:nvSpPr>
        <p:spPr/>
        <p:txBody>
          <a:bodyPr/>
          <a:lstStyle>
            <a:lvl1pPr>
              <a:defRPr/>
            </a:lvl1pPr>
          </a:lstStyle>
          <a:p>
            <a:pPr>
              <a:defRPr/>
            </a:pPr>
            <a:fld id="{8D1B4F10-EAA0-494D-9086-32BC84B3E7B6}" type="slidenum">
              <a:rPr lang="en-US" altLang="en-US"/>
              <a:pPr>
                <a:defRPr/>
              </a:pPr>
              <a:t>‹#›</a:t>
            </a:fld>
            <a:endParaRPr lang="en-US" altLang="en-US"/>
          </a:p>
        </p:txBody>
      </p:sp>
    </p:spTree>
    <p:extLst>
      <p:ext uri="{BB962C8B-B14F-4D97-AF65-F5344CB8AC3E}">
        <p14:creationId xmlns:p14="http://schemas.microsoft.com/office/powerpoint/2010/main" val="2237360717"/>
      </p:ext>
    </p:extLst>
  </p:cSld>
  <p:clrMapOvr>
    <a:masterClrMapping/>
  </p:clrMapOvr>
  <p:transition spd="slow" advTm="16000">
    <p:random/>
    <p:sndAc>
      <p:stSnd>
        <p:snd r:embed="rId1" name="projctor.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61943696-51B8-4039-BD4D-01358CC757A1}"/>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EB3CE5F-9F18-4731-A2DE-E648A9E5A3B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337C842-25B1-47A9-939A-7A65A2FFFC8E}"/>
              </a:ext>
            </a:extLst>
          </p:cNvPr>
          <p:cNvSpPr>
            <a:spLocks noGrp="1" noChangeArrowheads="1"/>
          </p:cNvSpPr>
          <p:nvPr>
            <p:ph type="sldNum" sz="quarter" idx="12"/>
          </p:nvPr>
        </p:nvSpPr>
        <p:spPr/>
        <p:txBody>
          <a:bodyPr/>
          <a:lstStyle>
            <a:lvl1pPr>
              <a:defRPr/>
            </a:lvl1pPr>
          </a:lstStyle>
          <a:p>
            <a:pPr>
              <a:defRPr/>
            </a:pPr>
            <a:fld id="{AEF1733D-93A2-4A4D-A6E1-C0741512B25E}" type="slidenum">
              <a:rPr lang="en-US" altLang="en-US"/>
              <a:pPr>
                <a:defRPr/>
              </a:pPr>
              <a:t>‹#›</a:t>
            </a:fld>
            <a:endParaRPr lang="en-US" altLang="en-US"/>
          </a:p>
        </p:txBody>
      </p:sp>
    </p:spTree>
    <p:extLst>
      <p:ext uri="{BB962C8B-B14F-4D97-AF65-F5344CB8AC3E}">
        <p14:creationId xmlns:p14="http://schemas.microsoft.com/office/powerpoint/2010/main" val="932997542"/>
      </p:ext>
    </p:extLst>
  </p:cSld>
  <p:clrMapOvr>
    <a:masterClrMapping/>
  </p:clrMapOvr>
  <p:transition spd="slow" advTm="16000">
    <p:random/>
    <p:sndAc>
      <p:stSnd>
        <p:snd r:embed="rId1" name="projctor.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EC32FE19-18B5-4566-B38B-86C838F167AD}"/>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A7BC52-65DC-4FD0-BEA4-4BFA6C5BE70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9CF5C6-FF6A-46CF-AEEB-695317F7A0E6}"/>
              </a:ext>
            </a:extLst>
          </p:cNvPr>
          <p:cNvSpPr>
            <a:spLocks noGrp="1" noChangeArrowheads="1"/>
          </p:cNvSpPr>
          <p:nvPr>
            <p:ph type="sldNum" sz="quarter" idx="12"/>
          </p:nvPr>
        </p:nvSpPr>
        <p:spPr/>
        <p:txBody>
          <a:bodyPr/>
          <a:lstStyle>
            <a:lvl1pPr>
              <a:defRPr/>
            </a:lvl1pPr>
          </a:lstStyle>
          <a:p>
            <a:pPr>
              <a:defRPr/>
            </a:pPr>
            <a:fld id="{5B08E695-A882-4CB0-8A94-89787016D1B4}" type="slidenum">
              <a:rPr lang="en-US" altLang="en-US"/>
              <a:pPr>
                <a:defRPr/>
              </a:pPr>
              <a:t>‹#›</a:t>
            </a:fld>
            <a:endParaRPr lang="en-US" altLang="en-US"/>
          </a:p>
        </p:txBody>
      </p:sp>
    </p:spTree>
    <p:extLst>
      <p:ext uri="{BB962C8B-B14F-4D97-AF65-F5344CB8AC3E}">
        <p14:creationId xmlns:p14="http://schemas.microsoft.com/office/powerpoint/2010/main" val="1132475366"/>
      </p:ext>
    </p:extLst>
  </p:cSld>
  <p:clrMapOvr>
    <a:masterClrMapping/>
  </p:clrMapOvr>
  <p:transition spd="slow" advTm="16000">
    <p:random/>
    <p:sndAc>
      <p:stSnd>
        <p:snd r:embed="rId1" name="projctor.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B214BB8-3835-45D9-89A6-782928666200}"/>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0A357EA-2CE4-43AB-A44A-CA5E853F7D4C}"/>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32A37D8-56F2-4AB3-B0CF-45E7C36D25FD}"/>
              </a:ext>
            </a:extLst>
          </p:cNvPr>
          <p:cNvSpPr>
            <a:spLocks noGrp="1" noChangeArrowheads="1"/>
          </p:cNvSpPr>
          <p:nvPr>
            <p:ph type="sldNum" sz="quarter" idx="12"/>
          </p:nvPr>
        </p:nvSpPr>
        <p:spPr/>
        <p:txBody>
          <a:bodyPr/>
          <a:lstStyle>
            <a:lvl1pPr>
              <a:defRPr/>
            </a:lvl1pPr>
          </a:lstStyle>
          <a:p>
            <a:pPr>
              <a:defRPr/>
            </a:pPr>
            <a:fld id="{D384F0BC-063E-4480-80C9-9342256D585E}" type="slidenum">
              <a:rPr lang="en-US" altLang="en-US"/>
              <a:pPr>
                <a:defRPr/>
              </a:pPr>
              <a:t>‹#›</a:t>
            </a:fld>
            <a:endParaRPr lang="en-US" altLang="en-US"/>
          </a:p>
        </p:txBody>
      </p:sp>
    </p:spTree>
    <p:extLst>
      <p:ext uri="{BB962C8B-B14F-4D97-AF65-F5344CB8AC3E}">
        <p14:creationId xmlns:p14="http://schemas.microsoft.com/office/powerpoint/2010/main" val="2210875198"/>
      </p:ext>
    </p:extLst>
  </p:cSld>
  <p:clrMapOvr>
    <a:masterClrMapping/>
  </p:clrMapOvr>
  <p:transition spd="slow" advTm="16000">
    <p:random/>
    <p:sndAc>
      <p:stSnd>
        <p:snd r:embed="rId1" name="projctor.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A87626B6-9926-4F5B-B6ED-F1520EB156F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5DB9D274-59C2-45F2-B924-8945C800477E}"/>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5CB4B731-74F3-47ED-A2DD-00131D68EDFA}"/>
              </a:ext>
            </a:extLst>
          </p:cNvPr>
          <p:cNvSpPr>
            <a:spLocks noGrp="1" noChangeArrowheads="1"/>
          </p:cNvSpPr>
          <p:nvPr>
            <p:ph type="sldNum" sz="quarter" idx="12"/>
          </p:nvPr>
        </p:nvSpPr>
        <p:spPr/>
        <p:txBody>
          <a:bodyPr/>
          <a:lstStyle>
            <a:lvl1pPr>
              <a:defRPr/>
            </a:lvl1pPr>
          </a:lstStyle>
          <a:p>
            <a:pPr>
              <a:defRPr/>
            </a:pPr>
            <a:fld id="{D4CDFBB7-F10B-40BB-9245-821E96D4CE81}" type="slidenum">
              <a:rPr lang="en-US" altLang="en-US"/>
              <a:pPr>
                <a:defRPr/>
              </a:pPr>
              <a:t>‹#›</a:t>
            </a:fld>
            <a:endParaRPr lang="en-US" altLang="en-US"/>
          </a:p>
        </p:txBody>
      </p:sp>
    </p:spTree>
    <p:extLst>
      <p:ext uri="{BB962C8B-B14F-4D97-AF65-F5344CB8AC3E}">
        <p14:creationId xmlns:p14="http://schemas.microsoft.com/office/powerpoint/2010/main" val="689512715"/>
      </p:ext>
    </p:extLst>
  </p:cSld>
  <p:clrMapOvr>
    <a:masterClrMapping/>
  </p:clrMapOvr>
  <p:transition spd="slow" advTm="16000">
    <p:random/>
    <p:sndAc>
      <p:stSnd>
        <p:snd r:embed="rId1" name="projctor.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a:extLst>
              <a:ext uri="{FF2B5EF4-FFF2-40B4-BE49-F238E27FC236}">
                <a16:creationId xmlns:a16="http://schemas.microsoft.com/office/drawing/2014/main" id="{7021CC93-F82D-4D70-9FF1-3ED87741C37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5FFA66A2-392A-4413-8F41-EEF82993E44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099023D5-BBFD-451A-B16E-E9294AB2415C}"/>
              </a:ext>
            </a:extLst>
          </p:cNvPr>
          <p:cNvSpPr>
            <a:spLocks noGrp="1" noChangeArrowheads="1"/>
          </p:cNvSpPr>
          <p:nvPr>
            <p:ph type="sldNum" sz="quarter" idx="12"/>
          </p:nvPr>
        </p:nvSpPr>
        <p:spPr>
          <a:ln/>
        </p:spPr>
        <p:txBody>
          <a:bodyPr/>
          <a:lstStyle>
            <a:lvl1pPr>
              <a:defRPr/>
            </a:lvl1pPr>
          </a:lstStyle>
          <a:p>
            <a:pPr>
              <a:defRPr/>
            </a:pPr>
            <a:fld id="{03CBCF56-53FA-4922-A4E7-6B9FA53C292C}" type="slidenum">
              <a:rPr lang="en-US" altLang="en-US"/>
              <a:pPr>
                <a:defRPr/>
              </a:pPr>
              <a:t>‹#›</a:t>
            </a:fld>
            <a:endParaRPr lang="en-US" altLang="en-US"/>
          </a:p>
        </p:txBody>
      </p:sp>
    </p:spTree>
    <p:extLst>
      <p:ext uri="{BB962C8B-B14F-4D97-AF65-F5344CB8AC3E}">
        <p14:creationId xmlns:p14="http://schemas.microsoft.com/office/powerpoint/2010/main" val="775946545"/>
      </p:ext>
    </p:extLst>
  </p:cSld>
  <p:clrMapOvr>
    <a:masterClrMapping/>
  </p:clrMapOvr>
  <p:transition spd="med">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31426667-EC32-4BD8-8066-2F1D737ABAFA}"/>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8BB8A495-E658-4D85-8841-4AA33A2DAABC}"/>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7AF30B49-D3DF-42AA-BED2-763BD7878FFF}"/>
              </a:ext>
            </a:extLst>
          </p:cNvPr>
          <p:cNvSpPr>
            <a:spLocks noGrp="1" noChangeArrowheads="1"/>
          </p:cNvSpPr>
          <p:nvPr>
            <p:ph type="sldNum" sz="quarter" idx="12"/>
          </p:nvPr>
        </p:nvSpPr>
        <p:spPr/>
        <p:txBody>
          <a:bodyPr/>
          <a:lstStyle>
            <a:lvl1pPr>
              <a:defRPr/>
            </a:lvl1pPr>
          </a:lstStyle>
          <a:p>
            <a:pPr>
              <a:defRPr/>
            </a:pPr>
            <a:fld id="{712E38C1-80C8-456D-8768-0CCBA68F74E3}" type="slidenum">
              <a:rPr lang="en-US" altLang="en-US"/>
              <a:pPr>
                <a:defRPr/>
              </a:pPr>
              <a:t>‹#›</a:t>
            </a:fld>
            <a:endParaRPr lang="en-US" altLang="en-US"/>
          </a:p>
        </p:txBody>
      </p:sp>
    </p:spTree>
    <p:extLst>
      <p:ext uri="{BB962C8B-B14F-4D97-AF65-F5344CB8AC3E}">
        <p14:creationId xmlns:p14="http://schemas.microsoft.com/office/powerpoint/2010/main" val="2493266336"/>
      </p:ext>
    </p:extLst>
  </p:cSld>
  <p:clrMapOvr>
    <a:masterClrMapping/>
  </p:clrMapOvr>
  <p:transition spd="slow" advTm="16000">
    <p:random/>
    <p:sndAc>
      <p:stSnd>
        <p:snd r:embed="rId1" name="projctor.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Date Placeholder 6">
            <a:extLst>
              <a:ext uri="{FF2B5EF4-FFF2-40B4-BE49-F238E27FC236}">
                <a16:creationId xmlns:a16="http://schemas.microsoft.com/office/drawing/2014/main" id="{FFBC0C3C-3C24-4363-8B4E-77FFC9E75400}"/>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348D3038-ECFA-4A7D-BD78-E878F16ABFDF}"/>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F44F751B-6B27-4C0A-BD10-2CD3DA287A85}"/>
              </a:ext>
            </a:extLst>
          </p:cNvPr>
          <p:cNvSpPr>
            <a:spLocks noGrp="1" noChangeArrowheads="1"/>
          </p:cNvSpPr>
          <p:nvPr>
            <p:ph type="sldNum" sz="quarter" idx="12"/>
          </p:nvPr>
        </p:nvSpPr>
        <p:spPr/>
        <p:txBody>
          <a:bodyPr/>
          <a:lstStyle>
            <a:lvl1pPr>
              <a:defRPr/>
            </a:lvl1pPr>
          </a:lstStyle>
          <a:p>
            <a:pPr>
              <a:defRPr/>
            </a:pPr>
            <a:fld id="{A98893FF-04D0-4E04-9AFA-0AB34D9175C4}" type="slidenum">
              <a:rPr lang="en-US" altLang="en-US"/>
              <a:pPr>
                <a:defRPr/>
              </a:pPr>
              <a:t>‹#›</a:t>
            </a:fld>
            <a:endParaRPr lang="en-US" altLang="en-US"/>
          </a:p>
        </p:txBody>
      </p:sp>
    </p:spTree>
    <p:extLst>
      <p:ext uri="{BB962C8B-B14F-4D97-AF65-F5344CB8AC3E}">
        <p14:creationId xmlns:p14="http://schemas.microsoft.com/office/powerpoint/2010/main" val="812118885"/>
      </p:ext>
    </p:extLst>
  </p:cSld>
  <p:clrMapOvr>
    <a:masterClrMapping/>
  </p:clrMapOvr>
  <p:transition spd="slow" advTm="16000">
    <p:random/>
    <p:sndAc>
      <p:stSnd>
        <p:snd r:embed="rId1" name="projctor.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D886783F-DDF4-4A0F-81D2-245D55FB0982}"/>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7">
            <a:extLst>
              <a:ext uri="{FF2B5EF4-FFF2-40B4-BE49-F238E27FC236}">
                <a16:creationId xmlns:a16="http://schemas.microsoft.com/office/drawing/2014/main" id="{E709ECCA-4DC8-4C58-A2B5-1A8DF9831F43}"/>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8">
            <a:extLst>
              <a:ext uri="{FF2B5EF4-FFF2-40B4-BE49-F238E27FC236}">
                <a16:creationId xmlns:a16="http://schemas.microsoft.com/office/drawing/2014/main" id="{F10A36CD-E3B1-4718-A836-EACDDD0F680D}"/>
              </a:ext>
            </a:extLst>
          </p:cNvPr>
          <p:cNvSpPr>
            <a:spLocks noGrp="1" noChangeArrowheads="1"/>
          </p:cNvSpPr>
          <p:nvPr>
            <p:ph type="sldNum" sz="quarter" idx="12"/>
          </p:nvPr>
        </p:nvSpPr>
        <p:spPr/>
        <p:txBody>
          <a:bodyPr/>
          <a:lstStyle>
            <a:lvl1pPr>
              <a:defRPr/>
            </a:lvl1pPr>
          </a:lstStyle>
          <a:p>
            <a:pPr>
              <a:defRPr/>
            </a:pPr>
            <a:fld id="{D65648B0-86A6-4708-93DB-F41F269F243B}" type="slidenum">
              <a:rPr lang="en-US" altLang="en-US"/>
              <a:pPr>
                <a:defRPr/>
              </a:pPr>
              <a:t>‹#›</a:t>
            </a:fld>
            <a:endParaRPr lang="en-US" altLang="en-US"/>
          </a:p>
        </p:txBody>
      </p:sp>
    </p:spTree>
    <p:extLst>
      <p:ext uri="{BB962C8B-B14F-4D97-AF65-F5344CB8AC3E}">
        <p14:creationId xmlns:p14="http://schemas.microsoft.com/office/powerpoint/2010/main" val="1660537217"/>
      </p:ext>
    </p:extLst>
  </p:cSld>
  <p:clrMapOvr>
    <a:masterClrMapping/>
  </p:clrMapOvr>
  <p:transition spd="slow" advTm="16000">
    <p:random/>
    <p:sndAc>
      <p:stSnd>
        <p:snd r:embed="rId1" name="projctor.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30E31D68-5285-4A05-8871-0FF7223F3A9F}"/>
              </a:ext>
            </a:extLst>
          </p:cNvPr>
          <p:cNvGrpSpPr>
            <a:grpSpLocks/>
          </p:cNvGrpSpPr>
          <p:nvPr/>
        </p:nvGrpSpPr>
        <p:grpSpPr bwMode="auto">
          <a:xfrm>
            <a:off x="0" y="3124200"/>
            <a:ext cx="12192000" cy="3581400"/>
            <a:chOff x="0" y="1968"/>
            <a:chExt cx="5760" cy="2256"/>
          </a:xfrm>
        </p:grpSpPr>
        <p:sp>
          <p:nvSpPr>
            <p:cNvPr id="5" name="Rectangle 3">
              <a:extLst>
                <a:ext uri="{FF2B5EF4-FFF2-40B4-BE49-F238E27FC236}">
                  <a16:creationId xmlns:a16="http://schemas.microsoft.com/office/drawing/2014/main" id="{A12D2FC3-E661-4CDF-B31B-EBFA84BA1728}"/>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 name="Rectangle 4">
              <a:extLst>
                <a:ext uri="{FF2B5EF4-FFF2-40B4-BE49-F238E27FC236}">
                  <a16:creationId xmlns:a16="http://schemas.microsoft.com/office/drawing/2014/main" id="{72573D2E-C84C-4294-9465-C64AEA54554C}"/>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7" name="Rectangle 5">
              <a:extLst>
                <a:ext uri="{FF2B5EF4-FFF2-40B4-BE49-F238E27FC236}">
                  <a16:creationId xmlns:a16="http://schemas.microsoft.com/office/drawing/2014/main" id="{3C2D98AC-987B-467E-880C-91231CD7CFFB}"/>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8" name="Rectangle 6">
              <a:extLst>
                <a:ext uri="{FF2B5EF4-FFF2-40B4-BE49-F238E27FC236}">
                  <a16:creationId xmlns:a16="http://schemas.microsoft.com/office/drawing/2014/main" id="{7C6189BA-B16F-4981-AB63-652F71480B2F}"/>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9" name="Rectangle 7">
              <a:extLst>
                <a:ext uri="{FF2B5EF4-FFF2-40B4-BE49-F238E27FC236}">
                  <a16:creationId xmlns:a16="http://schemas.microsoft.com/office/drawing/2014/main" id="{B0AA0D4F-F0FE-4831-BF27-DA1E96A80C27}"/>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 name="Rectangle 8">
              <a:extLst>
                <a:ext uri="{FF2B5EF4-FFF2-40B4-BE49-F238E27FC236}">
                  <a16:creationId xmlns:a16="http://schemas.microsoft.com/office/drawing/2014/main" id="{064E83EC-436C-4E6E-AE86-114D223A9C74}"/>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1" name="Rectangle 9">
              <a:extLst>
                <a:ext uri="{FF2B5EF4-FFF2-40B4-BE49-F238E27FC236}">
                  <a16:creationId xmlns:a16="http://schemas.microsoft.com/office/drawing/2014/main" id="{EB942662-2D42-4E6D-B3F5-0456DD4D73E3}"/>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2" name="Rectangle 10">
              <a:extLst>
                <a:ext uri="{FF2B5EF4-FFF2-40B4-BE49-F238E27FC236}">
                  <a16:creationId xmlns:a16="http://schemas.microsoft.com/office/drawing/2014/main" id="{B888C84A-77EB-458D-B173-A53C82429C71}"/>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3" name="Rectangle 11">
              <a:extLst>
                <a:ext uri="{FF2B5EF4-FFF2-40B4-BE49-F238E27FC236}">
                  <a16:creationId xmlns:a16="http://schemas.microsoft.com/office/drawing/2014/main" id="{72A00602-75C9-4DC1-8169-CFDD6F4526AA}"/>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4" name="Rectangle 12">
              <a:extLst>
                <a:ext uri="{FF2B5EF4-FFF2-40B4-BE49-F238E27FC236}">
                  <a16:creationId xmlns:a16="http://schemas.microsoft.com/office/drawing/2014/main" id="{E0910926-CF95-4DA0-8843-B49EF1EA0D9F}"/>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5" name="Rectangle 13">
              <a:extLst>
                <a:ext uri="{FF2B5EF4-FFF2-40B4-BE49-F238E27FC236}">
                  <a16:creationId xmlns:a16="http://schemas.microsoft.com/office/drawing/2014/main" id="{008AD7A1-C10F-435A-8F94-DF79E605A2EB}"/>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6" name="Rectangle 14">
              <a:extLst>
                <a:ext uri="{FF2B5EF4-FFF2-40B4-BE49-F238E27FC236}">
                  <a16:creationId xmlns:a16="http://schemas.microsoft.com/office/drawing/2014/main" id="{A76592DC-517E-4A89-AE9C-25D5E2FC2145}"/>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7" name="Rectangle 15">
              <a:extLst>
                <a:ext uri="{FF2B5EF4-FFF2-40B4-BE49-F238E27FC236}">
                  <a16:creationId xmlns:a16="http://schemas.microsoft.com/office/drawing/2014/main" id="{BDCFBC60-6503-4DEB-B88F-773AFC0ADD5A}"/>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8" name="Rectangle 16">
              <a:extLst>
                <a:ext uri="{FF2B5EF4-FFF2-40B4-BE49-F238E27FC236}">
                  <a16:creationId xmlns:a16="http://schemas.microsoft.com/office/drawing/2014/main" id="{A4EED22F-22B8-4F53-895F-7F49BAE47086}"/>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9" name="Rectangle 17">
              <a:extLst>
                <a:ext uri="{FF2B5EF4-FFF2-40B4-BE49-F238E27FC236}">
                  <a16:creationId xmlns:a16="http://schemas.microsoft.com/office/drawing/2014/main" id="{B225A81F-7232-4A92-8D78-55ABD3262D5D}"/>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0" name="Rectangle 18">
              <a:extLst>
                <a:ext uri="{FF2B5EF4-FFF2-40B4-BE49-F238E27FC236}">
                  <a16:creationId xmlns:a16="http://schemas.microsoft.com/office/drawing/2014/main" id="{53E8F1EC-92C8-4ECC-906C-569850D5AEA6}"/>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1" name="Rectangle 19">
              <a:extLst>
                <a:ext uri="{FF2B5EF4-FFF2-40B4-BE49-F238E27FC236}">
                  <a16:creationId xmlns:a16="http://schemas.microsoft.com/office/drawing/2014/main" id="{0D15A78C-2942-4B01-BA42-ECAD9D495545}"/>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2" name="Rectangle 20">
              <a:extLst>
                <a:ext uri="{FF2B5EF4-FFF2-40B4-BE49-F238E27FC236}">
                  <a16:creationId xmlns:a16="http://schemas.microsoft.com/office/drawing/2014/main" id="{AB521ECB-CB50-4B94-B32D-4B58ADBE6410}"/>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3" name="Rectangle 21">
              <a:extLst>
                <a:ext uri="{FF2B5EF4-FFF2-40B4-BE49-F238E27FC236}">
                  <a16:creationId xmlns:a16="http://schemas.microsoft.com/office/drawing/2014/main" id="{3C4A11B7-1445-44CF-BD6C-C0239EC664EA}"/>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4" name="Rectangle 22">
              <a:extLst>
                <a:ext uri="{FF2B5EF4-FFF2-40B4-BE49-F238E27FC236}">
                  <a16:creationId xmlns:a16="http://schemas.microsoft.com/office/drawing/2014/main" id="{EC2E0BC1-D3C3-4E41-B354-A2F1DE97DBA2}"/>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5" name="Rectangle 23">
              <a:extLst>
                <a:ext uri="{FF2B5EF4-FFF2-40B4-BE49-F238E27FC236}">
                  <a16:creationId xmlns:a16="http://schemas.microsoft.com/office/drawing/2014/main" id="{53213403-628A-4FF1-9758-1CC02E5DA71A}"/>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6" name="Rectangle 24">
              <a:extLst>
                <a:ext uri="{FF2B5EF4-FFF2-40B4-BE49-F238E27FC236}">
                  <a16:creationId xmlns:a16="http://schemas.microsoft.com/office/drawing/2014/main" id="{77B22587-C1E2-47B3-9862-2659545F6DA8}"/>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7" name="Rectangle 25">
              <a:extLst>
                <a:ext uri="{FF2B5EF4-FFF2-40B4-BE49-F238E27FC236}">
                  <a16:creationId xmlns:a16="http://schemas.microsoft.com/office/drawing/2014/main" id="{51E0BE22-C982-4102-83B9-435F7EF822E3}"/>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8" name="Rectangle 26">
              <a:extLst>
                <a:ext uri="{FF2B5EF4-FFF2-40B4-BE49-F238E27FC236}">
                  <a16:creationId xmlns:a16="http://schemas.microsoft.com/office/drawing/2014/main" id="{F147902E-3E66-4827-8A84-F4AC51F38D98}"/>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9" name="Rectangle 27">
              <a:extLst>
                <a:ext uri="{FF2B5EF4-FFF2-40B4-BE49-F238E27FC236}">
                  <a16:creationId xmlns:a16="http://schemas.microsoft.com/office/drawing/2014/main" id="{CF000725-C4BB-4B39-9C66-C2FA71826CC6}"/>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 name="Rectangle 28">
              <a:extLst>
                <a:ext uri="{FF2B5EF4-FFF2-40B4-BE49-F238E27FC236}">
                  <a16:creationId xmlns:a16="http://schemas.microsoft.com/office/drawing/2014/main" id="{9252DA91-42DE-459D-8EB2-EDE5F2C43E1D}"/>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 name="Rectangle 29">
              <a:extLst>
                <a:ext uri="{FF2B5EF4-FFF2-40B4-BE49-F238E27FC236}">
                  <a16:creationId xmlns:a16="http://schemas.microsoft.com/office/drawing/2014/main" id="{5172C55C-29BB-48B3-99E1-5CBB63C0BA40}"/>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2" name="Rectangle 30">
              <a:extLst>
                <a:ext uri="{FF2B5EF4-FFF2-40B4-BE49-F238E27FC236}">
                  <a16:creationId xmlns:a16="http://schemas.microsoft.com/office/drawing/2014/main" id="{6042580F-1618-44B6-9D3C-308A0C8C5D23}"/>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3" name="Rectangle 31">
              <a:extLst>
                <a:ext uri="{FF2B5EF4-FFF2-40B4-BE49-F238E27FC236}">
                  <a16:creationId xmlns:a16="http://schemas.microsoft.com/office/drawing/2014/main" id="{7815EAF5-D466-432B-A63D-649416A45ECE}"/>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4" name="Rectangle 32">
              <a:extLst>
                <a:ext uri="{FF2B5EF4-FFF2-40B4-BE49-F238E27FC236}">
                  <a16:creationId xmlns:a16="http://schemas.microsoft.com/office/drawing/2014/main" id="{C7936C90-1C02-44F2-8E35-CB1D4E0C2B09}"/>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5" name="Rectangle 33">
              <a:extLst>
                <a:ext uri="{FF2B5EF4-FFF2-40B4-BE49-F238E27FC236}">
                  <a16:creationId xmlns:a16="http://schemas.microsoft.com/office/drawing/2014/main" id="{F267C488-0FED-48F3-A495-66B87E3B28A3}"/>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6" name="Rectangle 34">
              <a:extLst>
                <a:ext uri="{FF2B5EF4-FFF2-40B4-BE49-F238E27FC236}">
                  <a16:creationId xmlns:a16="http://schemas.microsoft.com/office/drawing/2014/main" id="{5F437885-CA89-4CFC-AC9A-0BD31FC78CE7}"/>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7" name="Rectangle 35">
              <a:extLst>
                <a:ext uri="{FF2B5EF4-FFF2-40B4-BE49-F238E27FC236}">
                  <a16:creationId xmlns:a16="http://schemas.microsoft.com/office/drawing/2014/main" id="{38954C4B-24B8-40DE-9783-736F71DBE169}"/>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8" name="Rectangle 36">
              <a:extLst>
                <a:ext uri="{FF2B5EF4-FFF2-40B4-BE49-F238E27FC236}">
                  <a16:creationId xmlns:a16="http://schemas.microsoft.com/office/drawing/2014/main" id="{B9D6A3A4-A2DC-4795-8565-60FD0C6ADC27}"/>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9" name="Rectangle 37">
              <a:extLst>
                <a:ext uri="{FF2B5EF4-FFF2-40B4-BE49-F238E27FC236}">
                  <a16:creationId xmlns:a16="http://schemas.microsoft.com/office/drawing/2014/main" id="{B0A3E7BA-DE98-4A84-AB4B-443CE7A07DC8}"/>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0" name="Rectangle 38">
              <a:extLst>
                <a:ext uri="{FF2B5EF4-FFF2-40B4-BE49-F238E27FC236}">
                  <a16:creationId xmlns:a16="http://schemas.microsoft.com/office/drawing/2014/main" id="{576AF5B2-BE67-4321-8D15-99C85EDD717C}"/>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1" name="Rectangle 39">
              <a:extLst>
                <a:ext uri="{FF2B5EF4-FFF2-40B4-BE49-F238E27FC236}">
                  <a16:creationId xmlns:a16="http://schemas.microsoft.com/office/drawing/2014/main" id="{F2C26BC9-839F-4078-8D91-D4593855B86F}"/>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2" name="Rectangle 40">
              <a:extLst>
                <a:ext uri="{FF2B5EF4-FFF2-40B4-BE49-F238E27FC236}">
                  <a16:creationId xmlns:a16="http://schemas.microsoft.com/office/drawing/2014/main" id="{3F88E71F-5496-409D-87EE-1D37C6D1E0E4}"/>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3" name="Rectangle 41">
              <a:extLst>
                <a:ext uri="{FF2B5EF4-FFF2-40B4-BE49-F238E27FC236}">
                  <a16:creationId xmlns:a16="http://schemas.microsoft.com/office/drawing/2014/main" id="{E989A3D6-5F9C-40DE-AE3F-E76EF458BE45}"/>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4" name="Rectangle 42">
              <a:extLst>
                <a:ext uri="{FF2B5EF4-FFF2-40B4-BE49-F238E27FC236}">
                  <a16:creationId xmlns:a16="http://schemas.microsoft.com/office/drawing/2014/main" id="{24E8FC3B-363F-49AD-9F0C-87E86C123033}"/>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5" name="Rectangle 43">
              <a:extLst>
                <a:ext uri="{FF2B5EF4-FFF2-40B4-BE49-F238E27FC236}">
                  <a16:creationId xmlns:a16="http://schemas.microsoft.com/office/drawing/2014/main" id="{C528F693-5CB4-44AB-A845-0CE4E01D938D}"/>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6" name="Rectangle 44">
              <a:extLst>
                <a:ext uri="{FF2B5EF4-FFF2-40B4-BE49-F238E27FC236}">
                  <a16:creationId xmlns:a16="http://schemas.microsoft.com/office/drawing/2014/main" id="{795E3F16-E29E-430E-A61D-678500FE946F}"/>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7" name="Rectangle 45">
              <a:extLst>
                <a:ext uri="{FF2B5EF4-FFF2-40B4-BE49-F238E27FC236}">
                  <a16:creationId xmlns:a16="http://schemas.microsoft.com/office/drawing/2014/main" id="{808C5360-89BA-4A9B-878C-2CB4E64A1662}"/>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8" name="Rectangle 46">
              <a:extLst>
                <a:ext uri="{FF2B5EF4-FFF2-40B4-BE49-F238E27FC236}">
                  <a16:creationId xmlns:a16="http://schemas.microsoft.com/office/drawing/2014/main" id="{2F3E813B-F6CA-44C9-BF8F-74D9EA5D7016}"/>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9" name="Rectangle 47">
              <a:extLst>
                <a:ext uri="{FF2B5EF4-FFF2-40B4-BE49-F238E27FC236}">
                  <a16:creationId xmlns:a16="http://schemas.microsoft.com/office/drawing/2014/main" id="{A2694EBE-0E84-4C26-9DCE-85CE23F28477}"/>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0" name="Rectangle 48">
              <a:extLst>
                <a:ext uri="{FF2B5EF4-FFF2-40B4-BE49-F238E27FC236}">
                  <a16:creationId xmlns:a16="http://schemas.microsoft.com/office/drawing/2014/main" id="{0417ED7A-DFB9-4CCF-95B2-2CF54DE410F7}"/>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1" name="Rectangle 49">
              <a:extLst>
                <a:ext uri="{FF2B5EF4-FFF2-40B4-BE49-F238E27FC236}">
                  <a16:creationId xmlns:a16="http://schemas.microsoft.com/office/drawing/2014/main" id="{60C0707D-3747-4981-9F74-9ED3234FE9B0}"/>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2" name="Rectangle 50">
              <a:extLst>
                <a:ext uri="{FF2B5EF4-FFF2-40B4-BE49-F238E27FC236}">
                  <a16:creationId xmlns:a16="http://schemas.microsoft.com/office/drawing/2014/main" id="{53BD468B-0650-4E46-B506-3A3797C3ABA9}"/>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3" name="Rectangle 51">
              <a:extLst>
                <a:ext uri="{FF2B5EF4-FFF2-40B4-BE49-F238E27FC236}">
                  <a16:creationId xmlns:a16="http://schemas.microsoft.com/office/drawing/2014/main" id="{FA913092-6BE8-480A-8561-3F938D809E87}"/>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4" name="Rectangle 52">
              <a:extLst>
                <a:ext uri="{FF2B5EF4-FFF2-40B4-BE49-F238E27FC236}">
                  <a16:creationId xmlns:a16="http://schemas.microsoft.com/office/drawing/2014/main" id="{ED43C3D8-BFB0-4DD3-A8CF-FD94862ECCD9}"/>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5" name="Rectangle 53">
              <a:extLst>
                <a:ext uri="{FF2B5EF4-FFF2-40B4-BE49-F238E27FC236}">
                  <a16:creationId xmlns:a16="http://schemas.microsoft.com/office/drawing/2014/main" id="{357C6E71-2323-4DDA-9F81-9F0F97F48145}"/>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6" name="Rectangle 54">
              <a:extLst>
                <a:ext uri="{FF2B5EF4-FFF2-40B4-BE49-F238E27FC236}">
                  <a16:creationId xmlns:a16="http://schemas.microsoft.com/office/drawing/2014/main" id="{916CB3B0-A90E-41BB-9582-0053938986DE}"/>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7" name="Rectangle 55">
              <a:extLst>
                <a:ext uri="{FF2B5EF4-FFF2-40B4-BE49-F238E27FC236}">
                  <a16:creationId xmlns:a16="http://schemas.microsoft.com/office/drawing/2014/main" id="{E322ABC7-E51E-4901-B2EF-B4C37AAECAC5}"/>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8" name="Rectangle 56">
              <a:extLst>
                <a:ext uri="{FF2B5EF4-FFF2-40B4-BE49-F238E27FC236}">
                  <a16:creationId xmlns:a16="http://schemas.microsoft.com/office/drawing/2014/main" id="{03369872-A514-4E76-B245-588D81CE1853}"/>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9" name="Rectangle 57">
              <a:extLst>
                <a:ext uri="{FF2B5EF4-FFF2-40B4-BE49-F238E27FC236}">
                  <a16:creationId xmlns:a16="http://schemas.microsoft.com/office/drawing/2014/main" id="{35BEB23B-7FEB-436B-B97E-1EC471281A4F}"/>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0" name="Rectangle 58">
              <a:extLst>
                <a:ext uri="{FF2B5EF4-FFF2-40B4-BE49-F238E27FC236}">
                  <a16:creationId xmlns:a16="http://schemas.microsoft.com/office/drawing/2014/main" id="{9963732A-0F4E-4AEA-BEF9-E65B96D015BD}"/>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 name="Rectangle 59">
              <a:extLst>
                <a:ext uri="{FF2B5EF4-FFF2-40B4-BE49-F238E27FC236}">
                  <a16:creationId xmlns:a16="http://schemas.microsoft.com/office/drawing/2014/main" id="{100601AB-23C3-4A12-9CF2-DFF89572C89F}"/>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 name="Rectangle 60">
              <a:extLst>
                <a:ext uri="{FF2B5EF4-FFF2-40B4-BE49-F238E27FC236}">
                  <a16:creationId xmlns:a16="http://schemas.microsoft.com/office/drawing/2014/main" id="{5CAB5F54-F699-4E0F-9652-0ADF0908037B}"/>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3" name="Rectangle 61">
              <a:extLst>
                <a:ext uri="{FF2B5EF4-FFF2-40B4-BE49-F238E27FC236}">
                  <a16:creationId xmlns:a16="http://schemas.microsoft.com/office/drawing/2014/main" id="{7B7A323C-2995-4FE5-B474-EF53CA72C283}"/>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4" name="Rectangle 62">
              <a:extLst>
                <a:ext uri="{FF2B5EF4-FFF2-40B4-BE49-F238E27FC236}">
                  <a16:creationId xmlns:a16="http://schemas.microsoft.com/office/drawing/2014/main" id="{65150986-03E6-45FA-9A63-56C3DE67C574}"/>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5" name="Rectangle 63">
              <a:extLst>
                <a:ext uri="{FF2B5EF4-FFF2-40B4-BE49-F238E27FC236}">
                  <a16:creationId xmlns:a16="http://schemas.microsoft.com/office/drawing/2014/main" id="{2B1F1E2E-4AA8-4B6A-B013-B0D8B43EB98B}"/>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6" name="Rectangle 64">
              <a:extLst>
                <a:ext uri="{FF2B5EF4-FFF2-40B4-BE49-F238E27FC236}">
                  <a16:creationId xmlns:a16="http://schemas.microsoft.com/office/drawing/2014/main" id="{3B6ECA34-437B-4F2E-B790-E94F12A936E2}"/>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7" name="Rectangle 65">
              <a:extLst>
                <a:ext uri="{FF2B5EF4-FFF2-40B4-BE49-F238E27FC236}">
                  <a16:creationId xmlns:a16="http://schemas.microsoft.com/office/drawing/2014/main" id="{A85C5BB8-8F85-425E-99B2-8002FC576B73}"/>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68" name="Freeform 70">
            <a:extLst>
              <a:ext uri="{FF2B5EF4-FFF2-40B4-BE49-F238E27FC236}">
                <a16:creationId xmlns:a16="http://schemas.microsoft.com/office/drawing/2014/main" id="{E310A20A-3C68-45F1-B1B4-7CA24F4AFE7B}"/>
              </a:ext>
            </a:extLst>
          </p:cNvPr>
          <p:cNvSpPr>
            <a:spLocks/>
          </p:cNvSpPr>
          <p:nvPr/>
        </p:nvSpPr>
        <p:spPr bwMode="auto">
          <a:xfrm rot="16200000">
            <a:off x="5186627" y="198174"/>
            <a:ext cx="150813" cy="6460067"/>
          </a:xfrm>
          <a:custGeom>
            <a:avLst/>
            <a:gdLst>
              <a:gd name="T0" fmla="*/ 2147483646 w 95"/>
              <a:gd name="T1" fmla="*/ 2147483646 h 3052"/>
              <a:gd name="T2" fmla="*/ 2147483646 w 95"/>
              <a:gd name="T3" fmla="*/ 2147483646 h 3052"/>
              <a:gd name="T4" fmla="*/ 2147483646 w 95"/>
              <a:gd name="T5" fmla="*/ 2147483646 h 3052"/>
              <a:gd name="T6" fmla="*/ 2147483646 w 95"/>
              <a:gd name="T7" fmla="*/ 2147483646 h 3052"/>
              <a:gd name="T8" fmla="*/ 2147483646 w 95"/>
              <a:gd name="T9" fmla="*/ 2147483646 h 3052"/>
              <a:gd name="T10" fmla="*/ 2147483646 w 95"/>
              <a:gd name="T11" fmla="*/ 2147483646 h 3052"/>
              <a:gd name="T12" fmla="*/ 2147483646 w 95"/>
              <a:gd name="T13" fmla="*/ 2147483646 h 3052"/>
              <a:gd name="T14" fmla="*/ 2147483646 w 95"/>
              <a:gd name="T15" fmla="*/ 2147483646 h 3052"/>
              <a:gd name="T16" fmla="*/ 2147483646 w 95"/>
              <a:gd name="T17" fmla="*/ 2147483646 h 3052"/>
              <a:gd name="T18" fmla="*/ 2147483646 w 95"/>
              <a:gd name="T19" fmla="*/ 2147483646 h 3052"/>
              <a:gd name="T20" fmla="*/ 2147483646 w 95"/>
              <a:gd name="T21" fmla="*/ 2147483646 h 3052"/>
              <a:gd name="T22" fmla="*/ 2147483646 w 95"/>
              <a:gd name="T23" fmla="*/ 2147483646 h 3052"/>
              <a:gd name="T24" fmla="*/ 2147483646 w 95"/>
              <a:gd name="T25" fmla="*/ 2147483646 h 3052"/>
              <a:gd name="T26" fmla="*/ 2147483646 w 95"/>
              <a:gd name="T27" fmla="*/ 2147483646 h 3052"/>
              <a:gd name="T28" fmla="*/ 2147483646 w 95"/>
              <a:gd name="T29" fmla="*/ 2147483646 h 3052"/>
              <a:gd name="T30" fmla="*/ 2147483646 w 95"/>
              <a:gd name="T31" fmla="*/ 2147483646 h 3052"/>
              <a:gd name="T32" fmla="*/ 2147483646 w 95"/>
              <a:gd name="T33" fmla="*/ 2147483646 h 3052"/>
              <a:gd name="T34" fmla="*/ 2147483646 w 95"/>
              <a:gd name="T35" fmla="*/ 2147483646 h 3052"/>
              <a:gd name="T36" fmla="*/ 2147483646 w 95"/>
              <a:gd name="T37" fmla="*/ 2147483646 h 3052"/>
              <a:gd name="T38" fmla="*/ 2147483646 w 95"/>
              <a:gd name="T39" fmla="*/ 2147483646 h 3052"/>
              <a:gd name="T40" fmla="*/ 2147483646 w 95"/>
              <a:gd name="T41" fmla="*/ 2147483646 h 3052"/>
              <a:gd name="T42" fmla="*/ 2147483646 w 95"/>
              <a:gd name="T43" fmla="*/ 2147483646 h 3052"/>
              <a:gd name="T44" fmla="*/ 2147483646 w 95"/>
              <a:gd name="T45" fmla="*/ 2147483646 h 3052"/>
              <a:gd name="T46" fmla="*/ 2147483646 w 95"/>
              <a:gd name="T47" fmla="*/ 2147483646 h 3052"/>
              <a:gd name="T48" fmla="*/ 2147483646 w 95"/>
              <a:gd name="T49" fmla="*/ 2147483646 h 3052"/>
              <a:gd name="T50" fmla="*/ 2147483646 w 95"/>
              <a:gd name="T51" fmla="*/ 2147483646 h 3052"/>
              <a:gd name="T52" fmla="*/ 2147483646 w 95"/>
              <a:gd name="T53" fmla="*/ 2147483646 h 3052"/>
              <a:gd name="T54" fmla="*/ 2147483646 w 95"/>
              <a:gd name="T55" fmla="*/ 2147483646 h 3052"/>
              <a:gd name="T56" fmla="*/ 2147483646 w 95"/>
              <a:gd name="T57" fmla="*/ 2147483646 h 3052"/>
              <a:gd name="T58" fmla="*/ 2147483646 w 95"/>
              <a:gd name="T59" fmla="*/ 2147483646 h 3052"/>
              <a:gd name="T60" fmla="*/ 2147483646 w 95"/>
              <a:gd name="T61" fmla="*/ 2147483646 h 3052"/>
              <a:gd name="T62" fmla="*/ 2147483646 w 95"/>
              <a:gd name="T63" fmla="*/ 2147483646 h 3052"/>
              <a:gd name="T64" fmla="*/ 2147483646 w 95"/>
              <a:gd name="T65" fmla="*/ 2147483646 h 3052"/>
              <a:gd name="T66" fmla="*/ 2147483646 w 95"/>
              <a:gd name="T67" fmla="*/ 2147483646 h 3052"/>
              <a:gd name="T68" fmla="*/ 2147483646 w 95"/>
              <a:gd name="T69" fmla="*/ 0 h 3052"/>
              <a:gd name="T70" fmla="*/ 2147483646 w 95"/>
              <a:gd name="T71" fmla="*/ 2147483646 h 3052"/>
              <a:gd name="T72" fmla="*/ 2147483646 w 95"/>
              <a:gd name="T73" fmla="*/ 2147483646 h 3052"/>
              <a:gd name="T74" fmla="*/ 2147483646 w 95"/>
              <a:gd name="T75" fmla="*/ 2147483646 h 3052"/>
              <a:gd name="T76" fmla="*/ 2147483646 w 95"/>
              <a:gd name="T77" fmla="*/ 2147483646 h 3052"/>
              <a:gd name="T78" fmla="*/ 0 w 95"/>
              <a:gd name="T79" fmla="*/ 2147483646 h 3052"/>
              <a:gd name="T80" fmla="*/ 2147483646 w 95"/>
              <a:gd name="T81" fmla="*/ 2147483646 h 3052"/>
              <a:gd name="T82" fmla="*/ 2147483646 w 95"/>
              <a:gd name="T83" fmla="*/ 2147483646 h 3052"/>
              <a:gd name="T84" fmla="*/ 2147483646 w 95"/>
              <a:gd name="T85" fmla="*/ 2147483646 h 3052"/>
              <a:gd name="T86" fmla="*/ 2147483646 w 95"/>
              <a:gd name="T87" fmla="*/ 2147483646 h 3052"/>
              <a:gd name="T88" fmla="*/ 2147483646 w 95"/>
              <a:gd name="T89" fmla="*/ 2147483646 h 3052"/>
              <a:gd name="T90" fmla="*/ 2147483646 w 95"/>
              <a:gd name="T91" fmla="*/ 2147483646 h 3052"/>
              <a:gd name="T92" fmla="*/ 2147483646 w 95"/>
              <a:gd name="T93" fmla="*/ 2147483646 h 3052"/>
              <a:gd name="T94" fmla="*/ 2147483646 w 95"/>
              <a:gd name="T95" fmla="*/ 2147483646 h 3052"/>
              <a:gd name="T96" fmla="*/ 2147483646 w 95"/>
              <a:gd name="T97" fmla="*/ 2147483646 h 3052"/>
              <a:gd name="T98" fmla="*/ 2147483646 w 95"/>
              <a:gd name="T99" fmla="*/ 2147483646 h 3052"/>
              <a:gd name="T100" fmla="*/ 2147483646 w 95"/>
              <a:gd name="T101" fmla="*/ 2147483646 h 3052"/>
              <a:gd name="T102" fmla="*/ 2147483646 w 95"/>
              <a:gd name="T103" fmla="*/ 2147483646 h 3052"/>
              <a:gd name="T104" fmla="*/ 2147483646 w 95"/>
              <a:gd name="T105" fmla="*/ 2147483646 h 3052"/>
              <a:gd name="T106" fmla="*/ 2147483646 w 95"/>
              <a:gd name="T107" fmla="*/ 2147483646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508" name="Rectangle 68"/>
          <p:cNvSpPr>
            <a:spLocks noGrp="1" noChangeArrowheads="1"/>
          </p:cNvSpPr>
          <p:nvPr>
            <p:ph type="ctrTitle"/>
          </p:nvPr>
        </p:nvSpPr>
        <p:spPr>
          <a:xfrm>
            <a:off x="609600" y="2286000"/>
            <a:ext cx="10972800" cy="1143000"/>
          </a:xfrm>
        </p:spPr>
        <p:txBody>
          <a:bodyPr/>
          <a:lstStyle>
            <a:lvl1pPr algn="ctr">
              <a:defRPr sz="4400"/>
            </a:lvl1pPr>
          </a:lstStyle>
          <a:p>
            <a:r>
              <a:rPr lang="en-US" altLang="ja-JP"/>
              <a:t>Click to edit Master title style</a:t>
            </a:r>
          </a:p>
        </p:txBody>
      </p:sp>
      <p:sp>
        <p:nvSpPr>
          <p:cNvPr id="61509" name="Rectangle 69"/>
          <p:cNvSpPr>
            <a:spLocks noGrp="1" noChangeArrowheads="1"/>
          </p:cNvSpPr>
          <p:nvPr>
            <p:ph type="subTitle" idx="1"/>
          </p:nvPr>
        </p:nvSpPr>
        <p:spPr>
          <a:xfrm>
            <a:off x="1828800" y="3886200"/>
            <a:ext cx="8534400" cy="1752600"/>
          </a:xfrm>
        </p:spPr>
        <p:txBody>
          <a:bodyPr/>
          <a:lstStyle>
            <a:lvl1pPr marL="0" indent="101600" algn="ctr">
              <a:buFont typeface="Wingdings" pitchFamily="2" charset="2"/>
              <a:buNone/>
              <a:defRPr/>
            </a:lvl1pPr>
          </a:lstStyle>
          <a:p>
            <a:r>
              <a:rPr lang="en-US" altLang="ja-JP"/>
              <a:t>Click to edit Master subtitle style</a:t>
            </a:r>
          </a:p>
        </p:txBody>
      </p:sp>
      <p:sp>
        <p:nvSpPr>
          <p:cNvPr id="69" name="Rectangle 66">
            <a:extLst>
              <a:ext uri="{FF2B5EF4-FFF2-40B4-BE49-F238E27FC236}">
                <a16:creationId xmlns:a16="http://schemas.microsoft.com/office/drawing/2014/main" id="{FA26037A-3649-480B-9F53-A915DA530842}"/>
              </a:ext>
            </a:extLst>
          </p:cNvPr>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a:extLst>
              <a:ext uri="{FF2B5EF4-FFF2-40B4-BE49-F238E27FC236}">
                <a16:creationId xmlns:a16="http://schemas.microsoft.com/office/drawing/2014/main" id="{C176152F-DDC8-4B65-B14E-3E91347026F8}"/>
              </a:ext>
            </a:extLst>
          </p:cNvPr>
          <p:cNvSpPr>
            <a:spLocks noGrp="1" noChangeArrowheads="1"/>
          </p:cNvSpPr>
          <p:nvPr>
            <p:ph type="ftr" sz="quarter" idx="11"/>
          </p:nvPr>
        </p:nvSpPr>
        <p:spPr>
          <a:xfrm>
            <a:off x="2743200" y="6248400"/>
            <a:ext cx="7010400" cy="457200"/>
          </a:xfrm>
        </p:spPr>
        <p:txBody>
          <a:bodyPr/>
          <a:lstStyle>
            <a:lvl1pPr>
              <a:defRPr>
                <a:solidFill>
                  <a:schemeClr val="tx2"/>
                </a:solidFill>
              </a:defRPr>
            </a:lvl1pPr>
          </a:lstStyle>
          <a:p>
            <a:pPr>
              <a:defRPr/>
            </a:pPr>
            <a:endParaRPr lang="en-US" altLang="ja-JP"/>
          </a:p>
        </p:txBody>
      </p:sp>
      <p:sp>
        <p:nvSpPr>
          <p:cNvPr id="71" name="Rectangle 71">
            <a:extLst>
              <a:ext uri="{FF2B5EF4-FFF2-40B4-BE49-F238E27FC236}">
                <a16:creationId xmlns:a16="http://schemas.microsoft.com/office/drawing/2014/main" id="{53BA484C-42B5-45A1-B2AB-04C99FB9BEC0}"/>
              </a:ext>
            </a:extLst>
          </p:cNvPr>
          <p:cNvSpPr>
            <a:spLocks noGrp="1" noChangeArrowheads="1"/>
          </p:cNvSpPr>
          <p:nvPr>
            <p:ph type="sldNum" sz="quarter" idx="12"/>
          </p:nvPr>
        </p:nvSpPr>
        <p:spPr/>
        <p:txBody>
          <a:bodyPr/>
          <a:lstStyle>
            <a:lvl1pPr algn="r">
              <a:defRPr/>
            </a:lvl1pPr>
          </a:lstStyle>
          <a:p>
            <a:pPr>
              <a:defRPr/>
            </a:pPr>
            <a:fld id="{6D9BD499-37FA-4846-8DF8-3A89F659D51F}" type="slidenum">
              <a:rPr lang="en-US" altLang="ja-JP"/>
              <a:pPr>
                <a:defRPr/>
              </a:pPr>
              <a:t>‹#›</a:t>
            </a:fld>
            <a:endParaRPr lang="en-US" altLang="ja-JP"/>
          </a:p>
        </p:txBody>
      </p:sp>
    </p:spTree>
    <p:extLst>
      <p:ext uri="{BB962C8B-B14F-4D97-AF65-F5344CB8AC3E}">
        <p14:creationId xmlns:p14="http://schemas.microsoft.com/office/powerpoint/2010/main" val="2520322432"/>
      </p:ext>
    </p:extLst>
  </p:cSld>
  <p:clrMapOvr>
    <a:masterClrMapping/>
  </p:clrMapOvr>
  <p:transition spd="slow" advTm="16000">
    <p:random/>
    <p:sndAc>
      <p:stSnd>
        <p:snd r:embed="rId1" name="projctor.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6870E415-4DB9-4B24-B5DD-1ED3A0F9EE8F}"/>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1FA1302C-5C88-4EC9-AA25-E5367227AE6F}"/>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56CBB2A9-D544-40E0-B4BB-6626704BD447}"/>
              </a:ext>
            </a:extLst>
          </p:cNvPr>
          <p:cNvSpPr>
            <a:spLocks noGrp="1" noChangeArrowheads="1"/>
          </p:cNvSpPr>
          <p:nvPr>
            <p:ph type="sldNum" sz="quarter" idx="12"/>
          </p:nvPr>
        </p:nvSpPr>
        <p:spPr/>
        <p:txBody>
          <a:bodyPr/>
          <a:lstStyle>
            <a:lvl1pPr>
              <a:defRPr/>
            </a:lvl1pPr>
          </a:lstStyle>
          <a:p>
            <a:pPr>
              <a:defRPr/>
            </a:pPr>
            <a:fld id="{1880A7D7-32CE-402E-B98F-8806DDA2FF5F}" type="slidenum">
              <a:rPr lang="en-US" altLang="ja-JP"/>
              <a:pPr>
                <a:defRPr/>
              </a:pPr>
              <a:t>‹#›</a:t>
            </a:fld>
            <a:endParaRPr lang="en-US" altLang="ja-JP"/>
          </a:p>
        </p:txBody>
      </p:sp>
    </p:spTree>
    <p:extLst>
      <p:ext uri="{BB962C8B-B14F-4D97-AF65-F5344CB8AC3E}">
        <p14:creationId xmlns:p14="http://schemas.microsoft.com/office/powerpoint/2010/main" val="2808807468"/>
      </p:ext>
    </p:extLst>
  </p:cSld>
  <p:clrMapOvr>
    <a:masterClrMapping/>
  </p:clrMapOvr>
  <p:transition spd="slow" advTm="16000">
    <p:random/>
    <p:sndAc>
      <p:stSnd>
        <p:snd r:embed="rId1" name="projctor.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64BCFA10-9FB2-48F1-8BF5-F48075CABD77}"/>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18BE8F76-7A11-49BC-9A7F-3D2EDDF98B31}"/>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29EEEE0C-FD8F-443E-99C7-3E8E8480771F}"/>
              </a:ext>
            </a:extLst>
          </p:cNvPr>
          <p:cNvSpPr>
            <a:spLocks noGrp="1" noChangeArrowheads="1"/>
          </p:cNvSpPr>
          <p:nvPr>
            <p:ph type="sldNum" sz="quarter" idx="12"/>
          </p:nvPr>
        </p:nvSpPr>
        <p:spPr/>
        <p:txBody>
          <a:bodyPr/>
          <a:lstStyle>
            <a:lvl1pPr>
              <a:defRPr/>
            </a:lvl1pPr>
          </a:lstStyle>
          <a:p>
            <a:pPr>
              <a:defRPr/>
            </a:pPr>
            <a:fld id="{7956D171-ED45-4E10-BDBB-729FD2BC95A0}" type="slidenum">
              <a:rPr lang="en-US" altLang="ja-JP"/>
              <a:pPr>
                <a:defRPr/>
              </a:pPr>
              <a:t>‹#›</a:t>
            </a:fld>
            <a:endParaRPr lang="en-US" altLang="ja-JP"/>
          </a:p>
        </p:txBody>
      </p:sp>
    </p:spTree>
    <p:extLst>
      <p:ext uri="{BB962C8B-B14F-4D97-AF65-F5344CB8AC3E}">
        <p14:creationId xmlns:p14="http://schemas.microsoft.com/office/powerpoint/2010/main" val="1409374761"/>
      </p:ext>
    </p:extLst>
  </p:cSld>
  <p:clrMapOvr>
    <a:masterClrMapping/>
  </p:clrMapOvr>
  <p:transition spd="slow" advTm="16000">
    <p:random/>
    <p:sndAc>
      <p:stSnd>
        <p:snd r:embed="rId1" name="projctor.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505EA416-252A-40C9-83B4-6990307E48D1}"/>
              </a:ext>
            </a:extLst>
          </p:cNvPr>
          <p:cNvSpPr>
            <a:spLocks noGrp="1" noChangeArrowheads="1"/>
          </p:cNvSpPr>
          <p:nvPr>
            <p:ph type="dt" sz="half" idx="10"/>
          </p:nvPr>
        </p:nvSpPr>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BBD5B947-6EBA-4A92-9DA4-3A3E7D468E15}"/>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30F5840A-E4D7-44F6-A4BD-453C4E68CC1C}"/>
              </a:ext>
            </a:extLst>
          </p:cNvPr>
          <p:cNvSpPr>
            <a:spLocks noGrp="1" noChangeArrowheads="1"/>
          </p:cNvSpPr>
          <p:nvPr>
            <p:ph type="sldNum" sz="quarter" idx="12"/>
          </p:nvPr>
        </p:nvSpPr>
        <p:spPr/>
        <p:txBody>
          <a:bodyPr/>
          <a:lstStyle>
            <a:lvl1pPr>
              <a:defRPr/>
            </a:lvl1pPr>
          </a:lstStyle>
          <a:p>
            <a:pPr>
              <a:defRPr/>
            </a:pPr>
            <a:fld id="{F9B37D98-C624-4B61-944B-15EE34B2FD7F}" type="slidenum">
              <a:rPr lang="en-US" altLang="ja-JP"/>
              <a:pPr>
                <a:defRPr/>
              </a:pPr>
              <a:t>‹#›</a:t>
            </a:fld>
            <a:endParaRPr lang="en-US" altLang="ja-JP"/>
          </a:p>
        </p:txBody>
      </p:sp>
    </p:spTree>
    <p:extLst>
      <p:ext uri="{BB962C8B-B14F-4D97-AF65-F5344CB8AC3E}">
        <p14:creationId xmlns:p14="http://schemas.microsoft.com/office/powerpoint/2010/main" val="249427925"/>
      </p:ext>
    </p:extLst>
  </p:cSld>
  <p:clrMapOvr>
    <a:masterClrMapping/>
  </p:clrMapOvr>
  <p:transition spd="slow" advTm="16000">
    <p:random/>
    <p:sndAc>
      <p:stSnd>
        <p:snd r:embed="rId1" name="projctor.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AD4AFCA7-DB72-4CC9-A125-AF0AA02FC882}"/>
              </a:ext>
            </a:extLst>
          </p:cNvPr>
          <p:cNvSpPr>
            <a:spLocks noGrp="1" noChangeArrowheads="1"/>
          </p:cNvSpPr>
          <p:nvPr>
            <p:ph type="dt" sz="half" idx="10"/>
          </p:nvPr>
        </p:nvSpPr>
        <p:spPr/>
        <p:txBody>
          <a:bodyPr/>
          <a:lstStyle>
            <a:lvl1pPr>
              <a:defRPr/>
            </a:lvl1pPr>
          </a:lstStyle>
          <a:p>
            <a:pPr>
              <a:defRPr/>
            </a:pPr>
            <a:endParaRPr lang="en-US" altLang="ja-JP"/>
          </a:p>
        </p:txBody>
      </p:sp>
      <p:sp>
        <p:nvSpPr>
          <p:cNvPr id="8" name="Rectangle 69">
            <a:extLst>
              <a:ext uri="{FF2B5EF4-FFF2-40B4-BE49-F238E27FC236}">
                <a16:creationId xmlns:a16="http://schemas.microsoft.com/office/drawing/2014/main" id="{409863EE-B5FC-418F-B0ED-B81D1282FFF8}"/>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9" name="Rectangle 70">
            <a:extLst>
              <a:ext uri="{FF2B5EF4-FFF2-40B4-BE49-F238E27FC236}">
                <a16:creationId xmlns:a16="http://schemas.microsoft.com/office/drawing/2014/main" id="{CE69897F-19A7-4C1F-8E78-542BBC5541FB}"/>
              </a:ext>
            </a:extLst>
          </p:cNvPr>
          <p:cNvSpPr>
            <a:spLocks noGrp="1" noChangeArrowheads="1"/>
          </p:cNvSpPr>
          <p:nvPr>
            <p:ph type="sldNum" sz="quarter" idx="12"/>
          </p:nvPr>
        </p:nvSpPr>
        <p:spPr/>
        <p:txBody>
          <a:bodyPr/>
          <a:lstStyle>
            <a:lvl1pPr>
              <a:defRPr/>
            </a:lvl1pPr>
          </a:lstStyle>
          <a:p>
            <a:pPr>
              <a:defRPr/>
            </a:pPr>
            <a:fld id="{D8CE6154-547A-43A9-A07E-518632168959}" type="slidenum">
              <a:rPr lang="en-US" altLang="ja-JP"/>
              <a:pPr>
                <a:defRPr/>
              </a:pPr>
              <a:t>‹#›</a:t>
            </a:fld>
            <a:endParaRPr lang="en-US" altLang="ja-JP"/>
          </a:p>
        </p:txBody>
      </p:sp>
    </p:spTree>
    <p:extLst>
      <p:ext uri="{BB962C8B-B14F-4D97-AF65-F5344CB8AC3E}">
        <p14:creationId xmlns:p14="http://schemas.microsoft.com/office/powerpoint/2010/main" val="689308787"/>
      </p:ext>
    </p:extLst>
  </p:cSld>
  <p:clrMapOvr>
    <a:masterClrMapping/>
  </p:clrMapOvr>
  <p:transition spd="slow" advTm="16000">
    <p:random/>
    <p:sndAc>
      <p:stSnd>
        <p:snd r:embed="rId1" name="projctor.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CF8F276A-9A5A-485B-ACD1-3C22D33C9623}"/>
              </a:ext>
            </a:extLst>
          </p:cNvPr>
          <p:cNvSpPr>
            <a:spLocks noGrp="1" noChangeArrowheads="1"/>
          </p:cNvSpPr>
          <p:nvPr>
            <p:ph type="dt" sz="half" idx="10"/>
          </p:nvPr>
        </p:nvSpPr>
        <p:spPr/>
        <p:txBody>
          <a:bodyPr/>
          <a:lstStyle>
            <a:lvl1pPr>
              <a:defRPr/>
            </a:lvl1pPr>
          </a:lstStyle>
          <a:p>
            <a:pPr>
              <a:defRPr/>
            </a:pPr>
            <a:endParaRPr lang="en-US" altLang="ja-JP"/>
          </a:p>
        </p:txBody>
      </p:sp>
      <p:sp>
        <p:nvSpPr>
          <p:cNvPr id="4" name="Rectangle 69">
            <a:extLst>
              <a:ext uri="{FF2B5EF4-FFF2-40B4-BE49-F238E27FC236}">
                <a16:creationId xmlns:a16="http://schemas.microsoft.com/office/drawing/2014/main" id="{555EE21D-37A8-4DD9-8A0C-81FFC3BA3077}"/>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5" name="Rectangle 70">
            <a:extLst>
              <a:ext uri="{FF2B5EF4-FFF2-40B4-BE49-F238E27FC236}">
                <a16:creationId xmlns:a16="http://schemas.microsoft.com/office/drawing/2014/main" id="{08C0A562-123E-404A-AD84-63F0855A42D0}"/>
              </a:ext>
            </a:extLst>
          </p:cNvPr>
          <p:cNvSpPr>
            <a:spLocks noGrp="1" noChangeArrowheads="1"/>
          </p:cNvSpPr>
          <p:nvPr>
            <p:ph type="sldNum" sz="quarter" idx="12"/>
          </p:nvPr>
        </p:nvSpPr>
        <p:spPr/>
        <p:txBody>
          <a:bodyPr/>
          <a:lstStyle>
            <a:lvl1pPr>
              <a:defRPr/>
            </a:lvl1pPr>
          </a:lstStyle>
          <a:p>
            <a:pPr>
              <a:defRPr/>
            </a:pPr>
            <a:fld id="{84DB5C3D-3392-48FB-A240-C5FB5CBDE77E}" type="slidenum">
              <a:rPr lang="en-US" altLang="ja-JP"/>
              <a:pPr>
                <a:defRPr/>
              </a:pPr>
              <a:t>‹#›</a:t>
            </a:fld>
            <a:endParaRPr lang="en-US" altLang="ja-JP"/>
          </a:p>
        </p:txBody>
      </p:sp>
    </p:spTree>
    <p:extLst>
      <p:ext uri="{BB962C8B-B14F-4D97-AF65-F5344CB8AC3E}">
        <p14:creationId xmlns:p14="http://schemas.microsoft.com/office/powerpoint/2010/main" val="821833341"/>
      </p:ext>
    </p:extLst>
  </p:cSld>
  <p:clrMapOvr>
    <a:masterClrMapping/>
  </p:clrMapOvr>
  <p:transition spd="slow" advTm="16000">
    <p:random/>
    <p:sndAc>
      <p:stSnd>
        <p:snd r:embed="rId1" name="projctor.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003F4ACF-6253-4A8E-9015-26706EFF2DE7}"/>
              </a:ext>
            </a:extLst>
          </p:cNvPr>
          <p:cNvSpPr>
            <a:spLocks noGrp="1" noChangeArrowheads="1"/>
          </p:cNvSpPr>
          <p:nvPr>
            <p:ph type="dt" sz="half" idx="10"/>
          </p:nvPr>
        </p:nvSpPr>
        <p:spPr/>
        <p:txBody>
          <a:bodyPr/>
          <a:lstStyle>
            <a:lvl1pPr>
              <a:defRPr/>
            </a:lvl1pPr>
          </a:lstStyle>
          <a:p>
            <a:pPr>
              <a:defRPr/>
            </a:pPr>
            <a:endParaRPr lang="en-US" altLang="ja-JP"/>
          </a:p>
        </p:txBody>
      </p:sp>
      <p:sp>
        <p:nvSpPr>
          <p:cNvPr id="3" name="Rectangle 69">
            <a:extLst>
              <a:ext uri="{FF2B5EF4-FFF2-40B4-BE49-F238E27FC236}">
                <a16:creationId xmlns:a16="http://schemas.microsoft.com/office/drawing/2014/main" id="{8591DC34-8C96-4BFE-9871-A95083309B09}"/>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4" name="Rectangle 70">
            <a:extLst>
              <a:ext uri="{FF2B5EF4-FFF2-40B4-BE49-F238E27FC236}">
                <a16:creationId xmlns:a16="http://schemas.microsoft.com/office/drawing/2014/main" id="{48B781F6-360B-4FA2-B7A2-579BBF7491E7}"/>
              </a:ext>
            </a:extLst>
          </p:cNvPr>
          <p:cNvSpPr>
            <a:spLocks noGrp="1" noChangeArrowheads="1"/>
          </p:cNvSpPr>
          <p:nvPr>
            <p:ph type="sldNum" sz="quarter" idx="12"/>
          </p:nvPr>
        </p:nvSpPr>
        <p:spPr/>
        <p:txBody>
          <a:bodyPr/>
          <a:lstStyle>
            <a:lvl1pPr>
              <a:defRPr/>
            </a:lvl1pPr>
          </a:lstStyle>
          <a:p>
            <a:pPr>
              <a:defRPr/>
            </a:pPr>
            <a:fld id="{3A79D2EE-158E-4151-8198-8E1AF2CD4E3C}" type="slidenum">
              <a:rPr lang="en-US" altLang="ja-JP"/>
              <a:pPr>
                <a:defRPr/>
              </a:pPr>
              <a:t>‹#›</a:t>
            </a:fld>
            <a:endParaRPr lang="en-US" altLang="ja-JP"/>
          </a:p>
        </p:txBody>
      </p:sp>
    </p:spTree>
    <p:extLst>
      <p:ext uri="{BB962C8B-B14F-4D97-AF65-F5344CB8AC3E}">
        <p14:creationId xmlns:p14="http://schemas.microsoft.com/office/powerpoint/2010/main" val="3233522604"/>
      </p:ext>
    </p:extLst>
  </p:cSld>
  <p:clrMapOvr>
    <a:masterClrMapping/>
  </p:clrMapOvr>
  <p:transition spd="slow" advTm="16000">
    <p:random/>
    <p:sndAc>
      <p:stSnd>
        <p:snd r:embed="rId1" name="projctor.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A6CF95-DE8A-4384-BE3E-DFDFD14A300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4607D40-8ED4-4F1F-8257-25F6BE3AA0F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A2193DD0-8B8C-4C14-9687-5443C116A8EF}"/>
              </a:ext>
            </a:extLst>
          </p:cNvPr>
          <p:cNvSpPr>
            <a:spLocks noGrp="1" noChangeArrowheads="1"/>
          </p:cNvSpPr>
          <p:nvPr>
            <p:ph type="sldNum" sz="quarter" idx="12"/>
          </p:nvPr>
        </p:nvSpPr>
        <p:spPr>
          <a:ln/>
        </p:spPr>
        <p:txBody>
          <a:bodyPr/>
          <a:lstStyle>
            <a:lvl1pPr>
              <a:defRPr/>
            </a:lvl1pPr>
          </a:lstStyle>
          <a:p>
            <a:pPr>
              <a:defRPr/>
            </a:pPr>
            <a:fld id="{0E0881C5-4499-43D6-8C8A-0A94EB64FEB9}" type="slidenum">
              <a:rPr lang="en-US" altLang="en-US"/>
              <a:pPr>
                <a:defRPr/>
              </a:pPr>
              <a:t>‹#›</a:t>
            </a:fld>
            <a:endParaRPr lang="en-US" altLang="en-US"/>
          </a:p>
        </p:txBody>
      </p:sp>
    </p:spTree>
    <p:extLst>
      <p:ext uri="{BB962C8B-B14F-4D97-AF65-F5344CB8AC3E}">
        <p14:creationId xmlns:p14="http://schemas.microsoft.com/office/powerpoint/2010/main" val="3402686545"/>
      </p:ext>
    </p:extLst>
  </p:cSld>
  <p:clrMapOvr>
    <a:masterClrMapping/>
  </p:clrMapOvr>
  <p:transition spd="med">
    <p:rand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02909741-0959-4AE2-AF9F-FC970C75D553}"/>
              </a:ext>
            </a:extLst>
          </p:cNvPr>
          <p:cNvSpPr>
            <a:spLocks noGrp="1" noChangeArrowheads="1"/>
          </p:cNvSpPr>
          <p:nvPr>
            <p:ph type="dt" sz="half" idx="10"/>
          </p:nvPr>
        </p:nvSpPr>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D11ABADC-C28B-4787-AB63-4FCFC65A3323}"/>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AEC4F9C7-804F-4CC5-B46C-2671F52C2936}"/>
              </a:ext>
            </a:extLst>
          </p:cNvPr>
          <p:cNvSpPr>
            <a:spLocks noGrp="1" noChangeArrowheads="1"/>
          </p:cNvSpPr>
          <p:nvPr>
            <p:ph type="sldNum" sz="quarter" idx="12"/>
          </p:nvPr>
        </p:nvSpPr>
        <p:spPr/>
        <p:txBody>
          <a:bodyPr/>
          <a:lstStyle>
            <a:lvl1pPr>
              <a:defRPr/>
            </a:lvl1pPr>
          </a:lstStyle>
          <a:p>
            <a:pPr>
              <a:defRPr/>
            </a:pPr>
            <a:fld id="{04060E33-D0AF-4C8A-A44B-A27DF448CAF1}" type="slidenum">
              <a:rPr lang="en-US" altLang="ja-JP"/>
              <a:pPr>
                <a:defRPr/>
              </a:pPr>
              <a:t>‹#›</a:t>
            </a:fld>
            <a:endParaRPr lang="en-US" altLang="ja-JP"/>
          </a:p>
        </p:txBody>
      </p:sp>
    </p:spTree>
    <p:extLst>
      <p:ext uri="{BB962C8B-B14F-4D97-AF65-F5344CB8AC3E}">
        <p14:creationId xmlns:p14="http://schemas.microsoft.com/office/powerpoint/2010/main" val="622758038"/>
      </p:ext>
    </p:extLst>
  </p:cSld>
  <p:clrMapOvr>
    <a:masterClrMapping/>
  </p:clrMapOvr>
  <p:transition spd="slow" advTm="16000">
    <p:random/>
    <p:sndAc>
      <p:stSnd>
        <p:snd r:embed="rId1" name="projctor.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9BDE47D8-705F-4B49-B02C-7AE136A8B2E1}"/>
              </a:ext>
            </a:extLst>
          </p:cNvPr>
          <p:cNvSpPr>
            <a:spLocks noGrp="1" noChangeArrowheads="1"/>
          </p:cNvSpPr>
          <p:nvPr>
            <p:ph type="dt" sz="half" idx="10"/>
          </p:nvPr>
        </p:nvSpPr>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0A3FE5F2-38D4-438C-A2BA-D9B8DD480077}"/>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428D2970-762A-4069-B9C9-1A34EE85E136}"/>
              </a:ext>
            </a:extLst>
          </p:cNvPr>
          <p:cNvSpPr>
            <a:spLocks noGrp="1" noChangeArrowheads="1"/>
          </p:cNvSpPr>
          <p:nvPr>
            <p:ph type="sldNum" sz="quarter" idx="12"/>
          </p:nvPr>
        </p:nvSpPr>
        <p:spPr/>
        <p:txBody>
          <a:bodyPr/>
          <a:lstStyle>
            <a:lvl1pPr>
              <a:defRPr/>
            </a:lvl1pPr>
          </a:lstStyle>
          <a:p>
            <a:pPr>
              <a:defRPr/>
            </a:pPr>
            <a:fld id="{A235F33D-AD4B-4B4A-97CF-551DB5FC022B}" type="slidenum">
              <a:rPr lang="en-US" altLang="ja-JP"/>
              <a:pPr>
                <a:defRPr/>
              </a:pPr>
              <a:t>‹#›</a:t>
            </a:fld>
            <a:endParaRPr lang="en-US" altLang="ja-JP"/>
          </a:p>
        </p:txBody>
      </p:sp>
    </p:spTree>
    <p:extLst>
      <p:ext uri="{BB962C8B-B14F-4D97-AF65-F5344CB8AC3E}">
        <p14:creationId xmlns:p14="http://schemas.microsoft.com/office/powerpoint/2010/main" val="3135181719"/>
      </p:ext>
    </p:extLst>
  </p:cSld>
  <p:clrMapOvr>
    <a:masterClrMapping/>
  </p:clrMapOvr>
  <p:transition spd="slow" advTm="16000">
    <p:random/>
    <p:sndAc>
      <p:stSnd>
        <p:snd r:embed="rId1" name="projctor.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88A27A4E-4D94-4844-AD14-E58A222E6E20}"/>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89839BB6-36C1-465B-A682-6A011028C03E}"/>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DFA1A312-1F79-462C-99E7-37FB296227A4}"/>
              </a:ext>
            </a:extLst>
          </p:cNvPr>
          <p:cNvSpPr>
            <a:spLocks noGrp="1" noChangeArrowheads="1"/>
          </p:cNvSpPr>
          <p:nvPr>
            <p:ph type="sldNum" sz="quarter" idx="12"/>
          </p:nvPr>
        </p:nvSpPr>
        <p:spPr/>
        <p:txBody>
          <a:bodyPr/>
          <a:lstStyle>
            <a:lvl1pPr>
              <a:defRPr/>
            </a:lvl1pPr>
          </a:lstStyle>
          <a:p>
            <a:pPr>
              <a:defRPr/>
            </a:pPr>
            <a:fld id="{00469805-A95F-40F5-878D-B359EEA2FE2C}" type="slidenum">
              <a:rPr lang="en-US" altLang="ja-JP"/>
              <a:pPr>
                <a:defRPr/>
              </a:pPr>
              <a:t>‹#›</a:t>
            </a:fld>
            <a:endParaRPr lang="en-US" altLang="ja-JP"/>
          </a:p>
        </p:txBody>
      </p:sp>
    </p:spTree>
    <p:extLst>
      <p:ext uri="{BB962C8B-B14F-4D97-AF65-F5344CB8AC3E}">
        <p14:creationId xmlns:p14="http://schemas.microsoft.com/office/powerpoint/2010/main" val="2446583862"/>
      </p:ext>
    </p:extLst>
  </p:cSld>
  <p:clrMapOvr>
    <a:masterClrMapping/>
  </p:clrMapOvr>
  <p:transition spd="slow" advTm="16000">
    <p:random/>
    <p:sndAc>
      <p:stSnd>
        <p:snd r:embed="rId1" name="projctor.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685800"/>
            <a:ext cx="26670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85800"/>
            <a:ext cx="7797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6899EF76-DE07-4E82-B122-BA7BA96AD5EE}"/>
              </a:ext>
            </a:extLst>
          </p:cNvPr>
          <p:cNvSpPr>
            <a:spLocks noGrp="1" noChangeArrowheads="1"/>
          </p:cNvSpPr>
          <p:nvPr>
            <p:ph type="dt" sz="half" idx="10"/>
          </p:nvPr>
        </p:nvSpPr>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62E8C7CA-D8FC-43E0-B905-44D31E3B6959}"/>
              </a:ext>
            </a:extLst>
          </p:cNvPr>
          <p:cNvSpPr>
            <a:spLocks noGrp="1" noChangeArrowheads="1"/>
          </p:cNvSpPr>
          <p:nvPr>
            <p:ph type="ftr" sz="quarter" idx="11"/>
          </p:nvPr>
        </p:nvSpPr>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974B9394-4923-4609-B033-37150D1F8C07}"/>
              </a:ext>
            </a:extLst>
          </p:cNvPr>
          <p:cNvSpPr>
            <a:spLocks noGrp="1" noChangeArrowheads="1"/>
          </p:cNvSpPr>
          <p:nvPr>
            <p:ph type="sldNum" sz="quarter" idx="12"/>
          </p:nvPr>
        </p:nvSpPr>
        <p:spPr/>
        <p:txBody>
          <a:bodyPr/>
          <a:lstStyle>
            <a:lvl1pPr>
              <a:defRPr/>
            </a:lvl1pPr>
          </a:lstStyle>
          <a:p>
            <a:pPr>
              <a:defRPr/>
            </a:pPr>
            <a:fld id="{0D030FA9-4244-4259-BD59-9FBB4A603EAB}" type="slidenum">
              <a:rPr lang="en-US" altLang="ja-JP"/>
              <a:pPr>
                <a:defRPr/>
              </a:pPr>
              <a:t>‹#›</a:t>
            </a:fld>
            <a:endParaRPr lang="en-US" altLang="ja-JP"/>
          </a:p>
        </p:txBody>
      </p:sp>
    </p:spTree>
    <p:extLst>
      <p:ext uri="{BB962C8B-B14F-4D97-AF65-F5344CB8AC3E}">
        <p14:creationId xmlns:p14="http://schemas.microsoft.com/office/powerpoint/2010/main" val="2826726320"/>
      </p:ext>
    </p:extLst>
  </p:cSld>
  <p:clrMapOvr>
    <a:masterClrMapping/>
  </p:clrMapOvr>
  <p:transition spd="slow" advTm="16000">
    <p:random/>
    <p:sndAc>
      <p:stSnd>
        <p:snd r:embed="rId1" name="projctor.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79B9D78A-8F8B-43F7-89DD-AF00355ABD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4DBA8B-84A3-4B73-AAD3-C1661FAFB4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D8365E-D985-41C5-8D3D-D9C43176CF97}"/>
              </a:ext>
            </a:extLst>
          </p:cNvPr>
          <p:cNvSpPr>
            <a:spLocks noGrp="1" noChangeArrowheads="1"/>
          </p:cNvSpPr>
          <p:nvPr>
            <p:ph type="sldNum" sz="quarter" idx="12"/>
          </p:nvPr>
        </p:nvSpPr>
        <p:spPr>
          <a:ln/>
        </p:spPr>
        <p:txBody>
          <a:bodyPr/>
          <a:lstStyle>
            <a:lvl1pPr>
              <a:defRPr/>
            </a:lvl1pPr>
          </a:lstStyle>
          <a:p>
            <a:pPr>
              <a:defRPr/>
            </a:pPr>
            <a:fld id="{0985F75E-02F8-4090-B491-95E51B0E680A}" type="slidenum">
              <a:rPr lang="en-US" altLang="en-US"/>
              <a:pPr>
                <a:defRPr/>
              </a:pPr>
              <a:t>‹#›</a:t>
            </a:fld>
            <a:endParaRPr lang="en-US" altLang="en-US"/>
          </a:p>
        </p:txBody>
      </p:sp>
    </p:spTree>
    <p:extLst>
      <p:ext uri="{BB962C8B-B14F-4D97-AF65-F5344CB8AC3E}">
        <p14:creationId xmlns:p14="http://schemas.microsoft.com/office/powerpoint/2010/main" val="2073068196"/>
      </p:ext>
    </p:extLst>
  </p:cSld>
  <p:clrMapOvr>
    <a:masterClrMapping/>
  </p:clrMapOvr>
  <p:transition spd="slow" advTm="16000">
    <p:random/>
    <p:sndAc>
      <p:stSnd>
        <p:snd r:embed="rId1" name="projctor.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50D109-5290-425E-86A1-20C28B12EB9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27967D1-3A9F-4954-B69A-4662FD9C28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0F7F4FF-2666-4C76-AF8C-CF3204B160FC}"/>
              </a:ext>
            </a:extLst>
          </p:cNvPr>
          <p:cNvSpPr>
            <a:spLocks noGrp="1" noChangeArrowheads="1"/>
          </p:cNvSpPr>
          <p:nvPr>
            <p:ph type="sldNum" sz="quarter" idx="12"/>
          </p:nvPr>
        </p:nvSpPr>
        <p:spPr>
          <a:ln/>
        </p:spPr>
        <p:txBody>
          <a:bodyPr/>
          <a:lstStyle>
            <a:lvl1pPr>
              <a:defRPr/>
            </a:lvl1pPr>
          </a:lstStyle>
          <a:p>
            <a:pPr>
              <a:defRPr/>
            </a:pPr>
            <a:fld id="{3BE1D698-2211-4BE8-87F9-AE4E9E99A902}" type="slidenum">
              <a:rPr lang="en-US" altLang="en-US"/>
              <a:pPr>
                <a:defRPr/>
              </a:pPr>
              <a:t>‹#›</a:t>
            </a:fld>
            <a:endParaRPr lang="en-US" altLang="en-US"/>
          </a:p>
        </p:txBody>
      </p:sp>
    </p:spTree>
    <p:extLst>
      <p:ext uri="{BB962C8B-B14F-4D97-AF65-F5344CB8AC3E}">
        <p14:creationId xmlns:p14="http://schemas.microsoft.com/office/powerpoint/2010/main" val="3188451733"/>
      </p:ext>
    </p:extLst>
  </p:cSld>
  <p:clrMapOvr>
    <a:masterClrMapping/>
  </p:clrMapOvr>
  <p:transition spd="slow" advTm="16000">
    <p:random/>
    <p:sndAc>
      <p:stSnd>
        <p:snd r:embed="rId1" name="projctor.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DC5A5C80-25F9-4908-BD05-A405B7D21A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5E13314-5768-417D-8D04-047688CECF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32DB32F-2D29-4D2D-A93A-4214E600067E}"/>
              </a:ext>
            </a:extLst>
          </p:cNvPr>
          <p:cNvSpPr>
            <a:spLocks noGrp="1" noChangeArrowheads="1"/>
          </p:cNvSpPr>
          <p:nvPr>
            <p:ph type="sldNum" sz="quarter" idx="12"/>
          </p:nvPr>
        </p:nvSpPr>
        <p:spPr>
          <a:ln/>
        </p:spPr>
        <p:txBody>
          <a:bodyPr/>
          <a:lstStyle>
            <a:lvl1pPr>
              <a:defRPr/>
            </a:lvl1pPr>
          </a:lstStyle>
          <a:p>
            <a:pPr>
              <a:defRPr/>
            </a:pPr>
            <a:fld id="{F67066CC-7B0A-4764-B6D5-82229BADD1FE}" type="slidenum">
              <a:rPr lang="en-US" altLang="en-US"/>
              <a:pPr>
                <a:defRPr/>
              </a:pPr>
              <a:t>‹#›</a:t>
            </a:fld>
            <a:endParaRPr lang="en-US" altLang="en-US"/>
          </a:p>
        </p:txBody>
      </p:sp>
    </p:spTree>
    <p:extLst>
      <p:ext uri="{BB962C8B-B14F-4D97-AF65-F5344CB8AC3E}">
        <p14:creationId xmlns:p14="http://schemas.microsoft.com/office/powerpoint/2010/main" val="2222649444"/>
      </p:ext>
    </p:extLst>
  </p:cSld>
  <p:clrMapOvr>
    <a:masterClrMapping/>
  </p:clrMapOvr>
  <p:transition spd="slow" advTm="16000">
    <p:random/>
    <p:sndAc>
      <p:stSnd>
        <p:snd r:embed="rId1" name="projctor.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1318CC4-F502-443E-94D6-C5904457870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978BCFC-3AD5-47A0-905F-2F9DE52FB1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149B0D-A677-48D5-A127-C61AF80DB306}"/>
              </a:ext>
            </a:extLst>
          </p:cNvPr>
          <p:cNvSpPr>
            <a:spLocks noGrp="1" noChangeArrowheads="1"/>
          </p:cNvSpPr>
          <p:nvPr>
            <p:ph type="sldNum" sz="quarter" idx="12"/>
          </p:nvPr>
        </p:nvSpPr>
        <p:spPr>
          <a:ln/>
        </p:spPr>
        <p:txBody>
          <a:bodyPr/>
          <a:lstStyle>
            <a:lvl1pPr>
              <a:defRPr/>
            </a:lvl1pPr>
          </a:lstStyle>
          <a:p>
            <a:pPr>
              <a:defRPr/>
            </a:pPr>
            <a:fld id="{DA648DC0-5EEB-409B-890E-3C27697D4981}" type="slidenum">
              <a:rPr lang="en-US" altLang="en-US"/>
              <a:pPr>
                <a:defRPr/>
              </a:pPr>
              <a:t>‹#›</a:t>
            </a:fld>
            <a:endParaRPr lang="en-US" altLang="en-US"/>
          </a:p>
        </p:txBody>
      </p:sp>
    </p:spTree>
    <p:extLst>
      <p:ext uri="{BB962C8B-B14F-4D97-AF65-F5344CB8AC3E}">
        <p14:creationId xmlns:p14="http://schemas.microsoft.com/office/powerpoint/2010/main" val="1559119133"/>
      </p:ext>
    </p:extLst>
  </p:cSld>
  <p:clrMapOvr>
    <a:masterClrMapping/>
  </p:clrMapOvr>
  <p:transition spd="slow" advTm="16000">
    <p:random/>
    <p:sndAc>
      <p:stSnd>
        <p:snd r:embed="rId1" name="projctor.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AFA5D5E-77D6-4B38-9C5B-C14914A6C68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6BD2E75-4276-4E6E-B3B1-3EA56E102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DBC755C-F5E1-4973-920C-2FCF2B437A69}"/>
              </a:ext>
            </a:extLst>
          </p:cNvPr>
          <p:cNvSpPr>
            <a:spLocks noGrp="1" noChangeArrowheads="1"/>
          </p:cNvSpPr>
          <p:nvPr>
            <p:ph type="sldNum" sz="quarter" idx="12"/>
          </p:nvPr>
        </p:nvSpPr>
        <p:spPr>
          <a:ln/>
        </p:spPr>
        <p:txBody>
          <a:bodyPr/>
          <a:lstStyle>
            <a:lvl1pPr>
              <a:defRPr/>
            </a:lvl1pPr>
          </a:lstStyle>
          <a:p>
            <a:pPr>
              <a:defRPr/>
            </a:pPr>
            <a:fld id="{ECC09854-4EDC-4F73-A635-2851E527D53A}" type="slidenum">
              <a:rPr lang="en-US" altLang="en-US"/>
              <a:pPr>
                <a:defRPr/>
              </a:pPr>
              <a:t>‹#›</a:t>
            </a:fld>
            <a:endParaRPr lang="en-US" altLang="en-US"/>
          </a:p>
        </p:txBody>
      </p:sp>
    </p:spTree>
    <p:extLst>
      <p:ext uri="{BB962C8B-B14F-4D97-AF65-F5344CB8AC3E}">
        <p14:creationId xmlns:p14="http://schemas.microsoft.com/office/powerpoint/2010/main" val="936892026"/>
      </p:ext>
    </p:extLst>
  </p:cSld>
  <p:clrMapOvr>
    <a:masterClrMapping/>
  </p:clrMapOvr>
  <p:transition spd="slow" advTm="16000">
    <p:random/>
    <p:sndAc>
      <p:stSnd>
        <p:snd r:embed="rId1" name="projctor.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1874F96-357E-4BF1-BAEE-26134250F30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40BDA8A-C576-49B5-88D3-E543B77052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0E3769C-DDD0-4600-8FCF-6B9172EC8560}"/>
              </a:ext>
            </a:extLst>
          </p:cNvPr>
          <p:cNvSpPr>
            <a:spLocks noGrp="1" noChangeArrowheads="1"/>
          </p:cNvSpPr>
          <p:nvPr>
            <p:ph type="sldNum" sz="quarter" idx="12"/>
          </p:nvPr>
        </p:nvSpPr>
        <p:spPr>
          <a:ln/>
        </p:spPr>
        <p:txBody>
          <a:bodyPr/>
          <a:lstStyle>
            <a:lvl1pPr>
              <a:defRPr/>
            </a:lvl1pPr>
          </a:lstStyle>
          <a:p>
            <a:pPr>
              <a:defRPr/>
            </a:pPr>
            <a:fld id="{AB27CF52-A212-4C42-AC4A-D742883A47DA}" type="slidenum">
              <a:rPr lang="en-US" altLang="en-US"/>
              <a:pPr>
                <a:defRPr/>
              </a:pPr>
              <a:t>‹#›</a:t>
            </a:fld>
            <a:endParaRPr lang="en-US" altLang="en-US"/>
          </a:p>
        </p:txBody>
      </p:sp>
    </p:spTree>
    <p:extLst>
      <p:ext uri="{BB962C8B-B14F-4D97-AF65-F5344CB8AC3E}">
        <p14:creationId xmlns:p14="http://schemas.microsoft.com/office/powerpoint/2010/main" val="3781971684"/>
      </p:ext>
    </p:extLst>
  </p:cSld>
  <p:clrMapOvr>
    <a:masterClrMapping/>
  </p:clrMapOvr>
  <p:transition spd="slow" advTm="16000">
    <p:random/>
    <p:sndAc>
      <p:stSnd>
        <p:snd r:embed="rId1" name="projctor.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a:extLst>
              <a:ext uri="{FF2B5EF4-FFF2-40B4-BE49-F238E27FC236}">
                <a16:creationId xmlns:a16="http://schemas.microsoft.com/office/drawing/2014/main" id="{EEA7A99D-18ED-4DA1-A95B-8824564CC62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31E16D-BB9B-45F7-9C7B-9E04D21090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7ED88277-B405-404D-A18A-899E77B83555}"/>
              </a:ext>
            </a:extLst>
          </p:cNvPr>
          <p:cNvSpPr>
            <a:spLocks noGrp="1" noChangeArrowheads="1"/>
          </p:cNvSpPr>
          <p:nvPr>
            <p:ph type="sldNum" sz="quarter" idx="12"/>
          </p:nvPr>
        </p:nvSpPr>
        <p:spPr>
          <a:ln/>
        </p:spPr>
        <p:txBody>
          <a:bodyPr/>
          <a:lstStyle>
            <a:lvl1pPr>
              <a:defRPr/>
            </a:lvl1pPr>
          </a:lstStyle>
          <a:p>
            <a:pPr>
              <a:defRPr/>
            </a:pPr>
            <a:fld id="{2791F2DD-8EB2-43A3-BD1D-3C6D0B1C9405}" type="slidenum">
              <a:rPr lang="en-US" altLang="en-US"/>
              <a:pPr>
                <a:defRPr/>
              </a:pPr>
              <a:t>‹#›</a:t>
            </a:fld>
            <a:endParaRPr lang="en-US" altLang="en-US"/>
          </a:p>
        </p:txBody>
      </p:sp>
    </p:spTree>
    <p:extLst>
      <p:ext uri="{BB962C8B-B14F-4D97-AF65-F5344CB8AC3E}">
        <p14:creationId xmlns:p14="http://schemas.microsoft.com/office/powerpoint/2010/main" val="1741351461"/>
      </p:ext>
    </p:extLst>
  </p:cSld>
  <p:clrMapOvr>
    <a:masterClrMapping/>
  </p:clrMapOvr>
  <p:transition spd="med">
    <p:rand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43382AD-9540-4AB4-B4E5-356B44DCB0C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6800DAD-F380-48C1-A1CF-AAEA3FD525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0DA1E2D-26B3-4317-8364-D1BD94FDE597}"/>
              </a:ext>
            </a:extLst>
          </p:cNvPr>
          <p:cNvSpPr>
            <a:spLocks noGrp="1" noChangeArrowheads="1"/>
          </p:cNvSpPr>
          <p:nvPr>
            <p:ph type="sldNum" sz="quarter" idx="12"/>
          </p:nvPr>
        </p:nvSpPr>
        <p:spPr>
          <a:ln/>
        </p:spPr>
        <p:txBody>
          <a:bodyPr/>
          <a:lstStyle>
            <a:lvl1pPr>
              <a:defRPr/>
            </a:lvl1pPr>
          </a:lstStyle>
          <a:p>
            <a:pPr>
              <a:defRPr/>
            </a:pPr>
            <a:fld id="{119998F6-8CD7-4B52-BD5C-103350D5D728}" type="slidenum">
              <a:rPr lang="en-US" altLang="en-US"/>
              <a:pPr>
                <a:defRPr/>
              </a:pPr>
              <a:t>‹#›</a:t>
            </a:fld>
            <a:endParaRPr lang="en-US" altLang="en-US"/>
          </a:p>
        </p:txBody>
      </p:sp>
    </p:spTree>
    <p:extLst>
      <p:ext uri="{BB962C8B-B14F-4D97-AF65-F5344CB8AC3E}">
        <p14:creationId xmlns:p14="http://schemas.microsoft.com/office/powerpoint/2010/main" val="1478010446"/>
      </p:ext>
    </p:extLst>
  </p:cSld>
  <p:clrMapOvr>
    <a:masterClrMapping/>
  </p:clrMapOvr>
  <p:transition spd="slow" advTm="16000">
    <p:random/>
    <p:sndAc>
      <p:stSnd>
        <p:snd r:embed="rId1" name="projctor.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849037-D5E7-42AC-91BD-A0130199439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8429685-AD47-4747-93AA-7973009168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529F370-DD10-40F4-809F-C73B07F21CDA}"/>
              </a:ext>
            </a:extLst>
          </p:cNvPr>
          <p:cNvSpPr>
            <a:spLocks noGrp="1" noChangeArrowheads="1"/>
          </p:cNvSpPr>
          <p:nvPr>
            <p:ph type="sldNum" sz="quarter" idx="12"/>
          </p:nvPr>
        </p:nvSpPr>
        <p:spPr>
          <a:ln/>
        </p:spPr>
        <p:txBody>
          <a:bodyPr/>
          <a:lstStyle>
            <a:lvl1pPr>
              <a:defRPr/>
            </a:lvl1pPr>
          </a:lstStyle>
          <a:p>
            <a:pPr>
              <a:defRPr/>
            </a:pPr>
            <a:fld id="{E0DF42C3-83C2-4953-9F36-D116132BC9C5}" type="slidenum">
              <a:rPr lang="en-US" altLang="en-US"/>
              <a:pPr>
                <a:defRPr/>
              </a:pPr>
              <a:t>‹#›</a:t>
            </a:fld>
            <a:endParaRPr lang="en-US" altLang="en-US"/>
          </a:p>
        </p:txBody>
      </p:sp>
    </p:spTree>
    <p:extLst>
      <p:ext uri="{BB962C8B-B14F-4D97-AF65-F5344CB8AC3E}">
        <p14:creationId xmlns:p14="http://schemas.microsoft.com/office/powerpoint/2010/main" val="4242639955"/>
      </p:ext>
    </p:extLst>
  </p:cSld>
  <p:clrMapOvr>
    <a:masterClrMapping/>
  </p:clrMapOvr>
  <p:transition spd="slow" advTm="16000">
    <p:random/>
    <p:sndAc>
      <p:stSnd>
        <p:snd r:embed="rId1" name="projctor.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798F23-12D0-4E0D-B1C0-7CF4442E4AC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EC9D5DF-FD54-4C57-A780-AC9C207FC1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2FC384-9D09-4A30-B4D8-C14316ADC4E6}"/>
              </a:ext>
            </a:extLst>
          </p:cNvPr>
          <p:cNvSpPr>
            <a:spLocks noGrp="1" noChangeArrowheads="1"/>
          </p:cNvSpPr>
          <p:nvPr>
            <p:ph type="sldNum" sz="quarter" idx="12"/>
          </p:nvPr>
        </p:nvSpPr>
        <p:spPr>
          <a:ln/>
        </p:spPr>
        <p:txBody>
          <a:bodyPr/>
          <a:lstStyle>
            <a:lvl1pPr>
              <a:defRPr/>
            </a:lvl1pPr>
          </a:lstStyle>
          <a:p>
            <a:pPr>
              <a:defRPr/>
            </a:pPr>
            <a:fld id="{3E5CDE61-158B-4E8C-81ED-77811EB8FFAD}" type="slidenum">
              <a:rPr lang="en-US" altLang="en-US"/>
              <a:pPr>
                <a:defRPr/>
              </a:pPr>
              <a:t>‹#›</a:t>
            </a:fld>
            <a:endParaRPr lang="en-US" altLang="en-US"/>
          </a:p>
        </p:txBody>
      </p:sp>
    </p:spTree>
    <p:extLst>
      <p:ext uri="{BB962C8B-B14F-4D97-AF65-F5344CB8AC3E}">
        <p14:creationId xmlns:p14="http://schemas.microsoft.com/office/powerpoint/2010/main" val="583747094"/>
      </p:ext>
    </p:extLst>
  </p:cSld>
  <p:clrMapOvr>
    <a:masterClrMapping/>
  </p:clrMapOvr>
  <p:transition spd="slow" advTm="16000">
    <p:random/>
    <p:sndAc>
      <p:stSnd>
        <p:snd r:embed="rId1" name="projctor.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5EA3471-99BC-4176-8ACA-AE75C06578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96846DA-1014-4102-84D5-67BE52B73D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1A04FA-EF4E-4D21-B341-70FD760AEB53}"/>
              </a:ext>
            </a:extLst>
          </p:cNvPr>
          <p:cNvSpPr>
            <a:spLocks noGrp="1" noChangeArrowheads="1"/>
          </p:cNvSpPr>
          <p:nvPr>
            <p:ph type="sldNum" sz="quarter" idx="12"/>
          </p:nvPr>
        </p:nvSpPr>
        <p:spPr>
          <a:ln/>
        </p:spPr>
        <p:txBody>
          <a:bodyPr/>
          <a:lstStyle>
            <a:lvl1pPr>
              <a:defRPr/>
            </a:lvl1pPr>
          </a:lstStyle>
          <a:p>
            <a:pPr>
              <a:defRPr/>
            </a:pPr>
            <a:fld id="{18319171-CFBE-4309-86DC-D41F3C49BB6B}" type="slidenum">
              <a:rPr lang="en-US" altLang="en-US"/>
              <a:pPr>
                <a:defRPr/>
              </a:pPr>
              <a:t>‹#›</a:t>
            </a:fld>
            <a:endParaRPr lang="en-US" altLang="en-US"/>
          </a:p>
        </p:txBody>
      </p:sp>
    </p:spTree>
    <p:extLst>
      <p:ext uri="{BB962C8B-B14F-4D97-AF65-F5344CB8AC3E}">
        <p14:creationId xmlns:p14="http://schemas.microsoft.com/office/powerpoint/2010/main" val="2627900723"/>
      </p:ext>
    </p:extLst>
  </p:cSld>
  <p:clrMapOvr>
    <a:masterClrMapping/>
  </p:clrMapOvr>
  <p:transition spd="slow" advTm="16000">
    <p:random/>
    <p:sndAc>
      <p:stSnd>
        <p:snd r:embed="rId1" name="projctor.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E2A511C-2477-4825-89EE-2F1A2D33F81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49B30E-4462-41D0-A88A-51C9D85CCD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2CE1A4D-3772-4119-A6AB-729CEE8980C9}"/>
              </a:ext>
            </a:extLst>
          </p:cNvPr>
          <p:cNvSpPr>
            <a:spLocks noGrp="1" noChangeArrowheads="1"/>
          </p:cNvSpPr>
          <p:nvPr>
            <p:ph type="sldNum" sz="quarter" idx="12"/>
          </p:nvPr>
        </p:nvSpPr>
        <p:spPr>
          <a:ln/>
        </p:spPr>
        <p:txBody>
          <a:bodyPr/>
          <a:lstStyle>
            <a:lvl1pPr>
              <a:defRPr/>
            </a:lvl1pPr>
          </a:lstStyle>
          <a:p>
            <a:pPr>
              <a:defRPr/>
            </a:pPr>
            <a:fld id="{322442D5-E5A3-4AA1-848E-0E4486333AF3}" type="slidenum">
              <a:rPr lang="en-US" altLang="en-US"/>
              <a:pPr>
                <a:defRPr/>
              </a:pPr>
              <a:t>‹#›</a:t>
            </a:fld>
            <a:endParaRPr lang="en-US" altLang="en-US"/>
          </a:p>
        </p:txBody>
      </p:sp>
    </p:spTree>
    <p:extLst>
      <p:ext uri="{BB962C8B-B14F-4D97-AF65-F5344CB8AC3E}">
        <p14:creationId xmlns:p14="http://schemas.microsoft.com/office/powerpoint/2010/main" val="1159630423"/>
      </p:ext>
    </p:extLst>
  </p:cSld>
  <p:clrMapOvr>
    <a:masterClrMapping/>
  </p:clrMapOvr>
  <p:transition spd="slow" advTm="16000">
    <p:random/>
    <p:sndAc>
      <p:stSnd>
        <p:snd r:embed="rId1" name="projctor.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3BECC5A1-97A4-4FA5-866C-8E53A5FFA87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E48B44A-A8F3-4493-941D-9866792B81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2EA2A0F-47D5-4563-BE43-6A0590E831AE}"/>
              </a:ext>
            </a:extLst>
          </p:cNvPr>
          <p:cNvSpPr>
            <a:spLocks noGrp="1" noChangeArrowheads="1"/>
          </p:cNvSpPr>
          <p:nvPr>
            <p:ph type="sldNum" sz="quarter" idx="12"/>
          </p:nvPr>
        </p:nvSpPr>
        <p:spPr>
          <a:ln/>
        </p:spPr>
        <p:txBody>
          <a:bodyPr/>
          <a:lstStyle>
            <a:lvl1pPr>
              <a:defRPr/>
            </a:lvl1pPr>
          </a:lstStyle>
          <a:p>
            <a:pPr>
              <a:defRPr/>
            </a:pPr>
            <a:fld id="{1BA7FB9C-4582-42CF-83F1-246A7F2732E5}" type="slidenum">
              <a:rPr lang="en-US" altLang="en-US"/>
              <a:pPr>
                <a:defRPr/>
              </a:pPr>
              <a:t>‹#›</a:t>
            </a:fld>
            <a:endParaRPr lang="en-US" altLang="en-US"/>
          </a:p>
        </p:txBody>
      </p:sp>
    </p:spTree>
    <p:extLst>
      <p:ext uri="{BB962C8B-B14F-4D97-AF65-F5344CB8AC3E}">
        <p14:creationId xmlns:p14="http://schemas.microsoft.com/office/powerpoint/2010/main" val="3958193162"/>
      </p:ext>
    </p:extLst>
  </p:cSld>
  <p:clrMapOvr>
    <a:masterClrMapping/>
  </p:clrMapOvr>
  <p:transition spd="slow" advTm="16000">
    <p:random/>
    <p:sndAc>
      <p:stSnd>
        <p:snd r:embed="rId1" name="projctor.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09A5AF8C-491E-4DE9-A5DA-F54CB0533C9C}"/>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D3B58C9-4C1D-47BC-9D19-D761257E152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65BA6CC-0CC7-4FE2-9DF9-0E4777D79AF6}"/>
              </a:ext>
            </a:extLst>
          </p:cNvPr>
          <p:cNvSpPr>
            <a:spLocks noGrp="1" noChangeArrowheads="1"/>
          </p:cNvSpPr>
          <p:nvPr>
            <p:ph type="sldNum" sz="quarter" idx="12"/>
          </p:nvPr>
        </p:nvSpPr>
        <p:spPr>
          <a:ln/>
        </p:spPr>
        <p:txBody>
          <a:bodyPr/>
          <a:lstStyle>
            <a:lvl1pPr>
              <a:defRPr/>
            </a:lvl1pPr>
          </a:lstStyle>
          <a:p>
            <a:pPr>
              <a:defRPr/>
            </a:pPr>
            <a:fld id="{9BA2947E-E4C3-44E7-AA53-F7ABF5E897A5}" type="slidenum">
              <a:rPr lang="en-US" altLang="en-US"/>
              <a:pPr>
                <a:defRPr/>
              </a:pPr>
              <a:t>‹#›</a:t>
            </a:fld>
            <a:endParaRPr lang="en-US" altLang="en-US"/>
          </a:p>
        </p:txBody>
      </p:sp>
    </p:spTree>
    <p:extLst>
      <p:ext uri="{BB962C8B-B14F-4D97-AF65-F5344CB8AC3E}">
        <p14:creationId xmlns:p14="http://schemas.microsoft.com/office/powerpoint/2010/main" val="2324822908"/>
      </p:ext>
    </p:extLst>
  </p:cSld>
  <p:clrMapOvr>
    <a:masterClrMapping/>
  </p:clrMapOvr>
  <p:transition spd="slow" advTm="16000">
    <p:random/>
    <p:sndAc>
      <p:stSnd>
        <p:snd r:embed="rId1" name="projctor.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668C222D-EC6B-4271-A1CE-A9B7FE6607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0106C27-D2FF-482A-886F-C214C55F6F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B70D43-BE77-4159-BF50-614DAF8AA2A9}"/>
              </a:ext>
            </a:extLst>
          </p:cNvPr>
          <p:cNvSpPr>
            <a:spLocks noGrp="1" noChangeArrowheads="1"/>
          </p:cNvSpPr>
          <p:nvPr>
            <p:ph type="sldNum" sz="quarter" idx="12"/>
          </p:nvPr>
        </p:nvSpPr>
        <p:spPr>
          <a:ln/>
        </p:spPr>
        <p:txBody>
          <a:bodyPr/>
          <a:lstStyle>
            <a:lvl1pPr>
              <a:defRPr/>
            </a:lvl1pPr>
          </a:lstStyle>
          <a:p>
            <a:pPr>
              <a:defRPr/>
            </a:pPr>
            <a:fld id="{3A04B282-B8F8-4397-89F1-63925B22E79F}" type="slidenum">
              <a:rPr lang="en-US" altLang="en-US"/>
              <a:pPr>
                <a:defRPr/>
              </a:pPr>
              <a:t>‹#›</a:t>
            </a:fld>
            <a:endParaRPr lang="en-US" altLang="en-US"/>
          </a:p>
        </p:txBody>
      </p:sp>
    </p:spTree>
    <p:extLst>
      <p:ext uri="{BB962C8B-B14F-4D97-AF65-F5344CB8AC3E}">
        <p14:creationId xmlns:p14="http://schemas.microsoft.com/office/powerpoint/2010/main" val="1912783965"/>
      </p:ext>
    </p:extLst>
  </p:cSld>
  <p:clrMapOvr>
    <a:masterClrMapping/>
  </p:clrMapOvr>
  <p:transition spd="slow" advTm="16000">
    <p:random/>
    <p:sndAc>
      <p:stSnd>
        <p:snd r:embed="rId1" name="projctor.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28E37AE-2522-4442-AA07-8906AFB0587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B67551E-6B09-48A0-AE22-923F703295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845DE8D-B068-43BD-8DA5-BCB08B688A41}"/>
              </a:ext>
            </a:extLst>
          </p:cNvPr>
          <p:cNvSpPr>
            <a:spLocks noGrp="1" noChangeArrowheads="1"/>
          </p:cNvSpPr>
          <p:nvPr>
            <p:ph type="sldNum" sz="quarter" idx="12"/>
          </p:nvPr>
        </p:nvSpPr>
        <p:spPr>
          <a:ln/>
        </p:spPr>
        <p:txBody>
          <a:bodyPr/>
          <a:lstStyle>
            <a:lvl1pPr>
              <a:defRPr/>
            </a:lvl1pPr>
          </a:lstStyle>
          <a:p>
            <a:pPr>
              <a:defRPr/>
            </a:pPr>
            <a:fld id="{8AEE334E-63CC-436A-939C-734FD4DB7E02}" type="slidenum">
              <a:rPr lang="en-US" altLang="en-US"/>
              <a:pPr>
                <a:defRPr/>
              </a:pPr>
              <a:t>‹#›</a:t>
            </a:fld>
            <a:endParaRPr lang="en-US" altLang="en-US"/>
          </a:p>
        </p:txBody>
      </p:sp>
    </p:spTree>
    <p:extLst>
      <p:ext uri="{BB962C8B-B14F-4D97-AF65-F5344CB8AC3E}">
        <p14:creationId xmlns:p14="http://schemas.microsoft.com/office/powerpoint/2010/main" val="1114630409"/>
      </p:ext>
    </p:extLst>
  </p:cSld>
  <p:clrMapOvr>
    <a:masterClrMapping/>
  </p:clrMapOvr>
  <p:transition spd="slow" advTm="16000">
    <p:random/>
    <p:sndAc>
      <p:stSnd>
        <p:snd r:embed="rId1" name="projctor.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5246E4F-91A1-458C-A6C3-2B34B1B7D23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7E95CE3-33F4-4B76-9BF2-EF0CAC62D4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0964AEC-D040-47BF-AE63-DA985A4796C5}"/>
              </a:ext>
            </a:extLst>
          </p:cNvPr>
          <p:cNvSpPr>
            <a:spLocks noGrp="1" noChangeArrowheads="1"/>
          </p:cNvSpPr>
          <p:nvPr>
            <p:ph type="sldNum" sz="quarter" idx="12"/>
          </p:nvPr>
        </p:nvSpPr>
        <p:spPr>
          <a:ln/>
        </p:spPr>
        <p:txBody>
          <a:bodyPr/>
          <a:lstStyle>
            <a:lvl1pPr>
              <a:defRPr/>
            </a:lvl1pPr>
          </a:lstStyle>
          <a:p>
            <a:pPr>
              <a:defRPr/>
            </a:pPr>
            <a:fld id="{238FCE8F-AC2A-4780-B486-5626912DDEA0}" type="slidenum">
              <a:rPr lang="en-US" altLang="en-US"/>
              <a:pPr>
                <a:defRPr/>
              </a:pPr>
              <a:t>‹#›</a:t>
            </a:fld>
            <a:endParaRPr lang="en-US" altLang="en-US"/>
          </a:p>
        </p:txBody>
      </p:sp>
    </p:spTree>
    <p:extLst>
      <p:ext uri="{BB962C8B-B14F-4D97-AF65-F5344CB8AC3E}">
        <p14:creationId xmlns:p14="http://schemas.microsoft.com/office/powerpoint/2010/main" val="1149588142"/>
      </p:ext>
    </p:extLst>
  </p:cSld>
  <p:clrMapOvr>
    <a:masterClrMapping/>
  </p:clrMapOvr>
  <p:transition spd="slow" advTm="16000">
    <p:random/>
    <p:sndAc>
      <p:stSnd>
        <p:snd r:embed="rId1" name="projctor.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F6D2F94-CA4C-4913-BF78-B1AF88CD6DC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14887BC1-09DD-4BC2-8ABD-7D66650067B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9C32BD64-E65A-4E93-B837-797A89238A49}"/>
              </a:ext>
            </a:extLst>
          </p:cNvPr>
          <p:cNvSpPr>
            <a:spLocks noGrp="1" noChangeArrowheads="1"/>
          </p:cNvSpPr>
          <p:nvPr>
            <p:ph type="sldNum" sz="quarter" idx="12"/>
          </p:nvPr>
        </p:nvSpPr>
        <p:spPr>
          <a:ln/>
        </p:spPr>
        <p:txBody>
          <a:bodyPr/>
          <a:lstStyle>
            <a:lvl1pPr>
              <a:defRPr/>
            </a:lvl1pPr>
          </a:lstStyle>
          <a:p>
            <a:pPr>
              <a:defRPr/>
            </a:pPr>
            <a:fld id="{91489758-72D9-49BF-8BC0-F836AB2A32D8}" type="slidenum">
              <a:rPr lang="en-US" altLang="en-US"/>
              <a:pPr>
                <a:defRPr/>
              </a:pPr>
              <a:t>‹#›</a:t>
            </a:fld>
            <a:endParaRPr lang="en-US" altLang="en-US"/>
          </a:p>
        </p:txBody>
      </p:sp>
    </p:spTree>
    <p:extLst>
      <p:ext uri="{BB962C8B-B14F-4D97-AF65-F5344CB8AC3E}">
        <p14:creationId xmlns:p14="http://schemas.microsoft.com/office/powerpoint/2010/main" val="2480988901"/>
      </p:ext>
    </p:extLst>
  </p:cSld>
  <p:clrMapOvr>
    <a:masterClrMapping/>
  </p:clrMapOvr>
  <p:transition spd="med">
    <p:rand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C0DF8C8-74EA-4EAC-855D-C680DD61632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3C7666A-1B3D-4638-89A9-CCC4E6E4E6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DCE421-F450-4CF5-A1A9-D43CEE02BAAB}"/>
              </a:ext>
            </a:extLst>
          </p:cNvPr>
          <p:cNvSpPr>
            <a:spLocks noGrp="1" noChangeArrowheads="1"/>
          </p:cNvSpPr>
          <p:nvPr>
            <p:ph type="sldNum" sz="quarter" idx="12"/>
          </p:nvPr>
        </p:nvSpPr>
        <p:spPr>
          <a:ln/>
        </p:spPr>
        <p:txBody>
          <a:bodyPr/>
          <a:lstStyle>
            <a:lvl1pPr>
              <a:defRPr/>
            </a:lvl1pPr>
          </a:lstStyle>
          <a:p>
            <a:pPr>
              <a:defRPr/>
            </a:pPr>
            <a:fld id="{E9482B04-5EE5-45A7-8054-9903FA5ED03E}" type="slidenum">
              <a:rPr lang="en-US" altLang="en-US"/>
              <a:pPr>
                <a:defRPr/>
              </a:pPr>
              <a:t>‹#›</a:t>
            </a:fld>
            <a:endParaRPr lang="en-US" altLang="en-US"/>
          </a:p>
        </p:txBody>
      </p:sp>
    </p:spTree>
    <p:extLst>
      <p:ext uri="{BB962C8B-B14F-4D97-AF65-F5344CB8AC3E}">
        <p14:creationId xmlns:p14="http://schemas.microsoft.com/office/powerpoint/2010/main" val="1181902688"/>
      </p:ext>
    </p:extLst>
  </p:cSld>
  <p:clrMapOvr>
    <a:masterClrMapping/>
  </p:clrMapOvr>
  <p:transition spd="slow" advTm="16000">
    <p:random/>
    <p:sndAc>
      <p:stSnd>
        <p:snd r:embed="rId1" name="projctor.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6CAD0EC8-F31E-4298-8510-AF99EFCB8C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FAF0640-2B20-4C6E-BBDB-BED0651875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248DA1E-D561-476C-AAF5-4576A4F11ADB}"/>
              </a:ext>
            </a:extLst>
          </p:cNvPr>
          <p:cNvSpPr>
            <a:spLocks noGrp="1" noChangeArrowheads="1"/>
          </p:cNvSpPr>
          <p:nvPr>
            <p:ph type="sldNum" sz="quarter" idx="12"/>
          </p:nvPr>
        </p:nvSpPr>
        <p:spPr>
          <a:ln/>
        </p:spPr>
        <p:txBody>
          <a:bodyPr/>
          <a:lstStyle>
            <a:lvl1pPr>
              <a:defRPr/>
            </a:lvl1pPr>
          </a:lstStyle>
          <a:p>
            <a:pPr>
              <a:defRPr/>
            </a:pPr>
            <a:fld id="{1998EEEE-6F5F-4925-A96B-66738BDE44A8}" type="slidenum">
              <a:rPr lang="en-US" altLang="en-US"/>
              <a:pPr>
                <a:defRPr/>
              </a:pPr>
              <a:t>‹#›</a:t>
            </a:fld>
            <a:endParaRPr lang="en-US" altLang="en-US"/>
          </a:p>
        </p:txBody>
      </p:sp>
    </p:spTree>
    <p:extLst>
      <p:ext uri="{BB962C8B-B14F-4D97-AF65-F5344CB8AC3E}">
        <p14:creationId xmlns:p14="http://schemas.microsoft.com/office/powerpoint/2010/main" val="1040190179"/>
      </p:ext>
    </p:extLst>
  </p:cSld>
  <p:clrMapOvr>
    <a:masterClrMapping/>
  </p:clrMapOvr>
  <p:transition spd="slow" advTm="16000">
    <p:random/>
    <p:sndAc>
      <p:stSnd>
        <p:snd r:embed="rId1" name="projctor.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1EC88F7-C3F5-4452-9075-96D115BF01E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DCD291-FFCA-42E1-ACD7-01C6277DD6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A544BF-F121-4963-8CD6-52FAA0BAB1AA}"/>
              </a:ext>
            </a:extLst>
          </p:cNvPr>
          <p:cNvSpPr>
            <a:spLocks noGrp="1" noChangeArrowheads="1"/>
          </p:cNvSpPr>
          <p:nvPr>
            <p:ph type="sldNum" sz="quarter" idx="12"/>
          </p:nvPr>
        </p:nvSpPr>
        <p:spPr>
          <a:ln/>
        </p:spPr>
        <p:txBody>
          <a:bodyPr/>
          <a:lstStyle>
            <a:lvl1pPr>
              <a:defRPr/>
            </a:lvl1pPr>
          </a:lstStyle>
          <a:p>
            <a:pPr>
              <a:defRPr/>
            </a:pPr>
            <a:fld id="{9AF8CEC8-9C1B-4575-BF7C-600D147F5786}" type="slidenum">
              <a:rPr lang="en-US" altLang="en-US"/>
              <a:pPr>
                <a:defRPr/>
              </a:pPr>
              <a:t>‹#›</a:t>
            </a:fld>
            <a:endParaRPr lang="en-US" altLang="en-US"/>
          </a:p>
        </p:txBody>
      </p:sp>
    </p:spTree>
    <p:extLst>
      <p:ext uri="{BB962C8B-B14F-4D97-AF65-F5344CB8AC3E}">
        <p14:creationId xmlns:p14="http://schemas.microsoft.com/office/powerpoint/2010/main" val="847153698"/>
      </p:ext>
    </p:extLst>
  </p:cSld>
  <p:clrMapOvr>
    <a:masterClrMapping/>
  </p:clrMapOvr>
  <p:transition spd="slow" advTm="16000">
    <p:random/>
    <p:sndAc>
      <p:stSnd>
        <p:snd r:embed="rId1" name="projctor.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128F9797-A1DB-4428-B989-7ABF80C452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07F0D4-E4A6-4126-B838-AF2A164DE5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43690E-2F52-408A-BE97-CBCCCCD26E3C}"/>
              </a:ext>
            </a:extLst>
          </p:cNvPr>
          <p:cNvSpPr>
            <a:spLocks noGrp="1" noChangeArrowheads="1"/>
          </p:cNvSpPr>
          <p:nvPr>
            <p:ph type="sldNum" sz="quarter" idx="12"/>
          </p:nvPr>
        </p:nvSpPr>
        <p:spPr>
          <a:ln/>
        </p:spPr>
        <p:txBody>
          <a:bodyPr/>
          <a:lstStyle>
            <a:lvl1pPr>
              <a:defRPr/>
            </a:lvl1pPr>
          </a:lstStyle>
          <a:p>
            <a:pPr>
              <a:defRPr/>
            </a:pPr>
            <a:fld id="{B38E6B51-56ED-4A6A-A38C-012DBDD42B1B}" type="slidenum">
              <a:rPr lang="en-US" altLang="en-US"/>
              <a:pPr>
                <a:defRPr/>
              </a:pPr>
              <a:t>‹#›</a:t>
            </a:fld>
            <a:endParaRPr lang="en-US" altLang="en-US"/>
          </a:p>
        </p:txBody>
      </p:sp>
    </p:spTree>
    <p:extLst>
      <p:ext uri="{BB962C8B-B14F-4D97-AF65-F5344CB8AC3E}">
        <p14:creationId xmlns:p14="http://schemas.microsoft.com/office/powerpoint/2010/main" val="4252486125"/>
      </p:ext>
    </p:extLst>
  </p:cSld>
  <p:clrMapOvr>
    <a:masterClrMapping/>
  </p:clrMapOvr>
  <p:transition spd="slow" advTm="16000">
    <p:random/>
    <p:sndAc>
      <p:stSnd>
        <p:snd r:embed="rId1" name="projctor.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7662B48-FE43-419C-90F2-CE4DE717BF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CF39995-D839-49A3-84AE-02E3A6C4F8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E25E265-7DDE-4A30-9434-560ED76EA222}"/>
              </a:ext>
            </a:extLst>
          </p:cNvPr>
          <p:cNvSpPr>
            <a:spLocks noGrp="1" noChangeArrowheads="1"/>
          </p:cNvSpPr>
          <p:nvPr>
            <p:ph type="sldNum" sz="quarter" idx="12"/>
          </p:nvPr>
        </p:nvSpPr>
        <p:spPr>
          <a:ln/>
        </p:spPr>
        <p:txBody>
          <a:bodyPr/>
          <a:lstStyle>
            <a:lvl1pPr>
              <a:defRPr/>
            </a:lvl1pPr>
          </a:lstStyle>
          <a:p>
            <a:pPr>
              <a:defRPr/>
            </a:pPr>
            <a:fld id="{7FAEBB00-4A5B-448B-A447-EA91139DE353}" type="slidenum">
              <a:rPr lang="en-US" altLang="en-US"/>
              <a:pPr>
                <a:defRPr/>
              </a:pPr>
              <a:t>‹#›</a:t>
            </a:fld>
            <a:endParaRPr lang="en-US" altLang="en-US"/>
          </a:p>
        </p:txBody>
      </p:sp>
    </p:spTree>
    <p:extLst>
      <p:ext uri="{BB962C8B-B14F-4D97-AF65-F5344CB8AC3E}">
        <p14:creationId xmlns:p14="http://schemas.microsoft.com/office/powerpoint/2010/main" val="2805212483"/>
      </p:ext>
    </p:extLst>
  </p:cSld>
  <p:clrMapOvr>
    <a:masterClrMapping/>
  </p:clrMapOvr>
  <p:transition spd="slow" advTm="16000">
    <p:random/>
    <p:sndAc>
      <p:stSnd>
        <p:snd r:embed="rId1" name="projctor.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8B34DED-FC67-4E74-B566-DFE6B628B14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A0C0A4-819F-4E45-884C-40EA90D7ED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65DE0C5-0C0E-4F79-9719-A969C5ED0FDD}"/>
              </a:ext>
            </a:extLst>
          </p:cNvPr>
          <p:cNvSpPr>
            <a:spLocks noGrp="1" noChangeArrowheads="1"/>
          </p:cNvSpPr>
          <p:nvPr>
            <p:ph type="sldNum" sz="quarter" idx="12"/>
          </p:nvPr>
        </p:nvSpPr>
        <p:spPr>
          <a:ln/>
        </p:spPr>
        <p:txBody>
          <a:bodyPr/>
          <a:lstStyle>
            <a:lvl1pPr>
              <a:defRPr/>
            </a:lvl1pPr>
          </a:lstStyle>
          <a:p>
            <a:pPr>
              <a:defRPr/>
            </a:pPr>
            <a:fld id="{4F5B28EF-8746-41A6-8E5C-5D8CA5CE9E76}" type="slidenum">
              <a:rPr lang="en-US" altLang="en-US"/>
              <a:pPr>
                <a:defRPr/>
              </a:pPr>
              <a:t>‹#›</a:t>
            </a:fld>
            <a:endParaRPr lang="en-US" altLang="en-US"/>
          </a:p>
        </p:txBody>
      </p:sp>
    </p:spTree>
    <p:extLst>
      <p:ext uri="{BB962C8B-B14F-4D97-AF65-F5344CB8AC3E}">
        <p14:creationId xmlns:p14="http://schemas.microsoft.com/office/powerpoint/2010/main" val="3632461619"/>
      </p:ext>
    </p:extLst>
  </p:cSld>
  <p:clrMapOvr>
    <a:masterClrMapping/>
  </p:clrMapOvr>
  <p:transition spd="slow" advTm="16000">
    <p:random/>
    <p:sndAc>
      <p:stSnd>
        <p:snd r:embed="rId1" name="projctor.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778C6DD-9D7C-43F0-B8E2-50AF1D5020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FF24092-E378-4FD0-9F1A-9E8474CF6E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D7F32AB-4E0B-4868-8199-51D65A9AA9E8}"/>
              </a:ext>
            </a:extLst>
          </p:cNvPr>
          <p:cNvSpPr>
            <a:spLocks noGrp="1" noChangeArrowheads="1"/>
          </p:cNvSpPr>
          <p:nvPr>
            <p:ph type="sldNum" sz="quarter" idx="12"/>
          </p:nvPr>
        </p:nvSpPr>
        <p:spPr>
          <a:ln/>
        </p:spPr>
        <p:txBody>
          <a:bodyPr/>
          <a:lstStyle>
            <a:lvl1pPr>
              <a:defRPr/>
            </a:lvl1pPr>
          </a:lstStyle>
          <a:p>
            <a:pPr>
              <a:defRPr/>
            </a:pPr>
            <a:fld id="{84E10E9B-4E93-4672-986F-E03B1FC90455}" type="slidenum">
              <a:rPr lang="en-US" altLang="en-US"/>
              <a:pPr>
                <a:defRPr/>
              </a:pPr>
              <a:t>‹#›</a:t>
            </a:fld>
            <a:endParaRPr lang="en-US" altLang="en-US"/>
          </a:p>
        </p:txBody>
      </p:sp>
    </p:spTree>
    <p:extLst>
      <p:ext uri="{BB962C8B-B14F-4D97-AF65-F5344CB8AC3E}">
        <p14:creationId xmlns:p14="http://schemas.microsoft.com/office/powerpoint/2010/main" val="351689926"/>
      </p:ext>
    </p:extLst>
  </p:cSld>
  <p:clrMapOvr>
    <a:masterClrMapping/>
  </p:clrMapOvr>
  <p:transition spd="slow" advTm="16000">
    <p:random/>
    <p:sndAc>
      <p:stSnd>
        <p:snd r:embed="rId1" name="projctor.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55A7A82-96D1-43D5-BD16-77270776B2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0430627-93F1-4275-9AAA-CB3384D2B16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9AF3997-9C1D-4987-A48D-90A6BC10B580}"/>
              </a:ext>
            </a:extLst>
          </p:cNvPr>
          <p:cNvSpPr>
            <a:spLocks noGrp="1" noChangeArrowheads="1"/>
          </p:cNvSpPr>
          <p:nvPr>
            <p:ph type="sldNum" sz="quarter" idx="12"/>
          </p:nvPr>
        </p:nvSpPr>
        <p:spPr>
          <a:ln/>
        </p:spPr>
        <p:txBody>
          <a:bodyPr/>
          <a:lstStyle>
            <a:lvl1pPr>
              <a:defRPr/>
            </a:lvl1pPr>
          </a:lstStyle>
          <a:p>
            <a:pPr>
              <a:defRPr/>
            </a:pPr>
            <a:fld id="{C10F32C8-ABB5-4900-B8A4-46358060D997}" type="slidenum">
              <a:rPr lang="en-US" altLang="en-US"/>
              <a:pPr>
                <a:defRPr/>
              </a:pPr>
              <a:t>‹#›</a:t>
            </a:fld>
            <a:endParaRPr lang="en-US" altLang="en-US"/>
          </a:p>
        </p:txBody>
      </p:sp>
    </p:spTree>
    <p:extLst>
      <p:ext uri="{BB962C8B-B14F-4D97-AF65-F5344CB8AC3E}">
        <p14:creationId xmlns:p14="http://schemas.microsoft.com/office/powerpoint/2010/main" val="3212302509"/>
      </p:ext>
    </p:extLst>
  </p:cSld>
  <p:clrMapOvr>
    <a:masterClrMapping/>
  </p:clrMapOvr>
  <p:transition spd="slow" advTm="16000">
    <p:random/>
    <p:sndAc>
      <p:stSnd>
        <p:snd r:embed="rId1" name="projctor.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0A7CF011-3E80-4B6F-918B-A51800FF161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9D8D826-D42F-48C5-89CC-10C5BCE810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E06DB73D-1076-41E6-AAC0-B390CCBCCF3C}"/>
              </a:ext>
            </a:extLst>
          </p:cNvPr>
          <p:cNvSpPr>
            <a:spLocks noGrp="1" noChangeArrowheads="1"/>
          </p:cNvSpPr>
          <p:nvPr>
            <p:ph type="sldNum" sz="quarter" idx="12"/>
          </p:nvPr>
        </p:nvSpPr>
        <p:spPr>
          <a:ln/>
        </p:spPr>
        <p:txBody>
          <a:bodyPr/>
          <a:lstStyle>
            <a:lvl1pPr>
              <a:defRPr/>
            </a:lvl1pPr>
          </a:lstStyle>
          <a:p>
            <a:pPr>
              <a:defRPr/>
            </a:pPr>
            <a:fld id="{A95D6883-DE4B-4FAF-ABDA-186459B351E7}" type="slidenum">
              <a:rPr lang="en-US" altLang="en-US"/>
              <a:pPr>
                <a:defRPr/>
              </a:pPr>
              <a:t>‹#›</a:t>
            </a:fld>
            <a:endParaRPr lang="en-US" altLang="en-US"/>
          </a:p>
        </p:txBody>
      </p:sp>
    </p:spTree>
    <p:extLst>
      <p:ext uri="{BB962C8B-B14F-4D97-AF65-F5344CB8AC3E}">
        <p14:creationId xmlns:p14="http://schemas.microsoft.com/office/powerpoint/2010/main" val="490540343"/>
      </p:ext>
    </p:extLst>
  </p:cSld>
  <p:clrMapOvr>
    <a:masterClrMapping/>
  </p:clrMapOvr>
  <p:transition spd="slow" advTm="16000">
    <p:random/>
    <p:sndAc>
      <p:stSnd>
        <p:snd r:embed="rId1" name="projctor.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08C7035-1D6B-4F86-9847-3977859E3CA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9D43E87-3248-4A76-8C6F-B4C12C87EC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4635A5A-A564-4566-A80E-6AC85A181D7E}"/>
              </a:ext>
            </a:extLst>
          </p:cNvPr>
          <p:cNvSpPr>
            <a:spLocks noGrp="1" noChangeArrowheads="1"/>
          </p:cNvSpPr>
          <p:nvPr>
            <p:ph type="sldNum" sz="quarter" idx="12"/>
          </p:nvPr>
        </p:nvSpPr>
        <p:spPr>
          <a:ln/>
        </p:spPr>
        <p:txBody>
          <a:bodyPr/>
          <a:lstStyle>
            <a:lvl1pPr>
              <a:defRPr/>
            </a:lvl1pPr>
          </a:lstStyle>
          <a:p>
            <a:pPr>
              <a:defRPr/>
            </a:pPr>
            <a:fld id="{A7FA78DE-1941-4AB5-B047-B59E298C10B6}" type="slidenum">
              <a:rPr lang="en-US" altLang="en-US"/>
              <a:pPr>
                <a:defRPr/>
              </a:pPr>
              <a:t>‹#›</a:t>
            </a:fld>
            <a:endParaRPr lang="en-US" altLang="en-US"/>
          </a:p>
        </p:txBody>
      </p:sp>
    </p:spTree>
    <p:extLst>
      <p:ext uri="{BB962C8B-B14F-4D97-AF65-F5344CB8AC3E}">
        <p14:creationId xmlns:p14="http://schemas.microsoft.com/office/powerpoint/2010/main" val="1609871680"/>
      </p:ext>
    </p:extLst>
  </p:cSld>
  <p:clrMapOvr>
    <a:masterClrMapping/>
  </p:clrMapOvr>
  <p:transition spd="slow" advTm="16000">
    <p:random/>
    <p:sndAc>
      <p:stSnd>
        <p:snd r:embed="rId1" name="projctor.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C4066AA-E3F7-4639-9FC1-ADB33FA3C0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C18F9B61-1C1C-43F7-9B42-BAE5AAA396B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EAFB8801-E534-42FD-8EB2-CDF49A01BD75}"/>
              </a:ext>
            </a:extLst>
          </p:cNvPr>
          <p:cNvSpPr>
            <a:spLocks noGrp="1" noChangeArrowheads="1"/>
          </p:cNvSpPr>
          <p:nvPr>
            <p:ph type="sldNum" sz="quarter" idx="12"/>
          </p:nvPr>
        </p:nvSpPr>
        <p:spPr>
          <a:ln/>
        </p:spPr>
        <p:txBody>
          <a:bodyPr/>
          <a:lstStyle>
            <a:lvl1pPr>
              <a:defRPr/>
            </a:lvl1pPr>
          </a:lstStyle>
          <a:p>
            <a:pPr>
              <a:defRPr/>
            </a:pPr>
            <a:fld id="{219714CC-61BD-4D4B-B04C-5ABD7DDBA717}" type="slidenum">
              <a:rPr lang="en-US" altLang="en-US"/>
              <a:pPr>
                <a:defRPr/>
              </a:pPr>
              <a:t>‹#›</a:t>
            </a:fld>
            <a:endParaRPr lang="en-US" altLang="en-US"/>
          </a:p>
        </p:txBody>
      </p:sp>
    </p:spTree>
    <p:extLst>
      <p:ext uri="{BB962C8B-B14F-4D97-AF65-F5344CB8AC3E}">
        <p14:creationId xmlns:p14="http://schemas.microsoft.com/office/powerpoint/2010/main" val="1239573725"/>
      </p:ext>
    </p:extLst>
  </p:cSld>
  <p:clrMapOvr>
    <a:masterClrMapping/>
  </p:clrMapOvr>
  <p:transition spd="med">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5FD152E-CEA0-4629-8F22-99D45CFFFA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B174FA8-917A-4670-B442-E07174CC63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FF76EC7-FBD2-4A9B-97DE-90C7EB24C25F}"/>
              </a:ext>
            </a:extLst>
          </p:cNvPr>
          <p:cNvSpPr>
            <a:spLocks noGrp="1" noChangeArrowheads="1"/>
          </p:cNvSpPr>
          <p:nvPr>
            <p:ph type="sldNum" sz="quarter" idx="12"/>
          </p:nvPr>
        </p:nvSpPr>
        <p:spPr>
          <a:ln/>
        </p:spPr>
        <p:txBody>
          <a:bodyPr/>
          <a:lstStyle>
            <a:lvl1pPr>
              <a:defRPr/>
            </a:lvl1pPr>
          </a:lstStyle>
          <a:p>
            <a:pPr>
              <a:defRPr/>
            </a:pPr>
            <a:fld id="{244AEDF2-AAA4-4F66-BDA4-68BD2DBFF810}" type="slidenum">
              <a:rPr lang="en-US" altLang="en-US"/>
              <a:pPr>
                <a:defRPr/>
              </a:pPr>
              <a:t>‹#›</a:t>
            </a:fld>
            <a:endParaRPr lang="en-US" altLang="en-US"/>
          </a:p>
        </p:txBody>
      </p:sp>
    </p:spTree>
    <p:extLst>
      <p:ext uri="{BB962C8B-B14F-4D97-AF65-F5344CB8AC3E}">
        <p14:creationId xmlns:p14="http://schemas.microsoft.com/office/powerpoint/2010/main" val="3272924451"/>
      </p:ext>
    </p:extLst>
  </p:cSld>
  <p:clrMapOvr>
    <a:masterClrMapping/>
  </p:clrMapOvr>
  <p:transition spd="slow" advTm="16000">
    <p:random/>
    <p:sndAc>
      <p:stSnd>
        <p:snd r:embed="rId1" name="projctor.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EC26329-A8EA-4DDB-BB14-F22646518D5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267E82A-8863-444D-A191-DCE7F7F1A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AF9529-FBF9-4599-82FF-2C1F07EAD23D}"/>
              </a:ext>
            </a:extLst>
          </p:cNvPr>
          <p:cNvSpPr>
            <a:spLocks noGrp="1" noChangeArrowheads="1"/>
          </p:cNvSpPr>
          <p:nvPr>
            <p:ph type="sldNum" sz="quarter" idx="12"/>
          </p:nvPr>
        </p:nvSpPr>
        <p:spPr>
          <a:ln/>
        </p:spPr>
        <p:txBody>
          <a:bodyPr/>
          <a:lstStyle>
            <a:lvl1pPr>
              <a:defRPr/>
            </a:lvl1pPr>
          </a:lstStyle>
          <a:p>
            <a:pPr>
              <a:defRPr/>
            </a:pPr>
            <a:fld id="{C9E3CEA5-6E82-4A3C-96FC-BE48C9F7A5BB}" type="slidenum">
              <a:rPr lang="en-US" altLang="en-US"/>
              <a:pPr>
                <a:defRPr/>
              </a:pPr>
              <a:t>‹#›</a:t>
            </a:fld>
            <a:endParaRPr lang="en-US" altLang="en-US"/>
          </a:p>
        </p:txBody>
      </p:sp>
    </p:spTree>
    <p:extLst>
      <p:ext uri="{BB962C8B-B14F-4D97-AF65-F5344CB8AC3E}">
        <p14:creationId xmlns:p14="http://schemas.microsoft.com/office/powerpoint/2010/main" val="658451410"/>
      </p:ext>
    </p:extLst>
  </p:cSld>
  <p:clrMapOvr>
    <a:masterClrMapping/>
  </p:clrMapOvr>
  <p:transition spd="slow" advTm="16000">
    <p:random/>
    <p:sndAc>
      <p:stSnd>
        <p:snd r:embed="rId1" name="projctor.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926D302-CB0F-479B-8B7C-B9B162674EE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B7FFE8D-40D7-4E10-956F-C90866FF27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72F3A3C-7F5F-454B-99B4-BC196FBBE695}"/>
              </a:ext>
            </a:extLst>
          </p:cNvPr>
          <p:cNvSpPr>
            <a:spLocks noGrp="1" noChangeArrowheads="1"/>
          </p:cNvSpPr>
          <p:nvPr>
            <p:ph type="sldNum" sz="quarter" idx="12"/>
          </p:nvPr>
        </p:nvSpPr>
        <p:spPr>
          <a:ln/>
        </p:spPr>
        <p:txBody>
          <a:bodyPr/>
          <a:lstStyle>
            <a:lvl1pPr>
              <a:defRPr/>
            </a:lvl1pPr>
          </a:lstStyle>
          <a:p>
            <a:pPr>
              <a:defRPr/>
            </a:pPr>
            <a:fld id="{32BC6C80-0E56-436D-99DA-5CF49F456737}" type="slidenum">
              <a:rPr lang="en-US" altLang="en-US"/>
              <a:pPr>
                <a:defRPr/>
              </a:pPr>
              <a:t>‹#›</a:t>
            </a:fld>
            <a:endParaRPr lang="en-US" altLang="en-US"/>
          </a:p>
        </p:txBody>
      </p:sp>
    </p:spTree>
    <p:extLst>
      <p:ext uri="{BB962C8B-B14F-4D97-AF65-F5344CB8AC3E}">
        <p14:creationId xmlns:p14="http://schemas.microsoft.com/office/powerpoint/2010/main" val="2101189425"/>
      </p:ext>
    </p:extLst>
  </p:cSld>
  <p:clrMapOvr>
    <a:masterClrMapping/>
  </p:clrMapOvr>
  <p:transition spd="slow" advTm="16000">
    <p:random/>
    <p:sndAc>
      <p:stSnd>
        <p:snd r:embed="rId1" name="projctor.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E2B3BF-7196-4DF5-BC46-EC1A66B1692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B3714B7-43C0-44FF-AEE3-2ED3A7FF7B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F5BFF0F-BB0A-4C98-8EC4-1D0B513566A3}"/>
              </a:ext>
            </a:extLst>
          </p:cNvPr>
          <p:cNvSpPr>
            <a:spLocks noGrp="1" noChangeArrowheads="1"/>
          </p:cNvSpPr>
          <p:nvPr>
            <p:ph type="sldNum" sz="quarter" idx="12"/>
          </p:nvPr>
        </p:nvSpPr>
        <p:spPr>
          <a:ln/>
        </p:spPr>
        <p:txBody>
          <a:bodyPr/>
          <a:lstStyle>
            <a:lvl1pPr>
              <a:defRPr/>
            </a:lvl1pPr>
          </a:lstStyle>
          <a:p>
            <a:pPr>
              <a:defRPr/>
            </a:pPr>
            <a:fld id="{CB79C92B-746A-4062-8FB6-FD2EBEAF7817}" type="slidenum">
              <a:rPr lang="en-US" altLang="en-US"/>
              <a:pPr>
                <a:defRPr/>
              </a:pPr>
              <a:t>‹#›</a:t>
            </a:fld>
            <a:endParaRPr lang="en-US" altLang="en-US"/>
          </a:p>
        </p:txBody>
      </p:sp>
    </p:spTree>
    <p:extLst>
      <p:ext uri="{BB962C8B-B14F-4D97-AF65-F5344CB8AC3E}">
        <p14:creationId xmlns:p14="http://schemas.microsoft.com/office/powerpoint/2010/main" val="1654267811"/>
      </p:ext>
    </p:extLst>
  </p:cSld>
  <p:clrMapOvr>
    <a:masterClrMapping/>
  </p:clrMapOvr>
  <p:transition spd="slow" advTm="16000">
    <p:random/>
    <p:sndAc>
      <p:stSnd>
        <p:snd r:embed="rId1" name="projctor.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7C79CC5A-30D4-47D5-A724-1CDF7B1CBDC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5CAE890-3511-4144-B335-77131BC5E3B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705B0B5-F896-4018-A216-A8E57A1B833E}"/>
              </a:ext>
            </a:extLst>
          </p:cNvPr>
          <p:cNvSpPr>
            <a:spLocks noGrp="1" noChangeArrowheads="1"/>
          </p:cNvSpPr>
          <p:nvPr>
            <p:ph type="sldNum" sz="quarter" idx="12"/>
          </p:nvPr>
        </p:nvSpPr>
        <p:spPr>
          <a:ln/>
        </p:spPr>
        <p:txBody>
          <a:bodyPr/>
          <a:lstStyle>
            <a:lvl1pPr>
              <a:defRPr/>
            </a:lvl1pPr>
          </a:lstStyle>
          <a:p>
            <a:pPr>
              <a:defRPr/>
            </a:pPr>
            <a:fld id="{EEC4CB4E-EB9E-4594-821F-A5A4A188409B}" type="slidenum">
              <a:rPr lang="en-US" altLang="en-US"/>
              <a:pPr>
                <a:defRPr/>
              </a:pPr>
              <a:t>‹#›</a:t>
            </a:fld>
            <a:endParaRPr lang="en-US" altLang="en-US"/>
          </a:p>
        </p:txBody>
      </p:sp>
    </p:spTree>
    <p:extLst>
      <p:ext uri="{BB962C8B-B14F-4D97-AF65-F5344CB8AC3E}">
        <p14:creationId xmlns:p14="http://schemas.microsoft.com/office/powerpoint/2010/main" val="2080342144"/>
      </p:ext>
    </p:extLst>
  </p:cSld>
  <p:clrMapOvr>
    <a:masterClrMapping/>
  </p:clrMapOvr>
  <p:transition spd="slow" advTm="16000">
    <p:random/>
    <p:sndAc>
      <p:stSnd>
        <p:snd r:embed="rId1" name="projctor.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1608AB07-BCE0-4BF2-9352-90B9E20E718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08DA499-6926-44D7-BD93-F02913FDB8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E5E418F-9B61-46A6-918A-EA172A367AF8}"/>
              </a:ext>
            </a:extLst>
          </p:cNvPr>
          <p:cNvSpPr>
            <a:spLocks noGrp="1" noChangeArrowheads="1"/>
          </p:cNvSpPr>
          <p:nvPr>
            <p:ph type="sldNum" sz="quarter" idx="12"/>
          </p:nvPr>
        </p:nvSpPr>
        <p:spPr>
          <a:ln/>
        </p:spPr>
        <p:txBody>
          <a:bodyPr/>
          <a:lstStyle>
            <a:lvl1pPr>
              <a:defRPr/>
            </a:lvl1pPr>
          </a:lstStyle>
          <a:p>
            <a:pPr>
              <a:defRPr/>
            </a:pPr>
            <a:fld id="{4AE3A315-260D-4947-B225-4BBC07DA5576}" type="slidenum">
              <a:rPr lang="en-US" altLang="en-US"/>
              <a:pPr>
                <a:defRPr/>
              </a:pPr>
              <a:t>‹#›</a:t>
            </a:fld>
            <a:endParaRPr lang="en-US" altLang="en-US"/>
          </a:p>
        </p:txBody>
      </p:sp>
    </p:spTree>
    <p:extLst>
      <p:ext uri="{BB962C8B-B14F-4D97-AF65-F5344CB8AC3E}">
        <p14:creationId xmlns:p14="http://schemas.microsoft.com/office/powerpoint/2010/main" val="2828060718"/>
      </p:ext>
    </p:extLst>
  </p:cSld>
  <p:clrMapOvr>
    <a:masterClrMapping/>
  </p:clrMapOvr>
  <p:transition spd="slow" advTm="16000">
    <p:random/>
    <p:sndAc>
      <p:stSnd>
        <p:snd r:embed="rId1" name="projctor.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CBFE8048-B30D-4373-83E2-38AF73D162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F8B4489-3261-454C-BAA5-E44C459F19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8979079-E5F1-49C8-A1D6-59055C1ED22C}"/>
              </a:ext>
            </a:extLst>
          </p:cNvPr>
          <p:cNvSpPr>
            <a:spLocks noGrp="1" noChangeArrowheads="1"/>
          </p:cNvSpPr>
          <p:nvPr>
            <p:ph type="sldNum" sz="quarter" idx="12"/>
          </p:nvPr>
        </p:nvSpPr>
        <p:spPr>
          <a:ln/>
        </p:spPr>
        <p:txBody>
          <a:bodyPr/>
          <a:lstStyle>
            <a:lvl1pPr>
              <a:defRPr/>
            </a:lvl1pPr>
          </a:lstStyle>
          <a:p>
            <a:pPr>
              <a:defRPr/>
            </a:pPr>
            <a:fld id="{35120E92-A3C8-46A9-9F40-29170377FD92}" type="slidenum">
              <a:rPr lang="en-US" altLang="en-US"/>
              <a:pPr>
                <a:defRPr/>
              </a:pPr>
              <a:t>‹#›</a:t>
            </a:fld>
            <a:endParaRPr lang="en-US" altLang="en-US"/>
          </a:p>
        </p:txBody>
      </p:sp>
    </p:spTree>
    <p:extLst>
      <p:ext uri="{BB962C8B-B14F-4D97-AF65-F5344CB8AC3E}">
        <p14:creationId xmlns:p14="http://schemas.microsoft.com/office/powerpoint/2010/main" val="2094564116"/>
      </p:ext>
    </p:extLst>
  </p:cSld>
  <p:clrMapOvr>
    <a:masterClrMapping/>
  </p:clrMapOvr>
  <p:transition spd="slow" advTm="16000">
    <p:random/>
    <p:sndAc>
      <p:stSnd>
        <p:snd r:embed="rId1" name="projctor.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6DF1E7C-B874-48C9-8463-C9C25D765AD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D3181EE-EB61-4BF1-A6FA-1EA3C60F56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A5E0992-A4F3-4C7B-9053-4F66132D8D64}"/>
              </a:ext>
            </a:extLst>
          </p:cNvPr>
          <p:cNvSpPr>
            <a:spLocks noGrp="1" noChangeArrowheads="1"/>
          </p:cNvSpPr>
          <p:nvPr>
            <p:ph type="sldNum" sz="quarter" idx="12"/>
          </p:nvPr>
        </p:nvSpPr>
        <p:spPr>
          <a:ln/>
        </p:spPr>
        <p:txBody>
          <a:bodyPr/>
          <a:lstStyle>
            <a:lvl1pPr>
              <a:defRPr/>
            </a:lvl1pPr>
          </a:lstStyle>
          <a:p>
            <a:pPr>
              <a:defRPr/>
            </a:pPr>
            <a:fld id="{EE7857C9-4E72-43A0-96E9-1BEABC991502}" type="slidenum">
              <a:rPr lang="en-US" altLang="en-US"/>
              <a:pPr>
                <a:defRPr/>
              </a:pPr>
              <a:t>‹#›</a:t>
            </a:fld>
            <a:endParaRPr lang="en-US" altLang="en-US"/>
          </a:p>
        </p:txBody>
      </p:sp>
    </p:spTree>
    <p:extLst>
      <p:ext uri="{BB962C8B-B14F-4D97-AF65-F5344CB8AC3E}">
        <p14:creationId xmlns:p14="http://schemas.microsoft.com/office/powerpoint/2010/main" val="1233138264"/>
      </p:ext>
    </p:extLst>
  </p:cSld>
  <p:clrMapOvr>
    <a:masterClrMapping/>
  </p:clrMapOvr>
  <p:transition spd="slow" advTm="16000">
    <p:random/>
    <p:sndAc>
      <p:stSnd>
        <p:snd r:embed="rId1" name="projctor.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E62818D-C6DD-4A67-B99A-4284D60B81D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C3A7B2-E22E-455C-8C1C-F86B671311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2BBA08-7ACB-4530-943E-3F65FECDBD55}"/>
              </a:ext>
            </a:extLst>
          </p:cNvPr>
          <p:cNvSpPr>
            <a:spLocks noGrp="1" noChangeArrowheads="1"/>
          </p:cNvSpPr>
          <p:nvPr>
            <p:ph type="sldNum" sz="quarter" idx="12"/>
          </p:nvPr>
        </p:nvSpPr>
        <p:spPr>
          <a:ln/>
        </p:spPr>
        <p:txBody>
          <a:bodyPr/>
          <a:lstStyle>
            <a:lvl1pPr>
              <a:defRPr/>
            </a:lvl1pPr>
          </a:lstStyle>
          <a:p>
            <a:pPr>
              <a:defRPr/>
            </a:pPr>
            <a:fld id="{4C4F8BDD-7F0E-4C1F-AC0F-90DDD10CD2AF}" type="slidenum">
              <a:rPr lang="en-US" altLang="en-US"/>
              <a:pPr>
                <a:defRPr/>
              </a:pPr>
              <a:t>‹#›</a:t>
            </a:fld>
            <a:endParaRPr lang="en-US" altLang="en-US"/>
          </a:p>
        </p:txBody>
      </p:sp>
    </p:spTree>
    <p:extLst>
      <p:ext uri="{BB962C8B-B14F-4D97-AF65-F5344CB8AC3E}">
        <p14:creationId xmlns:p14="http://schemas.microsoft.com/office/powerpoint/2010/main" val="398523016"/>
      </p:ext>
    </p:extLst>
  </p:cSld>
  <p:clrMapOvr>
    <a:masterClrMapping/>
  </p:clrMapOvr>
  <p:transition spd="slow" advTm="16000">
    <p:random/>
    <p:sndAc>
      <p:stSnd>
        <p:snd r:embed="rId1" name="projctor.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8FB0C01-160A-4C6E-B618-3E25375C57B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5D1946C-0301-489D-A60B-C462A1CE6DA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16E75B0-46B8-4795-A3B1-BDA585AC9FF8}"/>
              </a:ext>
            </a:extLst>
          </p:cNvPr>
          <p:cNvSpPr>
            <a:spLocks noGrp="1" noChangeArrowheads="1"/>
          </p:cNvSpPr>
          <p:nvPr>
            <p:ph type="sldNum" sz="quarter" idx="12"/>
          </p:nvPr>
        </p:nvSpPr>
        <p:spPr>
          <a:ln/>
        </p:spPr>
        <p:txBody>
          <a:bodyPr/>
          <a:lstStyle>
            <a:lvl1pPr>
              <a:defRPr/>
            </a:lvl1pPr>
          </a:lstStyle>
          <a:p>
            <a:pPr>
              <a:defRPr/>
            </a:pPr>
            <a:fld id="{C1F9D346-912B-4E13-8AE0-1BD6DA00CA45}" type="slidenum">
              <a:rPr lang="en-US" altLang="en-US"/>
              <a:pPr>
                <a:defRPr/>
              </a:pPr>
              <a:t>‹#›</a:t>
            </a:fld>
            <a:endParaRPr lang="en-US" altLang="en-US"/>
          </a:p>
        </p:txBody>
      </p:sp>
    </p:spTree>
    <p:extLst>
      <p:ext uri="{BB962C8B-B14F-4D97-AF65-F5344CB8AC3E}">
        <p14:creationId xmlns:p14="http://schemas.microsoft.com/office/powerpoint/2010/main" val="3942371527"/>
      </p:ext>
    </p:extLst>
  </p:cSld>
  <p:clrMapOvr>
    <a:masterClrMapping/>
  </p:clrMapOvr>
  <p:transition spd="slow" advTm="16000">
    <p:random/>
    <p:sndAc>
      <p:stSnd>
        <p:snd r:embed="rId1" name="projctor.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20BD922-E0A9-4BC3-9E6B-D42FCFB1C73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6A86810D-97F4-4E5D-B7FC-28AC2C8ACA3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1EE7E031-98C7-4703-B6FA-533A7921AF7F}"/>
              </a:ext>
            </a:extLst>
          </p:cNvPr>
          <p:cNvSpPr>
            <a:spLocks noGrp="1" noChangeArrowheads="1"/>
          </p:cNvSpPr>
          <p:nvPr>
            <p:ph type="sldNum" sz="quarter" idx="12"/>
          </p:nvPr>
        </p:nvSpPr>
        <p:spPr>
          <a:ln/>
        </p:spPr>
        <p:txBody>
          <a:bodyPr/>
          <a:lstStyle>
            <a:lvl1pPr>
              <a:defRPr/>
            </a:lvl1pPr>
          </a:lstStyle>
          <a:p>
            <a:pPr>
              <a:defRPr/>
            </a:pPr>
            <a:fld id="{FD162621-6F92-475E-8530-E4DFC210D36E}" type="slidenum">
              <a:rPr lang="en-US" altLang="en-US"/>
              <a:pPr>
                <a:defRPr/>
              </a:pPr>
              <a:t>‹#›</a:t>
            </a:fld>
            <a:endParaRPr lang="en-US" altLang="en-US"/>
          </a:p>
        </p:txBody>
      </p:sp>
    </p:spTree>
    <p:extLst>
      <p:ext uri="{BB962C8B-B14F-4D97-AF65-F5344CB8AC3E}">
        <p14:creationId xmlns:p14="http://schemas.microsoft.com/office/powerpoint/2010/main" val="846257293"/>
      </p:ext>
    </p:extLst>
  </p:cSld>
  <p:clrMapOvr>
    <a:masterClrMapping/>
  </p:clrMapOvr>
  <p:transition spd="med">
    <p:random/>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AD010C77-7E71-4078-A5AC-F6760AC69F0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1763935-2C24-45FC-9147-E7543F7F0A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31C55AC-3402-4B43-B2B1-35294C0ADFBA}"/>
              </a:ext>
            </a:extLst>
          </p:cNvPr>
          <p:cNvSpPr>
            <a:spLocks noGrp="1" noChangeArrowheads="1"/>
          </p:cNvSpPr>
          <p:nvPr>
            <p:ph type="sldNum" sz="quarter" idx="12"/>
          </p:nvPr>
        </p:nvSpPr>
        <p:spPr>
          <a:ln/>
        </p:spPr>
        <p:txBody>
          <a:bodyPr/>
          <a:lstStyle>
            <a:lvl1pPr>
              <a:defRPr/>
            </a:lvl1pPr>
          </a:lstStyle>
          <a:p>
            <a:pPr>
              <a:defRPr/>
            </a:pPr>
            <a:fld id="{97D95E4C-2DD5-45B5-A410-787316B14B68}" type="slidenum">
              <a:rPr lang="en-US" altLang="en-US"/>
              <a:pPr>
                <a:defRPr/>
              </a:pPr>
              <a:t>‹#›</a:t>
            </a:fld>
            <a:endParaRPr lang="en-US" altLang="en-US"/>
          </a:p>
        </p:txBody>
      </p:sp>
    </p:spTree>
    <p:extLst>
      <p:ext uri="{BB962C8B-B14F-4D97-AF65-F5344CB8AC3E}">
        <p14:creationId xmlns:p14="http://schemas.microsoft.com/office/powerpoint/2010/main" val="4269386923"/>
      </p:ext>
    </p:extLst>
  </p:cSld>
  <p:clrMapOvr>
    <a:masterClrMapping/>
  </p:clrMapOvr>
  <p:transition spd="slow" advTm="16000">
    <p:random/>
    <p:sndAc>
      <p:stSnd>
        <p:snd r:embed="rId1" name="projctor.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A624CD9-DFF9-4386-8A44-3E443B49F12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E48DEE0-E6B5-45DE-AE83-DE17008D78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A49290B-7A3B-4C9E-8316-8AD4C5FA444E}"/>
              </a:ext>
            </a:extLst>
          </p:cNvPr>
          <p:cNvSpPr>
            <a:spLocks noGrp="1" noChangeArrowheads="1"/>
          </p:cNvSpPr>
          <p:nvPr>
            <p:ph type="sldNum" sz="quarter" idx="12"/>
          </p:nvPr>
        </p:nvSpPr>
        <p:spPr>
          <a:ln/>
        </p:spPr>
        <p:txBody>
          <a:bodyPr/>
          <a:lstStyle>
            <a:lvl1pPr>
              <a:defRPr/>
            </a:lvl1pPr>
          </a:lstStyle>
          <a:p>
            <a:pPr>
              <a:defRPr/>
            </a:pPr>
            <a:fld id="{0ECA09A8-AC47-4401-BC3F-FB6562BA0D7D}" type="slidenum">
              <a:rPr lang="en-US" altLang="en-US"/>
              <a:pPr>
                <a:defRPr/>
              </a:pPr>
              <a:t>‹#›</a:t>
            </a:fld>
            <a:endParaRPr lang="en-US" altLang="en-US"/>
          </a:p>
        </p:txBody>
      </p:sp>
    </p:spTree>
    <p:extLst>
      <p:ext uri="{BB962C8B-B14F-4D97-AF65-F5344CB8AC3E}">
        <p14:creationId xmlns:p14="http://schemas.microsoft.com/office/powerpoint/2010/main" val="2827748112"/>
      </p:ext>
    </p:extLst>
  </p:cSld>
  <p:clrMapOvr>
    <a:masterClrMapping/>
  </p:clrMapOvr>
  <p:transition spd="slow" advTm="16000">
    <p:random/>
    <p:sndAc>
      <p:stSnd>
        <p:snd r:embed="rId1" name="projctor.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46AE898-BD78-4E13-B5B6-0F90C0540F46}"/>
              </a:ext>
            </a:extLst>
          </p:cNvPr>
          <p:cNvGrpSpPr>
            <a:grpSpLocks/>
          </p:cNvGrpSpPr>
          <p:nvPr/>
        </p:nvGrpSpPr>
        <p:grpSpPr bwMode="auto">
          <a:xfrm>
            <a:off x="0" y="3124200"/>
            <a:ext cx="12192000" cy="3581400"/>
            <a:chOff x="0" y="1968"/>
            <a:chExt cx="5760" cy="2256"/>
          </a:xfrm>
        </p:grpSpPr>
        <p:sp>
          <p:nvSpPr>
            <p:cNvPr id="5" name="Rectangle 3">
              <a:extLst>
                <a:ext uri="{FF2B5EF4-FFF2-40B4-BE49-F238E27FC236}">
                  <a16:creationId xmlns:a16="http://schemas.microsoft.com/office/drawing/2014/main" id="{F31E75C1-DB72-4230-87A3-F1B462A8DCB7}"/>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 name="Rectangle 4">
              <a:extLst>
                <a:ext uri="{FF2B5EF4-FFF2-40B4-BE49-F238E27FC236}">
                  <a16:creationId xmlns:a16="http://schemas.microsoft.com/office/drawing/2014/main" id="{DBC325D7-54AF-4DC1-8F71-208E36B2361B}"/>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7" name="Rectangle 5">
              <a:extLst>
                <a:ext uri="{FF2B5EF4-FFF2-40B4-BE49-F238E27FC236}">
                  <a16:creationId xmlns:a16="http://schemas.microsoft.com/office/drawing/2014/main" id="{1517A39D-F7D8-4296-97B3-1867D7BAA289}"/>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8" name="Rectangle 6">
              <a:extLst>
                <a:ext uri="{FF2B5EF4-FFF2-40B4-BE49-F238E27FC236}">
                  <a16:creationId xmlns:a16="http://schemas.microsoft.com/office/drawing/2014/main" id="{66FFF7D8-4F0D-4801-88A6-D14A1DE0D13C}"/>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9" name="Rectangle 7">
              <a:extLst>
                <a:ext uri="{FF2B5EF4-FFF2-40B4-BE49-F238E27FC236}">
                  <a16:creationId xmlns:a16="http://schemas.microsoft.com/office/drawing/2014/main" id="{37BCC9A9-8835-4D61-B5A6-BA50788780A9}"/>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 name="Rectangle 8">
              <a:extLst>
                <a:ext uri="{FF2B5EF4-FFF2-40B4-BE49-F238E27FC236}">
                  <a16:creationId xmlns:a16="http://schemas.microsoft.com/office/drawing/2014/main" id="{B651E502-FD1A-4552-9E2D-B72424E95986}"/>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1" name="Rectangle 9">
              <a:extLst>
                <a:ext uri="{FF2B5EF4-FFF2-40B4-BE49-F238E27FC236}">
                  <a16:creationId xmlns:a16="http://schemas.microsoft.com/office/drawing/2014/main" id="{A4F2FDC6-B006-45AF-B246-B689744D087B}"/>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2" name="Rectangle 10">
              <a:extLst>
                <a:ext uri="{FF2B5EF4-FFF2-40B4-BE49-F238E27FC236}">
                  <a16:creationId xmlns:a16="http://schemas.microsoft.com/office/drawing/2014/main" id="{B52FA9FA-6ADA-4E19-AC30-E347BFBCF1AD}"/>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3" name="Rectangle 11">
              <a:extLst>
                <a:ext uri="{FF2B5EF4-FFF2-40B4-BE49-F238E27FC236}">
                  <a16:creationId xmlns:a16="http://schemas.microsoft.com/office/drawing/2014/main" id="{662E8FC6-14EE-452D-86C0-B6A1D0EB97B4}"/>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4" name="Rectangle 12">
              <a:extLst>
                <a:ext uri="{FF2B5EF4-FFF2-40B4-BE49-F238E27FC236}">
                  <a16:creationId xmlns:a16="http://schemas.microsoft.com/office/drawing/2014/main" id="{F652B5B2-7DC0-4B4C-8B3D-8BC82758C90D}"/>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5" name="Rectangle 13">
              <a:extLst>
                <a:ext uri="{FF2B5EF4-FFF2-40B4-BE49-F238E27FC236}">
                  <a16:creationId xmlns:a16="http://schemas.microsoft.com/office/drawing/2014/main" id="{9CE274BA-448F-4C85-A38E-418CE3DA18C1}"/>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6" name="Rectangle 14">
              <a:extLst>
                <a:ext uri="{FF2B5EF4-FFF2-40B4-BE49-F238E27FC236}">
                  <a16:creationId xmlns:a16="http://schemas.microsoft.com/office/drawing/2014/main" id="{965DC31D-5359-44A9-9E12-9436D5677EDB}"/>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7" name="Rectangle 15">
              <a:extLst>
                <a:ext uri="{FF2B5EF4-FFF2-40B4-BE49-F238E27FC236}">
                  <a16:creationId xmlns:a16="http://schemas.microsoft.com/office/drawing/2014/main" id="{804509A6-F853-45A1-B77D-09E09C86E506}"/>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8" name="Rectangle 16">
              <a:extLst>
                <a:ext uri="{FF2B5EF4-FFF2-40B4-BE49-F238E27FC236}">
                  <a16:creationId xmlns:a16="http://schemas.microsoft.com/office/drawing/2014/main" id="{0DAEBDD0-BA58-46D9-B762-D9D8B097B5D7}"/>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9" name="Rectangle 17">
              <a:extLst>
                <a:ext uri="{FF2B5EF4-FFF2-40B4-BE49-F238E27FC236}">
                  <a16:creationId xmlns:a16="http://schemas.microsoft.com/office/drawing/2014/main" id="{A9225599-92EC-4F18-8A41-02A8B520EF76}"/>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0" name="Rectangle 18">
              <a:extLst>
                <a:ext uri="{FF2B5EF4-FFF2-40B4-BE49-F238E27FC236}">
                  <a16:creationId xmlns:a16="http://schemas.microsoft.com/office/drawing/2014/main" id="{1D0DA5E8-9D5B-47C8-B8F3-A1B50319D290}"/>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1" name="Rectangle 19">
              <a:extLst>
                <a:ext uri="{FF2B5EF4-FFF2-40B4-BE49-F238E27FC236}">
                  <a16:creationId xmlns:a16="http://schemas.microsoft.com/office/drawing/2014/main" id="{DD9CE45E-8CCD-4D9E-958B-820BD012B492}"/>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2" name="Rectangle 20">
              <a:extLst>
                <a:ext uri="{FF2B5EF4-FFF2-40B4-BE49-F238E27FC236}">
                  <a16:creationId xmlns:a16="http://schemas.microsoft.com/office/drawing/2014/main" id="{B7AF1E0A-3016-4D1F-B87F-A5E05DBBD7D7}"/>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3" name="Rectangle 21">
              <a:extLst>
                <a:ext uri="{FF2B5EF4-FFF2-40B4-BE49-F238E27FC236}">
                  <a16:creationId xmlns:a16="http://schemas.microsoft.com/office/drawing/2014/main" id="{E88C5E68-BF7B-47F7-88F6-FA30515F090E}"/>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4" name="Rectangle 22">
              <a:extLst>
                <a:ext uri="{FF2B5EF4-FFF2-40B4-BE49-F238E27FC236}">
                  <a16:creationId xmlns:a16="http://schemas.microsoft.com/office/drawing/2014/main" id="{DBAF2E38-0044-4A0C-8926-8BF75020C8A7}"/>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5" name="Rectangle 23">
              <a:extLst>
                <a:ext uri="{FF2B5EF4-FFF2-40B4-BE49-F238E27FC236}">
                  <a16:creationId xmlns:a16="http://schemas.microsoft.com/office/drawing/2014/main" id="{0CE840B4-8235-4B3D-86C3-DF981CA524EA}"/>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6" name="Rectangle 24">
              <a:extLst>
                <a:ext uri="{FF2B5EF4-FFF2-40B4-BE49-F238E27FC236}">
                  <a16:creationId xmlns:a16="http://schemas.microsoft.com/office/drawing/2014/main" id="{17F81385-0119-45C3-8DCE-D835CF5D3E9C}"/>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7" name="Rectangle 25">
              <a:extLst>
                <a:ext uri="{FF2B5EF4-FFF2-40B4-BE49-F238E27FC236}">
                  <a16:creationId xmlns:a16="http://schemas.microsoft.com/office/drawing/2014/main" id="{2D103D80-62B6-4CB4-8CB7-59D6C9BC1AF8}"/>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8" name="Rectangle 26">
              <a:extLst>
                <a:ext uri="{FF2B5EF4-FFF2-40B4-BE49-F238E27FC236}">
                  <a16:creationId xmlns:a16="http://schemas.microsoft.com/office/drawing/2014/main" id="{08AC8971-099B-43AF-A4E6-34877035AB52}"/>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29" name="Rectangle 27">
              <a:extLst>
                <a:ext uri="{FF2B5EF4-FFF2-40B4-BE49-F238E27FC236}">
                  <a16:creationId xmlns:a16="http://schemas.microsoft.com/office/drawing/2014/main" id="{B02EB6A1-7291-47E2-AA36-2708DDC011D8}"/>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 name="Rectangle 28">
              <a:extLst>
                <a:ext uri="{FF2B5EF4-FFF2-40B4-BE49-F238E27FC236}">
                  <a16:creationId xmlns:a16="http://schemas.microsoft.com/office/drawing/2014/main" id="{5A03DD7C-B305-49E7-9672-8446B76B7970}"/>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 name="Rectangle 29">
              <a:extLst>
                <a:ext uri="{FF2B5EF4-FFF2-40B4-BE49-F238E27FC236}">
                  <a16:creationId xmlns:a16="http://schemas.microsoft.com/office/drawing/2014/main" id="{0B1B2CFE-5683-4C31-B598-4FD333CC9565}"/>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2" name="Rectangle 30">
              <a:extLst>
                <a:ext uri="{FF2B5EF4-FFF2-40B4-BE49-F238E27FC236}">
                  <a16:creationId xmlns:a16="http://schemas.microsoft.com/office/drawing/2014/main" id="{677C40A7-22C6-4645-994D-EC9B2D218959}"/>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3" name="Rectangle 31">
              <a:extLst>
                <a:ext uri="{FF2B5EF4-FFF2-40B4-BE49-F238E27FC236}">
                  <a16:creationId xmlns:a16="http://schemas.microsoft.com/office/drawing/2014/main" id="{E0051BF1-6E3B-47F8-AB6E-0285F6CFF8AF}"/>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4" name="Rectangle 32">
              <a:extLst>
                <a:ext uri="{FF2B5EF4-FFF2-40B4-BE49-F238E27FC236}">
                  <a16:creationId xmlns:a16="http://schemas.microsoft.com/office/drawing/2014/main" id="{90DCCA1B-38ED-488A-A482-3C26E8BE5F52}"/>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5" name="Rectangle 33">
              <a:extLst>
                <a:ext uri="{FF2B5EF4-FFF2-40B4-BE49-F238E27FC236}">
                  <a16:creationId xmlns:a16="http://schemas.microsoft.com/office/drawing/2014/main" id="{DB422008-C34A-4C2A-B44F-055A92344D06}"/>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6" name="Rectangle 34">
              <a:extLst>
                <a:ext uri="{FF2B5EF4-FFF2-40B4-BE49-F238E27FC236}">
                  <a16:creationId xmlns:a16="http://schemas.microsoft.com/office/drawing/2014/main" id="{DCAE7CF2-54E0-4C0A-8279-0639F7FD9FEA}"/>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7" name="Rectangle 35">
              <a:extLst>
                <a:ext uri="{FF2B5EF4-FFF2-40B4-BE49-F238E27FC236}">
                  <a16:creationId xmlns:a16="http://schemas.microsoft.com/office/drawing/2014/main" id="{82019F0A-68F1-4B94-8758-B5C7AFDFE30B}"/>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8" name="Rectangle 36">
              <a:extLst>
                <a:ext uri="{FF2B5EF4-FFF2-40B4-BE49-F238E27FC236}">
                  <a16:creationId xmlns:a16="http://schemas.microsoft.com/office/drawing/2014/main" id="{57EF1B12-F409-44A7-A6B4-359BF7577CF3}"/>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9" name="Rectangle 37">
              <a:extLst>
                <a:ext uri="{FF2B5EF4-FFF2-40B4-BE49-F238E27FC236}">
                  <a16:creationId xmlns:a16="http://schemas.microsoft.com/office/drawing/2014/main" id="{012FC527-A684-457C-9E67-B84FBCA4FEC7}"/>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0" name="Rectangle 38">
              <a:extLst>
                <a:ext uri="{FF2B5EF4-FFF2-40B4-BE49-F238E27FC236}">
                  <a16:creationId xmlns:a16="http://schemas.microsoft.com/office/drawing/2014/main" id="{0631D893-7073-43CA-868D-553B640AD6F3}"/>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1" name="Rectangle 39">
              <a:extLst>
                <a:ext uri="{FF2B5EF4-FFF2-40B4-BE49-F238E27FC236}">
                  <a16:creationId xmlns:a16="http://schemas.microsoft.com/office/drawing/2014/main" id="{02877EFF-2E32-4DB8-B9C8-399861668682}"/>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2" name="Rectangle 40">
              <a:extLst>
                <a:ext uri="{FF2B5EF4-FFF2-40B4-BE49-F238E27FC236}">
                  <a16:creationId xmlns:a16="http://schemas.microsoft.com/office/drawing/2014/main" id="{1846870A-3A02-4ECC-B4DE-9FA6BAFEE506}"/>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3" name="Rectangle 41">
              <a:extLst>
                <a:ext uri="{FF2B5EF4-FFF2-40B4-BE49-F238E27FC236}">
                  <a16:creationId xmlns:a16="http://schemas.microsoft.com/office/drawing/2014/main" id="{3ABB9633-FB86-40E6-93D2-EFAA5D501299}"/>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4" name="Rectangle 42">
              <a:extLst>
                <a:ext uri="{FF2B5EF4-FFF2-40B4-BE49-F238E27FC236}">
                  <a16:creationId xmlns:a16="http://schemas.microsoft.com/office/drawing/2014/main" id="{C0FC5E18-CC8B-40EE-A950-76C8C5EA8BAF}"/>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5" name="Rectangle 43">
              <a:extLst>
                <a:ext uri="{FF2B5EF4-FFF2-40B4-BE49-F238E27FC236}">
                  <a16:creationId xmlns:a16="http://schemas.microsoft.com/office/drawing/2014/main" id="{4E2B6265-93BC-4290-A81A-B4C1C0AB0618}"/>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6" name="Rectangle 44">
              <a:extLst>
                <a:ext uri="{FF2B5EF4-FFF2-40B4-BE49-F238E27FC236}">
                  <a16:creationId xmlns:a16="http://schemas.microsoft.com/office/drawing/2014/main" id="{40C25D3D-C3AC-4734-B96C-B584F75F90A5}"/>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7" name="Rectangle 45">
              <a:extLst>
                <a:ext uri="{FF2B5EF4-FFF2-40B4-BE49-F238E27FC236}">
                  <a16:creationId xmlns:a16="http://schemas.microsoft.com/office/drawing/2014/main" id="{785DD73F-9A26-4F47-8ED7-EBD1604BEFB1}"/>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8" name="Rectangle 46">
              <a:extLst>
                <a:ext uri="{FF2B5EF4-FFF2-40B4-BE49-F238E27FC236}">
                  <a16:creationId xmlns:a16="http://schemas.microsoft.com/office/drawing/2014/main" id="{2BEF9ABC-D530-4B53-9CF0-ADA5E0963945}"/>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49" name="Rectangle 47">
              <a:extLst>
                <a:ext uri="{FF2B5EF4-FFF2-40B4-BE49-F238E27FC236}">
                  <a16:creationId xmlns:a16="http://schemas.microsoft.com/office/drawing/2014/main" id="{1669EF3E-76DD-468D-8186-B188C0BED340}"/>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0" name="Rectangle 48">
              <a:extLst>
                <a:ext uri="{FF2B5EF4-FFF2-40B4-BE49-F238E27FC236}">
                  <a16:creationId xmlns:a16="http://schemas.microsoft.com/office/drawing/2014/main" id="{3A866B27-AE0D-492D-AA5E-9A18E30D191D}"/>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1" name="Rectangle 49">
              <a:extLst>
                <a:ext uri="{FF2B5EF4-FFF2-40B4-BE49-F238E27FC236}">
                  <a16:creationId xmlns:a16="http://schemas.microsoft.com/office/drawing/2014/main" id="{C4B31251-9EDD-4C43-AF9A-B7E346221CA5}"/>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2" name="Rectangle 50">
              <a:extLst>
                <a:ext uri="{FF2B5EF4-FFF2-40B4-BE49-F238E27FC236}">
                  <a16:creationId xmlns:a16="http://schemas.microsoft.com/office/drawing/2014/main" id="{E6969350-24BA-41EA-9BF0-C5A7E7A9AFD9}"/>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3" name="Rectangle 51">
              <a:extLst>
                <a:ext uri="{FF2B5EF4-FFF2-40B4-BE49-F238E27FC236}">
                  <a16:creationId xmlns:a16="http://schemas.microsoft.com/office/drawing/2014/main" id="{0FB487C5-BD5E-4035-8DFD-1F40A6E54F82}"/>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4" name="Rectangle 52">
              <a:extLst>
                <a:ext uri="{FF2B5EF4-FFF2-40B4-BE49-F238E27FC236}">
                  <a16:creationId xmlns:a16="http://schemas.microsoft.com/office/drawing/2014/main" id="{8E1A478E-1B54-4B60-BAA1-BCCF6C41193B}"/>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5" name="Rectangle 53">
              <a:extLst>
                <a:ext uri="{FF2B5EF4-FFF2-40B4-BE49-F238E27FC236}">
                  <a16:creationId xmlns:a16="http://schemas.microsoft.com/office/drawing/2014/main" id="{49FF9FBD-8609-43FC-AD2F-0DE45AAACD71}"/>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6" name="Rectangle 54">
              <a:extLst>
                <a:ext uri="{FF2B5EF4-FFF2-40B4-BE49-F238E27FC236}">
                  <a16:creationId xmlns:a16="http://schemas.microsoft.com/office/drawing/2014/main" id="{94B580AA-4D94-4AA8-A7DC-A2213CBDDDBF}"/>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7" name="Rectangle 55">
              <a:extLst>
                <a:ext uri="{FF2B5EF4-FFF2-40B4-BE49-F238E27FC236}">
                  <a16:creationId xmlns:a16="http://schemas.microsoft.com/office/drawing/2014/main" id="{73A556D8-01BC-49AC-80C3-D11FC64A5126}"/>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8" name="Rectangle 56">
              <a:extLst>
                <a:ext uri="{FF2B5EF4-FFF2-40B4-BE49-F238E27FC236}">
                  <a16:creationId xmlns:a16="http://schemas.microsoft.com/office/drawing/2014/main" id="{C727166D-F44A-41BA-B9D1-D2937740F1D2}"/>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59" name="Rectangle 57">
              <a:extLst>
                <a:ext uri="{FF2B5EF4-FFF2-40B4-BE49-F238E27FC236}">
                  <a16:creationId xmlns:a16="http://schemas.microsoft.com/office/drawing/2014/main" id="{53ED73EF-FD3A-4B76-9860-3B965CDEEA6A}"/>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0" name="Rectangle 58">
              <a:extLst>
                <a:ext uri="{FF2B5EF4-FFF2-40B4-BE49-F238E27FC236}">
                  <a16:creationId xmlns:a16="http://schemas.microsoft.com/office/drawing/2014/main" id="{D4BD886E-B9A8-4FA3-9752-6D81A7B51FDB}"/>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 name="Rectangle 59">
              <a:extLst>
                <a:ext uri="{FF2B5EF4-FFF2-40B4-BE49-F238E27FC236}">
                  <a16:creationId xmlns:a16="http://schemas.microsoft.com/office/drawing/2014/main" id="{A5FA10B2-EB10-4356-83E9-9AB5E07F3997}"/>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 name="Rectangle 60">
              <a:extLst>
                <a:ext uri="{FF2B5EF4-FFF2-40B4-BE49-F238E27FC236}">
                  <a16:creationId xmlns:a16="http://schemas.microsoft.com/office/drawing/2014/main" id="{2C1B56B8-3B46-4B67-81E1-116970EC470C}"/>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3" name="Rectangle 61">
              <a:extLst>
                <a:ext uri="{FF2B5EF4-FFF2-40B4-BE49-F238E27FC236}">
                  <a16:creationId xmlns:a16="http://schemas.microsoft.com/office/drawing/2014/main" id="{C3E35E8A-8ED8-48C1-9DFA-10F3F2254802}"/>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4" name="Rectangle 62">
              <a:extLst>
                <a:ext uri="{FF2B5EF4-FFF2-40B4-BE49-F238E27FC236}">
                  <a16:creationId xmlns:a16="http://schemas.microsoft.com/office/drawing/2014/main" id="{38F9047B-DFEE-4AEB-B7EA-F8EF29829584}"/>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5" name="Rectangle 63">
              <a:extLst>
                <a:ext uri="{FF2B5EF4-FFF2-40B4-BE49-F238E27FC236}">
                  <a16:creationId xmlns:a16="http://schemas.microsoft.com/office/drawing/2014/main" id="{A0140FAB-7FFB-4DEA-B02C-11AD2C5AC022}"/>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6" name="Rectangle 64">
              <a:extLst>
                <a:ext uri="{FF2B5EF4-FFF2-40B4-BE49-F238E27FC236}">
                  <a16:creationId xmlns:a16="http://schemas.microsoft.com/office/drawing/2014/main" id="{074B4D83-654B-4AFB-B4F2-1151C03C4525}"/>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7" name="Rectangle 65">
              <a:extLst>
                <a:ext uri="{FF2B5EF4-FFF2-40B4-BE49-F238E27FC236}">
                  <a16:creationId xmlns:a16="http://schemas.microsoft.com/office/drawing/2014/main" id="{F7B9302A-4BF5-48EB-A7EF-6C41E2A08D65}"/>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68" name="Freeform 70">
            <a:extLst>
              <a:ext uri="{FF2B5EF4-FFF2-40B4-BE49-F238E27FC236}">
                <a16:creationId xmlns:a16="http://schemas.microsoft.com/office/drawing/2014/main" id="{BB591900-415E-4A1B-9A75-1FCFCFBA2F63}"/>
              </a:ext>
            </a:extLst>
          </p:cNvPr>
          <p:cNvSpPr>
            <a:spLocks/>
          </p:cNvSpPr>
          <p:nvPr/>
        </p:nvSpPr>
        <p:spPr bwMode="auto">
          <a:xfrm rot="16200000">
            <a:off x="5186627" y="198174"/>
            <a:ext cx="150813" cy="6460067"/>
          </a:xfrm>
          <a:custGeom>
            <a:avLst/>
            <a:gdLst>
              <a:gd name="T0" fmla="*/ 2147483646 w 95"/>
              <a:gd name="T1" fmla="*/ 2147483646 h 3052"/>
              <a:gd name="T2" fmla="*/ 2147483646 w 95"/>
              <a:gd name="T3" fmla="*/ 2147483646 h 3052"/>
              <a:gd name="T4" fmla="*/ 2147483646 w 95"/>
              <a:gd name="T5" fmla="*/ 2147483646 h 3052"/>
              <a:gd name="T6" fmla="*/ 2147483646 w 95"/>
              <a:gd name="T7" fmla="*/ 2147483646 h 3052"/>
              <a:gd name="T8" fmla="*/ 2147483646 w 95"/>
              <a:gd name="T9" fmla="*/ 2147483646 h 3052"/>
              <a:gd name="T10" fmla="*/ 2147483646 w 95"/>
              <a:gd name="T11" fmla="*/ 2147483646 h 3052"/>
              <a:gd name="T12" fmla="*/ 2147483646 w 95"/>
              <a:gd name="T13" fmla="*/ 2147483646 h 3052"/>
              <a:gd name="T14" fmla="*/ 2147483646 w 95"/>
              <a:gd name="T15" fmla="*/ 2147483646 h 3052"/>
              <a:gd name="T16" fmla="*/ 2147483646 w 95"/>
              <a:gd name="T17" fmla="*/ 2147483646 h 3052"/>
              <a:gd name="T18" fmla="*/ 2147483646 w 95"/>
              <a:gd name="T19" fmla="*/ 2147483646 h 3052"/>
              <a:gd name="T20" fmla="*/ 2147483646 w 95"/>
              <a:gd name="T21" fmla="*/ 2147483646 h 3052"/>
              <a:gd name="T22" fmla="*/ 2147483646 w 95"/>
              <a:gd name="T23" fmla="*/ 2147483646 h 3052"/>
              <a:gd name="T24" fmla="*/ 2147483646 w 95"/>
              <a:gd name="T25" fmla="*/ 2147483646 h 3052"/>
              <a:gd name="T26" fmla="*/ 2147483646 w 95"/>
              <a:gd name="T27" fmla="*/ 2147483646 h 3052"/>
              <a:gd name="T28" fmla="*/ 2147483646 w 95"/>
              <a:gd name="T29" fmla="*/ 2147483646 h 3052"/>
              <a:gd name="T30" fmla="*/ 2147483646 w 95"/>
              <a:gd name="T31" fmla="*/ 2147483646 h 3052"/>
              <a:gd name="T32" fmla="*/ 2147483646 w 95"/>
              <a:gd name="T33" fmla="*/ 2147483646 h 3052"/>
              <a:gd name="T34" fmla="*/ 2147483646 w 95"/>
              <a:gd name="T35" fmla="*/ 2147483646 h 3052"/>
              <a:gd name="T36" fmla="*/ 2147483646 w 95"/>
              <a:gd name="T37" fmla="*/ 2147483646 h 3052"/>
              <a:gd name="T38" fmla="*/ 2147483646 w 95"/>
              <a:gd name="T39" fmla="*/ 2147483646 h 3052"/>
              <a:gd name="T40" fmla="*/ 2147483646 w 95"/>
              <a:gd name="T41" fmla="*/ 2147483646 h 3052"/>
              <a:gd name="T42" fmla="*/ 2147483646 w 95"/>
              <a:gd name="T43" fmla="*/ 2147483646 h 3052"/>
              <a:gd name="T44" fmla="*/ 2147483646 w 95"/>
              <a:gd name="T45" fmla="*/ 2147483646 h 3052"/>
              <a:gd name="T46" fmla="*/ 2147483646 w 95"/>
              <a:gd name="T47" fmla="*/ 2147483646 h 3052"/>
              <a:gd name="T48" fmla="*/ 2147483646 w 95"/>
              <a:gd name="T49" fmla="*/ 2147483646 h 3052"/>
              <a:gd name="T50" fmla="*/ 2147483646 w 95"/>
              <a:gd name="T51" fmla="*/ 2147483646 h 3052"/>
              <a:gd name="T52" fmla="*/ 2147483646 w 95"/>
              <a:gd name="T53" fmla="*/ 2147483646 h 3052"/>
              <a:gd name="T54" fmla="*/ 2147483646 w 95"/>
              <a:gd name="T55" fmla="*/ 2147483646 h 3052"/>
              <a:gd name="T56" fmla="*/ 2147483646 w 95"/>
              <a:gd name="T57" fmla="*/ 2147483646 h 3052"/>
              <a:gd name="T58" fmla="*/ 2147483646 w 95"/>
              <a:gd name="T59" fmla="*/ 2147483646 h 3052"/>
              <a:gd name="T60" fmla="*/ 2147483646 w 95"/>
              <a:gd name="T61" fmla="*/ 2147483646 h 3052"/>
              <a:gd name="T62" fmla="*/ 2147483646 w 95"/>
              <a:gd name="T63" fmla="*/ 2147483646 h 3052"/>
              <a:gd name="T64" fmla="*/ 2147483646 w 95"/>
              <a:gd name="T65" fmla="*/ 2147483646 h 3052"/>
              <a:gd name="T66" fmla="*/ 2147483646 w 95"/>
              <a:gd name="T67" fmla="*/ 2147483646 h 3052"/>
              <a:gd name="T68" fmla="*/ 2147483646 w 95"/>
              <a:gd name="T69" fmla="*/ 0 h 3052"/>
              <a:gd name="T70" fmla="*/ 2147483646 w 95"/>
              <a:gd name="T71" fmla="*/ 2147483646 h 3052"/>
              <a:gd name="T72" fmla="*/ 2147483646 w 95"/>
              <a:gd name="T73" fmla="*/ 2147483646 h 3052"/>
              <a:gd name="T74" fmla="*/ 2147483646 w 95"/>
              <a:gd name="T75" fmla="*/ 2147483646 h 3052"/>
              <a:gd name="T76" fmla="*/ 2147483646 w 95"/>
              <a:gd name="T77" fmla="*/ 2147483646 h 3052"/>
              <a:gd name="T78" fmla="*/ 0 w 95"/>
              <a:gd name="T79" fmla="*/ 2147483646 h 3052"/>
              <a:gd name="T80" fmla="*/ 2147483646 w 95"/>
              <a:gd name="T81" fmla="*/ 2147483646 h 3052"/>
              <a:gd name="T82" fmla="*/ 2147483646 w 95"/>
              <a:gd name="T83" fmla="*/ 2147483646 h 3052"/>
              <a:gd name="T84" fmla="*/ 2147483646 w 95"/>
              <a:gd name="T85" fmla="*/ 2147483646 h 3052"/>
              <a:gd name="T86" fmla="*/ 2147483646 w 95"/>
              <a:gd name="T87" fmla="*/ 2147483646 h 3052"/>
              <a:gd name="T88" fmla="*/ 2147483646 w 95"/>
              <a:gd name="T89" fmla="*/ 2147483646 h 3052"/>
              <a:gd name="T90" fmla="*/ 2147483646 w 95"/>
              <a:gd name="T91" fmla="*/ 2147483646 h 3052"/>
              <a:gd name="T92" fmla="*/ 2147483646 w 95"/>
              <a:gd name="T93" fmla="*/ 2147483646 h 3052"/>
              <a:gd name="T94" fmla="*/ 2147483646 w 95"/>
              <a:gd name="T95" fmla="*/ 2147483646 h 3052"/>
              <a:gd name="T96" fmla="*/ 2147483646 w 95"/>
              <a:gd name="T97" fmla="*/ 2147483646 h 3052"/>
              <a:gd name="T98" fmla="*/ 2147483646 w 95"/>
              <a:gd name="T99" fmla="*/ 2147483646 h 3052"/>
              <a:gd name="T100" fmla="*/ 2147483646 w 95"/>
              <a:gd name="T101" fmla="*/ 2147483646 h 3052"/>
              <a:gd name="T102" fmla="*/ 2147483646 w 95"/>
              <a:gd name="T103" fmla="*/ 2147483646 h 3052"/>
              <a:gd name="T104" fmla="*/ 2147483646 w 95"/>
              <a:gd name="T105" fmla="*/ 2147483646 h 3052"/>
              <a:gd name="T106" fmla="*/ 2147483646 w 95"/>
              <a:gd name="T107" fmla="*/ 2147483646 h 30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95" h="3052">
                <a:moveTo>
                  <a:pt x="4" y="3052"/>
                </a:moveTo>
                <a:lnTo>
                  <a:pt x="4" y="3032"/>
                </a:lnTo>
                <a:lnTo>
                  <a:pt x="5" y="3008"/>
                </a:lnTo>
                <a:lnTo>
                  <a:pt x="12" y="2948"/>
                </a:lnTo>
                <a:lnTo>
                  <a:pt x="19" y="2882"/>
                </a:lnTo>
                <a:lnTo>
                  <a:pt x="21" y="2846"/>
                </a:lnTo>
                <a:lnTo>
                  <a:pt x="23" y="2810"/>
                </a:lnTo>
                <a:lnTo>
                  <a:pt x="26" y="2736"/>
                </a:lnTo>
                <a:lnTo>
                  <a:pt x="28" y="2662"/>
                </a:lnTo>
                <a:lnTo>
                  <a:pt x="32" y="2596"/>
                </a:lnTo>
                <a:lnTo>
                  <a:pt x="35" y="2540"/>
                </a:lnTo>
                <a:lnTo>
                  <a:pt x="44" y="2426"/>
                </a:lnTo>
                <a:lnTo>
                  <a:pt x="43" y="2444"/>
                </a:lnTo>
                <a:lnTo>
                  <a:pt x="35" y="2540"/>
                </a:lnTo>
                <a:lnTo>
                  <a:pt x="32" y="2602"/>
                </a:lnTo>
                <a:lnTo>
                  <a:pt x="28" y="2676"/>
                </a:lnTo>
                <a:lnTo>
                  <a:pt x="36" y="2582"/>
                </a:lnTo>
                <a:lnTo>
                  <a:pt x="40" y="2540"/>
                </a:lnTo>
                <a:lnTo>
                  <a:pt x="45" y="2504"/>
                </a:lnTo>
                <a:lnTo>
                  <a:pt x="48" y="2456"/>
                </a:lnTo>
                <a:lnTo>
                  <a:pt x="50" y="2404"/>
                </a:lnTo>
                <a:lnTo>
                  <a:pt x="52" y="2350"/>
                </a:lnTo>
                <a:lnTo>
                  <a:pt x="54" y="2294"/>
                </a:lnTo>
                <a:lnTo>
                  <a:pt x="54" y="2184"/>
                </a:lnTo>
                <a:lnTo>
                  <a:pt x="52" y="2074"/>
                </a:lnTo>
                <a:lnTo>
                  <a:pt x="52" y="1966"/>
                </a:lnTo>
                <a:lnTo>
                  <a:pt x="52" y="1916"/>
                </a:lnTo>
                <a:lnTo>
                  <a:pt x="55" y="1854"/>
                </a:lnTo>
                <a:lnTo>
                  <a:pt x="57" y="1794"/>
                </a:lnTo>
                <a:lnTo>
                  <a:pt x="59" y="1768"/>
                </a:lnTo>
                <a:lnTo>
                  <a:pt x="61" y="1746"/>
                </a:lnTo>
                <a:lnTo>
                  <a:pt x="59" y="1786"/>
                </a:lnTo>
                <a:lnTo>
                  <a:pt x="57" y="1826"/>
                </a:lnTo>
                <a:lnTo>
                  <a:pt x="55" y="1906"/>
                </a:lnTo>
                <a:lnTo>
                  <a:pt x="55" y="1986"/>
                </a:lnTo>
                <a:lnTo>
                  <a:pt x="55" y="2068"/>
                </a:lnTo>
                <a:lnTo>
                  <a:pt x="57" y="2230"/>
                </a:lnTo>
                <a:lnTo>
                  <a:pt x="57" y="2310"/>
                </a:lnTo>
                <a:lnTo>
                  <a:pt x="55" y="2392"/>
                </a:lnTo>
                <a:lnTo>
                  <a:pt x="56" y="2374"/>
                </a:lnTo>
                <a:lnTo>
                  <a:pt x="58" y="2290"/>
                </a:lnTo>
                <a:lnTo>
                  <a:pt x="58" y="2204"/>
                </a:lnTo>
                <a:lnTo>
                  <a:pt x="57" y="2034"/>
                </a:lnTo>
                <a:lnTo>
                  <a:pt x="58" y="1974"/>
                </a:lnTo>
                <a:lnTo>
                  <a:pt x="57" y="2034"/>
                </a:lnTo>
                <a:lnTo>
                  <a:pt x="59" y="2108"/>
                </a:lnTo>
                <a:lnTo>
                  <a:pt x="60" y="2188"/>
                </a:lnTo>
                <a:lnTo>
                  <a:pt x="60" y="2242"/>
                </a:lnTo>
                <a:lnTo>
                  <a:pt x="60" y="2294"/>
                </a:lnTo>
                <a:lnTo>
                  <a:pt x="58" y="2336"/>
                </a:lnTo>
                <a:lnTo>
                  <a:pt x="56" y="2374"/>
                </a:lnTo>
                <a:lnTo>
                  <a:pt x="54" y="2426"/>
                </a:lnTo>
                <a:lnTo>
                  <a:pt x="54" y="2442"/>
                </a:lnTo>
                <a:lnTo>
                  <a:pt x="56" y="2428"/>
                </a:lnTo>
                <a:lnTo>
                  <a:pt x="58" y="2408"/>
                </a:lnTo>
                <a:lnTo>
                  <a:pt x="62" y="2348"/>
                </a:lnTo>
                <a:lnTo>
                  <a:pt x="64" y="2270"/>
                </a:lnTo>
                <a:lnTo>
                  <a:pt x="66" y="2180"/>
                </a:lnTo>
                <a:lnTo>
                  <a:pt x="68" y="2006"/>
                </a:lnTo>
                <a:lnTo>
                  <a:pt x="68" y="1900"/>
                </a:lnTo>
                <a:lnTo>
                  <a:pt x="68" y="1858"/>
                </a:lnTo>
                <a:lnTo>
                  <a:pt x="67" y="1818"/>
                </a:lnTo>
                <a:lnTo>
                  <a:pt x="67" y="1776"/>
                </a:lnTo>
                <a:lnTo>
                  <a:pt x="68" y="1732"/>
                </a:lnTo>
                <a:lnTo>
                  <a:pt x="71" y="1704"/>
                </a:lnTo>
                <a:lnTo>
                  <a:pt x="72" y="1690"/>
                </a:lnTo>
                <a:lnTo>
                  <a:pt x="72" y="1678"/>
                </a:lnTo>
                <a:lnTo>
                  <a:pt x="72" y="1672"/>
                </a:lnTo>
                <a:lnTo>
                  <a:pt x="72" y="1660"/>
                </a:lnTo>
                <a:lnTo>
                  <a:pt x="74" y="1628"/>
                </a:lnTo>
                <a:lnTo>
                  <a:pt x="78" y="1598"/>
                </a:lnTo>
                <a:lnTo>
                  <a:pt x="80" y="1570"/>
                </a:lnTo>
                <a:lnTo>
                  <a:pt x="81" y="1544"/>
                </a:lnTo>
                <a:lnTo>
                  <a:pt x="82" y="1534"/>
                </a:lnTo>
                <a:lnTo>
                  <a:pt x="84" y="1520"/>
                </a:lnTo>
                <a:lnTo>
                  <a:pt x="88" y="1492"/>
                </a:lnTo>
                <a:lnTo>
                  <a:pt x="94" y="1466"/>
                </a:lnTo>
                <a:lnTo>
                  <a:pt x="95" y="1456"/>
                </a:lnTo>
                <a:lnTo>
                  <a:pt x="95" y="1452"/>
                </a:lnTo>
                <a:lnTo>
                  <a:pt x="91" y="1442"/>
                </a:lnTo>
                <a:lnTo>
                  <a:pt x="90" y="1440"/>
                </a:lnTo>
                <a:lnTo>
                  <a:pt x="90" y="1436"/>
                </a:lnTo>
                <a:lnTo>
                  <a:pt x="92" y="1422"/>
                </a:lnTo>
                <a:lnTo>
                  <a:pt x="93" y="1390"/>
                </a:lnTo>
                <a:lnTo>
                  <a:pt x="90" y="1372"/>
                </a:lnTo>
                <a:lnTo>
                  <a:pt x="88" y="1360"/>
                </a:lnTo>
                <a:lnTo>
                  <a:pt x="87" y="1348"/>
                </a:lnTo>
                <a:lnTo>
                  <a:pt x="86" y="1320"/>
                </a:lnTo>
                <a:lnTo>
                  <a:pt x="84" y="1298"/>
                </a:lnTo>
                <a:lnTo>
                  <a:pt x="82" y="1274"/>
                </a:lnTo>
                <a:lnTo>
                  <a:pt x="79" y="1244"/>
                </a:lnTo>
                <a:lnTo>
                  <a:pt x="75" y="1198"/>
                </a:lnTo>
                <a:lnTo>
                  <a:pt x="74" y="1164"/>
                </a:lnTo>
                <a:lnTo>
                  <a:pt x="73" y="1130"/>
                </a:lnTo>
                <a:lnTo>
                  <a:pt x="69" y="1090"/>
                </a:lnTo>
                <a:lnTo>
                  <a:pt x="66" y="1032"/>
                </a:lnTo>
                <a:lnTo>
                  <a:pt x="63" y="980"/>
                </a:lnTo>
                <a:lnTo>
                  <a:pt x="63" y="924"/>
                </a:lnTo>
                <a:lnTo>
                  <a:pt x="63" y="876"/>
                </a:lnTo>
                <a:lnTo>
                  <a:pt x="63" y="830"/>
                </a:lnTo>
                <a:lnTo>
                  <a:pt x="66" y="784"/>
                </a:lnTo>
                <a:lnTo>
                  <a:pt x="63" y="756"/>
                </a:lnTo>
                <a:lnTo>
                  <a:pt x="62" y="726"/>
                </a:lnTo>
                <a:lnTo>
                  <a:pt x="60" y="662"/>
                </a:lnTo>
                <a:lnTo>
                  <a:pt x="58" y="598"/>
                </a:lnTo>
                <a:lnTo>
                  <a:pt x="55" y="536"/>
                </a:lnTo>
                <a:lnTo>
                  <a:pt x="52" y="486"/>
                </a:lnTo>
                <a:lnTo>
                  <a:pt x="51" y="444"/>
                </a:lnTo>
                <a:lnTo>
                  <a:pt x="54" y="360"/>
                </a:lnTo>
                <a:lnTo>
                  <a:pt x="54" y="334"/>
                </a:lnTo>
                <a:lnTo>
                  <a:pt x="54" y="314"/>
                </a:lnTo>
                <a:lnTo>
                  <a:pt x="54" y="304"/>
                </a:lnTo>
                <a:lnTo>
                  <a:pt x="52" y="290"/>
                </a:lnTo>
                <a:lnTo>
                  <a:pt x="51" y="274"/>
                </a:lnTo>
                <a:lnTo>
                  <a:pt x="51" y="258"/>
                </a:lnTo>
                <a:lnTo>
                  <a:pt x="54" y="262"/>
                </a:lnTo>
                <a:lnTo>
                  <a:pt x="55" y="238"/>
                </a:lnTo>
                <a:lnTo>
                  <a:pt x="55" y="232"/>
                </a:lnTo>
                <a:lnTo>
                  <a:pt x="56" y="234"/>
                </a:lnTo>
                <a:lnTo>
                  <a:pt x="58" y="236"/>
                </a:lnTo>
                <a:lnTo>
                  <a:pt x="59" y="238"/>
                </a:lnTo>
                <a:lnTo>
                  <a:pt x="60" y="236"/>
                </a:lnTo>
                <a:lnTo>
                  <a:pt x="61" y="230"/>
                </a:lnTo>
                <a:lnTo>
                  <a:pt x="63" y="190"/>
                </a:lnTo>
                <a:lnTo>
                  <a:pt x="66" y="150"/>
                </a:lnTo>
                <a:lnTo>
                  <a:pt x="66" y="110"/>
                </a:lnTo>
                <a:lnTo>
                  <a:pt x="66" y="72"/>
                </a:lnTo>
                <a:lnTo>
                  <a:pt x="64" y="68"/>
                </a:lnTo>
                <a:lnTo>
                  <a:pt x="62" y="64"/>
                </a:lnTo>
                <a:lnTo>
                  <a:pt x="63" y="40"/>
                </a:lnTo>
                <a:lnTo>
                  <a:pt x="61" y="38"/>
                </a:lnTo>
                <a:lnTo>
                  <a:pt x="60" y="36"/>
                </a:lnTo>
                <a:lnTo>
                  <a:pt x="58" y="34"/>
                </a:lnTo>
                <a:lnTo>
                  <a:pt x="57" y="32"/>
                </a:lnTo>
                <a:lnTo>
                  <a:pt x="55" y="30"/>
                </a:lnTo>
                <a:lnTo>
                  <a:pt x="52" y="26"/>
                </a:lnTo>
                <a:lnTo>
                  <a:pt x="48" y="12"/>
                </a:lnTo>
                <a:lnTo>
                  <a:pt x="44" y="2"/>
                </a:lnTo>
                <a:lnTo>
                  <a:pt x="41" y="0"/>
                </a:lnTo>
                <a:lnTo>
                  <a:pt x="39" y="0"/>
                </a:lnTo>
                <a:lnTo>
                  <a:pt x="37" y="8"/>
                </a:lnTo>
                <a:lnTo>
                  <a:pt x="34" y="28"/>
                </a:lnTo>
                <a:lnTo>
                  <a:pt x="31" y="50"/>
                </a:lnTo>
                <a:lnTo>
                  <a:pt x="26" y="68"/>
                </a:lnTo>
                <a:lnTo>
                  <a:pt x="26" y="70"/>
                </a:lnTo>
                <a:lnTo>
                  <a:pt x="25" y="70"/>
                </a:lnTo>
                <a:lnTo>
                  <a:pt x="24" y="66"/>
                </a:lnTo>
                <a:lnTo>
                  <a:pt x="22" y="56"/>
                </a:lnTo>
                <a:lnTo>
                  <a:pt x="20" y="72"/>
                </a:lnTo>
                <a:lnTo>
                  <a:pt x="19" y="80"/>
                </a:lnTo>
                <a:lnTo>
                  <a:pt x="17" y="80"/>
                </a:lnTo>
                <a:lnTo>
                  <a:pt x="16" y="80"/>
                </a:lnTo>
                <a:lnTo>
                  <a:pt x="15" y="72"/>
                </a:lnTo>
                <a:lnTo>
                  <a:pt x="14" y="86"/>
                </a:lnTo>
                <a:lnTo>
                  <a:pt x="11" y="78"/>
                </a:lnTo>
                <a:lnTo>
                  <a:pt x="5" y="134"/>
                </a:lnTo>
                <a:lnTo>
                  <a:pt x="1" y="190"/>
                </a:lnTo>
                <a:lnTo>
                  <a:pt x="0" y="220"/>
                </a:lnTo>
                <a:lnTo>
                  <a:pt x="0" y="248"/>
                </a:lnTo>
                <a:lnTo>
                  <a:pt x="0" y="274"/>
                </a:lnTo>
                <a:lnTo>
                  <a:pt x="1" y="302"/>
                </a:lnTo>
                <a:lnTo>
                  <a:pt x="3" y="328"/>
                </a:lnTo>
                <a:lnTo>
                  <a:pt x="7" y="358"/>
                </a:lnTo>
                <a:lnTo>
                  <a:pt x="7" y="374"/>
                </a:lnTo>
                <a:lnTo>
                  <a:pt x="7" y="390"/>
                </a:lnTo>
                <a:lnTo>
                  <a:pt x="9" y="396"/>
                </a:lnTo>
                <a:lnTo>
                  <a:pt x="11" y="400"/>
                </a:lnTo>
                <a:lnTo>
                  <a:pt x="14" y="404"/>
                </a:lnTo>
                <a:lnTo>
                  <a:pt x="15" y="450"/>
                </a:lnTo>
                <a:lnTo>
                  <a:pt x="16" y="502"/>
                </a:lnTo>
                <a:lnTo>
                  <a:pt x="17" y="526"/>
                </a:lnTo>
                <a:lnTo>
                  <a:pt x="20" y="544"/>
                </a:lnTo>
                <a:lnTo>
                  <a:pt x="22" y="556"/>
                </a:lnTo>
                <a:lnTo>
                  <a:pt x="23" y="558"/>
                </a:lnTo>
                <a:lnTo>
                  <a:pt x="25" y="558"/>
                </a:lnTo>
                <a:lnTo>
                  <a:pt x="26" y="584"/>
                </a:lnTo>
                <a:lnTo>
                  <a:pt x="28" y="602"/>
                </a:lnTo>
                <a:lnTo>
                  <a:pt x="32" y="622"/>
                </a:lnTo>
                <a:lnTo>
                  <a:pt x="34" y="648"/>
                </a:lnTo>
                <a:lnTo>
                  <a:pt x="38" y="740"/>
                </a:lnTo>
                <a:lnTo>
                  <a:pt x="40" y="790"/>
                </a:lnTo>
                <a:lnTo>
                  <a:pt x="41" y="840"/>
                </a:lnTo>
                <a:lnTo>
                  <a:pt x="43" y="896"/>
                </a:lnTo>
                <a:lnTo>
                  <a:pt x="41" y="952"/>
                </a:lnTo>
                <a:lnTo>
                  <a:pt x="41" y="992"/>
                </a:lnTo>
                <a:lnTo>
                  <a:pt x="43" y="1094"/>
                </a:lnTo>
                <a:lnTo>
                  <a:pt x="46" y="1190"/>
                </a:lnTo>
                <a:lnTo>
                  <a:pt x="50" y="1282"/>
                </a:lnTo>
                <a:lnTo>
                  <a:pt x="55" y="1370"/>
                </a:lnTo>
                <a:lnTo>
                  <a:pt x="57" y="1414"/>
                </a:lnTo>
                <a:lnTo>
                  <a:pt x="56" y="1456"/>
                </a:lnTo>
                <a:lnTo>
                  <a:pt x="55" y="1500"/>
                </a:lnTo>
                <a:lnTo>
                  <a:pt x="52" y="1544"/>
                </a:lnTo>
                <a:lnTo>
                  <a:pt x="46" y="1636"/>
                </a:lnTo>
                <a:lnTo>
                  <a:pt x="40" y="1736"/>
                </a:lnTo>
                <a:lnTo>
                  <a:pt x="38" y="1786"/>
                </a:lnTo>
                <a:lnTo>
                  <a:pt x="38" y="1838"/>
                </a:lnTo>
                <a:lnTo>
                  <a:pt x="37" y="1942"/>
                </a:lnTo>
                <a:lnTo>
                  <a:pt x="39" y="2046"/>
                </a:lnTo>
                <a:lnTo>
                  <a:pt x="40" y="2148"/>
                </a:lnTo>
                <a:lnTo>
                  <a:pt x="41" y="2248"/>
                </a:lnTo>
                <a:lnTo>
                  <a:pt x="40" y="2344"/>
                </a:lnTo>
                <a:lnTo>
                  <a:pt x="39" y="2392"/>
                </a:lnTo>
                <a:lnTo>
                  <a:pt x="37" y="2438"/>
                </a:lnTo>
                <a:lnTo>
                  <a:pt x="35" y="2482"/>
                </a:lnTo>
                <a:lnTo>
                  <a:pt x="31" y="2526"/>
                </a:lnTo>
                <a:lnTo>
                  <a:pt x="25" y="2612"/>
                </a:lnTo>
                <a:lnTo>
                  <a:pt x="22" y="2692"/>
                </a:lnTo>
                <a:lnTo>
                  <a:pt x="20" y="2766"/>
                </a:lnTo>
                <a:lnTo>
                  <a:pt x="15" y="2830"/>
                </a:lnTo>
                <a:lnTo>
                  <a:pt x="11" y="2886"/>
                </a:lnTo>
                <a:lnTo>
                  <a:pt x="5" y="2936"/>
                </a:lnTo>
                <a:lnTo>
                  <a:pt x="2" y="2976"/>
                </a:lnTo>
                <a:lnTo>
                  <a:pt x="1" y="2994"/>
                </a:lnTo>
                <a:lnTo>
                  <a:pt x="0" y="3010"/>
                </a:lnTo>
                <a:lnTo>
                  <a:pt x="2" y="3032"/>
                </a:lnTo>
                <a:lnTo>
                  <a:pt x="4" y="305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61508" name="Rectangle 68"/>
          <p:cNvSpPr>
            <a:spLocks noGrp="1" noChangeArrowheads="1"/>
          </p:cNvSpPr>
          <p:nvPr>
            <p:ph type="ctrTitle"/>
          </p:nvPr>
        </p:nvSpPr>
        <p:spPr>
          <a:xfrm>
            <a:off x="609600" y="2286000"/>
            <a:ext cx="10972800" cy="1143000"/>
          </a:xfrm>
        </p:spPr>
        <p:txBody>
          <a:bodyPr/>
          <a:lstStyle>
            <a:lvl1pPr algn="ctr">
              <a:defRPr sz="4400"/>
            </a:lvl1pPr>
          </a:lstStyle>
          <a:p>
            <a:r>
              <a:rPr lang="en-US" altLang="ja-JP"/>
              <a:t>Click to edit Master title style</a:t>
            </a:r>
          </a:p>
        </p:txBody>
      </p:sp>
      <p:sp>
        <p:nvSpPr>
          <p:cNvPr id="61509" name="Rectangle 69"/>
          <p:cNvSpPr>
            <a:spLocks noGrp="1" noChangeArrowheads="1"/>
          </p:cNvSpPr>
          <p:nvPr>
            <p:ph type="subTitle" idx="1"/>
          </p:nvPr>
        </p:nvSpPr>
        <p:spPr>
          <a:xfrm>
            <a:off x="1828800" y="3886200"/>
            <a:ext cx="8534400" cy="1752600"/>
          </a:xfrm>
        </p:spPr>
        <p:txBody>
          <a:bodyPr/>
          <a:lstStyle>
            <a:lvl1pPr marL="0" indent="101600" algn="ctr">
              <a:buFont typeface="Wingdings" pitchFamily="2" charset="2"/>
              <a:buNone/>
              <a:defRPr/>
            </a:lvl1pPr>
          </a:lstStyle>
          <a:p>
            <a:r>
              <a:rPr lang="en-US" altLang="ja-JP"/>
              <a:t>Click to edit Master subtitle style</a:t>
            </a:r>
          </a:p>
        </p:txBody>
      </p:sp>
      <p:sp>
        <p:nvSpPr>
          <p:cNvPr id="69" name="Rectangle 66">
            <a:extLst>
              <a:ext uri="{FF2B5EF4-FFF2-40B4-BE49-F238E27FC236}">
                <a16:creationId xmlns:a16="http://schemas.microsoft.com/office/drawing/2014/main" id="{EC4D5B8F-16F7-448B-A7AE-765864D0D53F}"/>
              </a:ext>
            </a:extLst>
          </p:cNvPr>
          <p:cNvSpPr>
            <a:spLocks noGrp="1" noChangeArrowheads="1"/>
          </p:cNvSpPr>
          <p:nvPr>
            <p:ph type="dt" sz="half" idx="10"/>
          </p:nvPr>
        </p:nvSpPr>
        <p:spPr/>
        <p:txBody>
          <a:bodyPr/>
          <a:lstStyle>
            <a:lvl1pPr>
              <a:defRPr>
                <a:solidFill>
                  <a:schemeClr val="tx2"/>
                </a:solidFill>
              </a:defRPr>
            </a:lvl1pPr>
          </a:lstStyle>
          <a:p>
            <a:pPr>
              <a:defRPr/>
            </a:pPr>
            <a:endParaRPr lang="en-US" altLang="ja-JP"/>
          </a:p>
        </p:txBody>
      </p:sp>
      <p:sp>
        <p:nvSpPr>
          <p:cNvPr id="70" name="Rectangle 67">
            <a:extLst>
              <a:ext uri="{FF2B5EF4-FFF2-40B4-BE49-F238E27FC236}">
                <a16:creationId xmlns:a16="http://schemas.microsoft.com/office/drawing/2014/main" id="{3C53589F-1B8D-431A-AC34-151B27285028}"/>
              </a:ext>
            </a:extLst>
          </p:cNvPr>
          <p:cNvSpPr>
            <a:spLocks noGrp="1" noChangeArrowheads="1"/>
          </p:cNvSpPr>
          <p:nvPr>
            <p:ph type="ftr" sz="quarter" idx="11"/>
          </p:nvPr>
        </p:nvSpPr>
        <p:spPr>
          <a:xfrm>
            <a:off x="2743200" y="6248400"/>
            <a:ext cx="7010400" cy="457200"/>
          </a:xfrm>
        </p:spPr>
        <p:txBody>
          <a:bodyPr/>
          <a:lstStyle>
            <a:lvl1pPr>
              <a:defRPr>
                <a:solidFill>
                  <a:schemeClr val="tx2"/>
                </a:solidFill>
              </a:defRPr>
            </a:lvl1pPr>
          </a:lstStyle>
          <a:p>
            <a:pPr>
              <a:defRPr/>
            </a:pPr>
            <a:endParaRPr lang="en-US" altLang="ja-JP"/>
          </a:p>
        </p:txBody>
      </p:sp>
      <p:sp>
        <p:nvSpPr>
          <p:cNvPr id="71" name="Rectangle 71">
            <a:extLst>
              <a:ext uri="{FF2B5EF4-FFF2-40B4-BE49-F238E27FC236}">
                <a16:creationId xmlns:a16="http://schemas.microsoft.com/office/drawing/2014/main" id="{888F77C5-0CE0-488F-A71D-F880097508C5}"/>
              </a:ext>
            </a:extLst>
          </p:cNvPr>
          <p:cNvSpPr>
            <a:spLocks noGrp="1" noChangeArrowheads="1"/>
          </p:cNvSpPr>
          <p:nvPr>
            <p:ph type="sldNum" sz="quarter" idx="12"/>
          </p:nvPr>
        </p:nvSpPr>
        <p:spPr/>
        <p:txBody>
          <a:bodyPr/>
          <a:lstStyle>
            <a:lvl1pPr algn="r">
              <a:defRPr/>
            </a:lvl1pPr>
          </a:lstStyle>
          <a:p>
            <a:pPr>
              <a:defRPr/>
            </a:pPr>
            <a:fld id="{315F3986-F2E2-422B-90D2-14E5B8E38741}" type="slidenum">
              <a:rPr lang="en-US" altLang="ja-JP"/>
              <a:pPr>
                <a:defRPr/>
              </a:pPr>
              <a:t>‹#›</a:t>
            </a:fld>
            <a:endParaRPr lang="en-US" altLang="ja-JP"/>
          </a:p>
        </p:txBody>
      </p:sp>
    </p:spTree>
    <p:extLst>
      <p:ext uri="{BB962C8B-B14F-4D97-AF65-F5344CB8AC3E}">
        <p14:creationId xmlns:p14="http://schemas.microsoft.com/office/powerpoint/2010/main" val="2528954269"/>
      </p:ext>
    </p:extLst>
  </p:cSld>
  <p:clrMapOvr>
    <a:masterClrMapping/>
  </p:clrMapOvr>
  <p:transition spd="slow" advTm="16000">
    <p:random/>
    <p:sndAc>
      <p:stSnd>
        <p:snd r:embed="rId1" name="projctor.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15F27157-E750-4FED-839D-5F82F59A8CC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9C266873-9888-4C5F-A729-CB1699041C2F}"/>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63CB5651-A2E2-4EFE-B05C-EE0F8A170009}"/>
              </a:ext>
            </a:extLst>
          </p:cNvPr>
          <p:cNvSpPr>
            <a:spLocks noGrp="1" noChangeArrowheads="1"/>
          </p:cNvSpPr>
          <p:nvPr>
            <p:ph type="sldNum" sz="quarter" idx="12"/>
          </p:nvPr>
        </p:nvSpPr>
        <p:spPr>
          <a:ln/>
        </p:spPr>
        <p:txBody>
          <a:bodyPr/>
          <a:lstStyle>
            <a:lvl1pPr>
              <a:defRPr/>
            </a:lvl1pPr>
          </a:lstStyle>
          <a:p>
            <a:pPr>
              <a:defRPr/>
            </a:pPr>
            <a:fld id="{A3D1A872-58D0-4677-A0B8-BDE043A89CAD}" type="slidenum">
              <a:rPr lang="en-US" altLang="ja-JP"/>
              <a:pPr>
                <a:defRPr/>
              </a:pPr>
              <a:t>‹#›</a:t>
            </a:fld>
            <a:endParaRPr lang="en-US" altLang="ja-JP"/>
          </a:p>
        </p:txBody>
      </p:sp>
    </p:spTree>
    <p:extLst>
      <p:ext uri="{BB962C8B-B14F-4D97-AF65-F5344CB8AC3E}">
        <p14:creationId xmlns:p14="http://schemas.microsoft.com/office/powerpoint/2010/main" val="1109302694"/>
      </p:ext>
    </p:extLst>
  </p:cSld>
  <p:clrMapOvr>
    <a:masterClrMapping/>
  </p:clrMapOvr>
  <p:transition spd="slow" advTm="16000">
    <p:random/>
    <p:sndAc>
      <p:stSnd>
        <p:snd r:embed="rId1" name="projctor.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8">
            <a:extLst>
              <a:ext uri="{FF2B5EF4-FFF2-40B4-BE49-F238E27FC236}">
                <a16:creationId xmlns:a16="http://schemas.microsoft.com/office/drawing/2014/main" id="{F6025AD5-6163-4105-8F80-F9A338EB2B52}"/>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03A966A3-F308-49CA-AA41-02A6F0CC8B3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D09F12DE-B775-4F49-9C42-FB6EFCBAFBCA}"/>
              </a:ext>
            </a:extLst>
          </p:cNvPr>
          <p:cNvSpPr>
            <a:spLocks noGrp="1" noChangeArrowheads="1"/>
          </p:cNvSpPr>
          <p:nvPr>
            <p:ph type="sldNum" sz="quarter" idx="12"/>
          </p:nvPr>
        </p:nvSpPr>
        <p:spPr>
          <a:ln/>
        </p:spPr>
        <p:txBody>
          <a:bodyPr/>
          <a:lstStyle>
            <a:lvl1pPr>
              <a:defRPr/>
            </a:lvl1pPr>
          </a:lstStyle>
          <a:p>
            <a:pPr>
              <a:defRPr/>
            </a:pPr>
            <a:fld id="{11C44184-E7DE-4F36-9D99-C46135329023}" type="slidenum">
              <a:rPr lang="en-US" altLang="ja-JP"/>
              <a:pPr>
                <a:defRPr/>
              </a:pPr>
              <a:t>‹#›</a:t>
            </a:fld>
            <a:endParaRPr lang="en-US" altLang="ja-JP"/>
          </a:p>
        </p:txBody>
      </p:sp>
    </p:spTree>
    <p:extLst>
      <p:ext uri="{BB962C8B-B14F-4D97-AF65-F5344CB8AC3E}">
        <p14:creationId xmlns:p14="http://schemas.microsoft.com/office/powerpoint/2010/main" val="4283564624"/>
      </p:ext>
    </p:extLst>
  </p:cSld>
  <p:clrMapOvr>
    <a:masterClrMapping/>
  </p:clrMapOvr>
  <p:transition spd="slow" advTm="16000">
    <p:random/>
    <p:sndAc>
      <p:stSnd>
        <p:snd r:embed="rId1" name="projctor.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2324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8">
            <a:extLst>
              <a:ext uri="{FF2B5EF4-FFF2-40B4-BE49-F238E27FC236}">
                <a16:creationId xmlns:a16="http://schemas.microsoft.com/office/drawing/2014/main" id="{7026CC8F-735C-44A8-B9F1-E0E3DAD75CE9}"/>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78C6DD42-DE5B-4C5C-BEEF-6FE7D28342B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202CA0D4-0F3B-4F09-85AA-DE3C4E5C369C}"/>
              </a:ext>
            </a:extLst>
          </p:cNvPr>
          <p:cNvSpPr>
            <a:spLocks noGrp="1" noChangeArrowheads="1"/>
          </p:cNvSpPr>
          <p:nvPr>
            <p:ph type="sldNum" sz="quarter" idx="12"/>
          </p:nvPr>
        </p:nvSpPr>
        <p:spPr>
          <a:ln/>
        </p:spPr>
        <p:txBody>
          <a:bodyPr/>
          <a:lstStyle>
            <a:lvl1pPr>
              <a:defRPr/>
            </a:lvl1pPr>
          </a:lstStyle>
          <a:p>
            <a:pPr>
              <a:defRPr/>
            </a:pPr>
            <a:fld id="{3AE44D32-D92D-488F-ACD0-1E737964AC30}" type="slidenum">
              <a:rPr lang="en-US" altLang="ja-JP"/>
              <a:pPr>
                <a:defRPr/>
              </a:pPr>
              <a:t>‹#›</a:t>
            </a:fld>
            <a:endParaRPr lang="en-US" altLang="ja-JP"/>
          </a:p>
        </p:txBody>
      </p:sp>
    </p:spTree>
    <p:extLst>
      <p:ext uri="{BB962C8B-B14F-4D97-AF65-F5344CB8AC3E}">
        <p14:creationId xmlns:p14="http://schemas.microsoft.com/office/powerpoint/2010/main" val="1777000260"/>
      </p:ext>
    </p:extLst>
  </p:cSld>
  <p:clrMapOvr>
    <a:masterClrMapping/>
  </p:clrMapOvr>
  <p:transition spd="slow" advTm="16000">
    <p:random/>
    <p:sndAc>
      <p:stSnd>
        <p:snd r:embed="rId1" name="projctor.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8">
            <a:extLst>
              <a:ext uri="{FF2B5EF4-FFF2-40B4-BE49-F238E27FC236}">
                <a16:creationId xmlns:a16="http://schemas.microsoft.com/office/drawing/2014/main" id="{4D5A97B7-C149-4135-AC8D-F379709228AA}"/>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9">
            <a:extLst>
              <a:ext uri="{FF2B5EF4-FFF2-40B4-BE49-F238E27FC236}">
                <a16:creationId xmlns:a16="http://schemas.microsoft.com/office/drawing/2014/main" id="{AC595F92-1477-4114-A201-FF49143525D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0">
            <a:extLst>
              <a:ext uri="{FF2B5EF4-FFF2-40B4-BE49-F238E27FC236}">
                <a16:creationId xmlns:a16="http://schemas.microsoft.com/office/drawing/2014/main" id="{5C58FDE6-C83B-4050-98FC-20618D649E03}"/>
              </a:ext>
            </a:extLst>
          </p:cNvPr>
          <p:cNvSpPr>
            <a:spLocks noGrp="1" noChangeArrowheads="1"/>
          </p:cNvSpPr>
          <p:nvPr>
            <p:ph type="sldNum" sz="quarter" idx="12"/>
          </p:nvPr>
        </p:nvSpPr>
        <p:spPr>
          <a:ln/>
        </p:spPr>
        <p:txBody>
          <a:bodyPr/>
          <a:lstStyle>
            <a:lvl1pPr>
              <a:defRPr/>
            </a:lvl1pPr>
          </a:lstStyle>
          <a:p>
            <a:pPr>
              <a:defRPr/>
            </a:pPr>
            <a:fld id="{E2B8157D-F84A-45F0-8471-F3F2FE9C88E2}" type="slidenum">
              <a:rPr lang="en-US" altLang="ja-JP"/>
              <a:pPr>
                <a:defRPr/>
              </a:pPr>
              <a:t>‹#›</a:t>
            </a:fld>
            <a:endParaRPr lang="en-US" altLang="ja-JP"/>
          </a:p>
        </p:txBody>
      </p:sp>
    </p:spTree>
    <p:extLst>
      <p:ext uri="{BB962C8B-B14F-4D97-AF65-F5344CB8AC3E}">
        <p14:creationId xmlns:p14="http://schemas.microsoft.com/office/powerpoint/2010/main" val="613841216"/>
      </p:ext>
    </p:extLst>
  </p:cSld>
  <p:clrMapOvr>
    <a:masterClrMapping/>
  </p:clrMapOvr>
  <p:transition spd="slow" advTm="16000">
    <p:random/>
    <p:sndAc>
      <p:stSnd>
        <p:snd r:embed="rId1" name="projctor.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8">
            <a:extLst>
              <a:ext uri="{FF2B5EF4-FFF2-40B4-BE49-F238E27FC236}">
                <a16:creationId xmlns:a16="http://schemas.microsoft.com/office/drawing/2014/main" id="{31FD5D03-346D-48EA-B9EB-382912187A26}"/>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9">
            <a:extLst>
              <a:ext uri="{FF2B5EF4-FFF2-40B4-BE49-F238E27FC236}">
                <a16:creationId xmlns:a16="http://schemas.microsoft.com/office/drawing/2014/main" id="{45427E56-34C8-494F-B283-608975B00BD9}"/>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0">
            <a:extLst>
              <a:ext uri="{FF2B5EF4-FFF2-40B4-BE49-F238E27FC236}">
                <a16:creationId xmlns:a16="http://schemas.microsoft.com/office/drawing/2014/main" id="{7E731A9C-04D1-43D1-8F78-113F0F6F7508}"/>
              </a:ext>
            </a:extLst>
          </p:cNvPr>
          <p:cNvSpPr>
            <a:spLocks noGrp="1" noChangeArrowheads="1"/>
          </p:cNvSpPr>
          <p:nvPr>
            <p:ph type="sldNum" sz="quarter" idx="12"/>
          </p:nvPr>
        </p:nvSpPr>
        <p:spPr>
          <a:ln/>
        </p:spPr>
        <p:txBody>
          <a:bodyPr/>
          <a:lstStyle>
            <a:lvl1pPr>
              <a:defRPr/>
            </a:lvl1pPr>
          </a:lstStyle>
          <a:p>
            <a:pPr>
              <a:defRPr/>
            </a:pPr>
            <a:fld id="{3A2E178F-00AE-4399-B888-877C4D5A4600}" type="slidenum">
              <a:rPr lang="en-US" altLang="ja-JP"/>
              <a:pPr>
                <a:defRPr/>
              </a:pPr>
              <a:t>‹#›</a:t>
            </a:fld>
            <a:endParaRPr lang="en-US" altLang="ja-JP"/>
          </a:p>
        </p:txBody>
      </p:sp>
    </p:spTree>
    <p:extLst>
      <p:ext uri="{BB962C8B-B14F-4D97-AF65-F5344CB8AC3E}">
        <p14:creationId xmlns:p14="http://schemas.microsoft.com/office/powerpoint/2010/main" val="803290975"/>
      </p:ext>
    </p:extLst>
  </p:cSld>
  <p:clrMapOvr>
    <a:masterClrMapping/>
  </p:clrMapOvr>
  <p:transition spd="slow" advTm="16000">
    <p:random/>
    <p:sndAc>
      <p:stSnd>
        <p:snd r:embed="rId1" name="projctor.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8">
            <a:extLst>
              <a:ext uri="{FF2B5EF4-FFF2-40B4-BE49-F238E27FC236}">
                <a16:creationId xmlns:a16="http://schemas.microsoft.com/office/drawing/2014/main" id="{1B7AEB17-FC38-4029-ADB8-AB60E5AAAC8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9">
            <a:extLst>
              <a:ext uri="{FF2B5EF4-FFF2-40B4-BE49-F238E27FC236}">
                <a16:creationId xmlns:a16="http://schemas.microsoft.com/office/drawing/2014/main" id="{5A73A033-206F-44C5-BAAA-1C1A6F7C35C6}"/>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0">
            <a:extLst>
              <a:ext uri="{FF2B5EF4-FFF2-40B4-BE49-F238E27FC236}">
                <a16:creationId xmlns:a16="http://schemas.microsoft.com/office/drawing/2014/main" id="{9FEFF58D-2652-4355-9160-A062840A23D8}"/>
              </a:ext>
            </a:extLst>
          </p:cNvPr>
          <p:cNvSpPr>
            <a:spLocks noGrp="1" noChangeArrowheads="1"/>
          </p:cNvSpPr>
          <p:nvPr>
            <p:ph type="sldNum" sz="quarter" idx="12"/>
          </p:nvPr>
        </p:nvSpPr>
        <p:spPr>
          <a:ln/>
        </p:spPr>
        <p:txBody>
          <a:bodyPr/>
          <a:lstStyle>
            <a:lvl1pPr>
              <a:defRPr/>
            </a:lvl1pPr>
          </a:lstStyle>
          <a:p>
            <a:pPr>
              <a:defRPr/>
            </a:pPr>
            <a:fld id="{0D86D219-98C4-4B19-812D-D501EB95DF97}" type="slidenum">
              <a:rPr lang="en-US" altLang="ja-JP"/>
              <a:pPr>
                <a:defRPr/>
              </a:pPr>
              <a:t>‹#›</a:t>
            </a:fld>
            <a:endParaRPr lang="en-US" altLang="ja-JP"/>
          </a:p>
        </p:txBody>
      </p:sp>
    </p:spTree>
    <p:extLst>
      <p:ext uri="{BB962C8B-B14F-4D97-AF65-F5344CB8AC3E}">
        <p14:creationId xmlns:p14="http://schemas.microsoft.com/office/powerpoint/2010/main" val="789984470"/>
      </p:ext>
    </p:extLst>
  </p:cSld>
  <p:clrMapOvr>
    <a:masterClrMapping/>
  </p:clrMapOvr>
  <p:transition spd="slow" advTm="16000">
    <p:random/>
    <p:sndAc>
      <p:stSnd>
        <p:snd r:embed="rId1" name="projctor.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9A5361D7-B28D-4085-8CB7-8E24318F19F5}"/>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60F2A86E-24C4-48C6-A71C-E4659C29E418}"/>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2F060F9B-0030-4863-86A9-348811A30EEF}"/>
              </a:ext>
            </a:extLst>
          </p:cNvPr>
          <p:cNvSpPr>
            <a:spLocks noGrp="1" noChangeArrowheads="1"/>
          </p:cNvSpPr>
          <p:nvPr>
            <p:ph type="sldNum" sz="quarter" idx="12"/>
          </p:nvPr>
        </p:nvSpPr>
        <p:spPr>
          <a:ln/>
        </p:spPr>
        <p:txBody>
          <a:bodyPr/>
          <a:lstStyle>
            <a:lvl1pPr>
              <a:defRPr/>
            </a:lvl1pPr>
          </a:lstStyle>
          <a:p>
            <a:pPr>
              <a:defRPr/>
            </a:pPr>
            <a:fld id="{7DC41BD3-1062-4320-A344-9B5882142F2E}" type="slidenum">
              <a:rPr lang="en-US" altLang="ja-JP"/>
              <a:pPr>
                <a:defRPr/>
              </a:pPr>
              <a:t>‹#›</a:t>
            </a:fld>
            <a:endParaRPr lang="en-US" altLang="ja-JP"/>
          </a:p>
        </p:txBody>
      </p:sp>
    </p:spTree>
    <p:extLst>
      <p:ext uri="{BB962C8B-B14F-4D97-AF65-F5344CB8AC3E}">
        <p14:creationId xmlns:p14="http://schemas.microsoft.com/office/powerpoint/2010/main" val="1681641351"/>
      </p:ext>
    </p:extLst>
  </p:cSld>
  <p:clrMapOvr>
    <a:masterClrMapping/>
  </p:clrMapOvr>
  <p:transition spd="slow" advTm="16000">
    <p:random/>
    <p:sndAc>
      <p:stSnd>
        <p:snd r:embed="rId1" name="projctor.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C56A6EE-F267-4625-B47E-43E79C7E8D6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3FB87242-4FDA-480B-A363-66D076652EA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FCEA4B9-DAE2-4808-9E65-B4EBF497A0BD}"/>
              </a:ext>
            </a:extLst>
          </p:cNvPr>
          <p:cNvSpPr>
            <a:spLocks noGrp="1" noChangeArrowheads="1"/>
          </p:cNvSpPr>
          <p:nvPr>
            <p:ph type="sldNum" sz="quarter" idx="12"/>
          </p:nvPr>
        </p:nvSpPr>
        <p:spPr>
          <a:ln/>
        </p:spPr>
        <p:txBody>
          <a:bodyPr/>
          <a:lstStyle>
            <a:lvl1pPr>
              <a:defRPr/>
            </a:lvl1pPr>
          </a:lstStyle>
          <a:p>
            <a:pPr>
              <a:defRPr/>
            </a:pPr>
            <a:fld id="{886A7070-8911-4FDC-900A-745D87835050}" type="slidenum">
              <a:rPr lang="en-US" altLang="en-US"/>
              <a:pPr>
                <a:defRPr/>
              </a:pPr>
              <a:t>‹#›</a:t>
            </a:fld>
            <a:endParaRPr lang="en-US" altLang="en-US"/>
          </a:p>
        </p:txBody>
      </p:sp>
    </p:spTree>
    <p:extLst>
      <p:ext uri="{BB962C8B-B14F-4D97-AF65-F5344CB8AC3E}">
        <p14:creationId xmlns:p14="http://schemas.microsoft.com/office/powerpoint/2010/main" val="2589466110"/>
      </p:ext>
    </p:extLst>
  </p:cSld>
  <p:clrMapOvr>
    <a:masterClrMapping/>
  </p:clrMapOvr>
  <p:transition spd="med">
    <p:random/>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8">
            <a:extLst>
              <a:ext uri="{FF2B5EF4-FFF2-40B4-BE49-F238E27FC236}">
                <a16:creationId xmlns:a16="http://schemas.microsoft.com/office/drawing/2014/main" id="{60D49F7F-86A9-4339-864C-03101AFABEA8}"/>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9">
            <a:extLst>
              <a:ext uri="{FF2B5EF4-FFF2-40B4-BE49-F238E27FC236}">
                <a16:creationId xmlns:a16="http://schemas.microsoft.com/office/drawing/2014/main" id="{B2B094D5-BCFC-4313-8E6A-F6A7F90A4D9C}"/>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0">
            <a:extLst>
              <a:ext uri="{FF2B5EF4-FFF2-40B4-BE49-F238E27FC236}">
                <a16:creationId xmlns:a16="http://schemas.microsoft.com/office/drawing/2014/main" id="{0BC0ABD3-ADF1-434F-85B7-A16D55968A63}"/>
              </a:ext>
            </a:extLst>
          </p:cNvPr>
          <p:cNvSpPr>
            <a:spLocks noGrp="1" noChangeArrowheads="1"/>
          </p:cNvSpPr>
          <p:nvPr>
            <p:ph type="sldNum" sz="quarter" idx="12"/>
          </p:nvPr>
        </p:nvSpPr>
        <p:spPr>
          <a:ln/>
        </p:spPr>
        <p:txBody>
          <a:bodyPr/>
          <a:lstStyle>
            <a:lvl1pPr>
              <a:defRPr/>
            </a:lvl1pPr>
          </a:lstStyle>
          <a:p>
            <a:pPr>
              <a:defRPr/>
            </a:pPr>
            <a:fld id="{2FC5DD9A-6E58-4F68-8CAC-475ED432D3FA}" type="slidenum">
              <a:rPr lang="en-US" altLang="ja-JP"/>
              <a:pPr>
                <a:defRPr/>
              </a:pPr>
              <a:t>‹#›</a:t>
            </a:fld>
            <a:endParaRPr lang="en-US" altLang="ja-JP"/>
          </a:p>
        </p:txBody>
      </p:sp>
    </p:spTree>
    <p:extLst>
      <p:ext uri="{BB962C8B-B14F-4D97-AF65-F5344CB8AC3E}">
        <p14:creationId xmlns:p14="http://schemas.microsoft.com/office/powerpoint/2010/main" val="475894842"/>
      </p:ext>
    </p:extLst>
  </p:cSld>
  <p:clrMapOvr>
    <a:masterClrMapping/>
  </p:clrMapOvr>
  <p:transition spd="slow" advTm="16000">
    <p:random/>
    <p:sndAc>
      <p:stSnd>
        <p:snd r:embed="rId1" name="projctor.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7C0E846C-D000-4112-BFC8-04C97305CB04}"/>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DEA3E5BF-2AA2-45EB-A92D-4CED43D81893}"/>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A9164F68-AC18-4934-A6BC-865DBDF1D384}"/>
              </a:ext>
            </a:extLst>
          </p:cNvPr>
          <p:cNvSpPr>
            <a:spLocks noGrp="1" noChangeArrowheads="1"/>
          </p:cNvSpPr>
          <p:nvPr>
            <p:ph type="sldNum" sz="quarter" idx="12"/>
          </p:nvPr>
        </p:nvSpPr>
        <p:spPr>
          <a:ln/>
        </p:spPr>
        <p:txBody>
          <a:bodyPr/>
          <a:lstStyle>
            <a:lvl1pPr>
              <a:defRPr/>
            </a:lvl1pPr>
          </a:lstStyle>
          <a:p>
            <a:pPr>
              <a:defRPr/>
            </a:pPr>
            <a:fld id="{2FE73F22-70D5-491B-83CE-AF278597D1B2}" type="slidenum">
              <a:rPr lang="en-US" altLang="ja-JP"/>
              <a:pPr>
                <a:defRPr/>
              </a:pPr>
              <a:t>‹#›</a:t>
            </a:fld>
            <a:endParaRPr lang="en-US" altLang="ja-JP"/>
          </a:p>
        </p:txBody>
      </p:sp>
    </p:spTree>
    <p:extLst>
      <p:ext uri="{BB962C8B-B14F-4D97-AF65-F5344CB8AC3E}">
        <p14:creationId xmlns:p14="http://schemas.microsoft.com/office/powerpoint/2010/main" val="874556785"/>
      </p:ext>
    </p:extLst>
  </p:cSld>
  <p:clrMapOvr>
    <a:masterClrMapping/>
  </p:clrMapOvr>
  <p:transition spd="slow" advTm="16000">
    <p:random/>
    <p:sndAc>
      <p:stSnd>
        <p:snd r:embed="rId1" name="projctor.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3000" y="685800"/>
            <a:ext cx="2667000"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685800"/>
            <a:ext cx="7797800" cy="5105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8">
            <a:extLst>
              <a:ext uri="{FF2B5EF4-FFF2-40B4-BE49-F238E27FC236}">
                <a16:creationId xmlns:a16="http://schemas.microsoft.com/office/drawing/2014/main" id="{DCA9F0C3-6605-4289-902E-DCB2BA80C8CE}"/>
              </a:ext>
            </a:extLst>
          </p:cNvPr>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9">
            <a:extLst>
              <a:ext uri="{FF2B5EF4-FFF2-40B4-BE49-F238E27FC236}">
                <a16:creationId xmlns:a16="http://schemas.microsoft.com/office/drawing/2014/main" id="{D76A2BDB-12DB-4FDD-A84F-EECD4B378C27}"/>
              </a:ext>
            </a:extLst>
          </p:cNvPr>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0">
            <a:extLst>
              <a:ext uri="{FF2B5EF4-FFF2-40B4-BE49-F238E27FC236}">
                <a16:creationId xmlns:a16="http://schemas.microsoft.com/office/drawing/2014/main" id="{C3217385-AEF0-4FCE-83E2-B31AD5954EA5}"/>
              </a:ext>
            </a:extLst>
          </p:cNvPr>
          <p:cNvSpPr>
            <a:spLocks noGrp="1" noChangeArrowheads="1"/>
          </p:cNvSpPr>
          <p:nvPr>
            <p:ph type="sldNum" sz="quarter" idx="12"/>
          </p:nvPr>
        </p:nvSpPr>
        <p:spPr>
          <a:ln/>
        </p:spPr>
        <p:txBody>
          <a:bodyPr/>
          <a:lstStyle>
            <a:lvl1pPr>
              <a:defRPr/>
            </a:lvl1pPr>
          </a:lstStyle>
          <a:p>
            <a:pPr>
              <a:defRPr/>
            </a:pPr>
            <a:fld id="{B68E1234-35C6-40D5-B959-200F0F5C04EF}" type="slidenum">
              <a:rPr lang="en-US" altLang="ja-JP"/>
              <a:pPr>
                <a:defRPr/>
              </a:pPr>
              <a:t>‹#›</a:t>
            </a:fld>
            <a:endParaRPr lang="en-US" altLang="ja-JP"/>
          </a:p>
        </p:txBody>
      </p:sp>
    </p:spTree>
    <p:extLst>
      <p:ext uri="{BB962C8B-B14F-4D97-AF65-F5344CB8AC3E}">
        <p14:creationId xmlns:p14="http://schemas.microsoft.com/office/powerpoint/2010/main" val="1728686762"/>
      </p:ext>
    </p:extLst>
  </p:cSld>
  <p:clrMapOvr>
    <a:masterClrMapping/>
  </p:clrMapOvr>
  <p:transition spd="slow" advTm="16000">
    <p:random/>
    <p:sndAc>
      <p:stSnd>
        <p:snd r:embed="rId1" name="projctor.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914400" y="2286000"/>
            <a:ext cx="10363200" cy="1143000"/>
          </a:xfrm>
        </p:spPr>
        <p:txBody>
          <a:bodyPr/>
          <a:lstStyle>
            <a:lvl1pPr>
              <a:defRPr/>
            </a:lvl1pPr>
          </a:lstStyle>
          <a:p>
            <a:r>
              <a:rPr lang="en-US"/>
              <a:t>Click to edit Master title style</a:t>
            </a:r>
          </a:p>
        </p:txBody>
      </p:sp>
      <p:sp>
        <p:nvSpPr>
          <p:cNvPr id="73731" name="Rectangle 3"/>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9AFF058B-83D4-4051-8838-C8A365B7BF2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60A7F1-642E-4707-A9BA-F5DFEDF977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72FA65-6E01-4CA1-870E-241512FC0EF3}"/>
              </a:ext>
            </a:extLst>
          </p:cNvPr>
          <p:cNvSpPr>
            <a:spLocks noGrp="1" noChangeArrowheads="1"/>
          </p:cNvSpPr>
          <p:nvPr>
            <p:ph type="sldNum" sz="quarter" idx="12"/>
          </p:nvPr>
        </p:nvSpPr>
        <p:spPr>
          <a:ln/>
        </p:spPr>
        <p:txBody>
          <a:bodyPr/>
          <a:lstStyle>
            <a:lvl1pPr>
              <a:defRPr/>
            </a:lvl1pPr>
          </a:lstStyle>
          <a:p>
            <a:pPr>
              <a:defRPr/>
            </a:pPr>
            <a:fld id="{7EEB6B44-5238-4660-90DF-94C5A72D7572}" type="slidenum">
              <a:rPr lang="en-US" altLang="en-US"/>
              <a:pPr>
                <a:defRPr/>
              </a:pPr>
              <a:t>‹#›</a:t>
            </a:fld>
            <a:endParaRPr lang="en-US" altLang="en-US"/>
          </a:p>
        </p:txBody>
      </p:sp>
    </p:spTree>
    <p:extLst>
      <p:ext uri="{BB962C8B-B14F-4D97-AF65-F5344CB8AC3E}">
        <p14:creationId xmlns:p14="http://schemas.microsoft.com/office/powerpoint/2010/main" val="4120356656"/>
      </p:ext>
    </p:extLst>
  </p:cSld>
  <p:clrMapOvr>
    <a:masterClrMapping/>
  </p:clrMapOvr>
  <p:transition spd="slow" advTm="16000">
    <p:random/>
    <p:sndAc>
      <p:stSnd>
        <p:snd r:embed="rId1" name="projctor.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9F53432-B91A-444C-AE68-24E95090220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2FCC5C8-850A-42EF-AF8D-A5AEBD9D99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9B01D0E-3C80-42E0-979E-7552DE6835EB}"/>
              </a:ext>
            </a:extLst>
          </p:cNvPr>
          <p:cNvSpPr>
            <a:spLocks noGrp="1" noChangeArrowheads="1"/>
          </p:cNvSpPr>
          <p:nvPr>
            <p:ph type="sldNum" sz="quarter" idx="12"/>
          </p:nvPr>
        </p:nvSpPr>
        <p:spPr>
          <a:ln/>
        </p:spPr>
        <p:txBody>
          <a:bodyPr/>
          <a:lstStyle>
            <a:lvl1pPr>
              <a:defRPr/>
            </a:lvl1pPr>
          </a:lstStyle>
          <a:p>
            <a:pPr>
              <a:defRPr/>
            </a:pPr>
            <a:fld id="{FD7C7025-1E22-4B32-8916-6686C700B56C}" type="slidenum">
              <a:rPr lang="en-US" altLang="en-US"/>
              <a:pPr>
                <a:defRPr/>
              </a:pPr>
              <a:t>‹#›</a:t>
            </a:fld>
            <a:endParaRPr lang="en-US" altLang="en-US"/>
          </a:p>
        </p:txBody>
      </p:sp>
    </p:spTree>
    <p:extLst>
      <p:ext uri="{BB962C8B-B14F-4D97-AF65-F5344CB8AC3E}">
        <p14:creationId xmlns:p14="http://schemas.microsoft.com/office/powerpoint/2010/main" val="2373150769"/>
      </p:ext>
    </p:extLst>
  </p:cSld>
  <p:clrMapOvr>
    <a:masterClrMapping/>
  </p:clrMapOvr>
  <p:transition spd="slow" advTm="16000">
    <p:random/>
    <p:sndAc>
      <p:stSnd>
        <p:snd r:embed="rId1" name="projctor.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FED4712-9892-4C33-904E-D66CAC8D85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295BB4E-C331-486E-99A9-03614DB4C2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4762C6A-0623-43AB-8016-36A05BB3145A}"/>
              </a:ext>
            </a:extLst>
          </p:cNvPr>
          <p:cNvSpPr>
            <a:spLocks noGrp="1" noChangeArrowheads="1"/>
          </p:cNvSpPr>
          <p:nvPr>
            <p:ph type="sldNum" sz="quarter" idx="12"/>
          </p:nvPr>
        </p:nvSpPr>
        <p:spPr>
          <a:ln/>
        </p:spPr>
        <p:txBody>
          <a:bodyPr/>
          <a:lstStyle>
            <a:lvl1pPr>
              <a:defRPr/>
            </a:lvl1pPr>
          </a:lstStyle>
          <a:p>
            <a:pPr>
              <a:defRPr/>
            </a:pPr>
            <a:fld id="{B27C7573-B711-4BD3-A01D-8FF8BA7DEB34}" type="slidenum">
              <a:rPr lang="en-US" altLang="en-US"/>
              <a:pPr>
                <a:defRPr/>
              </a:pPr>
              <a:t>‹#›</a:t>
            </a:fld>
            <a:endParaRPr lang="en-US" altLang="en-US"/>
          </a:p>
        </p:txBody>
      </p:sp>
    </p:spTree>
    <p:extLst>
      <p:ext uri="{BB962C8B-B14F-4D97-AF65-F5344CB8AC3E}">
        <p14:creationId xmlns:p14="http://schemas.microsoft.com/office/powerpoint/2010/main" val="2930513798"/>
      </p:ext>
    </p:extLst>
  </p:cSld>
  <p:clrMapOvr>
    <a:masterClrMapping/>
  </p:clrMapOvr>
  <p:transition spd="slow" advTm="16000">
    <p:random/>
    <p:sndAc>
      <p:stSnd>
        <p:snd r:embed="rId1" name="projctor.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A296D0D-04EA-46CA-9270-1522A9B5122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0AF5BDA-F041-4E2E-9AB8-5E67A22496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611753-63C0-438C-91EE-6CACA0D3AFFA}"/>
              </a:ext>
            </a:extLst>
          </p:cNvPr>
          <p:cNvSpPr>
            <a:spLocks noGrp="1" noChangeArrowheads="1"/>
          </p:cNvSpPr>
          <p:nvPr>
            <p:ph type="sldNum" sz="quarter" idx="12"/>
          </p:nvPr>
        </p:nvSpPr>
        <p:spPr>
          <a:ln/>
        </p:spPr>
        <p:txBody>
          <a:bodyPr/>
          <a:lstStyle>
            <a:lvl1pPr>
              <a:defRPr/>
            </a:lvl1pPr>
          </a:lstStyle>
          <a:p>
            <a:pPr>
              <a:defRPr/>
            </a:pPr>
            <a:fld id="{32EC920B-7040-46E9-9E75-B1F917DB81B1}" type="slidenum">
              <a:rPr lang="en-US" altLang="en-US"/>
              <a:pPr>
                <a:defRPr/>
              </a:pPr>
              <a:t>‹#›</a:t>
            </a:fld>
            <a:endParaRPr lang="en-US" altLang="en-US"/>
          </a:p>
        </p:txBody>
      </p:sp>
    </p:spTree>
    <p:extLst>
      <p:ext uri="{BB962C8B-B14F-4D97-AF65-F5344CB8AC3E}">
        <p14:creationId xmlns:p14="http://schemas.microsoft.com/office/powerpoint/2010/main" val="3140557378"/>
      </p:ext>
    </p:extLst>
  </p:cSld>
  <p:clrMapOvr>
    <a:masterClrMapping/>
  </p:clrMapOvr>
  <p:transition spd="slow" advTm="16000">
    <p:random/>
    <p:sndAc>
      <p:stSnd>
        <p:snd r:embed="rId1" name="projctor.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58B32130-AD18-4C6C-A2CF-3BA048024E0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F32F853A-2656-437E-A98F-C62006A314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78C0463-123F-4E3E-A57E-56600CC0DDBC}"/>
              </a:ext>
            </a:extLst>
          </p:cNvPr>
          <p:cNvSpPr>
            <a:spLocks noGrp="1" noChangeArrowheads="1"/>
          </p:cNvSpPr>
          <p:nvPr>
            <p:ph type="sldNum" sz="quarter" idx="12"/>
          </p:nvPr>
        </p:nvSpPr>
        <p:spPr>
          <a:ln/>
        </p:spPr>
        <p:txBody>
          <a:bodyPr/>
          <a:lstStyle>
            <a:lvl1pPr>
              <a:defRPr/>
            </a:lvl1pPr>
          </a:lstStyle>
          <a:p>
            <a:pPr>
              <a:defRPr/>
            </a:pPr>
            <a:fld id="{C2DEB903-DB6E-4628-8305-2F391C798C61}" type="slidenum">
              <a:rPr lang="en-US" altLang="en-US"/>
              <a:pPr>
                <a:defRPr/>
              </a:pPr>
              <a:t>‹#›</a:t>
            </a:fld>
            <a:endParaRPr lang="en-US" altLang="en-US"/>
          </a:p>
        </p:txBody>
      </p:sp>
    </p:spTree>
    <p:extLst>
      <p:ext uri="{BB962C8B-B14F-4D97-AF65-F5344CB8AC3E}">
        <p14:creationId xmlns:p14="http://schemas.microsoft.com/office/powerpoint/2010/main" val="290385380"/>
      </p:ext>
    </p:extLst>
  </p:cSld>
  <p:clrMapOvr>
    <a:masterClrMapping/>
  </p:clrMapOvr>
  <p:transition spd="slow" advTm="16000">
    <p:random/>
    <p:sndAc>
      <p:stSnd>
        <p:snd r:embed="rId1" name="projctor.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7D5CB3-E39E-459E-8766-158CBACD74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3C18E5-D10F-48A1-AF1E-5D2145A69A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6403903-1316-4856-8EA7-700EDC05F2D9}"/>
              </a:ext>
            </a:extLst>
          </p:cNvPr>
          <p:cNvSpPr>
            <a:spLocks noGrp="1" noChangeArrowheads="1"/>
          </p:cNvSpPr>
          <p:nvPr>
            <p:ph type="sldNum" sz="quarter" idx="12"/>
          </p:nvPr>
        </p:nvSpPr>
        <p:spPr>
          <a:ln/>
        </p:spPr>
        <p:txBody>
          <a:bodyPr/>
          <a:lstStyle>
            <a:lvl1pPr>
              <a:defRPr/>
            </a:lvl1pPr>
          </a:lstStyle>
          <a:p>
            <a:pPr>
              <a:defRPr/>
            </a:pPr>
            <a:fld id="{74E5BE45-DCCD-4FFE-9D8C-48F2B1C16ACE}" type="slidenum">
              <a:rPr lang="en-US" altLang="en-US"/>
              <a:pPr>
                <a:defRPr/>
              </a:pPr>
              <a:t>‹#›</a:t>
            </a:fld>
            <a:endParaRPr lang="en-US" altLang="en-US"/>
          </a:p>
        </p:txBody>
      </p:sp>
    </p:spTree>
    <p:extLst>
      <p:ext uri="{BB962C8B-B14F-4D97-AF65-F5344CB8AC3E}">
        <p14:creationId xmlns:p14="http://schemas.microsoft.com/office/powerpoint/2010/main" val="1974749009"/>
      </p:ext>
    </p:extLst>
  </p:cSld>
  <p:clrMapOvr>
    <a:masterClrMapping/>
  </p:clrMapOvr>
  <p:transition spd="slow" advTm="16000">
    <p:random/>
    <p:sndAc>
      <p:stSnd>
        <p:snd r:embed="rId1" name="projctor.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B5528F5-CA4F-46F1-BD20-68E7F807F697}"/>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2D41F20-63EC-4AC3-8F5E-B03AF28E2F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F268DF7-5DD9-44D6-80AD-0E1CA00B4C41}"/>
              </a:ext>
            </a:extLst>
          </p:cNvPr>
          <p:cNvSpPr>
            <a:spLocks noGrp="1" noChangeArrowheads="1"/>
          </p:cNvSpPr>
          <p:nvPr>
            <p:ph type="sldNum" sz="quarter" idx="12"/>
          </p:nvPr>
        </p:nvSpPr>
        <p:spPr>
          <a:ln/>
        </p:spPr>
        <p:txBody>
          <a:bodyPr/>
          <a:lstStyle>
            <a:lvl1pPr>
              <a:defRPr/>
            </a:lvl1pPr>
          </a:lstStyle>
          <a:p>
            <a:pPr>
              <a:defRPr/>
            </a:pPr>
            <a:fld id="{18B5B8F1-B905-4733-BE1F-5D493697377A}" type="slidenum">
              <a:rPr lang="en-US" altLang="en-US"/>
              <a:pPr>
                <a:defRPr/>
              </a:pPr>
              <a:t>‹#›</a:t>
            </a:fld>
            <a:endParaRPr lang="en-US" altLang="en-US"/>
          </a:p>
        </p:txBody>
      </p:sp>
    </p:spTree>
    <p:extLst>
      <p:ext uri="{BB962C8B-B14F-4D97-AF65-F5344CB8AC3E}">
        <p14:creationId xmlns:p14="http://schemas.microsoft.com/office/powerpoint/2010/main" val="3633302047"/>
      </p:ext>
    </p:extLst>
  </p:cSld>
  <p:clrMapOvr>
    <a:masterClrMapping/>
  </p:clrMapOvr>
  <p:transition spd="slow" advTm="16000">
    <p:random/>
    <p:sndAc>
      <p:stSnd>
        <p:snd r:embed="rId1" name="projctor.wav"/>
      </p:stSnd>
    </p:sndAc>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audio" Target="../media/audio1.wav"/><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theme" Target="../theme/theme10.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0" Type="http://schemas.openxmlformats.org/officeDocument/2006/relationships/slideLayout" Target="../slideLayouts/slideLayout140.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image" Target="../media/image5.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9.xml"/><Relationship Id="rId13" Type="http://schemas.openxmlformats.org/officeDocument/2006/relationships/image" Target="../media/image6.jpeg"/><Relationship Id="rId3" Type="http://schemas.openxmlformats.org/officeDocument/2006/relationships/slideLayout" Target="../slideLayouts/slideLayout144.xml"/><Relationship Id="rId7" Type="http://schemas.openxmlformats.org/officeDocument/2006/relationships/slideLayout" Target="../slideLayouts/slideLayout148.xml"/><Relationship Id="rId12" Type="http://schemas.openxmlformats.org/officeDocument/2006/relationships/theme" Target="../theme/theme11.xml"/><Relationship Id="rId2" Type="http://schemas.openxmlformats.org/officeDocument/2006/relationships/slideLayout" Target="../slideLayouts/slideLayout143.xml"/><Relationship Id="rId1" Type="http://schemas.openxmlformats.org/officeDocument/2006/relationships/slideLayout" Target="../slideLayouts/slideLayout142.xml"/><Relationship Id="rId6" Type="http://schemas.openxmlformats.org/officeDocument/2006/relationships/slideLayout" Target="../slideLayouts/slideLayout147.xml"/><Relationship Id="rId11" Type="http://schemas.openxmlformats.org/officeDocument/2006/relationships/slideLayout" Target="../slideLayouts/slideLayout152.xml"/><Relationship Id="rId5" Type="http://schemas.openxmlformats.org/officeDocument/2006/relationships/slideLayout" Target="../slideLayouts/slideLayout146.xml"/><Relationship Id="rId10" Type="http://schemas.openxmlformats.org/officeDocument/2006/relationships/slideLayout" Target="../slideLayouts/slideLayout151.xml"/><Relationship Id="rId4" Type="http://schemas.openxmlformats.org/officeDocument/2006/relationships/slideLayout" Target="../slideLayouts/slideLayout145.xml"/><Relationship Id="rId9" Type="http://schemas.openxmlformats.org/officeDocument/2006/relationships/slideLayout" Target="../slideLayouts/slideLayout15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audio" Target="../media/audio1.wav"/><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theme" Target="../theme/theme1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image" Target="../media/image4.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9.xml"/><Relationship Id="rId3" Type="http://schemas.openxmlformats.org/officeDocument/2006/relationships/slideLayout" Target="../slideLayouts/slideLayout174.xml"/><Relationship Id="rId7" Type="http://schemas.openxmlformats.org/officeDocument/2006/relationships/slideLayout" Target="../slideLayouts/slideLayout178.xml"/><Relationship Id="rId12" Type="http://schemas.openxmlformats.org/officeDocument/2006/relationships/theme" Target="../theme/theme13.xml"/><Relationship Id="rId2" Type="http://schemas.openxmlformats.org/officeDocument/2006/relationships/slideLayout" Target="../slideLayouts/slideLayout173.xml"/><Relationship Id="rId1" Type="http://schemas.openxmlformats.org/officeDocument/2006/relationships/slideLayout" Target="../slideLayouts/slideLayout172.xml"/><Relationship Id="rId6" Type="http://schemas.openxmlformats.org/officeDocument/2006/relationships/slideLayout" Target="../slideLayouts/slideLayout177.xml"/><Relationship Id="rId11" Type="http://schemas.openxmlformats.org/officeDocument/2006/relationships/slideLayout" Target="../slideLayouts/slideLayout182.xml"/><Relationship Id="rId5" Type="http://schemas.openxmlformats.org/officeDocument/2006/relationships/slideLayout" Target="../slideLayouts/slideLayout176.xml"/><Relationship Id="rId10" Type="http://schemas.openxmlformats.org/officeDocument/2006/relationships/slideLayout" Target="../slideLayouts/slideLayout181.xml"/><Relationship Id="rId4" Type="http://schemas.openxmlformats.org/officeDocument/2006/relationships/slideLayout" Target="../slideLayouts/slideLayout175.xml"/><Relationship Id="rId9" Type="http://schemas.openxmlformats.org/officeDocument/2006/relationships/slideLayout" Target="../slideLayouts/slideLayout18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theme" Target="../theme/theme1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12" Type="http://schemas.openxmlformats.org/officeDocument/2006/relationships/theme" Target="../theme/theme15.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5" Type="http://schemas.openxmlformats.org/officeDocument/2006/relationships/slideLayout" Target="../slideLayouts/slideLayout198.xml"/><Relationship Id="rId10" Type="http://schemas.openxmlformats.org/officeDocument/2006/relationships/slideLayout" Target="../slideLayouts/slideLayout203.xml"/><Relationship Id="rId4" Type="http://schemas.openxmlformats.org/officeDocument/2006/relationships/slideLayout" Target="../slideLayouts/slideLayout197.xml"/><Relationship Id="rId9" Type="http://schemas.openxmlformats.org/officeDocument/2006/relationships/slideLayout" Target="../slideLayouts/slideLayout20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3.jpe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image" Target="../media/image4.jpeg"/><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5.w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audio" Target="../media/audio1.wav"/><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theme" Target="../theme/theme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audio" Target="../media/audio1.wav"/><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6.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audio" Target="../media/audio1.wav"/><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7.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image" Target="../media/image5.wmf"/></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21" Type="http://schemas.openxmlformats.org/officeDocument/2006/relationships/audio" Target="../media/audio1.wav"/><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 Id="rId22" Type="http://schemas.openxmlformats.org/officeDocument/2006/relationships/image" Target="../media/image4.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21" Type="http://schemas.openxmlformats.org/officeDocument/2006/relationships/audio" Target="../media/audio1.wav"/><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heme" Target="../theme/theme9.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076875"/>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776CFEBE-4E41-4778-985F-657CF0F58C41}"/>
              </a:ext>
            </a:extLst>
          </p:cNvPr>
          <p:cNvGrpSpPr>
            <a:grpSpLocks/>
          </p:cNvGrpSpPr>
          <p:nvPr/>
        </p:nvGrpSpPr>
        <p:grpSpPr bwMode="auto">
          <a:xfrm>
            <a:off x="0" y="2286000"/>
            <a:ext cx="12192000" cy="3581400"/>
            <a:chOff x="0" y="1968"/>
            <a:chExt cx="5760" cy="2256"/>
          </a:xfrm>
        </p:grpSpPr>
        <p:sp>
          <p:nvSpPr>
            <p:cNvPr id="6153" name="Rectangle 3">
              <a:extLst>
                <a:ext uri="{FF2B5EF4-FFF2-40B4-BE49-F238E27FC236}">
                  <a16:creationId xmlns:a16="http://schemas.microsoft.com/office/drawing/2014/main" id="{61D3B573-F986-48FF-A25C-7B79C37F4512}"/>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4" name="Rectangle 4">
              <a:extLst>
                <a:ext uri="{FF2B5EF4-FFF2-40B4-BE49-F238E27FC236}">
                  <a16:creationId xmlns:a16="http://schemas.microsoft.com/office/drawing/2014/main" id="{F1CBCAD7-32D6-458D-95D0-176EE9801310}"/>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5" name="Rectangle 5">
              <a:extLst>
                <a:ext uri="{FF2B5EF4-FFF2-40B4-BE49-F238E27FC236}">
                  <a16:creationId xmlns:a16="http://schemas.microsoft.com/office/drawing/2014/main" id="{76583A86-B928-47B9-8050-62367078B6DC}"/>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6" name="Rectangle 6">
              <a:extLst>
                <a:ext uri="{FF2B5EF4-FFF2-40B4-BE49-F238E27FC236}">
                  <a16:creationId xmlns:a16="http://schemas.microsoft.com/office/drawing/2014/main" id="{7ED3390A-8420-4172-BD07-E3A5363CD36D}"/>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7" name="Rectangle 7">
              <a:extLst>
                <a:ext uri="{FF2B5EF4-FFF2-40B4-BE49-F238E27FC236}">
                  <a16:creationId xmlns:a16="http://schemas.microsoft.com/office/drawing/2014/main" id="{ED81133E-BF90-4C9E-A0B6-7D011BBE7EAC}"/>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8" name="Rectangle 8">
              <a:extLst>
                <a:ext uri="{FF2B5EF4-FFF2-40B4-BE49-F238E27FC236}">
                  <a16:creationId xmlns:a16="http://schemas.microsoft.com/office/drawing/2014/main" id="{D759B05D-B6B9-48D8-B9FF-809E8BDA0393}"/>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59" name="Rectangle 9">
              <a:extLst>
                <a:ext uri="{FF2B5EF4-FFF2-40B4-BE49-F238E27FC236}">
                  <a16:creationId xmlns:a16="http://schemas.microsoft.com/office/drawing/2014/main" id="{6289899A-ED59-47F2-A4A6-F62217CC1F51}"/>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0" name="Rectangle 10">
              <a:extLst>
                <a:ext uri="{FF2B5EF4-FFF2-40B4-BE49-F238E27FC236}">
                  <a16:creationId xmlns:a16="http://schemas.microsoft.com/office/drawing/2014/main" id="{09F87071-CC90-47E8-BFCA-C027335831F8}"/>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1" name="Rectangle 11">
              <a:extLst>
                <a:ext uri="{FF2B5EF4-FFF2-40B4-BE49-F238E27FC236}">
                  <a16:creationId xmlns:a16="http://schemas.microsoft.com/office/drawing/2014/main" id="{CFE2DB23-C18D-45DB-A073-FB85F3EFF074}"/>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2" name="Rectangle 12">
              <a:extLst>
                <a:ext uri="{FF2B5EF4-FFF2-40B4-BE49-F238E27FC236}">
                  <a16:creationId xmlns:a16="http://schemas.microsoft.com/office/drawing/2014/main" id="{A2B29DF5-F913-4765-8284-2EBBBF5FE190}"/>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3" name="Rectangle 13">
              <a:extLst>
                <a:ext uri="{FF2B5EF4-FFF2-40B4-BE49-F238E27FC236}">
                  <a16:creationId xmlns:a16="http://schemas.microsoft.com/office/drawing/2014/main" id="{FE57FBCB-3EF4-403F-A329-534A6CFF949A}"/>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4" name="Rectangle 14">
              <a:extLst>
                <a:ext uri="{FF2B5EF4-FFF2-40B4-BE49-F238E27FC236}">
                  <a16:creationId xmlns:a16="http://schemas.microsoft.com/office/drawing/2014/main" id="{8373DCE0-E268-413A-B8B2-43BBF57BF40C}"/>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5" name="Rectangle 15">
              <a:extLst>
                <a:ext uri="{FF2B5EF4-FFF2-40B4-BE49-F238E27FC236}">
                  <a16:creationId xmlns:a16="http://schemas.microsoft.com/office/drawing/2014/main" id="{4614BD2F-079A-4020-B96F-68AA6F925AAD}"/>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6" name="Rectangle 16">
              <a:extLst>
                <a:ext uri="{FF2B5EF4-FFF2-40B4-BE49-F238E27FC236}">
                  <a16:creationId xmlns:a16="http://schemas.microsoft.com/office/drawing/2014/main" id="{166998C9-3838-4E7C-B37B-3F63135CD712}"/>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7" name="Rectangle 17">
              <a:extLst>
                <a:ext uri="{FF2B5EF4-FFF2-40B4-BE49-F238E27FC236}">
                  <a16:creationId xmlns:a16="http://schemas.microsoft.com/office/drawing/2014/main" id="{CB93F1E2-220E-42DF-A79F-1B373B11E161}"/>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8" name="Rectangle 18">
              <a:extLst>
                <a:ext uri="{FF2B5EF4-FFF2-40B4-BE49-F238E27FC236}">
                  <a16:creationId xmlns:a16="http://schemas.microsoft.com/office/drawing/2014/main" id="{D0A3D084-BA66-4440-99E4-AC65BCDE617D}"/>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69" name="Rectangle 19">
              <a:extLst>
                <a:ext uri="{FF2B5EF4-FFF2-40B4-BE49-F238E27FC236}">
                  <a16:creationId xmlns:a16="http://schemas.microsoft.com/office/drawing/2014/main" id="{84071462-6C8A-463A-87AF-57652D174EA9}"/>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0" name="Rectangle 20">
              <a:extLst>
                <a:ext uri="{FF2B5EF4-FFF2-40B4-BE49-F238E27FC236}">
                  <a16:creationId xmlns:a16="http://schemas.microsoft.com/office/drawing/2014/main" id="{FBEB3A49-70FC-4CA9-85CE-49283E554EA4}"/>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1" name="Rectangle 21">
              <a:extLst>
                <a:ext uri="{FF2B5EF4-FFF2-40B4-BE49-F238E27FC236}">
                  <a16:creationId xmlns:a16="http://schemas.microsoft.com/office/drawing/2014/main" id="{4A974268-228D-465F-BB09-D14C42F9EA67}"/>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2" name="Rectangle 22">
              <a:extLst>
                <a:ext uri="{FF2B5EF4-FFF2-40B4-BE49-F238E27FC236}">
                  <a16:creationId xmlns:a16="http://schemas.microsoft.com/office/drawing/2014/main" id="{85D8E3D7-4E43-4B3E-8870-0069DCA7633D}"/>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3" name="Rectangle 23">
              <a:extLst>
                <a:ext uri="{FF2B5EF4-FFF2-40B4-BE49-F238E27FC236}">
                  <a16:creationId xmlns:a16="http://schemas.microsoft.com/office/drawing/2014/main" id="{C9FC39B3-5175-4413-9A8C-DD0ECA7FED83}"/>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4" name="Rectangle 24">
              <a:extLst>
                <a:ext uri="{FF2B5EF4-FFF2-40B4-BE49-F238E27FC236}">
                  <a16:creationId xmlns:a16="http://schemas.microsoft.com/office/drawing/2014/main" id="{52C2FF6D-72C2-43C1-BDAA-0A98F0AF5B2A}"/>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5" name="Rectangle 25">
              <a:extLst>
                <a:ext uri="{FF2B5EF4-FFF2-40B4-BE49-F238E27FC236}">
                  <a16:creationId xmlns:a16="http://schemas.microsoft.com/office/drawing/2014/main" id="{49764328-6BC5-4D84-8F45-BC6801F0B081}"/>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6" name="Rectangle 26">
              <a:extLst>
                <a:ext uri="{FF2B5EF4-FFF2-40B4-BE49-F238E27FC236}">
                  <a16:creationId xmlns:a16="http://schemas.microsoft.com/office/drawing/2014/main" id="{D98856A7-5AF8-4954-BE6A-94858187BD5F}"/>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7" name="Rectangle 27">
              <a:extLst>
                <a:ext uri="{FF2B5EF4-FFF2-40B4-BE49-F238E27FC236}">
                  <a16:creationId xmlns:a16="http://schemas.microsoft.com/office/drawing/2014/main" id="{6A28E2DD-5FF9-4ADF-A943-17A0A3255D7C}"/>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8" name="Rectangle 28">
              <a:extLst>
                <a:ext uri="{FF2B5EF4-FFF2-40B4-BE49-F238E27FC236}">
                  <a16:creationId xmlns:a16="http://schemas.microsoft.com/office/drawing/2014/main" id="{32550B0E-680E-4B6F-B58C-0A01819EF60C}"/>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79" name="Rectangle 29">
              <a:extLst>
                <a:ext uri="{FF2B5EF4-FFF2-40B4-BE49-F238E27FC236}">
                  <a16:creationId xmlns:a16="http://schemas.microsoft.com/office/drawing/2014/main" id="{19A057A3-5B71-4DBA-9E9F-ED39C80DDFE3}"/>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0" name="Rectangle 30">
              <a:extLst>
                <a:ext uri="{FF2B5EF4-FFF2-40B4-BE49-F238E27FC236}">
                  <a16:creationId xmlns:a16="http://schemas.microsoft.com/office/drawing/2014/main" id="{1882B4EC-E2B1-44B1-A25A-F994501F5A8A}"/>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1" name="Rectangle 31">
              <a:extLst>
                <a:ext uri="{FF2B5EF4-FFF2-40B4-BE49-F238E27FC236}">
                  <a16:creationId xmlns:a16="http://schemas.microsoft.com/office/drawing/2014/main" id="{331613E0-59E6-40EF-98B8-9191A4162725}"/>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2" name="Rectangle 32">
              <a:extLst>
                <a:ext uri="{FF2B5EF4-FFF2-40B4-BE49-F238E27FC236}">
                  <a16:creationId xmlns:a16="http://schemas.microsoft.com/office/drawing/2014/main" id="{98BCD046-699F-4BD9-BE3E-97F61962B8E1}"/>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3" name="Rectangle 33">
              <a:extLst>
                <a:ext uri="{FF2B5EF4-FFF2-40B4-BE49-F238E27FC236}">
                  <a16:creationId xmlns:a16="http://schemas.microsoft.com/office/drawing/2014/main" id="{CB0BE78E-FA85-4950-89F5-4B20DF25972E}"/>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4" name="Rectangle 34">
              <a:extLst>
                <a:ext uri="{FF2B5EF4-FFF2-40B4-BE49-F238E27FC236}">
                  <a16:creationId xmlns:a16="http://schemas.microsoft.com/office/drawing/2014/main" id="{74723F1E-8159-4FA4-A815-19775B7A73EB}"/>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5" name="Rectangle 35">
              <a:extLst>
                <a:ext uri="{FF2B5EF4-FFF2-40B4-BE49-F238E27FC236}">
                  <a16:creationId xmlns:a16="http://schemas.microsoft.com/office/drawing/2014/main" id="{C9C5B9C5-2A1F-4F3C-A73C-D39EECA66A2C}"/>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6" name="Rectangle 36">
              <a:extLst>
                <a:ext uri="{FF2B5EF4-FFF2-40B4-BE49-F238E27FC236}">
                  <a16:creationId xmlns:a16="http://schemas.microsoft.com/office/drawing/2014/main" id="{05A3CAA0-0533-4831-8D92-ED3AFD808AB7}"/>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7" name="Rectangle 37">
              <a:extLst>
                <a:ext uri="{FF2B5EF4-FFF2-40B4-BE49-F238E27FC236}">
                  <a16:creationId xmlns:a16="http://schemas.microsoft.com/office/drawing/2014/main" id="{9216D5A1-253E-4A87-9E5B-853FB4CC9CBA}"/>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8" name="Rectangle 38">
              <a:extLst>
                <a:ext uri="{FF2B5EF4-FFF2-40B4-BE49-F238E27FC236}">
                  <a16:creationId xmlns:a16="http://schemas.microsoft.com/office/drawing/2014/main" id="{6B50A95E-A4E0-48C9-BD04-770ED570728D}"/>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89" name="Rectangle 39">
              <a:extLst>
                <a:ext uri="{FF2B5EF4-FFF2-40B4-BE49-F238E27FC236}">
                  <a16:creationId xmlns:a16="http://schemas.microsoft.com/office/drawing/2014/main" id="{82E44DEC-BE40-4249-8AAC-4457E93E2B78}"/>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0" name="Rectangle 40">
              <a:extLst>
                <a:ext uri="{FF2B5EF4-FFF2-40B4-BE49-F238E27FC236}">
                  <a16:creationId xmlns:a16="http://schemas.microsoft.com/office/drawing/2014/main" id="{3A1493CC-40A0-48A8-92E7-5BEEF6EAE2BC}"/>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1" name="Rectangle 41">
              <a:extLst>
                <a:ext uri="{FF2B5EF4-FFF2-40B4-BE49-F238E27FC236}">
                  <a16:creationId xmlns:a16="http://schemas.microsoft.com/office/drawing/2014/main" id="{A918B2C2-0FCB-46C6-B442-CD28A729A71C}"/>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2" name="Rectangle 42">
              <a:extLst>
                <a:ext uri="{FF2B5EF4-FFF2-40B4-BE49-F238E27FC236}">
                  <a16:creationId xmlns:a16="http://schemas.microsoft.com/office/drawing/2014/main" id="{C5AAED46-04CA-41F3-B63E-57A7757C75BC}"/>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3" name="Rectangle 43">
              <a:extLst>
                <a:ext uri="{FF2B5EF4-FFF2-40B4-BE49-F238E27FC236}">
                  <a16:creationId xmlns:a16="http://schemas.microsoft.com/office/drawing/2014/main" id="{50896F9E-A32B-415D-A4B3-5240AAE6836A}"/>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4" name="Rectangle 44">
              <a:extLst>
                <a:ext uri="{FF2B5EF4-FFF2-40B4-BE49-F238E27FC236}">
                  <a16:creationId xmlns:a16="http://schemas.microsoft.com/office/drawing/2014/main" id="{000C91D4-9D32-4165-BABE-6D4C9CC2076A}"/>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5" name="Rectangle 45">
              <a:extLst>
                <a:ext uri="{FF2B5EF4-FFF2-40B4-BE49-F238E27FC236}">
                  <a16:creationId xmlns:a16="http://schemas.microsoft.com/office/drawing/2014/main" id="{4E2CC3C3-C825-4338-9AC9-0323A0004120}"/>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6" name="Rectangle 46">
              <a:extLst>
                <a:ext uri="{FF2B5EF4-FFF2-40B4-BE49-F238E27FC236}">
                  <a16:creationId xmlns:a16="http://schemas.microsoft.com/office/drawing/2014/main" id="{A04574A4-5533-4941-A371-015BAE26E1D7}"/>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7" name="Rectangle 47">
              <a:extLst>
                <a:ext uri="{FF2B5EF4-FFF2-40B4-BE49-F238E27FC236}">
                  <a16:creationId xmlns:a16="http://schemas.microsoft.com/office/drawing/2014/main" id="{72FDDFD0-D214-41DE-A953-E6A538BA1620}"/>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8" name="Rectangle 48">
              <a:extLst>
                <a:ext uri="{FF2B5EF4-FFF2-40B4-BE49-F238E27FC236}">
                  <a16:creationId xmlns:a16="http://schemas.microsoft.com/office/drawing/2014/main" id="{A59C3E04-E6D9-4466-8294-BF61B9B6934E}"/>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199" name="Rectangle 49">
              <a:extLst>
                <a:ext uri="{FF2B5EF4-FFF2-40B4-BE49-F238E27FC236}">
                  <a16:creationId xmlns:a16="http://schemas.microsoft.com/office/drawing/2014/main" id="{EC005A2B-DC52-41B1-A176-7C5C97BF4DEA}"/>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0" name="Rectangle 50">
              <a:extLst>
                <a:ext uri="{FF2B5EF4-FFF2-40B4-BE49-F238E27FC236}">
                  <a16:creationId xmlns:a16="http://schemas.microsoft.com/office/drawing/2014/main" id="{232932E9-CCC9-47B9-A29A-2429D4A5601B}"/>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1" name="Rectangle 51">
              <a:extLst>
                <a:ext uri="{FF2B5EF4-FFF2-40B4-BE49-F238E27FC236}">
                  <a16:creationId xmlns:a16="http://schemas.microsoft.com/office/drawing/2014/main" id="{5BCD48B9-850E-4496-A99A-BFCDEB1A3A13}"/>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2" name="Rectangle 52">
              <a:extLst>
                <a:ext uri="{FF2B5EF4-FFF2-40B4-BE49-F238E27FC236}">
                  <a16:creationId xmlns:a16="http://schemas.microsoft.com/office/drawing/2014/main" id="{ADC131F1-DAC8-4975-B8ED-37B68F5FDC49}"/>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3" name="Rectangle 53">
              <a:extLst>
                <a:ext uri="{FF2B5EF4-FFF2-40B4-BE49-F238E27FC236}">
                  <a16:creationId xmlns:a16="http://schemas.microsoft.com/office/drawing/2014/main" id="{EC2008ED-D91E-401D-A05D-E8811E2AF185}"/>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4" name="Rectangle 54">
              <a:extLst>
                <a:ext uri="{FF2B5EF4-FFF2-40B4-BE49-F238E27FC236}">
                  <a16:creationId xmlns:a16="http://schemas.microsoft.com/office/drawing/2014/main" id="{FDD89F4F-5FA0-431A-9A2C-B3CF5D095537}"/>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5" name="Rectangle 55">
              <a:extLst>
                <a:ext uri="{FF2B5EF4-FFF2-40B4-BE49-F238E27FC236}">
                  <a16:creationId xmlns:a16="http://schemas.microsoft.com/office/drawing/2014/main" id="{030D6FF7-D4EE-408B-8821-FE83DF48C8A2}"/>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6" name="Rectangle 56">
              <a:extLst>
                <a:ext uri="{FF2B5EF4-FFF2-40B4-BE49-F238E27FC236}">
                  <a16:creationId xmlns:a16="http://schemas.microsoft.com/office/drawing/2014/main" id="{446970E2-02BB-4FF4-A1CF-6DC51EB04B11}"/>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7" name="Rectangle 57">
              <a:extLst>
                <a:ext uri="{FF2B5EF4-FFF2-40B4-BE49-F238E27FC236}">
                  <a16:creationId xmlns:a16="http://schemas.microsoft.com/office/drawing/2014/main" id="{49477BAD-F387-4AF0-9BC8-967ECB0363AD}"/>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8" name="Rectangle 58">
              <a:extLst>
                <a:ext uri="{FF2B5EF4-FFF2-40B4-BE49-F238E27FC236}">
                  <a16:creationId xmlns:a16="http://schemas.microsoft.com/office/drawing/2014/main" id="{80DCDBAB-1B0F-4E65-88AD-DE2A83CAD370}"/>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09" name="Rectangle 59">
              <a:extLst>
                <a:ext uri="{FF2B5EF4-FFF2-40B4-BE49-F238E27FC236}">
                  <a16:creationId xmlns:a16="http://schemas.microsoft.com/office/drawing/2014/main" id="{324A2328-17B4-41E7-B4CF-5C05719B4548}"/>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0" name="Rectangle 60">
              <a:extLst>
                <a:ext uri="{FF2B5EF4-FFF2-40B4-BE49-F238E27FC236}">
                  <a16:creationId xmlns:a16="http://schemas.microsoft.com/office/drawing/2014/main" id="{F23163D9-CBD3-4AAC-8B31-89167B65AFEA}"/>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1" name="Rectangle 61">
              <a:extLst>
                <a:ext uri="{FF2B5EF4-FFF2-40B4-BE49-F238E27FC236}">
                  <a16:creationId xmlns:a16="http://schemas.microsoft.com/office/drawing/2014/main" id="{81EFA09F-720F-4AE3-8741-85DAF50731AB}"/>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2" name="Rectangle 62">
              <a:extLst>
                <a:ext uri="{FF2B5EF4-FFF2-40B4-BE49-F238E27FC236}">
                  <a16:creationId xmlns:a16="http://schemas.microsoft.com/office/drawing/2014/main" id="{98663D75-A4F3-423F-8E82-CFCEC981B72A}"/>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3" name="Rectangle 63">
              <a:extLst>
                <a:ext uri="{FF2B5EF4-FFF2-40B4-BE49-F238E27FC236}">
                  <a16:creationId xmlns:a16="http://schemas.microsoft.com/office/drawing/2014/main" id="{C02AF07A-5D36-488F-8714-801EBEEA08BC}"/>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4" name="Rectangle 64">
              <a:extLst>
                <a:ext uri="{FF2B5EF4-FFF2-40B4-BE49-F238E27FC236}">
                  <a16:creationId xmlns:a16="http://schemas.microsoft.com/office/drawing/2014/main" id="{FE854E8A-70BD-47E7-9285-A9FCF6892DBC}"/>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6215" name="Rectangle 65">
              <a:extLst>
                <a:ext uri="{FF2B5EF4-FFF2-40B4-BE49-F238E27FC236}">
                  <a16:creationId xmlns:a16="http://schemas.microsoft.com/office/drawing/2014/main" id="{D3EE7349-672D-42A0-B61C-58E0B80B8A26}"/>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6147" name="Rectangle 66">
            <a:extLst>
              <a:ext uri="{FF2B5EF4-FFF2-40B4-BE49-F238E27FC236}">
                <a16:creationId xmlns:a16="http://schemas.microsoft.com/office/drawing/2014/main" id="{4351C3FE-647E-4085-998C-18B11C6FE2ED}"/>
              </a:ext>
            </a:extLst>
          </p:cNvPr>
          <p:cNvSpPr>
            <a:spLocks noGrp="1" noChangeArrowheads="1"/>
          </p:cNvSpPr>
          <p:nvPr>
            <p:ph type="title"/>
          </p:nvPr>
        </p:nvSpPr>
        <p:spPr bwMode="auto">
          <a:xfrm>
            <a:off x="762000" y="6858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6148" name="Rectangle 67">
            <a:extLst>
              <a:ext uri="{FF2B5EF4-FFF2-40B4-BE49-F238E27FC236}">
                <a16:creationId xmlns:a16="http://schemas.microsoft.com/office/drawing/2014/main" id="{6F368E3F-7810-4BFD-8457-AE3D0B095A64}"/>
              </a:ext>
            </a:extLst>
          </p:cNvPr>
          <p:cNvSpPr>
            <a:spLocks noGrp="1" noChangeArrowheads="1"/>
          </p:cNvSpPr>
          <p:nvPr>
            <p:ph type="body" idx="1"/>
          </p:nvPr>
        </p:nvSpPr>
        <p:spPr bwMode="auto">
          <a:xfrm>
            <a:off x="762000" y="1981200"/>
            <a:ext cx="1066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0484" name="Rectangle 68">
            <a:extLst>
              <a:ext uri="{FF2B5EF4-FFF2-40B4-BE49-F238E27FC236}">
                <a16:creationId xmlns:a16="http://schemas.microsoft.com/office/drawing/2014/main" id="{A813B273-4670-4E48-8951-BDDDABD1A02A}"/>
              </a:ext>
            </a:extLst>
          </p:cNvPr>
          <p:cNvSpPr>
            <a:spLocks noGrp="1" noChangeArrowheads="1"/>
          </p:cNvSpPr>
          <p:nvPr>
            <p:ph type="dt" sz="half" idx="2"/>
          </p:nvPr>
        </p:nvSpPr>
        <p:spPr bwMode="auto">
          <a:xfrm>
            <a:off x="203200" y="6248400"/>
            <a:ext cx="233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a:effectLst/>
                <a:latin typeface="+mn-lt"/>
                <a:ea typeface="+mn-ea"/>
              </a:defRPr>
            </a:lvl1pPr>
          </a:lstStyle>
          <a:p>
            <a:pPr>
              <a:defRPr/>
            </a:pPr>
            <a:endParaRPr lang="en-US" altLang="ja-JP"/>
          </a:p>
        </p:txBody>
      </p:sp>
      <p:sp>
        <p:nvSpPr>
          <p:cNvPr id="60485" name="Rectangle 69">
            <a:extLst>
              <a:ext uri="{FF2B5EF4-FFF2-40B4-BE49-F238E27FC236}">
                <a16:creationId xmlns:a16="http://schemas.microsoft.com/office/drawing/2014/main" id="{AD553A95-D45C-45BF-8BC1-82C2FEC480AA}"/>
              </a:ext>
            </a:extLst>
          </p:cNvPr>
          <p:cNvSpPr>
            <a:spLocks noGrp="1" noChangeArrowheads="1"/>
          </p:cNvSpPr>
          <p:nvPr>
            <p:ph type="ftr" sz="quarter" idx="3"/>
          </p:nvPr>
        </p:nvSpPr>
        <p:spPr bwMode="auto">
          <a:xfrm>
            <a:off x="2743201" y="6248400"/>
            <a:ext cx="69828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mn-lt"/>
                <a:ea typeface="+mn-ea"/>
              </a:defRPr>
            </a:lvl1pPr>
          </a:lstStyle>
          <a:p>
            <a:pPr>
              <a:defRPr/>
            </a:pPr>
            <a:endParaRPr lang="en-US" altLang="ja-JP"/>
          </a:p>
        </p:txBody>
      </p:sp>
      <p:sp>
        <p:nvSpPr>
          <p:cNvPr id="60486" name="Rectangle 70">
            <a:extLst>
              <a:ext uri="{FF2B5EF4-FFF2-40B4-BE49-F238E27FC236}">
                <a16:creationId xmlns:a16="http://schemas.microsoft.com/office/drawing/2014/main" id="{70823AB4-2483-41C0-BDD4-D7D16A379585}"/>
              </a:ext>
            </a:extLst>
          </p:cNvPr>
          <p:cNvSpPr>
            <a:spLocks noGrp="1" noChangeArrowheads="1"/>
          </p:cNvSpPr>
          <p:nvPr>
            <p:ph type="sldNum" sz="quarter" idx="4"/>
          </p:nvPr>
        </p:nvSpPr>
        <p:spPr bwMode="auto">
          <a:xfrm>
            <a:off x="9956800" y="6248400"/>
            <a:ext cx="193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Helvetica" panose="020B0604020202020204" pitchFamily="34" charset="0"/>
                <a:ea typeface="Osaka" pitchFamily="1" charset="-128"/>
              </a:defRPr>
            </a:lvl1pPr>
          </a:lstStyle>
          <a:p>
            <a:pPr>
              <a:defRPr/>
            </a:pPr>
            <a:fld id="{4794738B-1DDB-4D8A-B33A-42FB0FB09878}" type="slidenum">
              <a:rPr lang="en-US" altLang="ja-JP"/>
              <a:pPr>
                <a:defRPr/>
              </a:pPr>
              <a:t>‹#›</a:t>
            </a:fld>
            <a:endParaRPr lang="en-US" altLang="ja-JP"/>
          </a:p>
        </p:txBody>
      </p:sp>
      <p:pic>
        <p:nvPicPr>
          <p:cNvPr id="6152" name="Picture 71">
            <a:extLst>
              <a:ext uri="{FF2B5EF4-FFF2-40B4-BE49-F238E27FC236}">
                <a16:creationId xmlns:a16="http://schemas.microsoft.com/office/drawing/2014/main" id="{8BC849D8-1EA8-45D6-8345-F5EDD540C1E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1652588"/>
            <a:ext cx="1219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729946"/>
      </p:ext>
    </p:extLst>
  </p:cSld>
  <p:clrMap bg1="dk2" tx1="lt1" bg2="dk1"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ransition spd="slow" advTm="16000">
    <p:random/>
    <p:sndAc>
      <p:stSnd>
        <p:snd r:embed="rId13" name="projctor.wav"/>
      </p:stSnd>
    </p:sndAc>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 charset="0"/>
          <a:ea typeface="Osaka" pitchFamily="1" charset="-128"/>
        </a:defRPr>
      </a:lvl2pPr>
      <a:lvl3pPr algn="l" rtl="0" eaLnBrk="0" fontAlgn="base" hangingPunct="0">
        <a:spcBef>
          <a:spcPct val="0"/>
        </a:spcBef>
        <a:spcAft>
          <a:spcPct val="0"/>
        </a:spcAft>
        <a:defRPr kumimoji="1" sz="4000">
          <a:solidFill>
            <a:schemeClr val="tx2"/>
          </a:solidFill>
          <a:latin typeface="Helvetica" pitchFamily="1" charset="0"/>
          <a:ea typeface="Osaka" pitchFamily="1" charset="-128"/>
        </a:defRPr>
      </a:lvl3pPr>
      <a:lvl4pPr algn="l" rtl="0" eaLnBrk="0" fontAlgn="base" hangingPunct="0">
        <a:spcBef>
          <a:spcPct val="0"/>
        </a:spcBef>
        <a:spcAft>
          <a:spcPct val="0"/>
        </a:spcAft>
        <a:defRPr kumimoji="1" sz="4000">
          <a:solidFill>
            <a:schemeClr val="tx2"/>
          </a:solidFill>
          <a:latin typeface="Helvetica" pitchFamily="1" charset="0"/>
          <a:ea typeface="Osaka" pitchFamily="1" charset="-128"/>
        </a:defRPr>
      </a:lvl4pPr>
      <a:lvl5pPr algn="l" rtl="0" eaLnBrk="0" fontAlgn="base" hangingPunct="0">
        <a:spcBef>
          <a:spcPct val="0"/>
        </a:spcBef>
        <a:spcAft>
          <a:spcPct val="0"/>
        </a:spcAft>
        <a:defRPr kumimoji="1" sz="4000">
          <a:solidFill>
            <a:schemeClr val="tx2"/>
          </a:solidFill>
          <a:latin typeface="Helvetica" pitchFamily="1" charset="0"/>
          <a:ea typeface="Osaka" pitchFamily="1" charset="-128"/>
        </a:defRPr>
      </a:lvl5pPr>
      <a:lvl6pPr marL="457200" algn="l" rtl="0" fontAlgn="base">
        <a:spcBef>
          <a:spcPct val="0"/>
        </a:spcBef>
        <a:spcAft>
          <a:spcPct val="0"/>
        </a:spcAft>
        <a:defRPr kumimoji="1" sz="4000">
          <a:solidFill>
            <a:schemeClr val="tx2"/>
          </a:solidFill>
          <a:latin typeface="Helvetica" pitchFamily="1" charset="0"/>
          <a:ea typeface="Osaka" pitchFamily="1" charset="-128"/>
        </a:defRPr>
      </a:lvl6pPr>
      <a:lvl7pPr marL="914400" algn="l" rtl="0" fontAlgn="base">
        <a:spcBef>
          <a:spcPct val="0"/>
        </a:spcBef>
        <a:spcAft>
          <a:spcPct val="0"/>
        </a:spcAft>
        <a:defRPr kumimoji="1" sz="4000">
          <a:solidFill>
            <a:schemeClr val="tx2"/>
          </a:solidFill>
          <a:latin typeface="Helvetica" pitchFamily="1" charset="0"/>
          <a:ea typeface="Osaka" pitchFamily="1" charset="-128"/>
        </a:defRPr>
      </a:lvl7pPr>
      <a:lvl8pPr marL="1371600" algn="l" rtl="0" fontAlgn="base">
        <a:spcBef>
          <a:spcPct val="0"/>
        </a:spcBef>
        <a:spcAft>
          <a:spcPct val="0"/>
        </a:spcAft>
        <a:defRPr kumimoji="1" sz="4000">
          <a:solidFill>
            <a:schemeClr val="tx2"/>
          </a:solidFill>
          <a:latin typeface="Helvetica" pitchFamily="1" charset="0"/>
          <a:ea typeface="Osaka" pitchFamily="1" charset="-128"/>
        </a:defRPr>
      </a:lvl8pPr>
      <a:lvl9pPr marL="1828800" algn="l" rtl="0" fontAlgn="base">
        <a:spcBef>
          <a:spcPct val="0"/>
        </a:spcBef>
        <a:spcAft>
          <a:spcPct val="0"/>
        </a:spcAft>
        <a:defRPr kumimoji="1" sz="4000">
          <a:solidFill>
            <a:schemeClr val="tx2"/>
          </a:solidFill>
          <a:latin typeface="Helvetica" pitchFamily="1" charset="0"/>
          <a:ea typeface="Osaka" pitchFamily="1"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anose="05000000000000000000"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anose="05000000000000000000" pitchFamily="2" charset="2"/>
        <a:buChar char="ü"/>
        <a:defRPr kumimoji="1" sz="2800">
          <a:solidFill>
            <a:schemeClr val="tx1"/>
          </a:solidFill>
          <a:latin typeface="+mn-lt"/>
          <a:ea typeface="+mn-ea"/>
        </a:defRPr>
      </a:lvl2pPr>
      <a:lvl3pPr marL="1371600" indent="-317500" algn="l" rtl="0" eaLnBrk="0" fontAlgn="base" hangingPunct="0">
        <a:spcBef>
          <a:spcPct val="20000"/>
        </a:spcBef>
        <a:spcAft>
          <a:spcPct val="0"/>
        </a:spcAft>
        <a:buClr>
          <a:schemeClr val="accent2"/>
        </a:buClr>
        <a:buFont typeface="Wingdings" panose="05000000000000000000" pitchFamily="2" charset="2"/>
        <a:buChar char="ü"/>
        <a:defRPr kumimoji="1" sz="2400">
          <a:solidFill>
            <a:schemeClr val="tx1"/>
          </a:solidFill>
          <a:latin typeface="+mn-lt"/>
          <a:ea typeface="+mn-ea"/>
        </a:defRPr>
      </a:lvl3pPr>
      <a:lvl4pPr marL="1844675" indent="-301625" algn="l" rtl="0" eaLnBrk="0" fontAlgn="base" hangingPunct="0">
        <a:spcBef>
          <a:spcPct val="20000"/>
        </a:spcBef>
        <a:spcAft>
          <a:spcPct val="0"/>
        </a:spcAft>
        <a:buClr>
          <a:schemeClr val="folHlink"/>
        </a:buClr>
        <a:buFont typeface="Wingdings" panose="05000000000000000000" pitchFamily="2" charset="2"/>
        <a:buChar char="ü"/>
        <a:defRPr kumimoji="1" sz="2000">
          <a:solidFill>
            <a:schemeClr val="tx1"/>
          </a:solidFill>
          <a:latin typeface="+mn-lt"/>
          <a:ea typeface="+mn-ea"/>
        </a:defRPr>
      </a:lvl4pPr>
      <a:lvl5pPr marL="2347913" indent="-295275" algn="l" rtl="0" eaLnBrk="0" fontAlgn="base" hangingPunct="0">
        <a:spcBef>
          <a:spcPct val="20000"/>
        </a:spcBef>
        <a:spcAft>
          <a:spcPct val="0"/>
        </a:spcAft>
        <a:buFont typeface="Wingdings" panose="05000000000000000000" pitchFamily="2" charset="2"/>
        <a:buChar char="ü"/>
        <a:defRPr kumimoji="1" sz="2000">
          <a:solidFill>
            <a:schemeClr val="tx1"/>
          </a:solidFill>
          <a:latin typeface="+mn-lt"/>
          <a:ea typeface="+mn-ea"/>
        </a:defRPr>
      </a:lvl5pPr>
      <a:lvl6pPr marL="2805113" indent="-295275" algn="l" rtl="0" fontAlgn="base">
        <a:spcBef>
          <a:spcPct val="20000"/>
        </a:spcBef>
        <a:spcAft>
          <a:spcPct val="0"/>
        </a:spcAft>
        <a:buFont typeface="Wingdings" pitchFamily="2" charset="2"/>
        <a:buChar char="ü"/>
        <a:defRPr kumimoji="1" sz="2000">
          <a:solidFill>
            <a:schemeClr val="tx1"/>
          </a:solidFill>
          <a:latin typeface="+mn-lt"/>
          <a:ea typeface="+mn-ea"/>
        </a:defRPr>
      </a:lvl6pPr>
      <a:lvl7pPr marL="3262313" indent="-295275" algn="l" rtl="0" fontAlgn="base">
        <a:spcBef>
          <a:spcPct val="20000"/>
        </a:spcBef>
        <a:spcAft>
          <a:spcPct val="0"/>
        </a:spcAft>
        <a:buFont typeface="Wingdings" pitchFamily="2" charset="2"/>
        <a:buChar char="ü"/>
        <a:defRPr kumimoji="1" sz="2000">
          <a:solidFill>
            <a:schemeClr val="tx1"/>
          </a:solidFill>
          <a:latin typeface="+mn-lt"/>
          <a:ea typeface="+mn-ea"/>
        </a:defRPr>
      </a:lvl7pPr>
      <a:lvl8pPr marL="3719513" indent="-295275" algn="l" rtl="0" fontAlgn="base">
        <a:spcBef>
          <a:spcPct val="20000"/>
        </a:spcBef>
        <a:spcAft>
          <a:spcPct val="0"/>
        </a:spcAft>
        <a:buFont typeface="Wingdings" pitchFamily="2" charset="2"/>
        <a:buChar char="ü"/>
        <a:defRPr kumimoji="1" sz="2000">
          <a:solidFill>
            <a:schemeClr val="tx1"/>
          </a:solidFill>
          <a:latin typeface="+mn-lt"/>
          <a:ea typeface="+mn-ea"/>
        </a:defRPr>
      </a:lvl8pPr>
      <a:lvl9pPr marL="4176713" indent="-295275" algn="l" rtl="0" fontAlgn="base">
        <a:spcBef>
          <a:spcPct val="20000"/>
        </a:spcBef>
        <a:spcAft>
          <a:spcPct val="0"/>
        </a:spcAft>
        <a:buFont typeface="Wingdings" pitchFamily="2" charset="2"/>
        <a:buChar char="ü"/>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E4927B1-0233-4A7A-8D24-2F2E8FC4E158}"/>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AD19D55-B732-4DA0-97A7-D763C3A9716B}"/>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A061292-CFC2-4478-BD8D-57B77F416DA0}"/>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E7E7E492-7480-4A44-B836-36EDCD3FF8E3}"/>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459AAA94-34BD-4233-AC2E-458105D1CF27}"/>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7ABA22A8-53FB-4C9A-8324-7E5FE2A14E87}" type="slidenum">
              <a:rPr lang="en-US" altLang="en-US"/>
              <a:pPr/>
              <a:t>‹#›</a:t>
            </a:fld>
            <a:endParaRPr lang="en-US" altLang="en-US"/>
          </a:p>
        </p:txBody>
      </p:sp>
    </p:spTree>
    <p:extLst>
      <p:ext uri="{BB962C8B-B14F-4D97-AF65-F5344CB8AC3E}">
        <p14:creationId xmlns:p14="http://schemas.microsoft.com/office/powerpoint/2010/main" val="2075512994"/>
      </p:ext>
    </p:extLst>
  </p:cSld>
  <p:clrMap bg1="dk2" tx1="lt1" bg2="dk1"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ransition>
    <p:random/>
  </p:transition>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anose="02020603050405020304" pitchFamily="18" charset="0"/>
        </a:defRPr>
      </a:lvl2pPr>
      <a:lvl3pPr algn="ctr" rtl="0" eaLnBrk="0" fontAlgn="base" hangingPunct="0">
        <a:spcBef>
          <a:spcPct val="0"/>
        </a:spcBef>
        <a:spcAft>
          <a:spcPct val="0"/>
        </a:spcAft>
        <a:defRPr sz="4400">
          <a:solidFill>
            <a:schemeClr val="tx2"/>
          </a:solidFill>
          <a:latin typeface="Times" panose="02020603050405020304" pitchFamily="18" charset="0"/>
        </a:defRPr>
      </a:lvl3pPr>
      <a:lvl4pPr algn="ctr" rtl="0" eaLnBrk="0" fontAlgn="base" hangingPunct="0">
        <a:spcBef>
          <a:spcPct val="0"/>
        </a:spcBef>
        <a:spcAft>
          <a:spcPct val="0"/>
        </a:spcAft>
        <a:defRPr sz="4400">
          <a:solidFill>
            <a:schemeClr val="tx2"/>
          </a:solidFill>
          <a:latin typeface="Times" panose="02020603050405020304" pitchFamily="18" charset="0"/>
        </a:defRPr>
      </a:lvl4pPr>
      <a:lvl5pPr algn="ctr" rtl="0" eaLnBrk="0" fontAlgn="base" hangingPunct="0">
        <a:spcBef>
          <a:spcPct val="0"/>
        </a:spcBef>
        <a:spcAft>
          <a:spcPct val="0"/>
        </a:spcAft>
        <a:defRPr sz="4400">
          <a:solidFill>
            <a:schemeClr val="tx2"/>
          </a:solidFill>
          <a:latin typeface="Times" panose="02020603050405020304" pitchFamily="18" charset="0"/>
        </a:defRPr>
      </a:lvl5pPr>
      <a:lvl6pPr marL="457200" algn="ctr" rtl="0" eaLnBrk="0" fontAlgn="base" hangingPunct="0">
        <a:spcBef>
          <a:spcPct val="0"/>
        </a:spcBef>
        <a:spcAft>
          <a:spcPct val="0"/>
        </a:spcAft>
        <a:defRPr sz="4400">
          <a:solidFill>
            <a:schemeClr val="tx2"/>
          </a:solidFill>
          <a:latin typeface="Times" panose="02020603050405020304" pitchFamily="18" charset="0"/>
        </a:defRPr>
      </a:lvl6pPr>
      <a:lvl7pPr marL="914400" algn="ctr" rtl="0" eaLnBrk="0" fontAlgn="base" hangingPunct="0">
        <a:spcBef>
          <a:spcPct val="0"/>
        </a:spcBef>
        <a:spcAft>
          <a:spcPct val="0"/>
        </a:spcAft>
        <a:defRPr sz="4400">
          <a:solidFill>
            <a:schemeClr val="tx2"/>
          </a:solidFill>
          <a:latin typeface="Times" panose="02020603050405020304" pitchFamily="18" charset="0"/>
        </a:defRPr>
      </a:lvl7pPr>
      <a:lvl8pPr marL="1371600" algn="ctr" rtl="0" eaLnBrk="0" fontAlgn="base" hangingPunct="0">
        <a:spcBef>
          <a:spcPct val="0"/>
        </a:spcBef>
        <a:spcAft>
          <a:spcPct val="0"/>
        </a:spcAft>
        <a:defRPr sz="4400">
          <a:solidFill>
            <a:schemeClr val="tx2"/>
          </a:solidFill>
          <a:latin typeface="Times" panose="02020603050405020304" pitchFamily="18" charset="0"/>
        </a:defRPr>
      </a:lvl8pPr>
      <a:lvl9pPr marL="1828800" algn="ctr" rtl="0" eaLnBrk="0" fontAlgn="base" hangingPunct="0">
        <a:spcBef>
          <a:spcPct val="0"/>
        </a:spcBef>
        <a:spcAft>
          <a:spcPct val="0"/>
        </a:spcAft>
        <a:defRPr sz="4400">
          <a:solidFill>
            <a:schemeClr val="tx2"/>
          </a:solidFill>
          <a:latin typeface="Times"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BC18C9A-0397-4275-9FF5-7FD61E87AA73}"/>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Rectangle 3">
            <a:extLst>
              <a:ext uri="{FF2B5EF4-FFF2-40B4-BE49-F238E27FC236}">
                <a16:creationId xmlns:a16="http://schemas.microsoft.com/office/drawing/2014/main" id="{3C99832D-689E-4D94-9B43-90933C564F8D}"/>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7ECEE029-CCCC-4922-8F68-A83533B4C55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40417D71-D6B2-469E-B0B1-39EA0F9E140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24A48439-F64C-4DD4-9406-B7C2F87DA88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6672BFCC-FA4A-469F-8A29-3C56555F02C2}" type="slidenum">
              <a:rPr lang="en-US" altLang="en-US"/>
              <a:pPr>
                <a:defRPr/>
              </a:pPr>
              <a:t>‹#›</a:t>
            </a:fld>
            <a:endParaRPr lang="en-US" altLang="en-US"/>
          </a:p>
        </p:txBody>
      </p:sp>
    </p:spTree>
    <p:extLst>
      <p:ext uri="{BB962C8B-B14F-4D97-AF65-F5344CB8AC3E}">
        <p14:creationId xmlns:p14="http://schemas.microsoft.com/office/powerpoint/2010/main" val="3439219164"/>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0C730D9-B39E-42D2-9F3C-DD1105D42315}" type="datetimeFigureOut">
              <a:rPr lang="en-US"/>
              <a:pPr>
                <a:defRPr/>
              </a:pPr>
              <a:t>8/17/2021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7C6AC26-BB1A-4D95-A3E9-5EB073A0D386}" type="slidenum">
              <a:rPr lang="en-US"/>
              <a:pPr>
                <a:defRPr/>
              </a:pPr>
              <a:t>‹#›</a:t>
            </a:fld>
            <a:endParaRPr lang="en-US"/>
          </a:p>
        </p:txBody>
      </p:sp>
    </p:spTree>
    <p:extLst>
      <p:ext uri="{BB962C8B-B14F-4D97-AF65-F5344CB8AC3E}">
        <p14:creationId xmlns:p14="http://schemas.microsoft.com/office/powerpoint/2010/main" val="32987345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slow">
    <p:fade thruBlk="1"/>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12194117" cy="6845300"/>
            <a:chOff x="0" y="0"/>
            <a:chExt cx="5761" cy="4312"/>
          </a:xfrm>
        </p:grpSpPr>
        <p:sp>
          <p:nvSpPr>
            <p:cNvPr id="5123" name="Rectangle 3"/>
            <p:cNvSpPr>
              <a:spLocks noChangeArrowheads="1"/>
            </p:cNvSpPr>
            <p:nvPr/>
          </p:nvSpPr>
          <p:spPr bwMode="auto">
            <a:xfrm>
              <a:off x="0" y="0"/>
              <a:ext cx="5753" cy="4312"/>
            </a:xfrm>
            <a:prstGeom prst="rect">
              <a:avLst/>
            </a:prstGeom>
            <a:gradFill rotWithShape="0">
              <a:gsLst>
                <a:gs pos="0">
                  <a:srgbClr val="000080"/>
                </a:gs>
                <a:gs pos="100000">
                  <a:srgbClr val="000080">
                    <a:gamma/>
                    <a:shade val="29804"/>
                    <a:invGamma/>
                  </a:srgbClr>
                </a:gs>
              </a:gsLst>
              <a:lin ang="0" scaled="1"/>
            </a:gradFill>
            <a:ln w="12700">
              <a:noFill/>
              <a:miter lim="800000"/>
              <a:headEnd/>
              <a:tailEnd/>
            </a:ln>
            <a:effectLst/>
          </p:spPr>
          <p:txBody>
            <a:bodyPr wrap="none" anchor="ctr"/>
            <a:lstStyle/>
            <a:p>
              <a:endParaRPr lang="en-US" sz="1800">
                <a:solidFill>
                  <a:srgbClr val="FFFFFF"/>
                </a:solidFill>
                <a:cs typeface="+mn-cs"/>
              </a:endParaRPr>
            </a:p>
          </p:txBody>
        </p:sp>
        <p:sp useBgFill="1">
          <p:nvSpPr>
            <p:cNvPr id="5124" name="Freeform 4"/>
            <p:cNvSpPr>
              <a:spLocks/>
            </p:cNvSpPr>
            <p:nvPr/>
          </p:nvSpPr>
          <p:spPr bwMode="auto">
            <a:xfrm>
              <a:off x="0" y="73"/>
              <a:ext cx="5761" cy="4166"/>
            </a:xfrm>
            <a:custGeom>
              <a:avLst/>
              <a:gdLst/>
              <a:ahLst/>
              <a:cxnLst>
                <a:cxn ang="0">
                  <a:pos x="1" y="3948"/>
                </a:cxn>
                <a:cxn ang="0">
                  <a:pos x="1" y="3997"/>
                </a:cxn>
                <a:cxn ang="0">
                  <a:pos x="5760" y="4105"/>
                </a:cxn>
                <a:cxn ang="0">
                  <a:pos x="5760" y="4165"/>
                </a:cxn>
                <a:cxn ang="0">
                  <a:pos x="1" y="61"/>
                </a:cxn>
                <a:cxn ang="0">
                  <a:pos x="1" y="108"/>
                </a:cxn>
                <a:cxn ang="0">
                  <a:pos x="5760" y="216"/>
                </a:cxn>
                <a:cxn ang="0">
                  <a:pos x="5760" y="277"/>
                </a:cxn>
                <a:cxn ang="0">
                  <a:pos x="1" y="384"/>
                </a:cxn>
                <a:cxn ang="0">
                  <a:pos x="1" y="432"/>
                </a:cxn>
                <a:cxn ang="0">
                  <a:pos x="5760" y="540"/>
                </a:cxn>
                <a:cxn ang="0">
                  <a:pos x="5760" y="600"/>
                </a:cxn>
                <a:cxn ang="0">
                  <a:pos x="1" y="708"/>
                </a:cxn>
                <a:cxn ang="0">
                  <a:pos x="1" y="756"/>
                </a:cxn>
                <a:cxn ang="0">
                  <a:pos x="5760" y="865"/>
                </a:cxn>
                <a:cxn ang="0">
                  <a:pos x="5760" y="925"/>
                </a:cxn>
                <a:cxn ang="0">
                  <a:pos x="1" y="1032"/>
                </a:cxn>
                <a:cxn ang="0">
                  <a:pos x="1" y="1080"/>
                </a:cxn>
                <a:cxn ang="0">
                  <a:pos x="5760" y="1188"/>
                </a:cxn>
                <a:cxn ang="0">
                  <a:pos x="5760" y="1248"/>
                </a:cxn>
                <a:cxn ang="0">
                  <a:pos x="1" y="1357"/>
                </a:cxn>
                <a:cxn ang="0">
                  <a:pos x="1" y="1404"/>
                </a:cxn>
                <a:cxn ang="0">
                  <a:pos x="5760" y="1512"/>
                </a:cxn>
                <a:cxn ang="0">
                  <a:pos x="5760" y="1572"/>
                </a:cxn>
                <a:cxn ang="0">
                  <a:pos x="1" y="1680"/>
                </a:cxn>
                <a:cxn ang="0">
                  <a:pos x="1" y="1728"/>
                </a:cxn>
                <a:cxn ang="0">
                  <a:pos x="5760" y="1836"/>
                </a:cxn>
                <a:cxn ang="0">
                  <a:pos x="5760" y="1896"/>
                </a:cxn>
                <a:cxn ang="0">
                  <a:pos x="1" y="2005"/>
                </a:cxn>
                <a:cxn ang="0">
                  <a:pos x="1" y="2052"/>
                </a:cxn>
                <a:cxn ang="0">
                  <a:pos x="5760" y="2161"/>
                </a:cxn>
                <a:cxn ang="0">
                  <a:pos x="5760" y="2220"/>
                </a:cxn>
                <a:cxn ang="0">
                  <a:pos x="1" y="2328"/>
                </a:cxn>
                <a:cxn ang="0">
                  <a:pos x="1" y="2376"/>
                </a:cxn>
                <a:cxn ang="0">
                  <a:pos x="5760" y="2484"/>
                </a:cxn>
                <a:cxn ang="0">
                  <a:pos x="5760" y="2545"/>
                </a:cxn>
                <a:cxn ang="0">
                  <a:pos x="1" y="2652"/>
                </a:cxn>
                <a:cxn ang="0">
                  <a:pos x="1" y="2700"/>
                </a:cxn>
                <a:cxn ang="0">
                  <a:pos x="5760" y="2808"/>
                </a:cxn>
                <a:cxn ang="0">
                  <a:pos x="5760" y="2868"/>
                </a:cxn>
                <a:cxn ang="0">
                  <a:pos x="1" y="2977"/>
                </a:cxn>
                <a:cxn ang="0">
                  <a:pos x="1" y="3024"/>
                </a:cxn>
                <a:cxn ang="0">
                  <a:pos x="5760" y="3132"/>
                </a:cxn>
                <a:cxn ang="0">
                  <a:pos x="5760" y="3192"/>
                </a:cxn>
                <a:cxn ang="0">
                  <a:pos x="1" y="3301"/>
                </a:cxn>
                <a:cxn ang="0">
                  <a:pos x="1" y="3348"/>
                </a:cxn>
                <a:cxn ang="0">
                  <a:pos x="5760" y="3457"/>
                </a:cxn>
                <a:cxn ang="0">
                  <a:pos x="5760" y="3516"/>
                </a:cxn>
                <a:cxn ang="0">
                  <a:pos x="1" y="3624"/>
                </a:cxn>
                <a:cxn ang="0">
                  <a:pos x="1" y="3672"/>
                </a:cxn>
                <a:cxn ang="0">
                  <a:pos x="5760" y="3781"/>
                </a:cxn>
                <a:cxn ang="0">
                  <a:pos x="5760" y="3841"/>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w="12700" cap="rnd" cmpd="sng">
              <a:noFill/>
              <a:prstDash val="solid"/>
              <a:round/>
              <a:headEnd type="none" w="med" len="med"/>
              <a:tailEnd type="none" w="med" len="med"/>
            </a:ln>
            <a:effectLst/>
          </p:spPr>
          <p:txBody>
            <a:bodyPr/>
            <a:lstStyle/>
            <a:p>
              <a:endParaRPr lang="en-US" sz="1800">
                <a:solidFill>
                  <a:srgbClr val="FFFFFF"/>
                </a:solidFill>
                <a:cs typeface="+mn-cs"/>
              </a:endParaRPr>
            </a:p>
          </p:txBody>
        </p:sp>
      </p:grpSp>
      <p:sp>
        <p:nvSpPr>
          <p:cNvPr id="5125" name="Rectangle 5"/>
          <p:cNvSpPr>
            <a:spLocks noGrp="1" noChangeArrowheads="1"/>
          </p:cNvSpPr>
          <p:nvPr>
            <p:ph type="title"/>
          </p:nvPr>
        </p:nvSpPr>
        <p:spPr bwMode="auto">
          <a:xfrm>
            <a:off x="0" y="0"/>
            <a:ext cx="12090400" cy="12954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5126" name="Rectangle 6"/>
          <p:cNvSpPr>
            <a:spLocks noGrp="1" noChangeArrowheads="1"/>
          </p:cNvSpPr>
          <p:nvPr>
            <p:ph type="body" idx="1"/>
          </p:nvPr>
        </p:nvSpPr>
        <p:spPr bwMode="auto">
          <a:xfrm>
            <a:off x="101600" y="1371600"/>
            <a:ext cx="11988800" cy="54102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0038402"/>
      </p:ext>
    </p:extLst>
  </p:cSld>
  <p:clrMap bg1="dk2" tx1="lt1" bg2="dk1" tx2="lt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rtl="0" fontAlgn="base">
        <a:spcBef>
          <a:spcPct val="0"/>
        </a:spcBef>
        <a:spcAft>
          <a:spcPct val="0"/>
        </a:spcAft>
        <a:defRPr sz="40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000" b="1">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tx2"/>
        </a:buClr>
        <a:buSzPct val="75000"/>
        <a:buFont typeface="Monotype Sorts" pitchFamily="2" charset="2"/>
        <a:buChar char="n"/>
        <a:defRPr sz="4000" b="1">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00000"/>
        <a:buChar char="•"/>
        <a:defRPr sz="4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8/17/2021</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102738345"/>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E1E824D-642A-4590-8F53-61992A7BBEDB}"/>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C98E699-4A3C-444B-B767-C8AC3EDBD0C7}"/>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9689889-D851-45CD-A396-C8717F661FE3}"/>
              </a:ext>
            </a:extLst>
          </p:cNvPr>
          <p:cNvSpPr>
            <a:spLocks noGrp="1" noChangeArrowheads="1"/>
          </p:cNvSpPr>
          <p:nvPr>
            <p:ph type="dt" sz="half" idx="2"/>
          </p:nvPr>
        </p:nvSpPr>
        <p:spPr bwMode="auto">
          <a:xfrm>
            <a:off x="914400" y="6248400"/>
            <a:ext cx="2540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a:extLst>
              <a:ext uri="{FF2B5EF4-FFF2-40B4-BE49-F238E27FC236}">
                <a16:creationId xmlns:a16="http://schemas.microsoft.com/office/drawing/2014/main" id="{3D0352B5-3E02-404A-9B5B-6A2427476CB5}"/>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a:extLst>
              <a:ext uri="{FF2B5EF4-FFF2-40B4-BE49-F238E27FC236}">
                <a16:creationId xmlns:a16="http://schemas.microsoft.com/office/drawing/2014/main" id="{F297D84F-25CE-440C-A67D-96BF21810724}"/>
              </a:ext>
            </a:extLst>
          </p:cNvPr>
          <p:cNvSpPr>
            <a:spLocks noGrp="1" noChangeArrowheads="1"/>
          </p:cNvSpPr>
          <p:nvPr>
            <p:ph type="sldNum" sz="quarter" idx="4"/>
          </p:nvPr>
        </p:nvSpPr>
        <p:spPr bwMode="auto">
          <a:xfrm>
            <a:off x="8737600" y="6096000"/>
            <a:ext cx="34544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3200" b="1">
                <a:solidFill>
                  <a:schemeClr val="bg2"/>
                </a:solidFill>
              </a:defRPr>
            </a:lvl1pPr>
          </a:lstStyle>
          <a:p>
            <a:pPr>
              <a:defRPr/>
            </a:pPr>
            <a:fld id="{A4E34084-41CE-48C9-B928-5A58FA29FFDD}" type="slidenum">
              <a:rPr lang="en-US" altLang="en-US"/>
              <a:pPr>
                <a:defRPr/>
              </a:pPr>
              <a:t>‹#›</a:t>
            </a:fld>
            <a:endParaRPr lang="en-US" altLang="en-US"/>
          </a:p>
        </p:txBody>
      </p:sp>
    </p:spTree>
    <p:extLst>
      <p:ext uri="{BB962C8B-B14F-4D97-AF65-F5344CB8AC3E}">
        <p14:creationId xmlns:p14="http://schemas.microsoft.com/office/powerpoint/2010/main" val="2706518426"/>
      </p:ext>
    </p:extLst>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spd="med">
    <p:random/>
  </p:transition>
  <p:hf hdr="0" ftr="0" dt="0"/>
  <p:txStyles>
    <p:titleStyle>
      <a:lvl1pPr algn="ctr" rtl="0" eaLnBrk="0" fontAlgn="base" hangingPunct="0">
        <a:spcBef>
          <a:spcPct val="0"/>
        </a:spcBef>
        <a:spcAft>
          <a:spcPct val="0"/>
        </a:spcAft>
        <a:defRPr sz="4400" b="1" kern="1200">
          <a:solidFill>
            <a:schemeClr val="accent1"/>
          </a:solidFill>
          <a:latin typeface="+mj-lt"/>
          <a:ea typeface="+mj-ea"/>
          <a:cs typeface="+mj-cs"/>
        </a:defRPr>
      </a:lvl1pPr>
      <a:lvl2pPr algn="ctr" rtl="0" eaLnBrk="0" fontAlgn="base" hangingPunct="0">
        <a:spcBef>
          <a:spcPct val="0"/>
        </a:spcBef>
        <a:spcAft>
          <a:spcPct val="0"/>
        </a:spcAft>
        <a:defRPr sz="4400" b="1">
          <a:solidFill>
            <a:schemeClr val="accent1"/>
          </a:solidFill>
          <a:latin typeface="Times" panose="02020603050405020304" pitchFamily="18" charset="0"/>
        </a:defRPr>
      </a:lvl2pPr>
      <a:lvl3pPr algn="ctr" rtl="0" eaLnBrk="0" fontAlgn="base" hangingPunct="0">
        <a:spcBef>
          <a:spcPct val="0"/>
        </a:spcBef>
        <a:spcAft>
          <a:spcPct val="0"/>
        </a:spcAft>
        <a:defRPr sz="4400" b="1">
          <a:solidFill>
            <a:schemeClr val="accent1"/>
          </a:solidFill>
          <a:latin typeface="Times" panose="02020603050405020304" pitchFamily="18" charset="0"/>
        </a:defRPr>
      </a:lvl3pPr>
      <a:lvl4pPr algn="ctr" rtl="0" eaLnBrk="0" fontAlgn="base" hangingPunct="0">
        <a:spcBef>
          <a:spcPct val="0"/>
        </a:spcBef>
        <a:spcAft>
          <a:spcPct val="0"/>
        </a:spcAft>
        <a:defRPr sz="4400" b="1">
          <a:solidFill>
            <a:schemeClr val="accent1"/>
          </a:solidFill>
          <a:latin typeface="Times" panose="02020603050405020304" pitchFamily="18" charset="0"/>
        </a:defRPr>
      </a:lvl4pPr>
      <a:lvl5pPr algn="ctr" rtl="0" eaLnBrk="0" fontAlgn="base" hangingPunct="0">
        <a:spcBef>
          <a:spcPct val="0"/>
        </a:spcBef>
        <a:spcAft>
          <a:spcPct val="0"/>
        </a:spcAft>
        <a:defRPr sz="4400" b="1">
          <a:solidFill>
            <a:schemeClr val="accent1"/>
          </a:solidFill>
          <a:latin typeface="Times" panose="02020603050405020304" pitchFamily="18" charset="0"/>
        </a:defRPr>
      </a:lvl5pPr>
      <a:lvl6pPr marL="457200" algn="ctr" rtl="0" eaLnBrk="0" fontAlgn="base" hangingPunct="0">
        <a:spcBef>
          <a:spcPct val="0"/>
        </a:spcBef>
        <a:spcAft>
          <a:spcPct val="0"/>
        </a:spcAft>
        <a:defRPr sz="4400" b="1">
          <a:solidFill>
            <a:schemeClr val="accent1"/>
          </a:solidFill>
          <a:latin typeface="Times" panose="02020603050405020304" pitchFamily="18" charset="0"/>
        </a:defRPr>
      </a:lvl6pPr>
      <a:lvl7pPr marL="914400" algn="ctr" rtl="0" eaLnBrk="0" fontAlgn="base" hangingPunct="0">
        <a:spcBef>
          <a:spcPct val="0"/>
        </a:spcBef>
        <a:spcAft>
          <a:spcPct val="0"/>
        </a:spcAft>
        <a:defRPr sz="4400" b="1">
          <a:solidFill>
            <a:schemeClr val="accent1"/>
          </a:solidFill>
          <a:latin typeface="Times" panose="02020603050405020304" pitchFamily="18" charset="0"/>
        </a:defRPr>
      </a:lvl7pPr>
      <a:lvl8pPr marL="1371600" algn="ctr" rtl="0" eaLnBrk="0" fontAlgn="base" hangingPunct="0">
        <a:spcBef>
          <a:spcPct val="0"/>
        </a:spcBef>
        <a:spcAft>
          <a:spcPct val="0"/>
        </a:spcAft>
        <a:defRPr sz="4400" b="1">
          <a:solidFill>
            <a:schemeClr val="accent1"/>
          </a:solidFill>
          <a:latin typeface="Times" panose="02020603050405020304" pitchFamily="18" charset="0"/>
        </a:defRPr>
      </a:lvl8pPr>
      <a:lvl9pPr marL="1828800" algn="ctr" rtl="0" eaLnBrk="0" fontAlgn="base" hangingPunct="0">
        <a:spcBef>
          <a:spcPct val="0"/>
        </a:spcBef>
        <a:spcAft>
          <a:spcPct val="0"/>
        </a:spcAft>
        <a:defRPr sz="4400" b="1">
          <a:solidFill>
            <a:schemeClr val="accent1"/>
          </a:solidFill>
          <a:latin typeface="Times" panose="02020603050405020304" pitchFamily="18" charset="0"/>
        </a:defRPr>
      </a:lvl9pPr>
    </p:titleStyle>
    <p:bodyStyle>
      <a:lvl1pPr marL="342900" indent="-342900" algn="l" rtl="0" eaLnBrk="0" fontAlgn="base" hangingPunct="0">
        <a:spcBef>
          <a:spcPct val="20000"/>
        </a:spcBef>
        <a:spcAft>
          <a:spcPct val="0"/>
        </a:spcAft>
        <a:buClr>
          <a:schemeClr val="accent1"/>
        </a:buClr>
        <a:buFont typeface="Times" panose="02020603050405020304" pitchFamily="18" charset="0"/>
        <a:buChar char="»"/>
        <a:defRPr sz="3200" b="1" kern="1200">
          <a:solidFill>
            <a:srgbClr val="FFCE43"/>
          </a:solidFill>
          <a:latin typeface="+mn-lt"/>
          <a:ea typeface="+mn-ea"/>
          <a:cs typeface="+mn-cs"/>
        </a:defRPr>
      </a:lvl1pPr>
      <a:lvl2pPr marL="742950" indent="-285750" algn="l" rtl="0" eaLnBrk="0" fontAlgn="base" hangingPunct="0">
        <a:spcBef>
          <a:spcPct val="20000"/>
        </a:spcBef>
        <a:spcAft>
          <a:spcPct val="0"/>
        </a:spcAft>
        <a:buClr>
          <a:schemeClr val="accent1"/>
        </a:buClr>
        <a:buFont typeface="Times" panose="02020603050405020304" pitchFamily="18"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1"/>
        </a:buClr>
        <a:buFont typeface="Times" panose="02020603050405020304" pitchFamily="18"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1"/>
        </a:buClr>
        <a:buFont typeface="Times" panose="02020603050405020304" pitchFamily="18"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1"/>
        </a:buClr>
        <a:buFont typeface="Times" panose="02020603050405020304" pitchFamily="18"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F8AE8D2-4197-43A5-8A09-61297588651F}"/>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73A48510-4A5B-4AA3-8B56-A63B667C81C8}"/>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53CF3E51-9FCC-4399-9300-6837CC55EA0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137C0781-E7F7-457D-9027-60726A29E76E}"/>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F785EEE5-FD3F-475B-81C8-86240B1A2886}"/>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2A7A3797-B11B-4C46-AFC4-4F07CF7099A4}" type="slidenum">
              <a:rPr lang="en-US" altLang="en-US"/>
              <a:pPr>
                <a:defRPr/>
              </a:pPr>
              <a:t>‹#›</a:t>
            </a:fld>
            <a:endParaRPr lang="en-US" altLang="en-US"/>
          </a:p>
        </p:txBody>
      </p:sp>
    </p:spTree>
    <p:extLst>
      <p:ext uri="{BB962C8B-B14F-4D97-AF65-F5344CB8AC3E}">
        <p14:creationId xmlns:p14="http://schemas.microsoft.com/office/powerpoint/2010/main" val="2231543836"/>
      </p:ext>
    </p:extLst>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Lst>
  <p:transition spd="slow" advTm="16000">
    <p:random/>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E4B7918D-3210-40AF-A513-4B201B964C17}"/>
              </a:ext>
            </a:extLst>
          </p:cNvPr>
          <p:cNvGrpSpPr>
            <a:grpSpLocks/>
          </p:cNvGrpSpPr>
          <p:nvPr/>
        </p:nvGrpSpPr>
        <p:grpSpPr bwMode="auto">
          <a:xfrm>
            <a:off x="0" y="2286000"/>
            <a:ext cx="12192000" cy="3581400"/>
            <a:chOff x="0" y="1968"/>
            <a:chExt cx="5760" cy="2256"/>
          </a:xfrm>
        </p:grpSpPr>
        <p:sp>
          <p:nvSpPr>
            <p:cNvPr id="3081" name="Rectangle 3">
              <a:extLst>
                <a:ext uri="{FF2B5EF4-FFF2-40B4-BE49-F238E27FC236}">
                  <a16:creationId xmlns:a16="http://schemas.microsoft.com/office/drawing/2014/main" id="{6B6FD3C6-AE3E-481B-A463-A712402BEE88}"/>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2" name="Rectangle 4">
              <a:extLst>
                <a:ext uri="{FF2B5EF4-FFF2-40B4-BE49-F238E27FC236}">
                  <a16:creationId xmlns:a16="http://schemas.microsoft.com/office/drawing/2014/main" id="{9FA16CE6-E416-47CF-AADF-E320C8910E7B}"/>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3" name="Rectangle 5">
              <a:extLst>
                <a:ext uri="{FF2B5EF4-FFF2-40B4-BE49-F238E27FC236}">
                  <a16:creationId xmlns:a16="http://schemas.microsoft.com/office/drawing/2014/main" id="{292710F4-C380-4062-BAB4-5928BC1FD412}"/>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4" name="Rectangle 6">
              <a:extLst>
                <a:ext uri="{FF2B5EF4-FFF2-40B4-BE49-F238E27FC236}">
                  <a16:creationId xmlns:a16="http://schemas.microsoft.com/office/drawing/2014/main" id="{F2C10BD1-BF17-43B7-9D8E-3BEB2CE9BC2D}"/>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5" name="Rectangle 7">
              <a:extLst>
                <a:ext uri="{FF2B5EF4-FFF2-40B4-BE49-F238E27FC236}">
                  <a16:creationId xmlns:a16="http://schemas.microsoft.com/office/drawing/2014/main" id="{05269A63-1F0C-48FE-B65F-DAE7E859BC17}"/>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6" name="Rectangle 8">
              <a:extLst>
                <a:ext uri="{FF2B5EF4-FFF2-40B4-BE49-F238E27FC236}">
                  <a16:creationId xmlns:a16="http://schemas.microsoft.com/office/drawing/2014/main" id="{D12338EF-2955-4C1B-AA67-CC11541FC5F3}"/>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7" name="Rectangle 9">
              <a:extLst>
                <a:ext uri="{FF2B5EF4-FFF2-40B4-BE49-F238E27FC236}">
                  <a16:creationId xmlns:a16="http://schemas.microsoft.com/office/drawing/2014/main" id="{7146CD70-E5F1-43E7-ACEF-0A99E049C24B}"/>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8" name="Rectangle 10">
              <a:extLst>
                <a:ext uri="{FF2B5EF4-FFF2-40B4-BE49-F238E27FC236}">
                  <a16:creationId xmlns:a16="http://schemas.microsoft.com/office/drawing/2014/main" id="{14C08C3F-C57C-4ACC-B8BE-94E845027E5A}"/>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89" name="Rectangle 11">
              <a:extLst>
                <a:ext uri="{FF2B5EF4-FFF2-40B4-BE49-F238E27FC236}">
                  <a16:creationId xmlns:a16="http://schemas.microsoft.com/office/drawing/2014/main" id="{B0E9DF2B-2B80-44AE-9B41-EDEA784E9289}"/>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0" name="Rectangle 12">
              <a:extLst>
                <a:ext uri="{FF2B5EF4-FFF2-40B4-BE49-F238E27FC236}">
                  <a16:creationId xmlns:a16="http://schemas.microsoft.com/office/drawing/2014/main" id="{8FB05D34-3661-4E5A-A9F6-A1A87BA5B072}"/>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1" name="Rectangle 13">
              <a:extLst>
                <a:ext uri="{FF2B5EF4-FFF2-40B4-BE49-F238E27FC236}">
                  <a16:creationId xmlns:a16="http://schemas.microsoft.com/office/drawing/2014/main" id="{49FD6E41-903B-4FA2-876F-D6A4C0DB6427}"/>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2" name="Rectangle 14">
              <a:extLst>
                <a:ext uri="{FF2B5EF4-FFF2-40B4-BE49-F238E27FC236}">
                  <a16:creationId xmlns:a16="http://schemas.microsoft.com/office/drawing/2014/main" id="{B15150FD-BD0E-44B6-8391-C9E29FFDA043}"/>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3" name="Rectangle 15">
              <a:extLst>
                <a:ext uri="{FF2B5EF4-FFF2-40B4-BE49-F238E27FC236}">
                  <a16:creationId xmlns:a16="http://schemas.microsoft.com/office/drawing/2014/main" id="{6AC821CE-D1A4-4912-A2F6-CF501F555AD4}"/>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4" name="Rectangle 16">
              <a:extLst>
                <a:ext uri="{FF2B5EF4-FFF2-40B4-BE49-F238E27FC236}">
                  <a16:creationId xmlns:a16="http://schemas.microsoft.com/office/drawing/2014/main" id="{7A4885E8-0FAB-4C8B-B890-36E0A4DA5502}"/>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5" name="Rectangle 17">
              <a:extLst>
                <a:ext uri="{FF2B5EF4-FFF2-40B4-BE49-F238E27FC236}">
                  <a16:creationId xmlns:a16="http://schemas.microsoft.com/office/drawing/2014/main" id="{1B4B814E-D930-4CFA-AC5F-E5ECF4FE2CD7}"/>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6" name="Rectangle 18">
              <a:extLst>
                <a:ext uri="{FF2B5EF4-FFF2-40B4-BE49-F238E27FC236}">
                  <a16:creationId xmlns:a16="http://schemas.microsoft.com/office/drawing/2014/main" id="{E1C5C41B-FD3B-482A-91A7-65B5A93D61D6}"/>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7" name="Rectangle 19">
              <a:extLst>
                <a:ext uri="{FF2B5EF4-FFF2-40B4-BE49-F238E27FC236}">
                  <a16:creationId xmlns:a16="http://schemas.microsoft.com/office/drawing/2014/main" id="{15D6C564-D615-4E71-A369-6125E8B599AA}"/>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8" name="Rectangle 20">
              <a:extLst>
                <a:ext uri="{FF2B5EF4-FFF2-40B4-BE49-F238E27FC236}">
                  <a16:creationId xmlns:a16="http://schemas.microsoft.com/office/drawing/2014/main" id="{24B21706-84E8-46E9-98FB-926B1B962AAD}"/>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099" name="Rectangle 21">
              <a:extLst>
                <a:ext uri="{FF2B5EF4-FFF2-40B4-BE49-F238E27FC236}">
                  <a16:creationId xmlns:a16="http://schemas.microsoft.com/office/drawing/2014/main" id="{009E8389-73C6-4838-A8B5-15C8DBC7343D}"/>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0" name="Rectangle 22">
              <a:extLst>
                <a:ext uri="{FF2B5EF4-FFF2-40B4-BE49-F238E27FC236}">
                  <a16:creationId xmlns:a16="http://schemas.microsoft.com/office/drawing/2014/main" id="{6C296D4F-E0C8-40A8-8B3D-3B346ACC5190}"/>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1" name="Rectangle 23">
              <a:extLst>
                <a:ext uri="{FF2B5EF4-FFF2-40B4-BE49-F238E27FC236}">
                  <a16:creationId xmlns:a16="http://schemas.microsoft.com/office/drawing/2014/main" id="{7873C91F-C2C5-43FF-A17A-F0C693555711}"/>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2" name="Rectangle 24">
              <a:extLst>
                <a:ext uri="{FF2B5EF4-FFF2-40B4-BE49-F238E27FC236}">
                  <a16:creationId xmlns:a16="http://schemas.microsoft.com/office/drawing/2014/main" id="{BA878878-AFF8-4F87-8885-09456BC9935E}"/>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3" name="Rectangle 25">
              <a:extLst>
                <a:ext uri="{FF2B5EF4-FFF2-40B4-BE49-F238E27FC236}">
                  <a16:creationId xmlns:a16="http://schemas.microsoft.com/office/drawing/2014/main" id="{C23C7F94-B1C4-4AE8-AB8E-B4186544F7F1}"/>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4" name="Rectangle 26">
              <a:extLst>
                <a:ext uri="{FF2B5EF4-FFF2-40B4-BE49-F238E27FC236}">
                  <a16:creationId xmlns:a16="http://schemas.microsoft.com/office/drawing/2014/main" id="{08BF7ADA-DAEC-4633-8D81-066E67547F32}"/>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5" name="Rectangle 27">
              <a:extLst>
                <a:ext uri="{FF2B5EF4-FFF2-40B4-BE49-F238E27FC236}">
                  <a16:creationId xmlns:a16="http://schemas.microsoft.com/office/drawing/2014/main" id="{6A0B0A29-0BFA-453D-9E52-C1CCA87B888B}"/>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6" name="Rectangle 28">
              <a:extLst>
                <a:ext uri="{FF2B5EF4-FFF2-40B4-BE49-F238E27FC236}">
                  <a16:creationId xmlns:a16="http://schemas.microsoft.com/office/drawing/2014/main" id="{2F8C24E6-4834-4B41-951B-0490189ECD84}"/>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7" name="Rectangle 29">
              <a:extLst>
                <a:ext uri="{FF2B5EF4-FFF2-40B4-BE49-F238E27FC236}">
                  <a16:creationId xmlns:a16="http://schemas.microsoft.com/office/drawing/2014/main" id="{B4EB22E3-AD7E-434E-BB64-E3517B416511}"/>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8" name="Rectangle 30">
              <a:extLst>
                <a:ext uri="{FF2B5EF4-FFF2-40B4-BE49-F238E27FC236}">
                  <a16:creationId xmlns:a16="http://schemas.microsoft.com/office/drawing/2014/main" id="{1D0C744C-FBCF-4FC0-A41A-F0E9FDBC2FB0}"/>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09" name="Rectangle 31">
              <a:extLst>
                <a:ext uri="{FF2B5EF4-FFF2-40B4-BE49-F238E27FC236}">
                  <a16:creationId xmlns:a16="http://schemas.microsoft.com/office/drawing/2014/main" id="{586EF470-D93A-490D-8913-2575625BAB87}"/>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0" name="Rectangle 32">
              <a:extLst>
                <a:ext uri="{FF2B5EF4-FFF2-40B4-BE49-F238E27FC236}">
                  <a16:creationId xmlns:a16="http://schemas.microsoft.com/office/drawing/2014/main" id="{FBB55604-63A5-43B9-9BF6-1936D4B9B601}"/>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1" name="Rectangle 33">
              <a:extLst>
                <a:ext uri="{FF2B5EF4-FFF2-40B4-BE49-F238E27FC236}">
                  <a16:creationId xmlns:a16="http://schemas.microsoft.com/office/drawing/2014/main" id="{885B6263-3075-4C72-8427-A8BACDF8707E}"/>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2" name="Rectangle 34">
              <a:extLst>
                <a:ext uri="{FF2B5EF4-FFF2-40B4-BE49-F238E27FC236}">
                  <a16:creationId xmlns:a16="http://schemas.microsoft.com/office/drawing/2014/main" id="{D303D70D-8A36-47B9-8130-B82C23D48F8C}"/>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3" name="Rectangle 35">
              <a:extLst>
                <a:ext uri="{FF2B5EF4-FFF2-40B4-BE49-F238E27FC236}">
                  <a16:creationId xmlns:a16="http://schemas.microsoft.com/office/drawing/2014/main" id="{42BA20B0-2B62-4DAE-9128-F9AFBF347899}"/>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4" name="Rectangle 36">
              <a:extLst>
                <a:ext uri="{FF2B5EF4-FFF2-40B4-BE49-F238E27FC236}">
                  <a16:creationId xmlns:a16="http://schemas.microsoft.com/office/drawing/2014/main" id="{E1999CBF-68E0-4080-9985-37AF457291BA}"/>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5" name="Rectangle 37">
              <a:extLst>
                <a:ext uri="{FF2B5EF4-FFF2-40B4-BE49-F238E27FC236}">
                  <a16:creationId xmlns:a16="http://schemas.microsoft.com/office/drawing/2014/main" id="{F4E6FCBD-7A29-459D-8926-6707D9FF1AF6}"/>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6" name="Rectangle 38">
              <a:extLst>
                <a:ext uri="{FF2B5EF4-FFF2-40B4-BE49-F238E27FC236}">
                  <a16:creationId xmlns:a16="http://schemas.microsoft.com/office/drawing/2014/main" id="{9CE6C99D-E71F-49CC-BEAB-8654F9F38A30}"/>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7" name="Rectangle 39">
              <a:extLst>
                <a:ext uri="{FF2B5EF4-FFF2-40B4-BE49-F238E27FC236}">
                  <a16:creationId xmlns:a16="http://schemas.microsoft.com/office/drawing/2014/main" id="{D6629749-DECD-4024-9779-DF1EF440D53D}"/>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8" name="Rectangle 40">
              <a:extLst>
                <a:ext uri="{FF2B5EF4-FFF2-40B4-BE49-F238E27FC236}">
                  <a16:creationId xmlns:a16="http://schemas.microsoft.com/office/drawing/2014/main" id="{E6B83E6E-E860-4A44-81EF-BBC9CA7C8A2B}"/>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19" name="Rectangle 41">
              <a:extLst>
                <a:ext uri="{FF2B5EF4-FFF2-40B4-BE49-F238E27FC236}">
                  <a16:creationId xmlns:a16="http://schemas.microsoft.com/office/drawing/2014/main" id="{27B0CAB5-0414-42D5-9458-300F759F5476}"/>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0" name="Rectangle 42">
              <a:extLst>
                <a:ext uri="{FF2B5EF4-FFF2-40B4-BE49-F238E27FC236}">
                  <a16:creationId xmlns:a16="http://schemas.microsoft.com/office/drawing/2014/main" id="{6FFD93CD-8B27-448B-9C9E-D2CB83C9EE36}"/>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1" name="Rectangle 43">
              <a:extLst>
                <a:ext uri="{FF2B5EF4-FFF2-40B4-BE49-F238E27FC236}">
                  <a16:creationId xmlns:a16="http://schemas.microsoft.com/office/drawing/2014/main" id="{CDC4E1FE-CEAC-4096-A587-A4410F768569}"/>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2" name="Rectangle 44">
              <a:extLst>
                <a:ext uri="{FF2B5EF4-FFF2-40B4-BE49-F238E27FC236}">
                  <a16:creationId xmlns:a16="http://schemas.microsoft.com/office/drawing/2014/main" id="{E8197C5C-A106-43A3-B149-282EDF6D82FA}"/>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3" name="Rectangle 45">
              <a:extLst>
                <a:ext uri="{FF2B5EF4-FFF2-40B4-BE49-F238E27FC236}">
                  <a16:creationId xmlns:a16="http://schemas.microsoft.com/office/drawing/2014/main" id="{06184217-8E59-4E9D-9D7F-38287E1CB62F}"/>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4" name="Rectangle 46">
              <a:extLst>
                <a:ext uri="{FF2B5EF4-FFF2-40B4-BE49-F238E27FC236}">
                  <a16:creationId xmlns:a16="http://schemas.microsoft.com/office/drawing/2014/main" id="{162D99FB-A48D-4B5B-BC78-1FD0A4332BF2}"/>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5" name="Rectangle 47">
              <a:extLst>
                <a:ext uri="{FF2B5EF4-FFF2-40B4-BE49-F238E27FC236}">
                  <a16:creationId xmlns:a16="http://schemas.microsoft.com/office/drawing/2014/main" id="{BF36B891-FB4C-4333-8CDB-D4346E203D59}"/>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6" name="Rectangle 48">
              <a:extLst>
                <a:ext uri="{FF2B5EF4-FFF2-40B4-BE49-F238E27FC236}">
                  <a16:creationId xmlns:a16="http://schemas.microsoft.com/office/drawing/2014/main" id="{62AC0D49-D4A7-40B7-9FF2-129913DB630C}"/>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7" name="Rectangle 49">
              <a:extLst>
                <a:ext uri="{FF2B5EF4-FFF2-40B4-BE49-F238E27FC236}">
                  <a16:creationId xmlns:a16="http://schemas.microsoft.com/office/drawing/2014/main" id="{6091565E-BB75-42E0-AC7D-82C72F5D2B34}"/>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8" name="Rectangle 50">
              <a:extLst>
                <a:ext uri="{FF2B5EF4-FFF2-40B4-BE49-F238E27FC236}">
                  <a16:creationId xmlns:a16="http://schemas.microsoft.com/office/drawing/2014/main" id="{2C5BECFA-4619-43D1-8A0E-8B3E7DBE89AA}"/>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29" name="Rectangle 51">
              <a:extLst>
                <a:ext uri="{FF2B5EF4-FFF2-40B4-BE49-F238E27FC236}">
                  <a16:creationId xmlns:a16="http://schemas.microsoft.com/office/drawing/2014/main" id="{1BAB5300-C486-461C-A999-0AAB24E5FD0F}"/>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0" name="Rectangle 52">
              <a:extLst>
                <a:ext uri="{FF2B5EF4-FFF2-40B4-BE49-F238E27FC236}">
                  <a16:creationId xmlns:a16="http://schemas.microsoft.com/office/drawing/2014/main" id="{683926F6-C5D1-4C85-BA0E-9F4E581D105C}"/>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1" name="Rectangle 53">
              <a:extLst>
                <a:ext uri="{FF2B5EF4-FFF2-40B4-BE49-F238E27FC236}">
                  <a16:creationId xmlns:a16="http://schemas.microsoft.com/office/drawing/2014/main" id="{C01C1419-A110-4280-9325-3E143CC66BC3}"/>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2" name="Rectangle 54">
              <a:extLst>
                <a:ext uri="{FF2B5EF4-FFF2-40B4-BE49-F238E27FC236}">
                  <a16:creationId xmlns:a16="http://schemas.microsoft.com/office/drawing/2014/main" id="{BCA9DF46-46C3-40C1-8A24-2CA2CC54A3FC}"/>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3" name="Rectangle 55">
              <a:extLst>
                <a:ext uri="{FF2B5EF4-FFF2-40B4-BE49-F238E27FC236}">
                  <a16:creationId xmlns:a16="http://schemas.microsoft.com/office/drawing/2014/main" id="{B84CA2B2-D0B4-40D0-9176-2D921F18B9BE}"/>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4" name="Rectangle 56">
              <a:extLst>
                <a:ext uri="{FF2B5EF4-FFF2-40B4-BE49-F238E27FC236}">
                  <a16:creationId xmlns:a16="http://schemas.microsoft.com/office/drawing/2014/main" id="{3F68F1EE-52B5-45BA-9E1D-A16065412068}"/>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5" name="Rectangle 57">
              <a:extLst>
                <a:ext uri="{FF2B5EF4-FFF2-40B4-BE49-F238E27FC236}">
                  <a16:creationId xmlns:a16="http://schemas.microsoft.com/office/drawing/2014/main" id="{4BE890AB-5561-4634-BEC6-3E9220A0621D}"/>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6" name="Rectangle 58">
              <a:extLst>
                <a:ext uri="{FF2B5EF4-FFF2-40B4-BE49-F238E27FC236}">
                  <a16:creationId xmlns:a16="http://schemas.microsoft.com/office/drawing/2014/main" id="{75289984-8E6F-4F38-8034-A4D9BE2D711C}"/>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7" name="Rectangle 59">
              <a:extLst>
                <a:ext uri="{FF2B5EF4-FFF2-40B4-BE49-F238E27FC236}">
                  <a16:creationId xmlns:a16="http://schemas.microsoft.com/office/drawing/2014/main" id="{07A3CB3D-33A6-4AEB-9B2B-94FF7212A322}"/>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8" name="Rectangle 60">
              <a:extLst>
                <a:ext uri="{FF2B5EF4-FFF2-40B4-BE49-F238E27FC236}">
                  <a16:creationId xmlns:a16="http://schemas.microsoft.com/office/drawing/2014/main" id="{6286959E-84A1-4CFB-B852-01B6C540EBF7}"/>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39" name="Rectangle 61">
              <a:extLst>
                <a:ext uri="{FF2B5EF4-FFF2-40B4-BE49-F238E27FC236}">
                  <a16:creationId xmlns:a16="http://schemas.microsoft.com/office/drawing/2014/main" id="{E1630E40-CB51-467C-94B1-16E89F6EE901}"/>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40" name="Rectangle 62">
              <a:extLst>
                <a:ext uri="{FF2B5EF4-FFF2-40B4-BE49-F238E27FC236}">
                  <a16:creationId xmlns:a16="http://schemas.microsoft.com/office/drawing/2014/main" id="{E7EE6DDA-70B6-4670-9E42-F4887E248E12}"/>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41" name="Rectangle 63">
              <a:extLst>
                <a:ext uri="{FF2B5EF4-FFF2-40B4-BE49-F238E27FC236}">
                  <a16:creationId xmlns:a16="http://schemas.microsoft.com/office/drawing/2014/main" id="{0703889F-39AC-4BD1-B7AC-72232001B483}"/>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42" name="Rectangle 64">
              <a:extLst>
                <a:ext uri="{FF2B5EF4-FFF2-40B4-BE49-F238E27FC236}">
                  <a16:creationId xmlns:a16="http://schemas.microsoft.com/office/drawing/2014/main" id="{53BAA867-937B-46C8-A671-F7BD19F18B2A}"/>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3143" name="Rectangle 65">
              <a:extLst>
                <a:ext uri="{FF2B5EF4-FFF2-40B4-BE49-F238E27FC236}">
                  <a16:creationId xmlns:a16="http://schemas.microsoft.com/office/drawing/2014/main" id="{FFD91B63-03AD-4E10-9306-1B82D86B4AE1}"/>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3075" name="Rectangle 66">
            <a:extLst>
              <a:ext uri="{FF2B5EF4-FFF2-40B4-BE49-F238E27FC236}">
                <a16:creationId xmlns:a16="http://schemas.microsoft.com/office/drawing/2014/main" id="{F7CD7291-EEF5-4CDD-91D4-CB8FC257A4B1}"/>
              </a:ext>
            </a:extLst>
          </p:cNvPr>
          <p:cNvSpPr>
            <a:spLocks noGrp="1" noChangeArrowheads="1"/>
          </p:cNvSpPr>
          <p:nvPr>
            <p:ph type="title"/>
          </p:nvPr>
        </p:nvSpPr>
        <p:spPr bwMode="auto">
          <a:xfrm>
            <a:off x="762000" y="6858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3076" name="Rectangle 67">
            <a:extLst>
              <a:ext uri="{FF2B5EF4-FFF2-40B4-BE49-F238E27FC236}">
                <a16:creationId xmlns:a16="http://schemas.microsoft.com/office/drawing/2014/main" id="{D786C847-C951-47EB-B77D-979A3B42F639}"/>
              </a:ext>
            </a:extLst>
          </p:cNvPr>
          <p:cNvSpPr>
            <a:spLocks noGrp="1" noChangeArrowheads="1"/>
          </p:cNvSpPr>
          <p:nvPr>
            <p:ph type="body" idx="1"/>
          </p:nvPr>
        </p:nvSpPr>
        <p:spPr bwMode="auto">
          <a:xfrm>
            <a:off x="762000" y="1981200"/>
            <a:ext cx="1066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0484" name="Rectangle 68">
            <a:extLst>
              <a:ext uri="{FF2B5EF4-FFF2-40B4-BE49-F238E27FC236}">
                <a16:creationId xmlns:a16="http://schemas.microsoft.com/office/drawing/2014/main" id="{CC7452DB-776A-4722-937B-0B00ACE1F562}"/>
              </a:ext>
            </a:extLst>
          </p:cNvPr>
          <p:cNvSpPr>
            <a:spLocks noGrp="1" noChangeArrowheads="1"/>
          </p:cNvSpPr>
          <p:nvPr>
            <p:ph type="dt" sz="half" idx="2"/>
          </p:nvPr>
        </p:nvSpPr>
        <p:spPr bwMode="auto">
          <a:xfrm>
            <a:off x="203200" y="6248400"/>
            <a:ext cx="233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a:effectLst/>
                <a:latin typeface="+mn-lt"/>
                <a:ea typeface="+mn-ea"/>
              </a:defRPr>
            </a:lvl1pPr>
          </a:lstStyle>
          <a:p>
            <a:pPr>
              <a:defRPr/>
            </a:pPr>
            <a:endParaRPr lang="en-US" altLang="ja-JP"/>
          </a:p>
        </p:txBody>
      </p:sp>
      <p:sp>
        <p:nvSpPr>
          <p:cNvPr id="60485" name="Rectangle 69">
            <a:extLst>
              <a:ext uri="{FF2B5EF4-FFF2-40B4-BE49-F238E27FC236}">
                <a16:creationId xmlns:a16="http://schemas.microsoft.com/office/drawing/2014/main" id="{AA6D1E8E-637F-4356-BB7C-A7F4446D01A7}"/>
              </a:ext>
            </a:extLst>
          </p:cNvPr>
          <p:cNvSpPr>
            <a:spLocks noGrp="1" noChangeArrowheads="1"/>
          </p:cNvSpPr>
          <p:nvPr>
            <p:ph type="ftr" sz="quarter" idx="3"/>
          </p:nvPr>
        </p:nvSpPr>
        <p:spPr bwMode="auto">
          <a:xfrm>
            <a:off x="2743201" y="6248400"/>
            <a:ext cx="69828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mn-lt"/>
                <a:ea typeface="+mn-ea"/>
              </a:defRPr>
            </a:lvl1pPr>
          </a:lstStyle>
          <a:p>
            <a:pPr>
              <a:defRPr/>
            </a:pPr>
            <a:endParaRPr lang="en-US" altLang="ja-JP"/>
          </a:p>
        </p:txBody>
      </p:sp>
      <p:sp>
        <p:nvSpPr>
          <p:cNvPr id="60486" name="Rectangle 70">
            <a:extLst>
              <a:ext uri="{FF2B5EF4-FFF2-40B4-BE49-F238E27FC236}">
                <a16:creationId xmlns:a16="http://schemas.microsoft.com/office/drawing/2014/main" id="{758B6782-962A-4B5A-93B6-8A14262E6897}"/>
              </a:ext>
            </a:extLst>
          </p:cNvPr>
          <p:cNvSpPr>
            <a:spLocks noGrp="1" noChangeArrowheads="1"/>
          </p:cNvSpPr>
          <p:nvPr>
            <p:ph type="sldNum" sz="quarter" idx="4"/>
          </p:nvPr>
        </p:nvSpPr>
        <p:spPr bwMode="auto">
          <a:xfrm>
            <a:off x="9956800" y="6248400"/>
            <a:ext cx="193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Helvetica" panose="020B0604020202020204" pitchFamily="34" charset="0"/>
                <a:ea typeface="Osaka" pitchFamily="1" charset="-128"/>
              </a:defRPr>
            </a:lvl1pPr>
          </a:lstStyle>
          <a:p>
            <a:pPr>
              <a:defRPr/>
            </a:pPr>
            <a:fld id="{4963662B-EBA5-470C-B066-D7B66944D0FD}" type="slidenum">
              <a:rPr lang="en-US" altLang="ja-JP"/>
              <a:pPr>
                <a:defRPr/>
              </a:pPr>
              <a:t>‹#›</a:t>
            </a:fld>
            <a:endParaRPr lang="en-US" altLang="ja-JP"/>
          </a:p>
        </p:txBody>
      </p:sp>
      <p:pic>
        <p:nvPicPr>
          <p:cNvPr id="3080" name="Picture 71">
            <a:extLst>
              <a:ext uri="{FF2B5EF4-FFF2-40B4-BE49-F238E27FC236}">
                <a16:creationId xmlns:a16="http://schemas.microsoft.com/office/drawing/2014/main" id="{14AD005C-01E8-42AA-83E2-6F4001EEE2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14400" y="1652588"/>
            <a:ext cx="1219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831717"/>
      </p:ext>
    </p:extLst>
  </p:cSld>
  <p:clrMap bg1="dk2" tx1="lt1" bg2="dk1"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advTm="16000">
    <p:random/>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 charset="0"/>
          <a:ea typeface="Osaka" pitchFamily="1" charset="-128"/>
        </a:defRPr>
      </a:lvl2pPr>
      <a:lvl3pPr algn="l" rtl="0" eaLnBrk="0" fontAlgn="base" hangingPunct="0">
        <a:spcBef>
          <a:spcPct val="0"/>
        </a:spcBef>
        <a:spcAft>
          <a:spcPct val="0"/>
        </a:spcAft>
        <a:defRPr kumimoji="1" sz="4000">
          <a:solidFill>
            <a:schemeClr val="tx2"/>
          </a:solidFill>
          <a:latin typeface="Helvetica" pitchFamily="1" charset="0"/>
          <a:ea typeface="Osaka" pitchFamily="1" charset="-128"/>
        </a:defRPr>
      </a:lvl3pPr>
      <a:lvl4pPr algn="l" rtl="0" eaLnBrk="0" fontAlgn="base" hangingPunct="0">
        <a:spcBef>
          <a:spcPct val="0"/>
        </a:spcBef>
        <a:spcAft>
          <a:spcPct val="0"/>
        </a:spcAft>
        <a:defRPr kumimoji="1" sz="4000">
          <a:solidFill>
            <a:schemeClr val="tx2"/>
          </a:solidFill>
          <a:latin typeface="Helvetica" pitchFamily="1" charset="0"/>
          <a:ea typeface="Osaka" pitchFamily="1" charset="-128"/>
        </a:defRPr>
      </a:lvl4pPr>
      <a:lvl5pPr algn="l" rtl="0" eaLnBrk="0" fontAlgn="base" hangingPunct="0">
        <a:spcBef>
          <a:spcPct val="0"/>
        </a:spcBef>
        <a:spcAft>
          <a:spcPct val="0"/>
        </a:spcAft>
        <a:defRPr kumimoji="1" sz="4000">
          <a:solidFill>
            <a:schemeClr val="tx2"/>
          </a:solidFill>
          <a:latin typeface="Helvetica" pitchFamily="1" charset="0"/>
          <a:ea typeface="Osaka" pitchFamily="1" charset="-128"/>
        </a:defRPr>
      </a:lvl5pPr>
      <a:lvl6pPr marL="457200" algn="l" rtl="0" fontAlgn="base">
        <a:spcBef>
          <a:spcPct val="0"/>
        </a:spcBef>
        <a:spcAft>
          <a:spcPct val="0"/>
        </a:spcAft>
        <a:defRPr kumimoji="1" sz="4000">
          <a:solidFill>
            <a:schemeClr val="tx2"/>
          </a:solidFill>
          <a:latin typeface="Helvetica" pitchFamily="1" charset="0"/>
          <a:ea typeface="Osaka" pitchFamily="1" charset="-128"/>
        </a:defRPr>
      </a:lvl6pPr>
      <a:lvl7pPr marL="914400" algn="l" rtl="0" fontAlgn="base">
        <a:spcBef>
          <a:spcPct val="0"/>
        </a:spcBef>
        <a:spcAft>
          <a:spcPct val="0"/>
        </a:spcAft>
        <a:defRPr kumimoji="1" sz="4000">
          <a:solidFill>
            <a:schemeClr val="tx2"/>
          </a:solidFill>
          <a:latin typeface="Helvetica" pitchFamily="1" charset="0"/>
          <a:ea typeface="Osaka" pitchFamily="1" charset="-128"/>
        </a:defRPr>
      </a:lvl7pPr>
      <a:lvl8pPr marL="1371600" algn="l" rtl="0" fontAlgn="base">
        <a:spcBef>
          <a:spcPct val="0"/>
        </a:spcBef>
        <a:spcAft>
          <a:spcPct val="0"/>
        </a:spcAft>
        <a:defRPr kumimoji="1" sz="4000">
          <a:solidFill>
            <a:schemeClr val="tx2"/>
          </a:solidFill>
          <a:latin typeface="Helvetica" pitchFamily="1" charset="0"/>
          <a:ea typeface="Osaka" pitchFamily="1" charset="-128"/>
        </a:defRPr>
      </a:lvl8pPr>
      <a:lvl9pPr marL="1828800" algn="l" rtl="0" fontAlgn="base">
        <a:spcBef>
          <a:spcPct val="0"/>
        </a:spcBef>
        <a:spcAft>
          <a:spcPct val="0"/>
        </a:spcAft>
        <a:defRPr kumimoji="1" sz="4000">
          <a:solidFill>
            <a:schemeClr val="tx2"/>
          </a:solidFill>
          <a:latin typeface="Helvetica" pitchFamily="1" charset="0"/>
          <a:ea typeface="Osaka" pitchFamily="1"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anose="05000000000000000000"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anose="05000000000000000000" pitchFamily="2" charset="2"/>
        <a:buChar char="ü"/>
        <a:defRPr kumimoji="1" sz="2800">
          <a:solidFill>
            <a:schemeClr val="tx1"/>
          </a:solidFill>
          <a:latin typeface="+mn-lt"/>
          <a:ea typeface="+mn-ea"/>
        </a:defRPr>
      </a:lvl2pPr>
      <a:lvl3pPr marL="1371600" indent="-317500" algn="l" rtl="0" eaLnBrk="0" fontAlgn="base" hangingPunct="0">
        <a:spcBef>
          <a:spcPct val="20000"/>
        </a:spcBef>
        <a:spcAft>
          <a:spcPct val="0"/>
        </a:spcAft>
        <a:buClr>
          <a:schemeClr val="accent2"/>
        </a:buClr>
        <a:buFont typeface="Wingdings" panose="05000000000000000000" pitchFamily="2" charset="2"/>
        <a:buChar char="ü"/>
        <a:defRPr kumimoji="1" sz="2400">
          <a:solidFill>
            <a:schemeClr val="tx1"/>
          </a:solidFill>
          <a:latin typeface="+mn-lt"/>
          <a:ea typeface="+mn-ea"/>
        </a:defRPr>
      </a:lvl3pPr>
      <a:lvl4pPr marL="1844675" indent="-301625" algn="l" rtl="0" eaLnBrk="0" fontAlgn="base" hangingPunct="0">
        <a:spcBef>
          <a:spcPct val="20000"/>
        </a:spcBef>
        <a:spcAft>
          <a:spcPct val="0"/>
        </a:spcAft>
        <a:buClr>
          <a:schemeClr val="folHlink"/>
        </a:buClr>
        <a:buFont typeface="Wingdings" panose="05000000000000000000" pitchFamily="2" charset="2"/>
        <a:buChar char="ü"/>
        <a:defRPr kumimoji="1" sz="2000">
          <a:solidFill>
            <a:schemeClr val="tx1"/>
          </a:solidFill>
          <a:latin typeface="+mn-lt"/>
          <a:ea typeface="+mn-ea"/>
        </a:defRPr>
      </a:lvl4pPr>
      <a:lvl5pPr marL="2347913" indent="-295275" algn="l" rtl="0" eaLnBrk="0" fontAlgn="base" hangingPunct="0">
        <a:spcBef>
          <a:spcPct val="20000"/>
        </a:spcBef>
        <a:spcAft>
          <a:spcPct val="0"/>
        </a:spcAft>
        <a:buFont typeface="Wingdings" panose="05000000000000000000" pitchFamily="2" charset="2"/>
        <a:buChar char="ü"/>
        <a:defRPr kumimoji="1" sz="2000">
          <a:solidFill>
            <a:schemeClr val="tx1"/>
          </a:solidFill>
          <a:latin typeface="+mn-lt"/>
          <a:ea typeface="+mn-ea"/>
        </a:defRPr>
      </a:lvl5pPr>
      <a:lvl6pPr marL="2805113" indent="-295275" algn="l" rtl="0" fontAlgn="base">
        <a:spcBef>
          <a:spcPct val="20000"/>
        </a:spcBef>
        <a:spcAft>
          <a:spcPct val="0"/>
        </a:spcAft>
        <a:buFont typeface="Wingdings" pitchFamily="2" charset="2"/>
        <a:buChar char="ü"/>
        <a:defRPr kumimoji="1" sz="2000">
          <a:solidFill>
            <a:schemeClr val="tx1"/>
          </a:solidFill>
          <a:latin typeface="+mn-lt"/>
          <a:ea typeface="+mn-ea"/>
        </a:defRPr>
      </a:lvl6pPr>
      <a:lvl7pPr marL="3262313" indent="-295275" algn="l" rtl="0" fontAlgn="base">
        <a:spcBef>
          <a:spcPct val="20000"/>
        </a:spcBef>
        <a:spcAft>
          <a:spcPct val="0"/>
        </a:spcAft>
        <a:buFont typeface="Wingdings" pitchFamily="2" charset="2"/>
        <a:buChar char="ü"/>
        <a:defRPr kumimoji="1" sz="2000">
          <a:solidFill>
            <a:schemeClr val="tx1"/>
          </a:solidFill>
          <a:latin typeface="+mn-lt"/>
          <a:ea typeface="+mn-ea"/>
        </a:defRPr>
      </a:lvl7pPr>
      <a:lvl8pPr marL="3719513" indent="-295275" algn="l" rtl="0" fontAlgn="base">
        <a:spcBef>
          <a:spcPct val="20000"/>
        </a:spcBef>
        <a:spcAft>
          <a:spcPct val="0"/>
        </a:spcAft>
        <a:buFont typeface="Wingdings" pitchFamily="2" charset="2"/>
        <a:buChar char="ü"/>
        <a:defRPr kumimoji="1" sz="2000">
          <a:solidFill>
            <a:schemeClr val="tx1"/>
          </a:solidFill>
          <a:latin typeface="+mn-lt"/>
          <a:ea typeface="+mn-ea"/>
        </a:defRPr>
      </a:lvl8pPr>
      <a:lvl9pPr marL="4176713" indent="-295275" algn="l" rtl="0" fontAlgn="base">
        <a:spcBef>
          <a:spcPct val="20000"/>
        </a:spcBef>
        <a:spcAft>
          <a:spcPct val="0"/>
        </a:spcAft>
        <a:buFont typeface="Wingdings" pitchFamily="2" charset="2"/>
        <a:buChar char="ü"/>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A4912FF-28AB-4531-A4F8-D748D750F492}"/>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a:extLst>
              <a:ext uri="{FF2B5EF4-FFF2-40B4-BE49-F238E27FC236}">
                <a16:creationId xmlns:a16="http://schemas.microsoft.com/office/drawing/2014/main" id="{6FE006E9-A296-4FB0-A234-F6020B7F78CF}"/>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06F309F9-92BE-4EDE-832E-FB34C113F3B7}"/>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17530AA8-772F-4475-9E12-2A988E902EB6}"/>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700FEC45-0ACA-4F9B-9F0C-A7786A45D60E}"/>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ECAC556A-5AF0-41DE-895F-BDE9CC9EB484}" type="slidenum">
              <a:rPr lang="en-US" altLang="en-US"/>
              <a:pPr>
                <a:defRPr/>
              </a:pPr>
              <a:t>‹#›</a:t>
            </a:fld>
            <a:endParaRPr lang="en-US" altLang="en-US"/>
          </a:p>
        </p:txBody>
      </p:sp>
    </p:spTree>
    <p:extLst>
      <p:ext uri="{BB962C8B-B14F-4D97-AF65-F5344CB8AC3E}">
        <p14:creationId xmlns:p14="http://schemas.microsoft.com/office/powerpoint/2010/main" val="2757901917"/>
      </p:ext>
    </p:extLst>
  </p:cSld>
  <p:clrMap bg1="dk2" tx1="lt1" bg2="dk1"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 id="2147483726"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78909CC-BF7F-478D-89EF-0A9E530D7757}"/>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DABDB71B-15C4-4B49-8DC8-6E94763899E5}"/>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E809812E-FF7B-453F-8D4A-0C90E34E32F9}"/>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396B6F8D-8C76-459D-A419-4F0C85EE472C}"/>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F96585DF-843D-4C37-80E7-355D396E27EB}"/>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0E308A1E-FACF-4802-8E3F-25BFD65954FB}" type="slidenum">
              <a:rPr lang="en-US" altLang="en-US"/>
              <a:pPr>
                <a:defRPr/>
              </a:pPr>
              <a:t>‹#›</a:t>
            </a:fld>
            <a:endParaRPr lang="en-US" altLang="en-US"/>
          </a:p>
        </p:txBody>
      </p:sp>
    </p:spTree>
    <p:extLst>
      <p:ext uri="{BB962C8B-B14F-4D97-AF65-F5344CB8AC3E}">
        <p14:creationId xmlns:p14="http://schemas.microsoft.com/office/powerpoint/2010/main" val="1693844121"/>
      </p:ext>
    </p:extLst>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a:extLst>
              <a:ext uri="{FF2B5EF4-FFF2-40B4-BE49-F238E27FC236}">
                <a16:creationId xmlns:a16="http://schemas.microsoft.com/office/drawing/2014/main" id="{A740FD27-101E-4000-98EC-D91D39784F92}"/>
              </a:ext>
            </a:extLst>
          </p:cNvPr>
          <p:cNvGrpSpPr>
            <a:grpSpLocks/>
          </p:cNvGrpSpPr>
          <p:nvPr/>
        </p:nvGrpSpPr>
        <p:grpSpPr bwMode="auto">
          <a:xfrm>
            <a:off x="0" y="2286000"/>
            <a:ext cx="12192000" cy="3581400"/>
            <a:chOff x="0" y="1968"/>
            <a:chExt cx="5760" cy="2256"/>
          </a:xfrm>
        </p:grpSpPr>
        <p:sp>
          <p:nvSpPr>
            <p:cNvPr id="10249" name="Rectangle 3">
              <a:extLst>
                <a:ext uri="{FF2B5EF4-FFF2-40B4-BE49-F238E27FC236}">
                  <a16:creationId xmlns:a16="http://schemas.microsoft.com/office/drawing/2014/main" id="{2DF89E13-EA1D-409C-8400-C4BA88D5F784}"/>
                </a:ext>
              </a:extLst>
            </p:cNvPr>
            <p:cNvSpPr>
              <a:spLocks noChangeArrowheads="1"/>
            </p:cNvSpPr>
            <p:nvPr/>
          </p:nvSpPr>
          <p:spPr bwMode="auto">
            <a:xfrm>
              <a:off x="0" y="2160"/>
              <a:ext cx="5760" cy="528"/>
            </a:xfrm>
            <a:prstGeom prst="rect">
              <a:avLst/>
            </a:prstGeom>
            <a:gradFill rotWithShape="0">
              <a:gsLst>
                <a:gs pos="0">
                  <a:schemeClr val="bg1"/>
                </a:gs>
                <a:gs pos="100000">
                  <a:srgbClr val="262626"/>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0" name="Rectangle 4">
              <a:extLst>
                <a:ext uri="{FF2B5EF4-FFF2-40B4-BE49-F238E27FC236}">
                  <a16:creationId xmlns:a16="http://schemas.microsoft.com/office/drawing/2014/main" id="{830402DC-1AAF-4AD2-8BFE-5B87C23E6D7D}"/>
                </a:ext>
              </a:extLst>
            </p:cNvPr>
            <p:cNvSpPr>
              <a:spLocks noChangeArrowheads="1"/>
            </p:cNvSpPr>
            <p:nvPr/>
          </p:nvSpPr>
          <p:spPr bwMode="auto">
            <a:xfrm>
              <a:off x="0" y="2688"/>
              <a:ext cx="5760" cy="1152"/>
            </a:xfrm>
            <a:prstGeom prst="rect">
              <a:avLst/>
            </a:prstGeom>
            <a:gradFill rotWithShape="0">
              <a:gsLst>
                <a:gs pos="0">
                  <a:srgbClr val="262626"/>
                </a:gs>
                <a:gs pos="100000">
                  <a:schemeClr val="bg1"/>
                </a:gs>
              </a:gsLst>
              <a:lin ang="5400000" scaled="1"/>
            </a:gra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1" name="Rectangle 5">
              <a:extLst>
                <a:ext uri="{FF2B5EF4-FFF2-40B4-BE49-F238E27FC236}">
                  <a16:creationId xmlns:a16="http://schemas.microsoft.com/office/drawing/2014/main" id="{B3985F12-89CC-4F5D-9656-541BD5738A60}"/>
                </a:ext>
              </a:extLst>
            </p:cNvPr>
            <p:cNvSpPr>
              <a:spLocks noChangeArrowheads="1"/>
            </p:cNvSpPr>
            <p:nvPr/>
          </p:nvSpPr>
          <p:spPr bwMode="auto">
            <a:xfrm>
              <a:off x="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2" name="Rectangle 6">
              <a:extLst>
                <a:ext uri="{FF2B5EF4-FFF2-40B4-BE49-F238E27FC236}">
                  <a16:creationId xmlns:a16="http://schemas.microsoft.com/office/drawing/2014/main" id="{606AB8D4-DD0A-4B63-BC35-A99FE314FB09}"/>
                </a:ext>
              </a:extLst>
            </p:cNvPr>
            <p:cNvSpPr>
              <a:spLocks noChangeArrowheads="1"/>
            </p:cNvSpPr>
            <p:nvPr/>
          </p:nvSpPr>
          <p:spPr bwMode="auto">
            <a:xfrm>
              <a:off x="1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3" name="Rectangle 7">
              <a:extLst>
                <a:ext uri="{FF2B5EF4-FFF2-40B4-BE49-F238E27FC236}">
                  <a16:creationId xmlns:a16="http://schemas.microsoft.com/office/drawing/2014/main" id="{2FF160D2-7747-4C18-B760-E54CA1C0F4DB}"/>
                </a:ext>
              </a:extLst>
            </p:cNvPr>
            <p:cNvSpPr>
              <a:spLocks noChangeArrowheads="1"/>
            </p:cNvSpPr>
            <p:nvPr/>
          </p:nvSpPr>
          <p:spPr bwMode="auto">
            <a:xfrm>
              <a:off x="2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4" name="Rectangle 8">
              <a:extLst>
                <a:ext uri="{FF2B5EF4-FFF2-40B4-BE49-F238E27FC236}">
                  <a16:creationId xmlns:a16="http://schemas.microsoft.com/office/drawing/2014/main" id="{FCEF0E41-099F-4748-8657-AE5D0FC33CDF}"/>
                </a:ext>
              </a:extLst>
            </p:cNvPr>
            <p:cNvSpPr>
              <a:spLocks noChangeArrowheads="1"/>
            </p:cNvSpPr>
            <p:nvPr/>
          </p:nvSpPr>
          <p:spPr bwMode="auto">
            <a:xfrm>
              <a:off x="3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5" name="Rectangle 9">
              <a:extLst>
                <a:ext uri="{FF2B5EF4-FFF2-40B4-BE49-F238E27FC236}">
                  <a16:creationId xmlns:a16="http://schemas.microsoft.com/office/drawing/2014/main" id="{9FAD415E-91B1-46D6-A2D0-DEA525ED76E2}"/>
                </a:ext>
              </a:extLst>
            </p:cNvPr>
            <p:cNvSpPr>
              <a:spLocks noChangeArrowheads="1"/>
            </p:cNvSpPr>
            <p:nvPr/>
          </p:nvSpPr>
          <p:spPr bwMode="auto">
            <a:xfrm>
              <a:off x="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6" name="Rectangle 10">
              <a:extLst>
                <a:ext uri="{FF2B5EF4-FFF2-40B4-BE49-F238E27FC236}">
                  <a16:creationId xmlns:a16="http://schemas.microsoft.com/office/drawing/2014/main" id="{6A3390BF-F889-47BE-B224-D3D2F75A0FBF}"/>
                </a:ext>
              </a:extLst>
            </p:cNvPr>
            <p:cNvSpPr>
              <a:spLocks noChangeArrowheads="1"/>
            </p:cNvSpPr>
            <p:nvPr/>
          </p:nvSpPr>
          <p:spPr bwMode="auto">
            <a:xfrm>
              <a:off x="4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7" name="Rectangle 11">
              <a:extLst>
                <a:ext uri="{FF2B5EF4-FFF2-40B4-BE49-F238E27FC236}">
                  <a16:creationId xmlns:a16="http://schemas.microsoft.com/office/drawing/2014/main" id="{6A635BAC-CB2C-4ADE-B292-0CC6B4BC3187}"/>
                </a:ext>
              </a:extLst>
            </p:cNvPr>
            <p:cNvSpPr>
              <a:spLocks noChangeArrowheads="1"/>
            </p:cNvSpPr>
            <p:nvPr/>
          </p:nvSpPr>
          <p:spPr bwMode="auto">
            <a:xfrm>
              <a:off x="5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8" name="Rectangle 12">
              <a:extLst>
                <a:ext uri="{FF2B5EF4-FFF2-40B4-BE49-F238E27FC236}">
                  <a16:creationId xmlns:a16="http://schemas.microsoft.com/office/drawing/2014/main" id="{B31CA595-09AA-4B8C-B6D5-0CD6455B5BC0}"/>
                </a:ext>
              </a:extLst>
            </p:cNvPr>
            <p:cNvSpPr>
              <a:spLocks noChangeArrowheads="1"/>
            </p:cNvSpPr>
            <p:nvPr/>
          </p:nvSpPr>
          <p:spPr bwMode="auto">
            <a:xfrm>
              <a:off x="6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59" name="Rectangle 13">
              <a:extLst>
                <a:ext uri="{FF2B5EF4-FFF2-40B4-BE49-F238E27FC236}">
                  <a16:creationId xmlns:a16="http://schemas.microsoft.com/office/drawing/2014/main" id="{A3A1024E-FF99-44E6-9E67-C077B3FFD6BA}"/>
                </a:ext>
              </a:extLst>
            </p:cNvPr>
            <p:cNvSpPr>
              <a:spLocks noChangeArrowheads="1"/>
            </p:cNvSpPr>
            <p:nvPr/>
          </p:nvSpPr>
          <p:spPr bwMode="auto">
            <a:xfrm>
              <a:off x="7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0" name="Rectangle 14">
              <a:extLst>
                <a:ext uri="{FF2B5EF4-FFF2-40B4-BE49-F238E27FC236}">
                  <a16:creationId xmlns:a16="http://schemas.microsoft.com/office/drawing/2014/main" id="{FB25120C-EB20-4C8B-BD62-E6194FFC8159}"/>
                </a:ext>
              </a:extLst>
            </p:cNvPr>
            <p:cNvSpPr>
              <a:spLocks noChangeArrowheads="1"/>
            </p:cNvSpPr>
            <p:nvPr/>
          </p:nvSpPr>
          <p:spPr bwMode="auto">
            <a:xfrm>
              <a:off x="8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1" name="Rectangle 15">
              <a:extLst>
                <a:ext uri="{FF2B5EF4-FFF2-40B4-BE49-F238E27FC236}">
                  <a16:creationId xmlns:a16="http://schemas.microsoft.com/office/drawing/2014/main" id="{338AB45D-C427-4291-B205-F62A0FC3F167}"/>
                </a:ext>
              </a:extLst>
            </p:cNvPr>
            <p:cNvSpPr>
              <a:spLocks noChangeArrowheads="1"/>
            </p:cNvSpPr>
            <p:nvPr/>
          </p:nvSpPr>
          <p:spPr bwMode="auto">
            <a:xfrm>
              <a:off x="9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2" name="Rectangle 16">
              <a:extLst>
                <a:ext uri="{FF2B5EF4-FFF2-40B4-BE49-F238E27FC236}">
                  <a16:creationId xmlns:a16="http://schemas.microsoft.com/office/drawing/2014/main" id="{EEC633E6-EA5B-4726-9EE7-264C461E8EA8}"/>
                </a:ext>
              </a:extLst>
            </p:cNvPr>
            <p:cNvSpPr>
              <a:spLocks noChangeArrowheads="1"/>
            </p:cNvSpPr>
            <p:nvPr/>
          </p:nvSpPr>
          <p:spPr bwMode="auto">
            <a:xfrm>
              <a:off x="10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3" name="Rectangle 17">
              <a:extLst>
                <a:ext uri="{FF2B5EF4-FFF2-40B4-BE49-F238E27FC236}">
                  <a16:creationId xmlns:a16="http://schemas.microsoft.com/office/drawing/2014/main" id="{B6526739-3EB3-446C-8F37-8F34DA64F780}"/>
                </a:ext>
              </a:extLst>
            </p:cNvPr>
            <p:cNvSpPr>
              <a:spLocks noChangeArrowheads="1"/>
            </p:cNvSpPr>
            <p:nvPr/>
          </p:nvSpPr>
          <p:spPr bwMode="auto">
            <a:xfrm>
              <a:off x="11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4" name="Rectangle 18">
              <a:extLst>
                <a:ext uri="{FF2B5EF4-FFF2-40B4-BE49-F238E27FC236}">
                  <a16:creationId xmlns:a16="http://schemas.microsoft.com/office/drawing/2014/main" id="{9E3FEC61-D673-4972-BA23-385BDF39DF71}"/>
                </a:ext>
              </a:extLst>
            </p:cNvPr>
            <p:cNvSpPr>
              <a:spLocks noChangeArrowheads="1"/>
            </p:cNvSpPr>
            <p:nvPr/>
          </p:nvSpPr>
          <p:spPr bwMode="auto">
            <a:xfrm>
              <a:off x="12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5" name="Rectangle 19">
              <a:extLst>
                <a:ext uri="{FF2B5EF4-FFF2-40B4-BE49-F238E27FC236}">
                  <a16:creationId xmlns:a16="http://schemas.microsoft.com/office/drawing/2014/main" id="{EC90EDD3-6CE4-4E61-ACD7-898CA31ED076}"/>
                </a:ext>
              </a:extLst>
            </p:cNvPr>
            <p:cNvSpPr>
              <a:spLocks noChangeArrowheads="1"/>
            </p:cNvSpPr>
            <p:nvPr/>
          </p:nvSpPr>
          <p:spPr bwMode="auto">
            <a:xfrm>
              <a:off x="13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6" name="Rectangle 20">
              <a:extLst>
                <a:ext uri="{FF2B5EF4-FFF2-40B4-BE49-F238E27FC236}">
                  <a16:creationId xmlns:a16="http://schemas.microsoft.com/office/drawing/2014/main" id="{1097642B-BA28-4756-88E7-B75D83F586FA}"/>
                </a:ext>
              </a:extLst>
            </p:cNvPr>
            <p:cNvSpPr>
              <a:spLocks noChangeArrowheads="1"/>
            </p:cNvSpPr>
            <p:nvPr/>
          </p:nvSpPr>
          <p:spPr bwMode="auto">
            <a:xfrm>
              <a:off x="144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7" name="Rectangle 21">
              <a:extLst>
                <a:ext uri="{FF2B5EF4-FFF2-40B4-BE49-F238E27FC236}">
                  <a16:creationId xmlns:a16="http://schemas.microsoft.com/office/drawing/2014/main" id="{63BD0FE1-173C-47FB-AB1F-4AAF23063906}"/>
                </a:ext>
              </a:extLst>
            </p:cNvPr>
            <p:cNvSpPr>
              <a:spLocks noChangeArrowheads="1"/>
            </p:cNvSpPr>
            <p:nvPr/>
          </p:nvSpPr>
          <p:spPr bwMode="auto">
            <a:xfrm>
              <a:off x="15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8" name="Rectangle 22">
              <a:extLst>
                <a:ext uri="{FF2B5EF4-FFF2-40B4-BE49-F238E27FC236}">
                  <a16:creationId xmlns:a16="http://schemas.microsoft.com/office/drawing/2014/main" id="{813830D6-0DBE-4AF0-9FBE-80F47AE8EF2D}"/>
                </a:ext>
              </a:extLst>
            </p:cNvPr>
            <p:cNvSpPr>
              <a:spLocks noChangeArrowheads="1"/>
            </p:cNvSpPr>
            <p:nvPr/>
          </p:nvSpPr>
          <p:spPr bwMode="auto">
            <a:xfrm>
              <a:off x="163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69" name="Rectangle 23">
              <a:extLst>
                <a:ext uri="{FF2B5EF4-FFF2-40B4-BE49-F238E27FC236}">
                  <a16:creationId xmlns:a16="http://schemas.microsoft.com/office/drawing/2014/main" id="{4AA4B47E-24E7-42EE-9E0E-32E69C89194F}"/>
                </a:ext>
              </a:extLst>
            </p:cNvPr>
            <p:cNvSpPr>
              <a:spLocks noChangeArrowheads="1"/>
            </p:cNvSpPr>
            <p:nvPr/>
          </p:nvSpPr>
          <p:spPr bwMode="auto">
            <a:xfrm>
              <a:off x="17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0" name="Rectangle 24">
              <a:extLst>
                <a:ext uri="{FF2B5EF4-FFF2-40B4-BE49-F238E27FC236}">
                  <a16:creationId xmlns:a16="http://schemas.microsoft.com/office/drawing/2014/main" id="{AA65CCFC-785D-42AD-8AE3-94114449476F}"/>
                </a:ext>
              </a:extLst>
            </p:cNvPr>
            <p:cNvSpPr>
              <a:spLocks noChangeArrowheads="1"/>
            </p:cNvSpPr>
            <p:nvPr/>
          </p:nvSpPr>
          <p:spPr bwMode="auto">
            <a:xfrm>
              <a:off x="18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1" name="Rectangle 25">
              <a:extLst>
                <a:ext uri="{FF2B5EF4-FFF2-40B4-BE49-F238E27FC236}">
                  <a16:creationId xmlns:a16="http://schemas.microsoft.com/office/drawing/2014/main" id="{23D4AB03-2464-4A40-8509-38674419AD6C}"/>
                </a:ext>
              </a:extLst>
            </p:cNvPr>
            <p:cNvSpPr>
              <a:spLocks noChangeArrowheads="1"/>
            </p:cNvSpPr>
            <p:nvPr/>
          </p:nvSpPr>
          <p:spPr bwMode="auto">
            <a:xfrm>
              <a:off x="19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2" name="Rectangle 26">
              <a:extLst>
                <a:ext uri="{FF2B5EF4-FFF2-40B4-BE49-F238E27FC236}">
                  <a16:creationId xmlns:a16="http://schemas.microsoft.com/office/drawing/2014/main" id="{354AE362-9213-4FB0-93CC-3E7937B2BCF2}"/>
                </a:ext>
              </a:extLst>
            </p:cNvPr>
            <p:cNvSpPr>
              <a:spLocks noChangeArrowheads="1"/>
            </p:cNvSpPr>
            <p:nvPr/>
          </p:nvSpPr>
          <p:spPr bwMode="auto">
            <a:xfrm>
              <a:off x="20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3" name="Rectangle 27">
              <a:extLst>
                <a:ext uri="{FF2B5EF4-FFF2-40B4-BE49-F238E27FC236}">
                  <a16:creationId xmlns:a16="http://schemas.microsoft.com/office/drawing/2014/main" id="{19F10F8D-4EF5-40FF-A0B6-FDBDE048BA70}"/>
                </a:ext>
              </a:extLst>
            </p:cNvPr>
            <p:cNvSpPr>
              <a:spLocks noChangeArrowheads="1"/>
            </p:cNvSpPr>
            <p:nvPr/>
          </p:nvSpPr>
          <p:spPr bwMode="auto">
            <a:xfrm>
              <a:off x="21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4" name="Rectangle 28">
              <a:extLst>
                <a:ext uri="{FF2B5EF4-FFF2-40B4-BE49-F238E27FC236}">
                  <a16:creationId xmlns:a16="http://schemas.microsoft.com/office/drawing/2014/main" id="{C0033CA3-F547-43E7-A307-8A0E88903549}"/>
                </a:ext>
              </a:extLst>
            </p:cNvPr>
            <p:cNvSpPr>
              <a:spLocks noChangeArrowheads="1"/>
            </p:cNvSpPr>
            <p:nvPr/>
          </p:nvSpPr>
          <p:spPr bwMode="auto">
            <a:xfrm>
              <a:off x="22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5" name="Rectangle 29">
              <a:extLst>
                <a:ext uri="{FF2B5EF4-FFF2-40B4-BE49-F238E27FC236}">
                  <a16:creationId xmlns:a16="http://schemas.microsoft.com/office/drawing/2014/main" id="{3614E1AD-2EC7-4CF4-87AB-FF61D3DD4140}"/>
                </a:ext>
              </a:extLst>
            </p:cNvPr>
            <p:cNvSpPr>
              <a:spLocks noChangeArrowheads="1"/>
            </p:cNvSpPr>
            <p:nvPr/>
          </p:nvSpPr>
          <p:spPr bwMode="auto">
            <a:xfrm>
              <a:off x="23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6" name="Rectangle 30">
              <a:extLst>
                <a:ext uri="{FF2B5EF4-FFF2-40B4-BE49-F238E27FC236}">
                  <a16:creationId xmlns:a16="http://schemas.microsoft.com/office/drawing/2014/main" id="{E4E7A9C5-7062-4B60-B442-3981DEFAB419}"/>
                </a:ext>
              </a:extLst>
            </p:cNvPr>
            <p:cNvSpPr>
              <a:spLocks noChangeArrowheads="1"/>
            </p:cNvSpPr>
            <p:nvPr/>
          </p:nvSpPr>
          <p:spPr bwMode="auto">
            <a:xfrm>
              <a:off x="24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7" name="Rectangle 31">
              <a:extLst>
                <a:ext uri="{FF2B5EF4-FFF2-40B4-BE49-F238E27FC236}">
                  <a16:creationId xmlns:a16="http://schemas.microsoft.com/office/drawing/2014/main" id="{F000E021-3B4F-464E-92BD-26F4D9A01673}"/>
                </a:ext>
              </a:extLst>
            </p:cNvPr>
            <p:cNvSpPr>
              <a:spLocks noChangeArrowheads="1"/>
            </p:cNvSpPr>
            <p:nvPr/>
          </p:nvSpPr>
          <p:spPr bwMode="auto">
            <a:xfrm>
              <a:off x="24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8" name="Rectangle 32">
              <a:extLst>
                <a:ext uri="{FF2B5EF4-FFF2-40B4-BE49-F238E27FC236}">
                  <a16:creationId xmlns:a16="http://schemas.microsoft.com/office/drawing/2014/main" id="{24827BA7-D40C-4332-A51C-4CDF35CFD5C5}"/>
                </a:ext>
              </a:extLst>
            </p:cNvPr>
            <p:cNvSpPr>
              <a:spLocks noChangeArrowheads="1"/>
            </p:cNvSpPr>
            <p:nvPr/>
          </p:nvSpPr>
          <p:spPr bwMode="auto">
            <a:xfrm>
              <a:off x="25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79" name="Rectangle 33">
              <a:extLst>
                <a:ext uri="{FF2B5EF4-FFF2-40B4-BE49-F238E27FC236}">
                  <a16:creationId xmlns:a16="http://schemas.microsoft.com/office/drawing/2014/main" id="{9F9E5437-8BF3-48A8-80E9-74D5DF76FB16}"/>
                </a:ext>
              </a:extLst>
            </p:cNvPr>
            <p:cNvSpPr>
              <a:spLocks noChangeArrowheads="1"/>
            </p:cNvSpPr>
            <p:nvPr/>
          </p:nvSpPr>
          <p:spPr bwMode="auto">
            <a:xfrm>
              <a:off x="26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0" name="Rectangle 34">
              <a:extLst>
                <a:ext uri="{FF2B5EF4-FFF2-40B4-BE49-F238E27FC236}">
                  <a16:creationId xmlns:a16="http://schemas.microsoft.com/office/drawing/2014/main" id="{F0A03B80-5076-48C3-80F5-49D6C54604AC}"/>
                </a:ext>
              </a:extLst>
            </p:cNvPr>
            <p:cNvSpPr>
              <a:spLocks noChangeArrowheads="1"/>
            </p:cNvSpPr>
            <p:nvPr/>
          </p:nvSpPr>
          <p:spPr bwMode="auto">
            <a:xfrm>
              <a:off x="27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1" name="Rectangle 35">
              <a:extLst>
                <a:ext uri="{FF2B5EF4-FFF2-40B4-BE49-F238E27FC236}">
                  <a16:creationId xmlns:a16="http://schemas.microsoft.com/office/drawing/2014/main" id="{87BD7593-FF67-4AC0-8A05-1B0A00965361}"/>
                </a:ext>
              </a:extLst>
            </p:cNvPr>
            <p:cNvSpPr>
              <a:spLocks noChangeArrowheads="1"/>
            </p:cNvSpPr>
            <p:nvPr/>
          </p:nvSpPr>
          <p:spPr bwMode="auto">
            <a:xfrm>
              <a:off x="28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2" name="Rectangle 36">
              <a:extLst>
                <a:ext uri="{FF2B5EF4-FFF2-40B4-BE49-F238E27FC236}">
                  <a16:creationId xmlns:a16="http://schemas.microsoft.com/office/drawing/2014/main" id="{29A38868-1006-43D0-A56D-ABA534D57015}"/>
                </a:ext>
              </a:extLst>
            </p:cNvPr>
            <p:cNvSpPr>
              <a:spLocks noChangeArrowheads="1"/>
            </p:cNvSpPr>
            <p:nvPr/>
          </p:nvSpPr>
          <p:spPr bwMode="auto">
            <a:xfrm>
              <a:off x="29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3" name="Rectangle 37">
              <a:extLst>
                <a:ext uri="{FF2B5EF4-FFF2-40B4-BE49-F238E27FC236}">
                  <a16:creationId xmlns:a16="http://schemas.microsoft.com/office/drawing/2014/main" id="{7F5501C7-844C-4DE3-A249-D6C53AA57FA3}"/>
                </a:ext>
              </a:extLst>
            </p:cNvPr>
            <p:cNvSpPr>
              <a:spLocks noChangeArrowheads="1"/>
            </p:cNvSpPr>
            <p:nvPr/>
          </p:nvSpPr>
          <p:spPr bwMode="auto">
            <a:xfrm>
              <a:off x="30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4" name="Rectangle 38">
              <a:extLst>
                <a:ext uri="{FF2B5EF4-FFF2-40B4-BE49-F238E27FC236}">
                  <a16:creationId xmlns:a16="http://schemas.microsoft.com/office/drawing/2014/main" id="{689EFA63-EF39-4007-9C3E-755DA545BCEF}"/>
                </a:ext>
              </a:extLst>
            </p:cNvPr>
            <p:cNvSpPr>
              <a:spLocks noChangeArrowheads="1"/>
            </p:cNvSpPr>
            <p:nvPr/>
          </p:nvSpPr>
          <p:spPr bwMode="auto">
            <a:xfrm>
              <a:off x="31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5" name="Rectangle 39">
              <a:extLst>
                <a:ext uri="{FF2B5EF4-FFF2-40B4-BE49-F238E27FC236}">
                  <a16:creationId xmlns:a16="http://schemas.microsoft.com/office/drawing/2014/main" id="{4086FC3F-6781-487F-9C9C-D01532296BCF}"/>
                </a:ext>
              </a:extLst>
            </p:cNvPr>
            <p:cNvSpPr>
              <a:spLocks noChangeArrowheads="1"/>
            </p:cNvSpPr>
            <p:nvPr/>
          </p:nvSpPr>
          <p:spPr bwMode="auto">
            <a:xfrm>
              <a:off x="32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6" name="Rectangle 40">
              <a:extLst>
                <a:ext uri="{FF2B5EF4-FFF2-40B4-BE49-F238E27FC236}">
                  <a16:creationId xmlns:a16="http://schemas.microsoft.com/office/drawing/2014/main" id="{41D53191-F8E6-45B4-B25A-F26807A03424}"/>
                </a:ext>
              </a:extLst>
            </p:cNvPr>
            <p:cNvSpPr>
              <a:spLocks noChangeArrowheads="1"/>
            </p:cNvSpPr>
            <p:nvPr/>
          </p:nvSpPr>
          <p:spPr bwMode="auto">
            <a:xfrm>
              <a:off x="336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7" name="Rectangle 41">
              <a:extLst>
                <a:ext uri="{FF2B5EF4-FFF2-40B4-BE49-F238E27FC236}">
                  <a16:creationId xmlns:a16="http://schemas.microsoft.com/office/drawing/2014/main" id="{DB4EBC16-E8DB-4E8A-B869-250B587EB009}"/>
                </a:ext>
              </a:extLst>
            </p:cNvPr>
            <p:cNvSpPr>
              <a:spLocks noChangeArrowheads="1"/>
            </p:cNvSpPr>
            <p:nvPr/>
          </p:nvSpPr>
          <p:spPr bwMode="auto">
            <a:xfrm>
              <a:off x="345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8" name="Rectangle 42">
              <a:extLst>
                <a:ext uri="{FF2B5EF4-FFF2-40B4-BE49-F238E27FC236}">
                  <a16:creationId xmlns:a16="http://schemas.microsoft.com/office/drawing/2014/main" id="{FD60A33C-9FDF-46CA-8A34-FABD2A3A9EDA}"/>
                </a:ext>
              </a:extLst>
            </p:cNvPr>
            <p:cNvSpPr>
              <a:spLocks noChangeArrowheads="1"/>
            </p:cNvSpPr>
            <p:nvPr/>
          </p:nvSpPr>
          <p:spPr bwMode="auto">
            <a:xfrm>
              <a:off x="355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89" name="Rectangle 43">
              <a:extLst>
                <a:ext uri="{FF2B5EF4-FFF2-40B4-BE49-F238E27FC236}">
                  <a16:creationId xmlns:a16="http://schemas.microsoft.com/office/drawing/2014/main" id="{EBFAD86E-153C-4E9F-9143-9E6B36423B79}"/>
                </a:ext>
              </a:extLst>
            </p:cNvPr>
            <p:cNvSpPr>
              <a:spLocks noChangeArrowheads="1"/>
            </p:cNvSpPr>
            <p:nvPr/>
          </p:nvSpPr>
          <p:spPr bwMode="auto">
            <a:xfrm>
              <a:off x="364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0" name="Rectangle 44">
              <a:extLst>
                <a:ext uri="{FF2B5EF4-FFF2-40B4-BE49-F238E27FC236}">
                  <a16:creationId xmlns:a16="http://schemas.microsoft.com/office/drawing/2014/main" id="{F7C9B101-D184-49ED-A21C-0E43668115D2}"/>
                </a:ext>
              </a:extLst>
            </p:cNvPr>
            <p:cNvSpPr>
              <a:spLocks noChangeArrowheads="1"/>
            </p:cNvSpPr>
            <p:nvPr/>
          </p:nvSpPr>
          <p:spPr bwMode="auto">
            <a:xfrm>
              <a:off x="374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1" name="Rectangle 45">
              <a:extLst>
                <a:ext uri="{FF2B5EF4-FFF2-40B4-BE49-F238E27FC236}">
                  <a16:creationId xmlns:a16="http://schemas.microsoft.com/office/drawing/2014/main" id="{6E819846-A20E-47D5-B157-51FC2044A03E}"/>
                </a:ext>
              </a:extLst>
            </p:cNvPr>
            <p:cNvSpPr>
              <a:spLocks noChangeArrowheads="1"/>
            </p:cNvSpPr>
            <p:nvPr/>
          </p:nvSpPr>
          <p:spPr bwMode="auto">
            <a:xfrm>
              <a:off x="3792" y="1968"/>
              <a:ext cx="96"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2" name="Rectangle 46">
              <a:extLst>
                <a:ext uri="{FF2B5EF4-FFF2-40B4-BE49-F238E27FC236}">
                  <a16:creationId xmlns:a16="http://schemas.microsoft.com/office/drawing/2014/main" id="{33684826-A47C-4E82-9754-0E77FF2EE29E}"/>
                </a:ext>
              </a:extLst>
            </p:cNvPr>
            <p:cNvSpPr>
              <a:spLocks noChangeArrowheads="1"/>
            </p:cNvSpPr>
            <p:nvPr/>
          </p:nvSpPr>
          <p:spPr bwMode="auto">
            <a:xfrm>
              <a:off x="393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3" name="Rectangle 47">
              <a:extLst>
                <a:ext uri="{FF2B5EF4-FFF2-40B4-BE49-F238E27FC236}">
                  <a16:creationId xmlns:a16="http://schemas.microsoft.com/office/drawing/2014/main" id="{856C8472-9DBE-4CB5-AC6F-449C2DBB53DB}"/>
                </a:ext>
              </a:extLst>
            </p:cNvPr>
            <p:cNvSpPr>
              <a:spLocks noChangeArrowheads="1"/>
            </p:cNvSpPr>
            <p:nvPr/>
          </p:nvSpPr>
          <p:spPr bwMode="auto">
            <a:xfrm>
              <a:off x="403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4" name="Rectangle 48">
              <a:extLst>
                <a:ext uri="{FF2B5EF4-FFF2-40B4-BE49-F238E27FC236}">
                  <a16:creationId xmlns:a16="http://schemas.microsoft.com/office/drawing/2014/main" id="{AB343D74-CFBB-43BA-9351-9EED14F7E9EF}"/>
                </a:ext>
              </a:extLst>
            </p:cNvPr>
            <p:cNvSpPr>
              <a:spLocks noChangeArrowheads="1"/>
            </p:cNvSpPr>
            <p:nvPr/>
          </p:nvSpPr>
          <p:spPr bwMode="auto">
            <a:xfrm>
              <a:off x="412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5" name="Rectangle 49">
              <a:extLst>
                <a:ext uri="{FF2B5EF4-FFF2-40B4-BE49-F238E27FC236}">
                  <a16:creationId xmlns:a16="http://schemas.microsoft.com/office/drawing/2014/main" id="{B9F3E291-03E0-4185-8375-54F309237471}"/>
                </a:ext>
              </a:extLst>
            </p:cNvPr>
            <p:cNvSpPr>
              <a:spLocks noChangeArrowheads="1"/>
            </p:cNvSpPr>
            <p:nvPr/>
          </p:nvSpPr>
          <p:spPr bwMode="auto">
            <a:xfrm>
              <a:off x="422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6" name="Rectangle 50">
              <a:extLst>
                <a:ext uri="{FF2B5EF4-FFF2-40B4-BE49-F238E27FC236}">
                  <a16:creationId xmlns:a16="http://schemas.microsoft.com/office/drawing/2014/main" id="{D46EB0CB-543C-4925-9AAE-E6C5F65740AB}"/>
                </a:ext>
              </a:extLst>
            </p:cNvPr>
            <p:cNvSpPr>
              <a:spLocks noChangeArrowheads="1"/>
            </p:cNvSpPr>
            <p:nvPr/>
          </p:nvSpPr>
          <p:spPr bwMode="auto">
            <a:xfrm>
              <a:off x="432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7" name="Rectangle 51">
              <a:extLst>
                <a:ext uri="{FF2B5EF4-FFF2-40B4-BE49-F238E27FC236}">
                  <a16:creationId xmlns:a16="http://schemas.microsoft.com/office/drawing/2014/main" id="{1BD9D96F-018E-42CD-A25C-4B4F34021A27}"/>
                </a:ext>
              </a:extLst>
            </p:cNvPr>
            <p:cNvSpPr>
              <a:spLocks noChangeArrowheads="1"/>
            </p:cNvSpPr>
            <p:nvPr/>
          </p:nvSpPr>
          <p:spPr bwMode="auto">
            <a:xfrm>
              <a:off x="441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8" name="Rectangle 52">
              <a:extLst>
                <a:ext uri="{FF2B5EF4-FFF2-40B4-BE49-F238E27FC236}">
                  <a16:creationId xmlns:a16="http://schemas.microsoft.com/office/drawing/2014/main" id="{6406DFD7-6C97-4963-B976-E675FAF2DD07}"/>
                </a:ext>
              </a:extLst>
            </p:cNvPr>
            <p:cNvSpPr>
              <a:spLocks noChangeArrowheads="1"/>
            </p:cNvSpPr>
            <p:nvPr/>
          </p:nvSpPr>
          <p:spPr bwMode="auto">
            <a:xfrm>
              <a:off x="451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299" name="Rectangle 53">
              <a:extLst>
                <a:ext uri="{FF2B5EF4-FFF2-40B4-BE49-F238E27FC236}">
                  <a16:creationId xmlns:a16="http://schemas.microsoft.com/office/drawing/2014/main" id="{C13F18B1-6ADD-4FE7-A28E-001A187F585C}"/>
                </a:ext>
              </a:extLst>
            </p:cNvPr>
            <p:cNvSpPr>
              <a:spLocks noChangeArrowheads="1"/>
            </p:cNvSpPr>
            <p:nvPr/>
          </p:nvSpPr>
          <p:spPr bwMode="auto">
            <a:xfrm>
              <a:off x="460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0" name="Rectangle 54">
              <a:extLst>
                <a:ext uri="{FF2B5EF4-FFF2-40B4-BE49-F238E27FC236}">
                  <a16:creationId xmlns:a16="http://schemas.microsoft.com/office/drawing/2014/main" id="{79AAACFB-DF46-4009-978E-BD2E78A03867}"/>
                </a:ext>
              </a:extLst>
            </p:cNvPr>
            <p:cNvSpPr>
              <a:spLocks noChangeArrowheads="1"/>
            </p:cNvSpPr>
            <p:nvPr/>
          </p:nvSpPr>
          <p:spPr bwMode="auto">
            <a:xfrm>
              <a:off x="470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1" name="Rectangle 55">
              <a:extLst>
                <a:ext uri="{FF2B5EF4-FFF2-40B4-BE49-F238E27FC236}">
                  <a16:creationId xmlns:a16="http://schemas.microsoft.com/office/drawing/2014/main" id="{136B4FC3-E779-4245-9112-E5157F8EB9DF}"/>
                </a:ext>
              </a:extLst>
            </p:cNvPr>
            <p:cNvSpPr>
              <a:spLocks noChangeArrowheads="1"/>
            </p:cNvSpPr>
            <p:nvPr/>
          </p:nvSpPr>
          <p:spPr bwMode="auto">
            <a:xfrm>
              <a:off x="480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2" name="Rectangle 56">
              <a:extLst>
                <a:ext uri="{FF2B5EF4-FFF2-40B4-BE49-F238E27FC236}">
                  <a16:creationId xmlns:a16="http://schemas.microsoft.com/office/drawing/2014/main" id="{6F821D36-1F50-40F0-BA5D-CF4CDD4554FE}"/>
                </a:ext>
              </a:extLst>
            </p:cNvPr>
            <p:cNvSpPr>
              <a:spLocks noChangeArrowheads="1"/>
            </p:cNvSpPr>
            <p:nvPr/>
          </p:nvSpPr>
          <p:spPr bwMode="auto">
            <a:xfrm>
              <a:off x="489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3" name="Rectangle 57">
              <a:extLst>
                <a:ext uri="{FF2B5EF4-FFF2-40B4-BE49-F238E27FC236}">
                  <a16:creationId xmlns:a16="http://schemas.microsoft.com/office/drawing/2014/main" id="{205BD4EA-0D0D-4EE5-AE04-833C5A771778}"/>
                </a:ext>
              </a:extLst>
            </p:cNvPr>
            <p:cNvSpPr>
              <a:spLocks noChangeArrowheads="1"/>
            </p:cNvSpPr>
            <p:nvPr/>
          </p:nvSpPr>
          <p:spPr bwMode="auto">
            <a:xfrm>
              <a:off x="499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4" name="Rectangle 58">
              <a:extLst>
                <a:ext uri="{FF2B5EF4-FFF2-40B4-BE49-F238E27FC236}">
                  <a16:creationId xmlns:a16="http://schemas.microsoft.com/office/drawing/2014/main" id="{421B84C2-0BCB-475A-BCD1-785BCD137C64}"/>
                </a:ext>
              </a:extLst>
            </p:cNvPr>
            <p:cNvSpPr>
              <a:spLocks noChangeArrowheads="1"/>
            </p:cNvSpPr>
            <p:nvPr/>
          </p:nvSpPr>
          <p:spPr bwMode="auto">
            <a:xfrm>
              <a:off x="508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5" name="Rectangle 59">
              <a:extLst>
                <a:ext uri="{FF2B5EF4-FFF2-40B4-BE49-F238E27FC236}">
                  <a16:creationId xmlns:a16="http://schemas.microsoft.com/office/drawing/2014/main" id="{125DF269-2060-403D-B7B2-B947615E2BD2}"/>
                </a:ext>
              </a:extLst>
            </p:cNvPr>
            <p:cNvSpPr>
              <a:spLocks noChangeArrowheads="1"/>
            </p:cNvSpPr>
            <p:nvPr/>
          </p:nvSpPr>
          <p:spPr bwMode="auto">
            <a:xfrm>
              <a:off x="518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6" name="Rectangle 60">
              <a:extLst>
                <a:ext uri="{FF2B5EF4-FFF2-40B4-BE49-F238E27FC236}">
                  <a16:creationId xmlns:a16="http://schemas.microsoft.com/office/drawing/2014/main" id="{C2572F34-0989-41E2-8989-2C3CC576732A}"/>
                </a:ext>
              </a:extLst>
            </p:cNvPr>
            <p:cNvSpPr>
              <a:spLocks noChangeArrowheads="1"/>
            </p:cNvSpPr>
            <p:nvPr/>
          </p:nvSpPr>
          <p:spPr bwMode="auto">
            <a:xfrm>
              <a:off x="5280"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7" name="Rectangle 61">
              <a:extLst>
                <a:ext uri="{FF2B5EF4-FFF2-40B4-BE49-F238E27FC236}">
                  <a16:creationId xmlns:a16="http://schemas.microsoft.com/office/drawing/2014/main" id="{DD4C76DD-8845-473D-A0E5-3FEC8143252D}"/>
                </a:ext>
              </a:extLst>
            </p:cNvPr>
            <p:cNvSpPr>
              <a:spLocks noChangeArrowheads="1"/>
            </p:cNvSpPr>
            <p:nvPr/>
          </p:nvSpPr>
          <p:spPr bwMode="auto">
            <a:xfrm>
              <a:off x="5376"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8" name="Rectangle 62">
              <a:extLst>
                <a:ext uri="{FF2B5EF4-FFF2-40B4-BE49-F238E27FC236}">
                  <a16:creationId xmlns:a16="http://schemas.microsoft.com/office/drawing/2014/main" id="{1EEB295E-18AE-4E43-BA54-07DC32A78447}"/>
                </a:ext>
              </a:extLst>
            </p:cNvPr>
            <p:cNvSpPr>
              <a:spLocks noChangeArrowheads="1"/>
            </p:cNvSpPr>
            <p:nvPr/>
          </p:nvSpPr>
          <p:spPr bwMode="auto">
            <a:xfrm>
              <a:off x="5472"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09" name="Rectangle 63">
              <a:extLst>
                <a:ext uri="{FF2B5EF4-FFF2-40B4-BE49-F238E27FC236}">
                  <a16:creationId xmlns:a16="http://schemas.microsoft.com/office/drawing/2014/main" id="{49BF9256-967E-4E09-837B-3803DE0CBC35}"/>
                </a:ext>
              </a:extLst>
            </p:cNvPr>
            <p:cNvSpPr>
              <a:spLocks noChangeArrowheads="1"/>
            </p:cNvSpPr>
            <p:nvPr/>
          </p:nvSpPr>
          <p:spPr bwMode="auto">
            <a:xfrm>
              <a:off x="5568"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10" name="Rectangle 64">
              <a:extLst>
                <a:ext uri="{FF2B5EF4-FFF2-40B4-BE49-F238E27FC236}">
                  <a16:creationId xmlns:a16="http://schemas.microsoft.com/office/drawing/2014/main" id="{2B1A92DE-4AF7-4C81-A89B-CAD0773778E6}"/>
                </a:ext>
              </a:extLst>
            </p:cNvPr>
            <p:cNvSpPr>
              <a:spLocks noChangeArrowheads="1"/>
            </p:cNvSpPr>
            <p:nvPr/>
          </p:nvSpPr>
          <p:spPr bwMode="auto">
            <a:xfrm>
              <a:off x="5664" y="1968"/>
              <a:ext cx="48" cy="2256"/>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sp>
          <p:nvSpPr>
            <p:cNvPr id="10311" name="Rectangle 65">
              <a:extLst>
                <a:ext uri="{FF2B5EF4-FFF2-40B4-BE49-F238E27FC236}">
                  <a16:creationId xmlns:a16="http://schemas.microsoft.com/office/drawing/2014/main" id="{708A233E-B525-44F3-B582-744CBC2952F2}"/>
                </a:ext>
              </a:extLst>
            </p:cNvPr>
            <p:cNvSpPr>
              <a:spLocks noChangeArrowheads="1"/>
            </p:cNvSpPr>
            <p:nvPr/>
          </p:nvSpPr>
          <p:spPr bwMode="auto">
            <a:xfrm>
              <a:off x="0" y="2736"/>
              <a:ext cx="5760" cy="48"/>
            </a:xfrm>
            <a:prstGeom prst="rect">
              <a:avLst/>
            </a:prstGeom>
            <a:solidFill>
              <a:schemeClr val="bg1"/>
            </a:solidFill>
            <a:ln>
              <a:noFill/>
            </a:ln>
          </p:spPr>
          <p:txBody>
            <a:bodyPr wrap="none"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defRPr/>
              </a:pPr>
              <a:endParaRPr lang="en-US" altLang="en-US" sz="2400">
                <a:ea typeface="MS PGothic" panose="020B0600070205080204" pitchFamily="34" charset="-128"/>
              </a:endParaRPr>
            </a:p>
          </p:txBody>
        </p:sp>
      </p:grpSp>
      <p:sp>
        <p:nvSpPr>
          <p:cNvPr id="10243" name="Rectangle 66">
            <a:extLst>
              <a:ext uri="{FF2B5EF4-FFF2-40B4-BE49-F238E27FC236}">
                <a16:creationId xmlns:a16="http://schemas.microsoft.com/office/drawing/2014/main" id="{93829A7F-F7E9-4877-8E3E-0A90A28DC334}"/>
              </a:ext>
            </a:extLst>
          </p:cNvPr>
          <p:cNvSpPr>
            <a:spLocks noGrp="1" noChangeArrowheads="1"/>
          </p:cNvSpPr>
          <p:nvPr>
            <p:ph type="title"/>
          </p:nvPr>
        </p:nvSpPr>
        <p:spPr bwMode="auto">
          <a:xfrm>
            <a:off x="762000" y="685800"/>
            <a:ext cx="10668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ja-JP"/>
              <a:t>Click to edit Master title style</a:t>
            </a:r>
          </a:p>
        </p:txBody>
      </p:sp>
      <p:sp>
        <p:nvSpPr>
          <p:cNvPr id="10244" name="Rectangle 67">
            <a:extLst>
              <a:ext uri="{FF2B5EF4-FFF2-40B4-BE49-F238E27FC236}">
                <a16:creationId xmlns:a16="http://schemas.microsoft.com/office/drawing/2014/main" id="{2050807D-DC2F-4D52-ACE5-007B2DA1E3C4}"/>
              </a:ext>
            </a:extLst>
          </p:cNvPr>
          <p:cNvSpPr>
            <a:spLocks noGrp="1" noChangeArrowheads="1"/>
          </p:cNvSpPr>
          <p:nvPr>
            <p:ph type="body" idx="1"/>
          </p:nvPr>
        </p:nvSpPr>
        <p:spPr bwMode="auto">
          <a:xfrm>
            <a:off x="762000" y="1981200"/>
            <a:ext cx="10668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60484" name="Rectangle 68">
            <a:extLst>
              <a:ext uri="{FF2B5EF4-FFF2-40B4-BE49-F238E27FC236}">
                <a16:creationId xmlns:a16="http://schemas.microsoft.com/office/drawing/2014/main" id="{B3E13D93-51B8-4564-8EFF-E602E8C9687F}"/>
              </a:ext>
            </a:extLst>
          </p:cNvPr>
          <p:cNvSpPr>
            <a:spLocks noGrp="1" noChangeArrowheads="1"/>
          </p:cNvSpPr>
          <p:nvPr>
            <p:ph type="dt" sz="half" idx="2"/>
          </p:nvPr>
        </p:nvSpPr>
        <p:spPr bwMode="auto">
          <a:xfrm>
            <a:off x="203200" y="6248400"/>
            <a:ext cx="2336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kumimoji="1">
                <a:effectLst/>
                <a:latin typeface="+mn-lt"/>
                <a:ea typeface="+mn-ea"/>
              </a:defRPr>
            </a:lvl1pPr>
          </a:lstStyle>
          <a:p>
            <a:pPr>
              <a:defRPr/>
            </a:pPr>
            <a:endParaRPr lang="en-US" altLang="ja-JP"/>
          </a:p>
        </p:txBody>
      </p:sp>
      <p:sp>
        <p:nvSpPr>
          <p:cNvPr id="60485" name="Rectangle 69">
            <a:extLst>
              <a:ext uri="{FF2B5EF4-FFF2-40B4-BE49-F238E27FC236}">
                <a16:creationId xmlns:a16="http://schemas.microsoft.com/office/drawing/2014/main" id="{A970FE67-CB6B-4572-B1E7-45A722F7ADE8}"/>
              </a:ext>
            </a:extLst>
          </p:cNvPr>
          <p:cNvSpPr>
            <a:spLocks noGrp="1" noChangeArrowheads="1"/>
          </p:cNvSpPr>
          <p:nvPr>
            <p:ph type="ftr" sz="quarter" idx="3"/>
          </p:nvPr>
        </p:nvSpPr>
        <p:spPr bwMode="auto">
          <a:xfrm>
            <a:off x="2743201" y="6248400"/>
            <a:ext cx="6982884"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mn-lt"/>
                <a:ea typeface="+mn-ea"/>
              </a:defRPr>
            </a:lvl1pPr>
          </a:lstStyle>
          <a:p>
            <a:pPr>
              <a:defRPr/>
            </a:pPr>
            <a:endParaRPr lang="en-US" altLang="ja-JP"/>
          </a:p>
        </p:txBody>
      </p:sp>
      <p:sp>
        <p:nvSpPr>
          <p:cNvPr id="60486" name="Rectangle 70">
            <a:extLst>
              <a:ext uri="{FF2B5EF4-FFF2-40B4-BE49-F238E27FC236}">
                <a16:creationId xmlns:a16="http://schemas.microsoft.com/office/drawing/2014/main" id="{5946AEA6-9898-4449-82E3-39530D2E7564}"/>
              </a:ext>
            </a:extLst>
          </p:cNvPr>
          <p:cNvSpPr>
            <a:spLocks noGrp="1" noChangeArrowheads="1"/>
          </p:cNvSpPr>
          <p:nvPr>
            <p:ph type="sldNum" sz="quarter" idx="4"/>
          </p:nvPr>
        </p:nvSpPr>
        <p:spPr bwMode="auto">
          <a:xfrm>
            <a:off x="9956800" y="6248400"/>
            <a:ext cx="193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kumimoji="1">
                <a:effectLst/>
                <a:latin typeface="Helvetica" panose="020B0604020202020204" pitchFamily="34" charset="0"/>
                <a:ea typeface="Osaka" pitchFamily="1" charset="-128"/>
              </a:defRPr>
            </a:lvl1pPr>
          </a:lstStyle>
          <a:p>
            <a:pPr>
              <a:defRPr/>
            </a:pPr>
            <a:fld id="{5541B698-2FB4-4E8A-A811-1C046CCD10CC}" type="slidenum">
              <a:rPr lang="en-US" altLang="ja-JP"/>
              <a:pPr>
                <a:defRPr/>
              </a:pPr>
              <a:t>‹#›</a:t>
            </a:fld>
            <a:endParaRPr lang="en-US" altLang="ja-JP"/>
          </a:p>
        </p:txBody>
      </p:sp>
      <p:pic>
        <p:nvPicPr>
          <p:cNvPr id="10248" name="Picture 71">
            <a:extLst>
              <a:ext uri="{FF2B5EF4-FFF2-40B4-BE49-F238E27FC236}">
                <a16:creationId xmlns:a16="http://schemas.microsoft.com/office/drawing/2014/main" id="{1EBA0076-D040-461B-AB76-ED0EC422092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1652588"/>
            <a:ext cx="1219200"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4172981"/>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slow" advTm="16000">
    <p:random/>
    <p:sndAc>
      <p:stSnd>
        <p:snd r:embed="rId13" name="projctor.wav"/>
      </p:stSnd>
    </p:sndAc>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Helvetica" pitchFamily="1" charset="0"/>
          <a:ea typeface="Osaka" pitchFamily="1" charset="-128"/>
        </a:defRPr>
      </a:lvl2pPr>
      <a:lvl3pPr algn="l" rtl="0" eaLnBrk="0" fontAlgn="base" hangingPunct="0">
        <a:spcBef>
          <a:spcPct val="0"/>
        </a:spcBef>
        <a:spcAft>
          <a:spcPct val="0"/>
        </a:spcAft>
        <a:defRPr kumimoji="1" sz="4000">
          <a:solidFill>
            <a:schemeClr val="tx2"/>
          </a:solidFill>
          <a:latin typeface="Helvetica" pitchFamily="1" charset="0"/>
          <a:ea typeface="Osaka" pitchFamily="1" charset="-128"/>
        </a:defRPr>
      </a:lvl3pPr>
      <a:lvl4pPr algn="l" rtl="0" eaLnBrk="0" fontAlgn="base" hangingPunct="0">
        <a:spcBef>
          <a:spcPct val="0"/>
        </a:spcBef>
        <a:spcAft>
          <a:spcPct val="0"/>
        </a:spcAft>
        <a:defRPr kumimoji="1" sz="4000">
          <a:solidFill>
            <a:schemeClr val="tx2"/>
          </a:solidFill>
          <a:latin typeface="Helvetica" pitchFamily="1" charset="0"/>
          <a:ea typeface="Osaka" pitchFamily="1" charset="-128"/>
        </a:defRPr>
      </a:lvl4pPr>
      <a:lvl5pPr algn="l" rtl="0" eaLnBrk="0" fontAlgn="base" hangingPunct="0">
        <a:spcBef>
          <a:spcPct val="0"/>
        </a:spcBef>
        <a:spcAft>
          <a:spcPct val="0"/>
        </a:spcAft>
        <a:defRPr kumimoji="1" sz="4000">
          <a:solidFill>
            <a:schemeClr val="tx2"/>
          </a:solidFill>
          <a:latin typeface="Helvetica" pitchFamily="1" charset="0"/>
          <a:ea typeface="Osaka" pitchFamily="1" charset="-128"/>
        </a:defRPr>
      </a:lvl5pPr>
      <a:lvl6pPr marL="457200" algn="l" rtl="0" fontAlgn="base">
        <a:spcBef>
          <a:spcPct val="0"/>
        </a:spcBef>
        <a:spcAft>
          <a:spcPct val="0"/>
        </a:spcAft>
        <a:defRPr kumimoji="1" sz="4000">
          <a:solidFill>
            <a:schemeClr val="tx2"/>
          </a:solidFill>
          <a:latin typeface="Helvetica" pitchFamily="1" charset="0"/>
          <a:ea typeface="Osaka" pitchFamily="1" charset="-128"/>
        </a:defRPr>
      </a:lvl6pPr>
      <a:lvl7pPr marL="914400" algn="l" rtl="0" fontAlgn="base">
        <a:spcBef>
          <a:spcPct val="0"/>
        </a:spcBef>
        <a:spcAft>
          <a:spcPct val="0"/>
        </a:spcAft>
        <a:defRPr kumimoji="1" sz="4000">
          <a:solidFill>
            <a:schemeClr val="tx2"/>
          </a:solidFill>
          <a:latin typeface="Helvetica" pitchFamily="1" charset="0"/>
          <a:ea typeface="Osaka" pitchFamily="1" charset="-128"/>
        </a:defRPr>
      </a:lvl7pPr>
      <a:lvl8pPr marL="1371600" algn="l" rtl="0" fontAlgn="base">
        <a:spcBef>
          <a:spcPct val="0"/>
        </a:spcBef>
        <a:spcAft>
          <a:spcPct val="0"/>
        </a:spcAft>
        <a:defRPr kumimoji="1" sz="4000">
          <a:solidFill>
            <a:schemeClr val="tx2"/>
          </a:solidFill>
          <a:latin typeface="Helvetica" pitchFamily="1" charset="0"/>
          <a:ea typeface="Osaka" pitchFamily="1" charset="-128"/>
        </a:defRPr>
      </a:lvl8pPr>
      <a:lvl9pPr marL="1828800" algn="l" rtl="0" fontAlgn="base">
        <a:spcBef>
          <a:spcPct val="0"/>
        </a:spcBef>
        <a:spcAft>
          <a:spcPct val="0"/>
        </a:spcAft>
        <a:defRPr kumimoji="1" sz="4000">
          <a:solidFill>
            <a:schemeClr val="tx2"/>
          </a:solidFill>
          <a:latin typeface="Helvetica" pitchFamily="1" charset="0"/>
          <a:ea typeface="Osaka" pitchFamily="1" charset="-128"/>
        </a:defRPr>
      </a:lvl9pPr>
    </p:titleStyle>
    <p:bodyStyle>
      <a:lvl1pPr marL="454025" indent="-352425" algn="l" rtl="0" eaLnBrk="0" fontAlgn="base" hangingPunct="0">
        <a:lnSpc>
          <a:spcPct val="110000"/>
        </a:lnSpc>
        <a:spcBef>
          <a:spcPct val="20000"/>
        </a:spcBef>
        <a:spcAft>
          <a:spcPct val="0"/>
        </a:spcAft>
        <a:buClr>
          <a:schemeClr val="hlink"/>
        </a:buClr>
        <a:buSzPct val="100000"/>
        <a:buFont typeface="Wingdings" panose="05000000000000000000" pitchFamily="2" charset="2"/>
        <a:buChar char="ü"/>
        <a:defRPr kumimoji="1" sz="3200">
          <a:solidFill>
            <a:schemeClr val="tx1"/>
          </a:solidFill>
          <a:latin typeface="+mn-lt"/>
          <a:ea typeface="+mn-ea"/>
          <a:cs typeface="+mn-cs"/>
        </a:defRPr>
      </a:lvl1pPr>
      <a:lvl2pPr marL="919163" indent="-350838" algn="l" rtl="0" eaLnBrk="0" fontAlgn="base" hangingPunct="0">
        <a:spcBef>
          <a:spcPct val="20000"/>
        </a:spcBef>
        <a:spcAft>
          <a:spcPct val="0"/>
        </a:spcAft>
        <a:buClr>
          <a:srgbClr val="FF8000"/>
        </a:buClr>
        <a:buSzPct val="100000"/>
        <a:buFont typeface="Wingdings" panose="05000000000000000000" pitchFamily="2" charset="2"/>
        <a:buChar char="ü"/>
        <a:defRPr kumimoji="1" sz="2800">
          <a:solidFill>
            <a:schemeClr val="tx1"/>
          </a:solidFill>
          <a:latin typeface="+mn-lt"/>
          <a:ea typeface="+mn-ea"/>
        </a:defRPr>
      </a:lvl2pPr>
      <a:lvl3pPr marL="1371600" indent="-317500" algn="l" rtl="0" eaLnBrk="0" fontAlgn="base" hangingPunct="0">
        <a:spcBef>
          <a:spcPct val="20000"/>
        </a:spcBef>
        <a:spcAft>
          <a:spcPct val="0"/>
        </a:spcAft>
        <a:buClr>
          <a:schemeClr val="accent2"/>
        </a:buClr>
        <a:buFont typeface="Wingdings" panose="05000000000000000000" pitchFamily="2" charset="2"/>
        <a:buChar char="ü"/>
        <a:defRPr kumimoji="1" sz="2400">
          <a:solidFill>
            <a:schemeClr val="tx1"/>
          </a:solidFill>
          <a:latin typeface="+mn-lt"/>
          <a:ea typeface="+mn-ea"/>
        </a:defRPr>
      </a:lvl3pPr>
      <a:lvl4pPr marL="1844675" indent="-301625" algn="l" rtl="0" eaLnBrk="0" fontAlgn="base" hangingPunct="0">
        <a:spcBef>
          <a:spcPct val="20000"/>
        </a:spcBef>
        <a:spcAft>
          <a:spcPct val="0"/>
        </a:spcAft>
        <a:buClr>
          <a:schemeClr val="folHlink"/>
        </a:buClr>
        <a:buFont typeface="Wingdings" panose="05000000000000000000" pitchFamily="2" charset="2"/>
        <a:buChar char="ü"/>
        <a:defRPr kumimoji="1" sz="2000">
          <a:solidFill>
            <a:schemeClr val="tx1"/>
          </a:solidFill>
          <a:latin typeface="+mn-lt"/>
          <a:ea typeface="+mn-ea"/>
        </a:defRPr>
      </a:lvl4pPr>
      <a:lvl5pPr marL="2347913" indent="-295275" algn="l" rtl="0" eaLnBrk="0" fontAlgn="base" hangingPunct="0">
        <a:spcBef>
          <a:spcPct val="20000"/>
        </a:spcBef>
        <a:spcAft>
          <a:spcPct val="0"/>
        </a:spcAft>
        <a:buFont typeface="Wingdings" panose="05000000000000000000" pitchFamily="2" charset="2"/>
        <a:buChar char="ü"/>
        <a:defRPr kumimoji="1" sz="2000">
          <a:solidFill>
            <a:schemeClr val="tx1"/>
          </a:solidFill>
          <a:latin typeface="+mn-lt"/>
          <a:ea typeface="+mn-ea"/>
        </a:defRPr>
      </a:lvl5pPr>
      <a:lvl6pPr marL="2805113" indent="-295275" algn="l" rtl="0" fontAlgn="base">
        <a:spcBef>
          <a:spcPct val="20000"/>
        </a:spcBef>
        <a:spcAft>
          <a:spcPct val="0"/>
        </a:spcAft>
        <a:buFont typeface="Wingdings" pitchFamily="2" charset="2"/>
        <a:buChar char="ü"/>
        <a:defRPr kumimoji="1" sz="2000">
          <a:solidFill>
            <a:schemeClr val="tx1"/>
          </a:solidFill>
          <a:latin typeface="+mn-lt"/>
          <a:ea typeface="+mn-ea"/>
        </a:defRPr>
      </a:lvl6pPr>
      <a:lvl7pPr marL="3262313" indent="-295275" algn="l" rtl="0" fontAlgn="base">
        <a:spcBef>
          <a:spcPct val="20000"/>
        </a:spcBef>
        <a:spcAft>
          <a:spcPct val="0"/>
        </a:spcAft>
        <a:buFont typeface="Wingdings" pitchFamily="2" charset="2"/>
        <a:buChar char="ü"/>
        <a:defRPr kumimoji="1" sz="2000">
          <a:solidFill>
            <a:schemeClr val="tx1"/>
          </a:solidFill>
          <a:latin typeface="+mn-lt"/>
          <a:ea typeface="+mn-ea"/>
        </a:defRPr>
      </a:lvl7pPr>
      <a:lvl8pPr marL="3719513" indent="-295275" algn="l" rtl="0" fontAlgn="base">
        <a:spcBef>
          <a:spcPct val="20000"/>
        </a:spcBef>
        <a:spcAft>
          <a:spcPct val="0"/>
        </a:spcAft>
        <a:buFont typeface="Wingdings" pitchFamily="2" charset="2"/>
        <a:buChar char="ü"/>
        <a:defRPr kumimoji="1" sz="2000">
          <a:solidFill>
            <a:schemeClr val="tx1"/>
          </a:solidFill>
          <a:latin typeface="+mn-lt"/>
          <a:ea typeface="+mn-ea"/>
        </a:defRPr>
      </a:lvl8pPr>
      <a:lvl9pPr marL="4176713" indent="-295275" algn="l" rtl="0" fontAlgn="base">
        <a:spcBef>
          <a:spcPct val="20000"/>
        </a:spcBef>
        <a:spcAft>
          <a:spcPct val="0"/>
        </a:spcAft>
        <a:buFont typeface="Wingdings" pitchFamily="2" charset="2"/>
        <a:buChar char="ü"/>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24E968D-0792-46BE-B8CF-799DD4A86578}"/>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195" name="Rectangle 3">
            <a:extLst>
              <a:ext uri="{FF2B5EF4-FFF2-40B4-BE49-F238E27FC236}">
                <a16:creationId xmlns:a16="http://schemas.microsoft.com/office/drawing/2014/main" id="{7539C463-B5A8-4ADF-BB39-F216DCD9B047}"/>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38BEA5EC-4515-447D-A628-2404FB607AE1}"/>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3201C882-230D-43D3-A160-852E09B19E1B}"/>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8463F263-2B5B-4B3A-83D5-E312579CAD01}"/>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84158CAE-4398-401D-B98E-B2E783AD31BF}" type="slidenum">
              <a:rPr lang="en-US" altLang="en-US"/>
              <a:pPr>
                <a:defRPr/>
              </a:pPr>
              <a:t>‹#›</a:t>
            </a:fld>
            <a:endParaRPr lang="en-US" altLang="en-US"/>
          </a:p>
        </p:txBody>
      </p:sp>
    </p:spTree>
    <p:extLst>
      <p:ext uri="{BB962C8B-B14F-4D97-AF65-F5344CB8AC3E}">
        <p14:creationId xmlns:p14="http://schemas.microsoft.com/office/powerpoint/2010/main" val="365753991"/>
      </p:ext>
    </p:extLst>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55C4FE2-3B11-46CF-92D7-6617A56740E9}"/>
              </a:ext>
            </a:extLst>
          </p:cNvPr>
          <p:cNvSpPr>
            <a:spLocks noGrp="1" noChangeArrowheads="1"/>
          </p:cNvSpPr>
          <p:nvPr>
            <p:ph type="title"/>
          </p:nvPr>
        </p:nvSpPr>
        <p:spPr bwMode="auto">
          <a:xfrm>
            <a:off x="914400" y="609600"/>
            <a:ext cx="10363200" cy="11430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a:extLst>
              <a:ext uri="{FF2B5EF4-FFF2-40B4-BE49-F238E27FC236}">
                <a16:creationId xmlns:a16="http://schemas.microsoft.com/office/drawing/2014/main" id="{F1B16789-401F-41E7-A419-BE30621C6E0B}"/>
              </a:ext>
            </a:extLst>
          </p:cNvPr>
          <p:cNvSpPr>
            <a:spLocks noGrp="1" noChangeArrowheads="1"/>
          </p:cNvSpPr>
          <p:nvPr>
            <p:ph type="body" idx="1"/>
          </p:nvPr>
        </p:nvSpPr>
        <p:spPr bwMode="auto">
          <a:xfrm>
            <a:off x="914400" y="1981200"/>
            <a:ext cx="10363200" cy="4114800"/>
          </a:xfrm>
          <a:prstGeom prst="rect">
            <a:avLst/>
          </a:prstGeom>
          <a:noFill/>
          <a:ln>
            <a:noFill/>
          </a:ln>
          <a:effectLst>
            <a:outerShdw algn="ctr" rotWithShape="0">
              <a:srgbClr val="808080">
                <a:alpha val="7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2708" name="Rectangle 4">
            <a:extLst>
              <a:ext uri="{FF2B5EF4-FFF2-40B4-BE49-F238E27FC236}">
                <a16:creationId xmlns:a16="http://schemas.microsoft.com/office/drawing/2014/main" id="{11E3F620-ED46-4DB3-8D25-41EA84256D9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defRPr>
                <a:effectLst/>
                <a:latin typeface="+mn-lt"/>
                <a:ea typeface="ＭＳ Ｐゴシック" pitchFamily="34" charset="-128"/>
              </a:defRPr>
            </a:lvl1pPr>
          </a:lstStyle>
          <a:p>
            <a:pPr>
              <a:defRPr/>
            </a:pPr>
            <a:endParaRPr lang="en-US"/>
          </a:p>
        </p:txBody>
      </p:sp>
      <p:sp>
        <p:nvSpPr>
          <p:cNvPr id="72709" name="Rectangle 5">
            <a:extLst>
              <a:ext uri="{FF2B5EF4-FFF2-40B4-BE49-F238E27FC236}">
                <a16:creationId xmlns:a16="http://schemas.microsoft.com/office/drawing/2014/main" id="{26A540F1-DA3B-4DAB-B647-E79C93DA779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a:defRPr>
                <a:effectLst/>
                <a:latin typeface="+mn-lt"/>
                <a:ea typeface="ＭＳ Ｐゴシック" pitchFamily="34" charset="-128"/>
              </a:defRPr>
            </a:lvl1pPr>
          </a:lstStyle>
          <a:p>
            <a:pPr>
              <a:defRPr/>
            </a:pPr>
            <a:endParaRPr lang="en-US"/>
          </a:p>
        </p:txBody>
      </p:sp>
      <p:sp>
        <p:nvSpPr>
          <p:cNvPr id="72710" name="Rectangle 6">
            <a:extLst>
              <a:ext uri="{FF2B5EF4-FFF2-40B4-BE49-F238E27FC236}">
                <a16:creationId xmlns:a16="http://schemas.microsoft.com/office/drawing/2014/main" id="{32E165E0-6166-47AB-928D-0CD34D30DEB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a:effectLst/>
                <a:latin typeface="Tahoma" panose="020B0604030504040204" pitchFamily="34" charset="0"/>
              </a:defRPr>
            </a:lvl1pPr>
          </a:lstStyle>
          <a:p>
            <a:pPr>
              <a:defRPr/>
            </a:pPr>
            <a:fld id="{EC94E795-8DC9-4666-985B-1D80F3E15657}" type="slidenum">
              <a:rPr lang="en-US" altLang="en-US"/>
              <a:pPr>
                <a:defRPr/>
              </a:pPr>
              <a:t>‹#›</a:t>
            </a:fld>
            <a:endParaRPr lang="en-US" altLang="en-US"/>
          </a:p>
        </p:txBody>
      </p:sp>
    </p:spTree>
    <p:extLst>
      <p:ext uri="{BB962C8B-B14F-4D97-AF65-F5344CB8AC3E}">
        <p14:creationId xmlns:p14="http://schemas.microsoft.com/office/powerpoint/2010/main" val="2600802727"/>
      </p:ext>
    </p:extLst>
  </p:cSld>
  <p:clrMap bg1="dk2" tx1="lt1" bg2="dk1"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 id="2147483796" r:id="rId17"/>
    <p:sldLayoutId id="2147483797" r:id="rId18"/>
    <p:sldLayoutId id="2147483798" r:id="rId19"/>
  </p:sldLayoutIdLst>
  <p:transition spd="slow" advTm="16000">
    <p:random/>
    <p:sndAc>
      <p:stSnd>
        <p:snd r:embed="rId21" name="projctor.wav"/>
      </p:stSnd>
    </p:sndAc>
  </p:transition>
  <p:hf sldNum="0" hdr="0"/>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Tahoma" pitchFamily="34" charset="0"/>
          <a:ea typeface="MS PGothic" pitchFamily="34" charset="-128"/>
        </a:defRPr>
      </a:lvl2pPr>
      <a:lvl3pPr algn="ctr" rtl="0" eaLnBrk="0" fontAlgn="base" hangingPunct="0">
        <a:spcBef>
          <a:spcPct val="0"/>
        </a:spcBef>
        <a:spcAft>
          <a:spcPct val="0"/>
        </a:spcAft>
        <a:defRPr sz="4400">
          <a:solidFill>
            <a:schemeClr val="tx2"/>
          </a:solidFill>
          <a:latin typeface="Tahoma" pitchFamily="34" charset="0"/>
          <a:ea typeface="MS PGothic" pitchFamily="34" charset="-128"/>
        </a:defRPr>
      </a:lvl3pPr>
      <a:lvl4pPr algn="ctr" rtl="0" eaLnBrk="0" fontAlgn="base" hangingPunct="0">
        <a:spcBef>
          <a:spcPct val="0"/>
        </a:spcBef>
        <a:spcAft>
          <a:spcPct val="0"/>
        </a:spcAft>
        <a:defRPr sz="4400">
          <a:solidFill>
            <a:schemeClr val="tx2"/>
          </a:solidFill>
          <a:latin typeface="Tahoma" pitchFamily="34" charset="0"/>
          <a:ea typeface="MS PGothic" pitchFamily="34" charset="-128"/>
        </a:defRPr>
      </a:lvl4pPr>
      <a:lvl5pPr algn="ctr" rtl="0" eaLnBrk="0" fontAlgn="base" hangingPunct="0">
        <a:spcBef>
          <a:spcPct val="0"/>
        </a:spcBef>
        <a:spcAft>
          <a:spcPct val="0"/>
        </a:spcAft>
        <a:defRPr sz="4400">
          <a:solidFill>
            <a:schemeClr val="tx2"/>
          </a:solidFill>
          <a:latin typeface="Tahoma" pitchFamily="34" charset="0"/>
          <a:ea typeface="MS PGothic" pitchFamily="34" charset="-128"/>
        </a:defRPr>
      </a:lvl5pPr>
      <a:lvl6pPr marL="457200" algn="ctr" rtl="0" fontAlgn="base">
        <a:spcBef>
          <a:spcPct val="0"/>
        </a:spcBef>
        <a:spcAft>
          <a:spcPct val="0"/>
        </a:spcAft>
        <a:defRPr sz="4400">
          <a:solidFill>
            <a:schemeClr val="tx2"/>
          </a:solidFill>
          <a:latin typeface="Tahoma" pitchFamily="34" charset="0"/>
          <a:ea typeface="ＭＳ Ｐゴシック" pitchFamily="34" charset="-128"/>
        </a:defRPr>
      </a:lvl6pPr>
      <a:lvl7pPr marL="914400" algn="ctr" rtl="0" fontAlgn="base">
        <a:spcBef>
          <a:spcPct val="0"/>
        </a:spcBef>
        <a:spcAft>
          <a:spcPct val="0"/>
        </a:spcAft>
        <a:defRPr sz="4400">
          <a:solidFill>
            <a:schemeClr val="tx2"/>
          </a:solidFill>
          <a:latin typeface="Tahoma" pitchFamily="34" charset="0"/>
          <a:ea typeface="ＭＳ Ｐゴシック" pitchFamily="34" charset="-128"/>
        </a:defRPr>
      </a:lvl7pPr>
      <a:lvl8pPr marL="1371600" algn="ctr" rtl="0" fontAlgn="base">
        <a:spcBef>
          <a:spcPct val="0"/>
        </a:spcBef>
        <a:spcAft>
          <a:spcPct val="0"/>
        </a:spcAft>
        <a:defRPr sz="4400">
          <a:solidFill>
            <a:schemeClr val="tx2"/>
          </a:solidFill>
          <a:latin typeface="Tahoma" pitchFamily="34" charset="0"/>
          <a:ea typeface="ＭＳ Ｐゴシック" pitchFamily="34" charset="-128"/>
        </a:defRPr>
      </a:lvl8pPr>
      <a:lvl9pPr marL="1828800" algn="ctr" rtl="0" fontAlgn="base">
        <a:spcBef>
          <a:spcPct val="0"/>
        </a:spcBef>
        <a:spcAft>
          <a:spcPct val="0"/>
        </a:spcAft>
        <a:defRPr sz="4400">
          <a:solidFill>
            <a:schemeClr val="tx2"/>
          </a:solidFill>
          <a:latin typeface="Tahoma" pitchFamily="34" charset="0"/>
          <a:ea typeface="ＭＳ Ｐゴシック" pitchFamily="34" charset="-128"/>
        </a:defRPr>
      </a:lvl9pPr>
    </p:titleStyle>
    <p:bodyStyle>
      <a:lvl1pPr marL="342900" indent="-342900" algn="l" rtl="0" eaLnBrk="0" fontAlgn="base" hangingPunct="0">
        <a:spcBef>
          <a:spcPct val="20000"/>
        </a:spcBef>
        <a:spcAft>
          <a:spcPct val="0"/>
        </a:spcAft>
        <a:buClr>
          <a:srgbClr val="FFCC00"/>
        </a:buClr>
        <a:buFont typeface="Wingdings" panose="05000000000000000000" pitchFamily="2" charset="2"/>
        <a:buChar char="s"/>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lr>
          <a:srgbClr val="FF6600"/>
        </a:buClr>
        <a:buFont typeface="Wingdings" panose="05000000000000000000" pitchFamily="2" charset="2"/>
        <a:buChar char="s"/>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lr>
          <a:srgbClr val="FFCC00"/>
        </a:buClr>
        <a:buFont typeface="Wingdings" panose="05000000000000000000" pitchFamily="2" charset="2"/>
        <a:buChar char="s"/>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FF6600"/>
        </a:buClr>
        <a:buFont typeface="Wingdings" panose="05000000000000000000" pitchFamily="2" charset="2"/>
        <a:buChar char="s"/>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mn-lt"/>
          <a:ea typeface="MS PGothic" pitchFamily="34" charset="-128"/>
        </a:defRPr>
      </a:lvl5pPr>
      <a:lvl6pPr marL="25146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6pPr>
      <a:lvl7pPr marL="29718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7pPr>
      <a:lvl8pPr marL="34290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8pPr>
      <a:lvl9pPr marL="3886200" indent="-228600" algn="l" rtl="0" fontAlgn="base">
        <a:spcBef>
          <a:spcPct val="20000"/>
        </a:spcBef>
        <a:spcAft>
          <a:spcPct val="0"/>
        </a:spcAft>
        <a:buClr>
          <a:srgbClr val="FFCC00"/>
        </a:buClr>
        <a:buFont typeface="Wingdings" pitchFamily="2" charset="2"/>
        <a:buChar char="s"/>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54.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0.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64.xml"/><Relationship Id="rId5" Type="http://schemas.openxmlformats.org/officeDocument/2006/relationships/image" Target="../media/image11.pn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63.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13.jpeg"/></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63.xml"/><Relationship Id="rId4" Type="http://schemas.openxmlformats.org/officeDocument/2006/relationships/image" Target="../media/image13.jpeg"/></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63.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63.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82.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9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9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45.xml"/><Relationship Id="rId5" Type="http://schemas.openxmlformats.org/officeDocument/2006/relationships/image" Target="../media/image16.jpeg"/><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4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4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1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32.xml"/></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12.xml"/><Relationship Id="rId6" Type="http://schemas.openxmlformats.org/officeDocument/2006/relationships/image" Target="../media/image18.gif"/><Relationship Id="rId5" Type="http://schemas.openxmlformats.org/officeDocument/2006/relationships/image" Target="../media/image17.jpeg"/><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12.xml"/><Relationship Id="rId6" Type="http://schemas.openxmlformats.org/officeDocument/2006/relationships/image" Target="../media/image19.gif"/><Relationship Id="rId5" Type="http://schemas.openxmlformats.org/officeDocument/2006/relationships/image" Target="../media/image17.jpe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18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4.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13.xml"/></Relationships>
</file>

<file path=ppt/slides/_rels/slide78.xml.rels><?xml version="1.0" encoding="UTF-8" standalone="yes"?>
<Relationships xmlns="http://schemas.openxmlformats.org/package/2006/relationships"><Relationship Id="rId8" Type="http://schemas.openxmlformats.org/officeDocument/2006/relationships/hyperlink" Target="http://www.google.com/imgres?imgurl=http://www.4thringroad.com/wp-content/uploads/2010/01/wake-up-call.jpg2_.jpg&amp;imgrefurl=http://www.4thringroad.com/%3Fp%3D8061&amp;h=272&amp;w=400&amp;sz=15&amp;tbnid=pxNg78KyzPfIuM:&amp;tbnh=84&amp;tbnw=124&amp;prev=/images%3Fq%3Dwake%2Bup%2Bcall%2Bpictures&amp;hl=en&amp;usg=__z21S4agdWYiou8VBVqOJRp_e6pk=&amp;ei=cwrPS-WSNIO29gSLpcX1Dw&amp;sa=X&amp;oi=image_result&amp;resnum=4&amp;ct=image&amp;ved=0CBEQ9QEwAw" TargetMode="External"/><Relationship Id="rId3" Type="http://schemas.openxmlformats.org/officeDocument/2006/relationships/image" Target="../media/image21.png"/><Relationship Id="rId7" Type="http://schemas.openxmlformats.org/officeDocument/2006/relationships/image" Target="../media/image23.jpe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6" Type="http://schemas.openxmlformats.org/officeDocument/2006/relationships/hyperlink" Target="http://www.google.com/imgres?imgurl=http://handgunowner.com/blog/images/wakeupcall.jpg&amp;imgrefurl=http://www.handgunowner.com/blog/globular-waarmening/&amp;h=353&amp;w=332&amp;sz=9&amp;tbnid=3S-plKoijuFReM:&amp;tbnh=232&amp;tbnw=218&amp;prev=/images%3Fq%3Dwake%2Bup%2Bcall%2Bpictures&amp;hl=en&amp;usg=__ROKGH2gYeMJuAAI-v34oWwH_oRI=&amp;ei=cwrPS-WSNIO29gSLpcX1Dw&amp;sa=X&amp;oi=image_result&amp;resnum=3&amp;ct=image&amp;ved=0CAsQ9QEwAg" TargetMode="External"/><Relationship Id="rId5" Type="http://schemas.openxmlformats.org/officeDocument/2006/relationships/image" Target="../media/image22.jpeg"/><Relationship Id="rId4" Type="http://schemas.openxmlformats.org/officeDocument/2006/relationships/hyperlink" Target="http://www.google.com/imgres?imgurl=http://www.subhub.com/custom/wake%2520up%2520call.jpg&amp;imgrefurl=http://www.subhub.com/articles/Publishers-Wake-Up-to-Online-Publishing&amp;h=331&amp;w=362&amp;sz=114&amp;tbnid=LhVRbD-BB49GdM:&amp;tbnh=111&amp;tbnw=121&amp;prev=/images%3Fq%3Dwake%2Bup%2Bcall%2Bpictures&amp;hl=en&amp;usg=__7JyyImY_sCXmoSmzw1YY23R4azQ=&amp;ei=cwrPS-WSNIO29gSLpcX1Dw&amp;sa=X&amp;oi=image_result&amp;resnum=1&amp;ct=image&amp;ved=0CA0Q9QEwAA" TargetMode="External"/><Relationship Id="rId9" Type="http://schemas.openxmlformats.org/officeDocument/2006/relationships/image" Target="../media/image24.jpeg"/></Relationships>
</file>

<file path=ppt/slides/_rels/slide7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atlas.cooltext.com/d.php?renderid=456131179&amp;extension=png" TargetMode="External"/><Relationship Id="rId1" Type="http://schemas.openxmlformats.org/officeDocument/2006/relationships/slideLayout" Target="../slideLayouts/slideLayout148.xml"/></Relationships>
</file>

<file path=ppt/slides/_rels/slide8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s>
</file>

<file path=ppt/slides/_rels/slide8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s>
</file>

<file path=ppt/slides/_rels/slide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5" Type="http://schemas.openxmlformats.org/officeDocument/2006/relationships/image" Target="../media/image26.png"/><Relationship Id="rId4" Type="http://schemas.openxmlformats.org/officeDocument/2006/relationships/hyperlink" Target="http://aphrodite.cooltext.com/d.php?renderid=456133884&amp;extension=png"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5" Type="http://schemas.openxmlformats.org/officeDocument/2006/relationships/image" Target="../media/image27.png"/><Relationship Id="rId4" Type="http://schemas.openxmlformats.org/officeDocument/2006/relationships/hyperlink" Target="http://atlas.cooltext.com/d.php?renderid=456134163&amp;extension=png"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5" Type="http://schemas.openxmlformats.org/officeDocument/2006/relationships/image" Target="../media/image28.png"/><Relationship Id="rId4" Type="http://schemas.openxmlformats.org/officeDocument/2006/relationships/hyperlink" Target="http://aphrodite.cooltext.com/d.php?renderid=456134368&amp;extension=png" TargetMode="Externa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5" Type="http://schemas.openxmlformats.org/officeDocument/2006/relationships/image" Target="../media/image29.png"/><Relationship Id="rId4" Type="http://schemas.openxmlformats.org/officeDocument/2006/relationships/hyperlink" Target="http://aphrodite.cooltext.com/d.php?renderid=456134757&amp;extension=png"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atlas.cooltext.com/d.php?renderid=456129565&amp;extension=png" TargetMode="External"/><Relationship Id="rId1" Type="http://schemas.openxmlformats.org/officeDocument/2006/relationships/slideLayout" Target="../slideLayouts/slideLayout148.xml"/><Relationship Id="rId5" Type="http://schemas.openxmlformats.org/officeDocument/2006/relationships/image" Target="../media/image29.png"/><Relationship Id="rId4" Type="http://schemas.openxmlformats.org/officeDocument/2006/relationships/hyperlink" Target="http://aphrodite.cooltext.com/d.php?renderid=456134757&amp;extension=png"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tlas.cooltext.com/d.php?renderid=456135774&amp;extension=png" TargetMode="External"/><Relationship Id="rId1" Type="http://schemas.openxmlformats.org/officeDocument/2006/relationships/slideLayout" Target="../slideLayouts/slideLayout148.xml"/></Relationships>
</file>

<file path=ppt/slides/_rels/slide8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tlas.cooltext.com/d.php?renderid=456135774&amp;extension=png" TargetMode="External"/><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8" Type="http://schemas.openxmlformats.org/officeDocument/2006/relationships/hyperlink" Target="http://aphrodite.cooltext.com/d.php?renderid=456137788&amp;extension=png" TargetMode="External"/><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hyperlink" Target="http://aphrodite.cooltext.com/d.php?renderid=456137380&amp;extension=png" TargetMode="External"/><Relationship Id="rId1" Type="http://schemas.openxmlformats.org/officeDocument/2006/relationships/slideLayout" Target="../slideLayouts/slideLayout148.xml"/><Relationship Id="rId6" Type="http://schemas.openxmlformats.org/officeDocument/2006/relationships/hyperlink" Target="http://aphrodite.cooltext.com/d.php?renderid=456137672&amp;extension=png" TargetMode="External"/><Relationship Id="rId11" Type="http://schemas.openxmlformats.org/officeDocument/2006/relationships/image" Target="../media/image35.png"/><Relationship Id="rId5" Type="http://schemas.openxmlformats.org/officeDocument/2006/relationships/image" Target="../media/image32.png"/><Relationship Id="rId10" Type="http://schemas.openxmlformats.org/officeDocument/2006/relationships/hyperlink" Target="http://aphrodite.cooltext.com/d.php?renderid=456138003&amp;extension=png" TargetMode="External"/><Relationship Id="rId4" Type="http://schemas.openxmlformats.org/officeDocument/2006/relationships/hyperlink" Target="http://atlas.cooltext.com/d.php?renderid=456137527&amp;extension=png" TargetMode="External"/><Relationship Id="rId9" Type="http://schemas.openxmlformats.org/officeDocument/2006/relationships/image" Target="../media/image34.png"/></Relationships>
</file>

<file path=ppt/slides/_rels/slide9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tlas.cooltext.com/d.php?renderid=456138417&amp;extension=png" TargetMode="External"/><Relationship Id="rId1" Type="http://schemas.openxmlformats.org/officeDocument/2006/relationships/slideLayout" Target="../slideLayouts/slideLayout148.xml"/></Relationships>
</file>

<file path=ppt/slides/_rels/slide9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tlas.cooltext.com/d.php?renderid=456138417&amp;extension=png" TargetMode="External"/><Relationship Id="rId1" Type="http://schemas.openxmlformats.org/officeDocument/2006/relationships/slideLayout" Target="../slideLayouts/slideLayout148.xml"/></Relationships>
</file>

<file path=ppt/slides/_rels/slide9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tlas.cooltext.com/d.php?renderid=456138417&amp;extension=png" TargetMode="External"/><Relationship Id="rId1" Type="http://schemas.openxmlformats.org/officeDocument/2006/relationships/slideLayout" Target="../slideLayouts/slideLayout148.xml"/></Relationships>
</file>

<file path=ppt/slides/_rels/slide9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atlas.cooltext.com/d.php?renderid=456138417&amp;extension=png" TargetMode="External"/><Relationship Id="rId1" Type="http://schemas.openxmlformats.org/officeDocument/2006/relationships/slideLayout" Target="../slideLayouts/slideLayout14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9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9B656B-FF66-8141-BAE1-668F1423C2D5}"/>
              </a:ext>
            </a:extLst>
          </p:cNvPr>
          <p:cNvSpPr>
            <a:spLocks noGrp="1"/>
          </p:cNvSpPr>
          <p:nvPr>
            <p:ph type="title"/>
          </p:nvPr>
        </p:nvSpPr>
        <p:spPr/>
        <p:txBody>
          <a:bodyPr/>
          <a:lstStyle/>
          <a:p>
            <a:r>
              <a:rPr lang="en-US" dirty="0">
                <a:solidFill>
                  <a:srgbClr val="FFFF00"/>
                </a:solidFill>
              </a:rPr>
              <a:t>RESCUED FROM THE DARKNESS</a:t>
            </a:r>
          </a:p>
        </p:txBody>
      </p:sp>
      <p:sp>
        <p:nvSpPr>
          <p:cNvPr id="2" name="Rectangle 1">
            <a:extLst>
              <a:ext uri="{FF2B5EF4-FFF2-40B4-BE49-F238E27FC236}">
                <a16:creationId xmlns:a16="http://schemas.microsoft.com/office/drawing/2014/main" id="{2AD801E2-AEAA-4175-B723-0BAA356EA49A}"/>
              </a:ext>
            </a:extLst>
          </p:cNvPr>
          <p:cNvSpPr/>
          <p:nvPr/>
        </p:nvSpPr>
        <p:spPr>
          <a:xfrm flipH="1">
            <a:off x="8414157" y="6342077"/>
            <a:ext cx="3954009" cy="400110"/>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50" normalizeH="0" baseline="0" noProof="0" dirty="0">
                <a:ln w="0"/>
                <a:solidFill>
                  <a:srgbClr val="FFE6E6"/>
                </a:solidFill>
                <a:effectLst>
                  <a:innerShdw blurRad="63500" dist="50800" dir="13500000">
                    <a:srgbClr val="000000">
                      <a:alpha val="50000"/>
                    </a:srgbClr>
                  </a:innerShdw>
                </a:effectLst>
                <a:uLnTx/>
                <a:uFillTx/>
                <a:latin typeface="Arial" panose="020B0604020202020204"/>
                <a:ea typeface="+mn-ea"/>
                <a:cs typeface="+mn-cs"/>
              </a:rPr>
              <a:t>Edited by David Lee Burris</a:t>
            </a:r>
          </a:p>
        </p:txBody>
      </p:sp>
    </p:spTree>
    <p:extLst>
      <p:ext uri="{BB962C8B-B14F-4D97-AF65-F5344CB8AC3E}">
        <p14:creationId xmlns:p14="http://schemas.microsoft.com/office/powerpoint/2010/main" val="395168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D79B92A0-DA11-41BF-96E9-83FEBF5342F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F3FD76DE-3A3B-4230-921A-2D9B54D14CBC}"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10</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1683" name="Rectangle 2">
            <a:extLst>
              <a:ext uri="{FF2B5EF4-FFF2-40B4-BE49-F238E27FC236}">
                <a16:creationId xmlns:a16="http://schemas.microsoft.com/office/drawing/2014/main" id="{41961736-AFCB-4BB2-83EE-E7EB3FF4581A}"/>
              </a:ext>
            </a:extLst>
          </p:cNvPr>
          <p:cNvSpPr>
            <a:spLocks noGrp="1" noChangeArrowheads="1"/>
          </p:cNvSpPr>
          <p:nvPr>
            <p:ph type="title"/>
          </p:nvPr>
        </p:nvSpPr>
        <p:spPr>
          <a:xfrm>
            <a:off x="1981200" y="609600"/>
            <a:ext cx="8305800" cy="1143000"/>
          </a:xfrm>
        </p:spPr>
        <p:txBody>
          <a:bodyPr/>
          <a:lstStyle/>
          <a:p>
            <a:r>
              <a:rPr lang="en-US" altLang="en-US" sz="4000"/>
              <a:t>Darkness, clouds, &amp; thick darkness</a:t>
            </a:r>
          </a:p>
        </p:txBody>
      </p:sp>
      <p:sp>
        <p:nvSpPr>
          <p:cNvPr id="11267" name="Rectangle 3">
            <a:extLst>
              <a:ext uri="{FF2B5EF4-FFF2-40B4-BE49-F238E27FC236}">
                <a16:creationId xmlns:a16="http://schemas.microsoft.com/office/drawing/2014/main" id="{9F47AE18-59D0-4DBF-A73D-95F87D1FAA03}"/>
              </a:ext>
            </a:extLst>
          </p:cNvPr>
          <p:cNvSpPr>
            <a:spLocks noGrp="1" noChangeArrowheads="1"/>
          </p:cNvSpPr>
          <p:nvPr>
            <p:ph type="body" idx="1"/>
          </p:nvPr>
        </p:nvSpPr>
        <p:spPr>
          <a:xfrm>
            <a:off x="2133600" y="1676400"/>
            <a:ext cx="8001000" cy="4724400"/>
          </a:xfrm>
        </p:spPr>
        <p:txBody>
          <a:bodyPr/>
          <a:lstStyle/>
          <a:p>
            <a:pPr algn="just"/>
            <a:r>
              <a:rPr lang="en-US" altLang="en-US"/>
              <a:t>Deut 4:11 And ye came near and stood under the mountain; and the mountain </a:t>
            </a:r>
            <a:r>
              <a:rPr lang="en-US" altLang="en-US">
                <a:solidFill>
                  <a:schemeClr val="accent1"/>
                </a:solidFill>
              </a:rPr>
              <a:t>burned with fire</a:t>
            </a:r>
            <a:r>
              <a:rPr lang="en-US" altLang="en-US"/>
              <a:t> unto the midst of heaven, </a:t>
            </a:r>
            <a:r>
              <a:rPr lang="en-US" altLang="en-US">
                <a:solidFill>
                  <a:schemeClr val="accent1"/>
                </a:solidFill>
              </a:rPr>
              <a:t>with darkness, clouds, and thick darkness</a:t>
            </a:r>
            <a:r>
              <a:rPr lang="en-US" altLang="en-US"/>
              <a:t>.</a:t>
            </a:r>
          </a:p>
          <a:p>
            <a:pPr algn="just"/>
            <a:r>
              <a:rPr lang="en-US" altLang="en-US"/>
              <a:t> God was directing them to keep their souls diligently in  his way, lest thou forget his statues, lest they depart from your heart !</a:t>
            </a:r>
          </a:p>
          <a:p>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5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p:cTn id="13" dur="5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1267">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5">
            <a:extLst>
              <a:ext uri="{FF2B5EF4-FFF2-40B4-BE49-F238E27FC236}">
                <a16:creationId xmlns:a16="http://schemas.microsoft.com/office/drawing/2014/main" id="{FF12BFE6-C0B1-440B-A47A-17B5E1CA5C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1B241D9A-B6C4-4D57-AA15-8F55B6A4E5CF}"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11</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2707" name="Rectangle 2">
            <a:extLst>
              <a:ext uri="{FF2B5EF4-FFF2-40B4-BE49-F238E27FC236}">
                <a16:creationId xmlns:a16="http://schemas.microsoft.com/office/drawing/2014/main" id="{11142B0A-C7A7-44E2-B7F5-84CBFF763239}"/>
              </a:ext>
            </a:extLst>
          </p:cNvPr>
          <p:cNvSpPr>
            <a:spLocks noGrp="1" noChangeArrowheads="1"/>
          </p:cNvSpPr>
          <p:nvPr>
            <p:ph type="title"/>
          </p:nvPr>
        </p:nvSpPr>
        <p:spPr/>
        <p:txBody>
          <a:bodyPr/>
          <a:lstStyle/>
          <a:p>
            <a:r>
              <a:rPr lang="en-US" altLang="en-US" sz="4000"/>
              <a:t>Out of the midst of the fire, cloud and thick darkness </a:t>
            </a:r>
          </a:p>
        </p:txBody>
      </p:sp>
      <p:sp>
        <p:nvSpPr>
          <p:cNvPr id="12291" name="Rectangle 3">
            <a:extLst>
              <a:ext uri="{FF2B5EF4-FFF2-40B4-BE49-F238E27FC236}">
                <a16:creationId xmlns:a16="http://schemas.microsoft.com/office/drawing/2014/main" id="{D593F3DD-3901-4B6D-A997-37A7DC5C3837}"/>
              </a:ext>
            </a:extLst>
          </p:cNvPr>
          <p:cNvSpPr>
            <a:spLocks noGrp="1" noChangeArrowheads="1"/>
          </p:cNvSpPr>
          <p:nvPr>
            <p:ph type="body" idx="1"/>
          </p:nvPr>
        </p:nvSpPr>
        <p:spPr/>
        <p:txBody>
          <a:bodyPr/>
          <a:lstStyle/>
          <a:p>
            <a:pPr algn="just"/>
            <a:r>
              <a:rPr lang="en-US" altLang="en-US"/>
              <a:t> Deut 5:22  These words the Lord spake unto all your assembly in the mount out of the </a:t>
            </a:r>
            <a:r>
              <a:rPr lang="en-US" altLang="en-US">
                <a:solidFill>
                  <a:schemeClr val="accent1"/>
                </a:solidFill>
              </a:rPr>
              <a:t>midst of the fire, of the cloud, and of the thick darkness</a:t>
            </a:r>
            <a:r>
              <a:rPr lang="en-US" altLang="en-US"/>
              <a:t>, with a </a:t>
            </a:r>
            <a:r>
              <a:rPr lang="en-US" altLang="en-US" u="sng"/>
              <a:t>great voice</a:t>
            </a:r>
            <a:r>
              <a:rPr lang="en-US" altLang="en-US"/>
              <a:t>: and he added no more. And he </a:t>
            </a:r>
            <a:r>
              <a:rPr lang="en-US" altLang="en-US" u="sng"/>
              <a:t>wrote</a:t>
            </a:r>
            <a:r>
              <a:rPr lang="en-US" altLang="en-US"/>
              <a:t> them in two tables of stone, and </a:t>
            </a:r>
            <a:r>
              <a:rPr lang="en-US" altLang="en-US" u="sng"/>
              <a:t>delivered them unto me.</a:t>
            </a:r>
          </a:p>
          <a:p>
            <a:endParaRPr lang="en-US" altLang="en-US" u="sng"/>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wedge">
                                      <p:cBhvr>
                                        <p:cTn id="7" dur="20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5">
            <a:extLst>
              <a:ext uri="{FF2B5EF4-FFF2-40B4-BE49-F238E27FC236}">
                <a16:creationId xmlns:a16="http://schemas.microsoft.com/office/drawing/2014/main" id="{E901F527-2BBD-4D39-B7AD-E2348AA7974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1F54BBBB-B254-49F6-AF84-8DCBB220F571}"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12</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3731" name="Rectangle 2">
            <a:extLst>
              <a:ext uri="{FF2B5EF4-FFF2-40B4-BE49-F238E27FC236}">
                <a16:creationId xmlns:a16="http://schemas.microsoft.com/office/drawing/2014/main" id="{2F691FB1-9918-4A4C-BA06-188BF0E3B30C}"/>
              </a:ext>
            </a:extLst>
          </p:cNvPr>
          <p:cNvSpPr>
            <a:spLocks noGrp="1" noChangeArrowheads="1"/>
          </p:cNvSpPr>
          <p:nvPr>
            <p:ph type="title"/>
          </p:nvPr>
        </p:nvSpPr>
        <p:spPr/>
        <p:txBody>
          <a:bodyPr/>
          <a:lstStyle/>
          <a:p>
            <a:r>
              <a:rPr lang="en-US" altLang="en-US" sz="4000"/>
              <a:t>Out of the midst of the darkness</a:t>
            </a:r>
          </a:p>
        </p:txBody>
      </p:sp>
      <p:sp>
        <p:nvSpPr>
          <p:cNvPr id="13315" name="Rectangle 3">
            <a:extLst>
              <a:ext uri="{FF2B5EF4-FFF2-40B4-BE49-F238E27FC236}">
                <a16:creationId xmlns:a16="http://schemas.microsoft.com/office/drawing/2014/main" id="{C4F9E08A-F67B-4145-812F-CD1D00922555}"/>
              </a:ext>
            </a:extLst>
          </p:cNvPr>
          <p:cNvSpPr>
            <a:spLocks noGrp="1" noChangeArrowheads="1"/>
          </p:cNvSpPr>
          <p:nvPr>
            <p:ph type="body" idx="1"/>
          </p:nvPr>
        </p:nvSpPr>
        <p:spPr>
          <a:xfrm>
            <a:off x="1905000" y="1676400"/>
            <a:ext cx="8305800" cy="4800600"/>
          </a:xfrm>
        </p:spPr>
        <p:txBody>
          <a:bodyPr/>
          <a:lstStyle/>
          <a:p>
            <a:pPr algn="just">
              <a:lnSpc>
                <a:spcPct val="90000"/>
              </a:lnSpc>
            </a:pPr>
            <a:r>
              <a:rPr lang="en-US" altLang="en-US"/>
              <a:t> Deut 5:23-24   when ye heard the voice out </a:t>
            </a:r>
            <a:r>
              <a:rPr lang="en-US" altLang="en-US" u="sng">
                <a:solidFill>
                  <a:schemeClr val="accent1"/>
                </a:solidFill>
              </a:rPr>
              <a:t>of the midst of the darkness</a:t>
            </a:r>
            <a:r>
              <a:rPr lang="en-US" altLang="en-US"/>
              <a:t>, (for the mountain did burn with fire,) that ye came near unto me, even all the heads of your tribes, and your elders;   24 And ye said, Behold, the Lord our God hath shewed us </a:t>
            </a:r>
            <a:r>
              <a:rPr lang="en-US" altLang="en-US">
                <a:solidFill>
                  <a:schemeClr val="accent1"/>
                </a:solidFill>
              </a:rPr>
              <a:t>his glory and his greatness</a:t>
            </a:r>
            <a:r>
              <a:rPr lang="en-US" altLang="en-US"/>
              <a:t>, and we have </a:t>
            </a:r>
            <a:r>
              <a:rPr lang="en-US" altLang="en-US">
                <a:solidFill>
                  <a:schemeClr val="accent1"/>
                </a:solidFill>
              </a:rPr>
              <a:t>heard his voice</a:t>
            </a:r>
            <a:r>
              <a:rPr lang="en-US" altLang="en-US"/>
              <a:t> out of the midst of the fire: we have seen this day that </a:t>
            </a:r>
            <a:r>
              <a:rPr lang="en-US" altLang="en-US" u="sng">
                <a:solidFill>
                  <a:schemeClr val="accent1"/>
                </a:solidFill>
              </a:rPr>
              <a:t>God doth talk with man, and he liveth.</a:t>
            </a:r>
          </a:p>
          <a:p>
            <a:pPr>
              <a:lnSpc>
                <a:spcPct val="90000"/>
              </a:lnSpc>
            </a:pPr>
            <a:endParaRPr lang="en-US" altLang="en-US" u="sng">
              <a:solidFill>
                <a:schemeClr val="accent1"/>
              </a:solidFill>
            </a:endParaRP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wedge">
                                      <p:cBhvr>
                                        <p:cTn id="7" dur="2000"/>
                                        <p:tgtEl>
                                          <p:spTgt spid="133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5">
            <a:extLst>
              <a:ext uri="{FF2B5EF4-FFF2-40B4-BE49-F238E27FC236}">
                <a16:creationId xmlns:a16="http://schemas.microsoft.com/office/drawing/2014/main" id="{332355EE-1958-4F16-8B50-93A644B1F39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2ABE1CB5-AF8D-4327-9012-FBDC9C853A46}"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13</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4755" name="Rectangle 2">
            <a:extLst>
              <a:ext uri="{FF2B5EF4-FFF2-40B4-BE49-F238E27FC236}">
                <a16:creationId xmlns:a16="http://schemas.microsoft.com/office/drawing/2014/main" id="{8F73D45F-B4C0-47A9-917E-C03D480E571A}"/>
              </a:ext>
            </a:extLst>
          </p:cNvPr>
          <p:cNvSpPr>
            <a:spLocks noGrp="1" noChangeArrowheads="1"/>
          </p:cNvSpPr>
          <p:nvPr>
            <p:ph type="title"/>
          </p:nvPr>
        </p:nvSpPr>
        <p:spPr/>
        <p:txBody>
          <a:bodyPr/>
          <a:lstStyle/>
          <a:p>
            <a:r>
              <a:rPr lang="en-US" altLang="en-US" sz="4000"/>
              <a:t>Wicked shall be silent in darkness</a:t>
            </a:r>
          </a:p>
        </p:txBody>
      </p:sp>
      <p:sp>
        <p:nvSpPr>
          <p:cNvPr id="14339" name="Rectangle 3">
            <a:extLst>
              <a:ext uri="{FF2B5EF4-FFF2-40B4-BE49-F238E27FC236}">
                <a16:creationId xmlns:a16="http://schemas.microsoft.com/office/drawing/2014/main" id="{88D4B767-2FEA-4A22-83EF-34689A9B8D9D}"/>
              </a:ext>
            </a:extLst>
          </p:cNvPr>
          <p:cNvSpPr>
            <a:spLocks noGrp="1" noChangeArrowheads="1"/>
          </p:cNvSpPr>
          <p:nvPr>
            <p:ph type="body" idx="1"/>
          </p:nvPr>
        </p:nvSpPr>
        <p:spPr/>
        <p:txBody>
          <a:bodyPr/>
          <a:lstStyle/>
          <a:p>
            <a:r>
              <a:rPr lang="en-US" altLang="en-US"/>
              <a:t> 1 Sam 2:9 He will keep the feet of his saints, and the wicked shall be </a:t>
            </a:r>
            <a:r>
              <a:rPr lang="en-US" altLang="en-US">
                <a:solidFill>
                  <a:schemeClr val="accent1"/>
                </a:solidFill>
              </a:rPr>
              <a:t>silent in darkness;</a:t>
            </a:r>
            <a:r>
              <a:rPr lang="en-US" altLang="en-US"/>
              <a:t> for </a:t>
            </a:r>
            <a:r>
              <a:rPr lang="en-US" altLang="en-US" u="sng"/>
              <a:t>by strength</a:t>
            </a:r>
            <a:r>
              <a:rPr lang="en-US" altLang="en-US"/>
              <a:t> shall no man prevail.</a:t>
            </a:r>
          </a:p>
          <a:p>
            <a:r>
              <a:rPr lang="en-US" altLang="en-US"/>
              <a:t> Job 19:8  </a:t>
            </a:r>
            <a:r>
              <a:rPr lang="en-US" altLang="en-US" u="sng"/>
              <a:t>He hath</a:t>
            </a:r>
            <a:r>
              <a:rPr lang="en-US" altLang="en-US"/>
              <a:t> </a:t>
            </a:r>
            <a:r>
              <a:rPr lang="en-US" altLang="en-US">
                <a:solidFill>
                  <a:schemeClr val="accent1"/>
                </a:solidFill>
              </a:rPr>
              <a:t>fenced up my way</a:t>
            </a:r>
            <a:r>
              <a:rPr lang="en-US" altLang="en-US"/>
              <a:t> that I cannot pass, and </a:t>
            </a:r>
            <a:r>
              <a:rPr lang="en-US" altLang="en-US" u="sng">
                <a:solidFill>
                  <a:schemeClr val="accent1"/>
                </a:solidFill>
              </a:rPr>
              <a:t>he hath set darkness</a:t>
            </a:r>
            <a:r>
              <a:rPr lang="en-US" altLang="en-US"/>
              <a:t> in my paths.</a:t>
            </a:r>
          </a:p>
          <a:p>
            <a:endParaRPr lang="en-US" altLang="en-US"/>
          </a:p>
          <a:p>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p:cTn id="13" dur="500" fill="hold"/>
                                        <p:tgtEl>
                                          <p:spTgt spid="14339">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a:extLst>
              <a:ext uri="{FF2B5EF4-FFF2-40B4-BE49-F238E27FC236}">
                <a16:creationId xmlns:a16="http://schemas.microsoft.com/office/drawing/2014/main" id="{2428CD44-A312-4209-819F-325B7BDC75D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0249B6EC-7E06-4189-BAFB-E1E2730F6582}"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14</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5779" name="Rectangle 2">
            <a:extLst>
              <a:ext uri="{FF2B5EF4-FFF2-40B4-BE49-F238E27FC236}">
                <a16:creationId xmlns:a16="http://schemas.microsoft.com/office/drawing/2014/main" id="{BF3F1013-488B-4396-803D-84EB4E0AE58F}"/>
              </a:ext>
            </a:extLst>
          </p:cNvPr>
          <p:cNvSpPr>
            <a:spLocks noGrp="1" noChangeArrowheads="1"/>
          </p:cNvSpPr>
          <p:nvPr>
            <p:ph type="title"/>
          </p:nvPr>
        </p:nvSpPr>
        <p:spPr/>
        <p:txBody>
          <a:bodyPr/>
          <a:lstStyle/>
          <a:p>
            <a:r>
              <a:rPr lang="en-US" altLang="en-US"/>
              <a:t>There is no darkness</a:t>
            </a:r>
          </a:p>
        </p:txBody>
      </p:sp>
      <p:sp>
        <p:nvSpPr>
          <p:cNvPr id="15363" name="Rectangle 3">
            <a:extLst>
              <a:ext uri="{FF2B5EF4-FFF2-40B4-BE49-F238E27FC236}">
                <a16:creationId xmlns:a16="http://schemas.microsoft.com/office/drawing/2014/main" id="{9855EE80-9A6C-4E7E-B39F-884AC0F901C3}"/>
              </a:ext>
            </a:extLst>
          </p:cNvPr>
          <p:cNvSpPr>
            <a:spLocks noGrp="1" noChangeArrowheads="1"/>
          </p:cNvSpPr>
          <p:nvPr>
            <p:ph type="body" idx="1"/>
          </p:nvPr>
        </p:nvSpPr>
        <p:spPr>
          <a:xfrm>
            <a:off x="2209800" y="1981200"/>
            <a:ext cx="7924800" cy="4419600"/>
          </a:xfrm>
        </p:spPr>
        <p:txBody>
          <a:bodyPr/>
          <a:lstStyle/>
          <a:p>
            <a:pPr algn="just">
              <a:lnSpc>
                <a:spcPct val="90000"/>
              </a:lnSpc>
            </a:pPr>
            <a:r>
              <a:rPr lang="en-US" altLang="en-US" sz="3600"/>
              <a:t> Job 34:22   </a:t>
            </a:r>
            <a:r>
              <a:rPr lang="en-US" altLang="en-US" sz="3600">
                <a:solidFill>
                  <a:schemeClr val="accent1"/>
                </a:solidFill>
              </a:rPr>
              <a:t>There is no darkness</a:t>
            </a:r>
            <a:r>
              <a:rPr lang="en-US" altLang="en-US" sz="3600"/>
              <a:t>, nor shadow of death, where the workers of iniquity may </a:t>
            </a:r>
            <a:r>
              <a:rPr lang="en-US" altLang="en-US" sz="3600">
                <a:solidFill>
                  <a:schemeClr val="accent1"/>
                </a:solidFill>
              </a:rPr>
              <a:t>hide themselves</a:t>
            </a:r>
            <a:r>
              <a:rPr lang="en-US" altLang="en-US" sz="3600"/>
              <a:t>.</a:t>
            </a:r>
          </a:p>
          <a:p>
            <a:pPr algn="just">
              <a:lnSpc>
                <a:spcPct val="90000"/>
              </a:lnSpc>
            </a:pPr>
            <a:r>
              <a:rPr lang="en-US" altLang="en-US" sz="3600"/>
              <a:t> </a:t>
            </a:r>
            <a:r>
              <a:rPr lang="en-US" altLang="en-US"/>
              <a:t>Job 34:24-25 He shall </a:t>
            </a:r>
            <a:r>
              <a:rPr lang="en-US" altLang="en-US">
                <a:solidFill>
                  <a:schemeClr val="accent1"/>
                </a:solidFill>
              </a:rPr>
              <a:t>break in pieces</a:t>
            </a:r>
            <a:r>
              <a:rPr lang="en-US" altLang="en-US"/>
              <a:t> mighty men without number, and set others in their stead.  25 Therefore he </a:t>
            </a:r>
            <a:r>
              <a:rPr lang="en-US" altLang="en-US" u="sng"/>
              <a:t>knoweth their works</a:t>
            </a:r>
            <a:r>
              <a:rPr lang="en-US" altLang="en-US"/>
              <a:t>, and he </a:t>
            </a:r>
            <a:r>
              <a:rPr lang="en-US" altLang="en-US" u="sng">
                <a:solidFill>
                  <a:schemeClr val="accent1"/>
                </a:solidFill>
              </a:rPr>
              <a:t>overturneth them in the night, so that they are destroyed.</a:t>
            </a:r>
          </a:p>
          <a:p>
            <a:pPr algn="just">
              <a:lnSpc>
                <a:spcPct val="90000"/>
              </a:lnSpc>
            </a:pPr>
            <a:endParaRPr lang="en-US" altLang="en-US" sz="3600" u="sng">
              <a:solidFill>
                <a:schemeClr val="accent1"/>
              </a:solidFill>
            </a:endParaRPr>
          </a:p>
          <a:p>
            <a:pPr>
              <a:lnSpc>
                <a:spcPct val="90000"/>
              </a:lnSpc>
            </a:pPr>
            <a:endParaRPr lang="en-US" altLang="en-US" sz="36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2000" fill="hold"/>
                                        <p:tgtEl>
                                          <p:spTgt spid="1536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2000" fill="hold"/>
                                        <p:tgtEl>
                                          <p:spTgt spid="1536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2000" fill="hold"/>
                                        <p:tgtEl>
                                          <p:spTgt spid="1536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20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p:cTn id="15" dur="2000" fill="hold"/>
                                        <p:tgtEl>
                                          <p:spTgt spid="15363">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15363">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15363">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5">
            <a:extLst>
              <a:ext uri="{FF2B5EF4-FFF2-40B4-BE49-F238E27FC236}">
                <a16:creationId xmlns:a16="http://schemas.microsoft.com/office/drawing/2014/main" id="{5670485D-002D-47D6-A96F-4A14DCC3669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F4FC8CE2-7560-4A97-839A-29B2554FB7B6}"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15</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6803" name="Rectangle 2">
            <a:extLst>
              <a:ext uri="{FF2B5EF4-FFF2-40B4-BE49-F238E27FC236}">
                <a16:creationId xmlns:a16="http://schemas.microsoft.com/office/drawing/2014/main" id="{A5F48DB6-7763-47A2-91E1-E9568F1ED45B}"/>
              </a:ext>
            </a:extLst>
          </p:cNvPr>
          <p:cNvSpPr>
            <a:spLocks noGrp="1" noChangeArrowheads="1"/>
          </p:cNvSpPr>
          <p:nvPr>
            <p:ph type="title"/>
          </p:nvPr>
        </p:nvSpPr>
        <p:spPr/>
        <p:txBody>
          <a:bodyPr/>
          <a:lstStyle/>
          <a:p>
            <a:r>
              <a:rPr lang="en-US" altLang="en-US"/>
              <a:t>Such as sit in darkness</a:t>
            </a:r>
          </a:p>
        </p:txBody>
      </p:sp>
      <p:sp>
        <p:nvSpPr>
          <p:cNvPr id="16387" name="Rectangle 3">
            <a:extLst>
              <a:ext uri="{FF2B5EF4-FFF2-40B4-BE49-F238E27FC236}">
                <a16:creationId xmlns:a16="http://schemas.microsoft.com/office/drawing/2014/main" id="{3AEEC497-4A89-4BBE-A831-7A13D2C0A9A4}"/>
              </a:ext>
            </a:extLst>
          </p:cNvPr>
          <p:cNvSpPr>
            <a:spLocks noGrp="1" noChangeArrowheads="1"/>
          </p:cNvSpPr>
          <p:nvPr>
            <p:ph type="body" idx="1"/>
          </p:nvPr>
        </p:nvSpPr>
        <p:spPr/>
        <p:txBody>
          <a:bodyPr/>
          <a:lstStyle/>
          <a:p>
            <a:pPr algn="just"/>
            <a:r>
              <a:rPr lang="en-US" altLang="en-US" dirty="0"/>
              <a:t>Ps 107:10-12   Such as sit in darkness and in the shadow of death, being </a:t>
            </a:r>
            <a:r>
              <a:rPr lang="en-US" altLang="en-US" dirty="0">
                <a:solidFill>
                  <a:schemeClr val="accent1"/>
                </a:solidFill>
              </a:rPr>
              <a:t>bound in affliction and iron</a:t>
            </a:r>
            <a:r>
              <a:rPr lang="en-US" altLang="en-US" dirty="0"/>
              <a:t> 11 Because they </a:t>
            </a:r>
            <a:r>
              <a:rPr lang="en-US" altLang="en-US" dirty="0">
                <a:solidFill>
                  <a:schemeClr val="accent1"/>
                </a:solidFill>
              </a:rPr>
              <a:t>rebelled against the words of God</a:t>
            </a:r>
            <a:r>
              <a:rPr lang="en-US" altLang="en-US" dirty="0"/>
              <a:t>, and contemned the counsel of the most High:  12 Therefore </a:t>
            </a:r>
            <a:r>
              <a:rPr lang="en-US" altLang="en-US" u="sng" dirty="0">
                <a:solidFill>
                  <a:schemeClr val="accent1"/>
                </a:solidFill>
              </a:rPr>
              <a:t>he brought down</a:t>
            </a:r>
            <a:r>
              <a:rPr lang="en-US" altLang="en-US" dirty="0"/>
              <a:t> their heart with labor; they fell down, and </a:t>
            </a:r>
            <a:r>
              <a:rPr lang="en-US" altLang="en-US" u="sng" dirty="0"/>
              <a:t>there was none to help</a:t>
            </a:r>
            <a:r>
              <a:rPr lang="en-US" altLang="en-US" dirty="0"/>
              <a:t>.</a:t>
            </a:r>
          </a:p>
          <a:p>
            <a:endParaRPr lang="en-US" altLang="en-US" dirty="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plus(in)">
                                      <p:cBhvr>
                                        <p:cTn id="7"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a:extLst>
              <a:ext uri="{FF2B5EF4-FFF2-40B4-BE49-F238E27FC236}">
                <a16:creationId xmlns:a16="http://schemas.microsoft.com/office/drawing/2014/main" id="{695EEE53-2FCB-4B50-9DC5-B7A199E9C7C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E2A709B3-87FB-4119-974C-778F46077EF7}"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16</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7827" name="Rectangle 2">
            <a:extLst>
              <a:ext uri="{FF2B5EF4-FFF2-40B4-BE49-F238E27FC236}">
                <a16:creationId xmlns:a16="http://schemas.microsoft.com/office/drawing/2014/main" id="{B6DFBB09-5A40-4AAA-86BD-762AD2FE3BE8}"/>
              </a:ext>
            </a:extLst>
          </p:cNvPr>
          <p:cNvSpPr>
            <a:spLocks noGrp="1" noChangeArrowheads="1"/>
          </p:cNvSpPr>
          <p:nvPr>
            <p:ph type="title"/>
          </p:nvPr>
        </p:nvSpPr>
        <p:spPr/>
        <p:txBody>
          <a:bodyPr/>
          <a:lstStyle/>
          <a:p>
            <a:r>
              <a:rPr lang="en-US" altLang="en-US"/>
              <a:t>Jesus came to light up darkness</a:t>
            </a:r>
          </a:p>
        </p:txBody>
      </p:sp>
      <p:sp>
        <p:nvSpPr>
          <p:cNvPr id="17411" name="Rectangle 3">
            <a:extLst>
              <a:ext uri="{FF2B5EF4-FFF2-40B4-BE49-F238E27FC236}">
                <a16:creationId xmlns:a16="http://schemas.microsoft.com/office/drawing/2014/main" id="{C8DFA883-3645-4A0D-940E-49B1EF7400EE}"/>
              </a:ext>
            </a:extLst>
          </p:cNvPr>
          <p:cNvSpPr>
            <a:spLocks noGrp="1" noChangeArrowheads="1"/>
          </p:cNvSpPr>
          <p:nvPr>
            <p:ph type="body" idx="1"/>
          </p:nvPr>
        </p:nvSpPr>
        <p:spPr/>
        <p:txBody>
          <a:bodyPr/>
          <a:lstStyle/>
          <a:p>
            <a:pPr algn="just"/>
            <a:r>
              <a:rPr lang="en-US" altLang="en-US"/>
              <a:t> </a:t>
            </a:r>
            <a:r>
              <a:rPr lang="en-US" altLang="en-US" sz="3600"/>
              <a:t>Matt 4:16-17  The people which sat in darkness saw great light; and to them which sat in the region and shadow of death </a:t>
            </a:r>
            <a:r>
              <a:rPr lang="en-US" altLang="en-US" sz="3600">
                <a:solidFill>
                  <a:schemeClr val="accent1"/>
                </a:solidFill>
              </a:rPr>
              <a:t>light is sprung up</a:t>
            </a:r>
            <a:r>
              <a:rPr lang="en-US" altLang="en-US" sz="3600"/>
              <a:t>.  17 From that time Jesus began to preach, and to say, </a:t>
            </a:r>
            <a:r>
              <a:rPr lang="en-US" altLang="en-US" sz="3600">
                <a:solidFill>
                  <a:schemeClr val="accent1"/>
                </a:solidFill>
              </a:rPr>
              <a:t>Repent</a:t>
            </a:r>
            <a:r>
              <a:rPr lang="en-US" altLang="en-US" sz="3600"/>
              <a:t>: for the kingdom of heaven is at hand.</a:t>
            </a:r>
          </a:p>
          <a:p>
            <a:endParaRPr lang="en-US" altLang="en-US" sz="36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circle(in)">
                                      <p:cBhvr>
                                        <p:cTn id="7" dur="2000"/>
                                        <p:tgtEl>
                                          <p:spTgt spid="174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5">
            <a:extLst>
              <a:ext uri="{FF2B5EF4-FFF2-40B4-BE49-F238E27FC236}">
                <a16:creationId xmlns:a16="http://schemas.microsoft.com/office/drawing/2014/main" id="{FAFEB6DC-0071-4520-958C-B0AC831AEED2}"/>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CC40310A-9C59-4E56-8B41-5A4505119F43}"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17</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8851" name="Rectangle 2">
            <a:extLst>
              <a:ext uri="{FF2B5EF4-FFF2-40B4-BE49-F238E27FC236}">
                <a16:creationId xmlns:a16="http://schemas.microsoft.com/office/drawing/2014/main" id="{6096E1E5-F553-4A58-9769-8ACAD8D7FC9D}"/>
              </a:ext>
            </a:extLst>
          </p:cNvPr>
          <p:cNvSpPr>
            <a:spLocks noGrp="1" noChangeArrowheads="1"/>
          </p:cNvSpPr>
          <p:nvPr>
            <p:ph type="title"/>
          </p:nvPr>
        </p:nvSpPr>
        <p:spPr/>
        <p:txBody>
          <a:bodyPr/>
          <a:lstStyle/>
          <a:p>
            <a:r>
              <a:rPr lang="en-US" altLang="en-US"/>
              <a:t>How great is that darkness</a:t>
            </a:r>
          </a:p>
        </p:txBody>
      </p:sp>
      <p:sp>
        <p:nvSpPr>
          <p:cNvPr id="18435" name="Rectangle 3">
            <a:extLst>
              <a:ext uri="{FF2B5EF4-FFF2-40B4-BE49-F238E27FC236}">
                <a16:creationId xmlns:a16="http://schemas.microsoft.com/office/drawing/2014/main" id="{D3BA154D-48B0-43C3-B251-FD8F4676770B}"/>
              </a:ext>
            </a:extLst>
          </p:cNvPr>
          <p:cNvSpPr>
            <a:spLocks noGrp="1" noChangeArrowheads="1"/>
          </p:cNvSpPr>
          <p:nvPr>
            <p:ph type="body" idx="1"/>
          </p:nvPr>
        </p:nvSpPr>
        <p:spPr/>
        <p:txBody>
          <a:bodyPr/>
          <a:lstStyle/>
          <a:p>
            <a:pPr algn="just"/>
            <a:r>
              <a:rPr lang="en-US" altLang="en-US"/>
              <a:t>Matt 6:22-23  The light of the body is the eye: if therefore thine eye be single, thy whole body shall be full of light.  23 But </a:t>
            </a:r>
            <a:r>
              <a:rPr lang="en-US" altLang="en-US">
                <a:solidFill>
                  <a:schemeClr val="accent1"/>
                </a:solidFill>
              </a:rPr>
              <a:t>if thine eye be evil, thy whole body shall be full of darkness.</a:t>
            </a:r>
            <a:r>
              <a:rPr lang="en-US" altLang="en-US"/>
              <a:t> If therefore the</a:t>
            </a:r>
            <a:r>
              <a:rPr lang="en-US" altLang="en-US">
                <a:solidFill>
                  <a:schemeClr val="accent1"/>
                </a:solidFill>
              </a:rPr>
              <a:t> light</a:t>
            </a:r>
            <a:r>
              <a:rPr lang="en-US" altLang="en-US"/>
              <a:t> that is in thee be </a:t>
            </a:r>
            <a:r>
              <a:rPr lang="en-US" altLang="en-US">
                <a:solidFill>
                  <a:schemeClr val="accent1"/>
                </a:solidFill>
              </a:rPr>
              <a:t>darkness</a:t>
            </a:r>
            <a:r>
              <a:rPr lang="en-US" altLang="en-US"/>
              <a:t>, how </a:t>
            </a:r>
            <a:r>
              <a:rPr lang="en-US" altLang="en-US">
                <a:solidFill>
                  <a:schemeClr val="accent1"/>
                </a:solidFill>
              </a:rPr>
              <a:t>great</a:t>
            </a:r>
            <a:r>
              <a:rPr lang="en-US" altLang="en-US"/>
              <a:t> is that </a:t>
            </a:r>
            <a:r>
              <a:rPr lang="en-US" altLang="en-US">
                <a:solidFill>
                  <a:schemeClr val="accent1"/>
                </a:solidFill>
              </a:rPr>
              <a:t>darkness</a:t>
            </a:r>
            <a:r>
              <a:rPr lang="en-US" altLang="en-US"/>
              <a:t> !</a:t>
            </a:r>
          </a:p>
          <a:p>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p:cTn id="7" dur="500" fill="hold"/>
                                        <p:tgtEl>
                                          <p:spTgt spid="184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84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84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a:extLst>
              <a:ext uri="{FF2B5EF4-FFF2-40B4-BE49-F238E27FC236}">
                <a16:creationId xmlns:a16="http://schemas.microsoft.com/office/drawing/2014/main" id="{5ACACBB0-CCB5-4FB6-9E2D-4C9019F09BA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C3073116-0102-480B-9BDF-55754C804238}"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18</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9875" name="Rectangle 2">
            <a:extLst>
              <a:ext uri="{FF2B5EF4-FFF2-40B4-BE49-F238E27FC236}">
                <a16:creationId xmlns:a16="http://schemas.microsoft.com/office/drawing/2014/main" id="{8814DA37-C951-4BF5-9887-69815E11556C}"/>
              </a:ext>
            </a:extLst>
          </p:cNvPr>
          <p:cNvSpPr>
            <a:spLocks noGrp="1" noChangeArrowheads="1"/>
          </p:cNvSpPr>
          <p:nvPr>
            <p:ph type="title"/>
          </p:nvPr>
        </p:nvSpPr>
        <p:spPr>
          <a:xfrm>
            <a:off x="2209800" y="457200"/>
            <a:ext cx="7772400" cy="990600"/>
          </a:xfrm>
        </p:spPr>
        <p:txBody>
          <a:bodyPr/>
          <a:lstStyle/>
          <a:p>
            <a:r>
              <a:rPr lang="en-US" altLang="en-US" sz="4000"/>
              <a:t>No wedding garment – is darkness</a:t>
            </a:r>
          </a:p>
        </p:txBody>
      </p:sp>
      <p:sp>
        <p:nvSpPr>
          <p:cNvPr id="19459" name="Rectangle 3">
            <a:extLst>
              <a:ext uri="{FF2B5EF4-FFF2-40B4-BE49-F238E27FC236}">
                <a16:creationId xmlns:a16="http://schemas.microsoft.com/office/drawing/2014/main" id="{EB048C1A-77DE-459C-A716-30D5030BB893}"/>
              </a:ext>
            </a:extLst>
          </p:cNvPr>
          <p:cNvSpPr>
            <a:spLocks noGrp="1" noChangeArrowheads="1"/>
          </p:cNvSpPr>
          <p:nvPr>
            <p:ph type="body" idx="1"/>
          </p:nvPr>
        </p:nvSpPr>
        <p:spPr>
          <a:xfrm>
            <a:off x="1981200" y="1447800"/>
            <a:ext cx="8229600" cy="5105400"/>
          </a:xfrm>
        </p:spPr>
        <p:txBody>
          <a:bodyPr/>
          <a:lstStyle/>
          <a:p>
            <a:pPr algn="just">
              <a:lnSpc>
                <a:spcPct val="90000"/>
              </a:lnSpc>
            </a:pPr>
            <a:r>
              <a:rPr lang="en-US" altLang="en-US"/>
              <a:t> Matt 22:11-14  And when the king came in to see the guests, he saw there a man which had not on a wedding garment:  12 And he saith unto him, Friend, how camest thou in hither not having a wedding garment? And he was speechless.  13 Then said the king to the servants, Bind him hand and foot, and take him away, and </a:t>
            </a:r>
            <a:r>
              <a:rPr lang="en-US" altLang="en-US">
                <a:solidFill>
                  <a:schemeClr val="accent1"/>
                </a:solidFill>
              </a:rPr>
              <a:t>cast him into outer darkness;</a:t>
            </a:r>
            <a:r>
              <a:rPr lang="en-US" altLang="en-US"/>
              <a:t> there shall be weeping and gnashing of teeth.  14 For many are called, but few are chosen.</a:t>
            </a: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anim calcmode="lin" valueType="num">
                                      <p:cBhvr>
                                        <p:cTn id="8" dur="500" fill="hold"/>
                                        <p:tgtEl>
                                          <p:spTgt spid="19459">
                                            <p:txEl>
                                              <p:pRg st="0" end="0"/>
                                            </p:txEl>
                                          </p:spTgt>
                                        </p:tgtEl>
                                        <p:attrNameLst>
                                          <p:attrName>ppt_x</p:attrName>
                                        </p:attrNameLst>
                                      </p:cBhvr>
                                      <p:tavLst>
                                        <p:tav tm="0">
                                          <p:val>
                                            <p:strVal val="#ppt_x-.1"/>
                                          </p:val>
                                        </p:tav>
                                        <p:tav tm="100000">
                                          <p:val>
                                            <p:strVal val="#ppt_x"/>
                                          </p:val>
                                        </p:tav>
                                      </p:tavLst>
                                    </p:anim>
                                    <p:anim calcmode="lin" valueType="num">
                                      <p:cBhvr>
                                        <p:cTn id="9"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a:extLst>
              <a:ext uri="{FF2B5EF4-FFF2-40B4-BE49-F238E27FC236}">
                <a16:creationId xmlns:a16="http://schemas.microsoft.com/office/drawing/2014/main" id="{01BD9DAD-B4C8-4321-9D85-B219F9608EC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B3A9516B-8BC3-4CA9-A1AA-82B803378928}"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19</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0899" name="Rectangle 2">
            <a:extLst>
              <a:ext uri="{FF2B5EF4-FFF2-40B4-BE49-F238E27FC236}">
                <a16:creationId xmlns:a16="http://schemas.microsoft.com/office/drawing/2014/main" id="{06762738-1577-4214-A669-D1DC333D432E}"/>
              </a:ext>
            </a:extLst>
          </p:cNvPr>
          <p:cNvSpPr>
            <a:spLocks noGrp="1" noChangeArrowheads="1"/>
          </p:cNvSpPr>
          <p:nvPr>
            <p:ph type="title"/>
          </p:nvPr>
        </p:nvSpPr>
        <p:spPr/>
        <p:txBody>
          <a:bodyPr/>
          <a:lstStyle/>
          <a:p>
            <a:r>
              <a:rPr lang="en-US" altLang="en-US" sz="4000"/>
              <a:t>Cast ye, the unprofitable servant</a:t>
            </a:r>
          </a:p>
        </p:txBody>
      </p:sp>
      <p:sp>
        <p:nvSpPr>
          <p:cNvPr id="21507" name="Rectangle 3">
            <a:extLst>
              <a:ext uri="{FF2B5EF4-FFF2-40B4-BE49-F238E27FC236}">
                <a16:creationId xmlns:a16="http://schemas.microsoft.com/office/drawing/2014/main" id="{DD3E3179-7829-4772-A055-F92C3F9521F4}"/>
              </a:ext>
            </a:extLst>
          </p:cNvPr>
          <p:cNvSpPr>
            <a:spLocks noGrp="1" noChangeArrowheads="1"/>
          </p:cNvSpPr>
          <p:nvPr>
            <p:ph type="body" idx="1"/>
          </p:nvPr>
        </p:nvSpPr>
        <p:spPr/>
        <p:txBody>
          <a:bodyPr/>
          <a:lstStyle/>
          <a:p>
            <a:r>
              <a:rPr lang="en-US" altLang="en-US"/>
              <a:t> Matt 25:29-30  For unto every one that hath shall be given, and he shall have abundance: but from him that hath not shall be taken away even that which he hath.  30 And cast ye the unprofitable servant into outer darkness: there shall be weeping and gnashing of teeth.</a:t>
            </a:r>
          </a:p>
          <a:p>
            <a:endParaRPr lang="en-US" altLang="en-US"/>
          </a:p>
        </p:txBody>
      </p:sp>
      <p:sp>
        <p:nvSpPr>
          <p:cNvPr id="21509" name="Oval 5">
            <a:extLst>
              <a:ext uri="{FF2B5EF4-FFF2-40B4-BE49-F238E27FC236}">
                <a16:creationId xmlns:a16="http://schemas.microsoft.com/office/drawing/2014/main" id="{6BE806E3-B7EA-46E7-9DEB-316BCFD86DCF}"/>
              </a:ext>
            </a:extLst>
          </p:cNvPr>
          <p:cNvSpPr>
            <a:spLocks noChangeArrowheads="1"/>
          </p:cNvSpPr>
          <p:nvPr/>
        </p:nvSpPr>
        <p:spPr bwMode="auto">
          <a:xfrm>
            <a:off x="2286000" y="5486400"/>
            <a:ext cx="2438400" cy="914400"/>
          </a:xfrm>
          <a:prstGeom prst="ellipse">
            <a:avLst/>
          </a:prstGeom>
          <a:solidFill>
            <a:schemeClr val="accent1"/>
          </a:solidFill>
          <a:ln w="76200">
            <a:solidFill>
              <a:srgbClr val="3333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mn-cs"/>
              </a:rPr>
              <a:t>Cast Ye</a:t>
            </a:r>
            <a:r>
              <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rPr>
              <a:t> </a:t>
            </a:r>
          </a:p>
        </p:txBody>
      </p:sp>
      <p:sp>
        <p:nvSpPr>
          <p:cNvPr id="21510" name="Rectangle 6">
            <a:extLst>
              <a:ext uri="{FF2B5EF4-FFF2-40B4-BE49-F238E27FC236}">
                <a16:creationId xmlns:a16="http://schemas.microsoft.com/office/drawing/2014/main" id="{5DBB9500-DD6C-480C-BAE7-D1F78BF48D11}"/>
              </a:ext>
            </a:extLst>
          </p:cNvPr>
          <p:cNvSpPr>
            <a:spLocks noChangeArrowheads="1"/>
          </p:cNvSpPr>
          <p:nvPr/>
        </p:nvSpPr>
        <p:spPr bwMode="auto">
          <a:xfrm>
            <a:off x="5562600" y="5562600"/>
            <a:ext cx="4648200" cy="685800"/>
          </a:xfrm>
          <a:prstGeom prst="rect">
            <a:avLst/>
          </a:prstGeom>
          <a:solidFill>
            <a:schemeClr val="accent1"/>
          </a:solidFill>
          <a:ln w="5715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4000" b="1" i="0" u="none" strike="noStrike" kern="1200" cap="none" spc="0" normalizeH="0" baseline="0" noProof="0">
                <a:ln>
                  <a:noFill/>
                </a:ln>
                <a:solidFill>
                  <a:srgbClr val="000000"/>
                </a:solidFill>
                <a:effectLst/>
                <a:uLnTx/>
                <a:uFillTx/>
                <a:latin typeface="Times" panose="02020603050405020304" pitchFamily="18" charset="0"/>
                <a:ea typeface="+mn-ea"/>
                <a:cs typeface="+mn-cs"/>
              </a:rPr>
              <a:t>Into Outer Darkness</a:t>
            </a:r>
          </a:p>
        </p:txBody>
      </p:sp>
      <p:sp>
        <p:nvSpPr>
          <p:cNvPr id="21511" name="AutoShape 7">
            <a:extLst>
              <a:ext uri="{FF2B5EF4-FFF2-40B4-BE49-F238E27FC236}">
                <a16:creationId xmlns:a16="http://schemas.microsoft.com/office/drawing/2014/main" id="{BE7BA8BE-6855-4E99-8A50-F298412D4005}"/>
              </a:ext>
            </a:extLst>
          </p:cNvPr>
          <p:cNvSpPr>
            <a:spLocks noChangeArrowheads="1"/>
          </p:cNvSpPr>
          <p:nvPr/>
        </p:nvSpPr>
        <p:spPr bwMode="auto">
          <a:xfrm>
            <a:off x="4876800" y="5715000"/>
            <a:ext cx="609600" cy="457200"/>
          </a:xfrm>
          <a:prstGeom prst="rightArrow">
            <a:avLst>
              <a:gd name="adj1" fmla="val 50000"/>
              <a:gd name="adj2" fmla="val 33333"/>
            </a:avLst>
          </a:prstGeom>
          <a:solidFill>
            <a:schemeClr val="accent1"/>
          </a:solidFill>
          <a:ln w="5715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 typeface="Times" panose="02020603050405020304" pitchFamily="18" charset="0"/>
              <a:buNone/>
              <a:tabLst/>
              <a:defRPr/>
            </a:pPr>
            <a:endParaRPr kumimoji="0" lang="en-US"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5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1509">
                                            <p:bg/>
                                          </p:spTgt>
                                        </p:tgtEl>
                                        <p:attrNameLst>
                                          <p:attrName>style.visibility</p:attrName>
                                        </p:attrNameLst>
                                      </p:cBhvr>
                                      <p:to>
                                        <p:strVal val="visible"/>
                                      </p:to>
                                    </p:set>
                                    <p:anim calcmode="lin" valueType="num">
                                      <p:cBhvr>
                                        <p:cTn id="13" dur="500" fill="hold"/>
                                        <p:tgtEl>
                                          <p:spTgt spid="21509">
                                            <p:bg/>
                                          </p:spTgt>
                                        </p:tgtEl>
                                        <p:attrNameLst>
                                          <p:attrName>ppt_w</p:attrName>
                                        </p:attrNameLst>
                                      </p:cBhvr>
                                      <p:tavLst>
                                        <p:tav tm="0">
                                          <p:val>
                                            <p:fltVal val="0"/>
                                          </p:val>
                                        </p:tav>
                                        <p:tav tm="100000">
                                          <p:val>
                                            <p:strVal val="#ppt_w"/>
                                          </p:val>
                                        </p:tav>
                                      </p:tavLst>
                                    </p:anim>
                                    <p:anim calcmode="lin" valueType="num">
                                      <p:cBhvr>
                                        <p:cTn id="14" dur="500" fill="hold"/>
                                        <p:tgtEl>
                                          <p:spTgt spid="21509">
                                            <p:bg/>
                                          </p:spTgt>
                                        </p:tgtEl>
                                        <p:attrNameLst>
                                          <p:attrName>ppt_h</p:attrName>
                                        </p:attrNameLst>
                                      </p:cBhvr>
                                      <p:tavLst>
                                        <p:tav tm="0">
                                          <p:val>
                                            <p:fltVal val="0"/>
                                          </p:val>
                                        </p:tav>
                                        <p:tav tm="100000">
                                          <p:val>
                                            <p:strVal val="#ppt_h"/>
                                          </p:val>
                                        </p:tav>
                                      </p:tavLst>
                                    </p:anim>
                                    <p:animEffect transition="in" filter="fade">
                                      <p:cBhvr>
                                        <p:cTn id="15" dur="500"/>
                                        <p:tgtEl>
                                          <p:spTgt spid="21509">
                                            <p:bg/>
                                          </p:spTgt>
                                        </p:tgtEl>
                                      </p:cBhvr>
                                    </p:animEffect>
                                  </p:childTnLst>
                                </p:cTn>
                              </p:par>
                              <p:par>
                                <p:cTn id="16" presetID="53" presetClass="entr" presetSubtype="0" fill="hold" grpId="0" nodeType="withEffect">
                                  <p:stCondLst>
                                    <p:cond delay="0"/>
                                  </p:stCondLst>
                                  <p:iterate type="lt">
                                    <p:tmPct val="0"/>
                                  </p:iterate>
                                  <p:childTnLst>
                                    <p:set>
                                      <p:cBhvr>
                                        <p:cTn id="17" dur="1" fill="hold">
                                          <p:stCondLst>
                                            <p:cond delay="0"/>
                                          </p:stCondLst>
                                        </p:cTn>
                                        <p:tgtEl>
                                          <p:spTgt spid="21509">
                                            <p:txEl>
                                              <p:pRg st="0" end="0"/>
                                            </p:txEl>
                                          </p:spTgt>
                                        </p:tgtEl>
                                        <p:attrNameLst>
                                          <p:attrName>style.visibility</p:attrName>
                                        </p:attrNameLst>
                                      </p:cBhvr>
                                      <p:to>
                                        <p:strVal val="visible"/>
                                      </p:to>
                                    </p:set>
                                    <p:anim calcmode="lin" valueType="num">
                                      <p:cBhvr>
                                        <p:cTn id="18" dur="500" fill="hold"/>
                                        <p:tgtEl>
                                          <p:spTgt spid="21509">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1509">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1509">
                                            <p:txEl>
                                              <p:pRg st="0" end="0"/>
                                            </p:txEl>
                                          </p:spTgt>
                                        </p:tgtEl>
                                      </p:cBhvr>
                                    </p:animEffect>
                                  </p:childTnLst>
                                </p:cTn>
                              </p:par>
                            </p:childTnLst>
                          </p:cTn>
                        </p:par>
                        <p:par>
                          <p:cTn id="21" fill="hold" nodeType="afterGroup">
                            <p:stCondLst>
                              <p:cond delay="500"/>
                            </p:stCondLst>
                            <p:childTnLst>
                              <p:par>
                                <p:cTn id="22" presetID="40" presetClass="entr" presetSubtype="0" fill="hold" nodeType="afterEffect">
                                  <p:stCondLst>
                                    <p:cond delay="0"/>
                                  </p:stCondLst>
                                  <p:iterate type="lt">
                                    <p:tmPct val="10000"/>
                                  </p:iterate>
                                  <p:childTnLst>
                                    <p:set>
                                      <p:cBhvr>
                                        <p:cTn id="23" dur="1" fill="hold">
                                          <p:stCondLst>
                                            <p:cond delay="0"/>
                                          </p:stCondLst>
                                        </p:cTn>
                                        <p:tgtEl>
                                          <p:spTgt spid="21509">
                                            <p:txEl>
                                              <p:pRg st="0" end="0"/>
                                            </p:txEl>
                                          </p:spTgt>
                                        </p:tgtEl>
                                        <p:attrNameLst>
                                          <p:attrName>style.visibility</p:attrName>
                                        </p:attrNameLst>
                                      </p:cBhvr>
                                      <p:to>
                                        <p:strVal val="visible"/>
                                      </p:to>
                                    </p:set>
                                    <p:animEffect transition="in" filter="fade">
                                      <p:cBhvr>
                                        <p:cTn id="24" dur="1000"/>
                                        <p:tgtEl>
                                          <p:spTgt spid="21509">
                                            <p:txEl>
                                              <p:pRg st="0" end="0"/>
                                            </p:txEl>
                                          </p:spTgt>
                                        </p:tgtEl>
                                      </p:cBhvr>
                                    </p:animEffect>
                                    <p:anim calcmode="lin" valueType="num">
                                      <p:cBhvr>
                                        <p:cTn id="25" dur="1000" fill="hold"/>
                                        <p:tgtEl>
                                          <p:spTgt spid="21509">
                                            <p:txEl>
                                              <p:pRg st="0" end="0"/>
                                            </p:txEl>
                                          </p:spTgt>
                                        </p:tgtEl>
                                        <p:attrNameLst>
                                          <p:attrName>ppt_x</p:attrName>
                                        </p:attrNameLst>
                                      </p:cBhvr>
                                      <p:tavLst>
                                        <p:tav tm="0">
                                          <p:val>
                                            <p:strVal val="#ppt_x-.1"/>
                                          </p:val>
                                        </p:tav>
                                        <p:tav tm="100000">
                                          <p:val>
                                            <p:strVal val="#ppt_x"/>
                                          </p:val>
                                        </p:tav>
                                      </p:tavLst>
                                    </p:anim>
                                    <p:anim calcmode="lin" valueType="num">
                                      <p:cBhvr>
                                        <p:cTn id="26" dur="1000" fill="hold"/>
                                        <p:tgtEl>
                                          <p:spTgt spid="21509">
                                            <p:txEl>
                                              <p:pRg st="0" end="0"/>
                                            </p:txEl>
                                          </p:spTgt>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2000"/>
                            </p:stCondLst>
                            <p:childTnLst>
                              <p:par>
                                <p:cTn id="28" presetID="17" presetClass="entr" presetSubtype="10" fill="hold" nodeType="afterEffect">
                                  <p:stCondLst>
                                    <p:cond delay="0"/>
                                  </p:stCondLst>
                                  <p:childTnLst>
                                    <p:set>
                                      <p:cBhvr>
                                        <p:cTn id="29" dur="1" fill="hold">
                                          <p:stCondLst>
                                            <p:cond delay="0"/>
                                          </p:stCondLst>
                                        </p:cTn>
                                        <p:tgtEl>
                                          <p:spTgt spid="21511"/>
                                        </p:tgtEl>
                                        <p:attrNameLst>
                                          <p:attrName>style.visibility</p:attrName>
                                        </p:attrNameLst>
                                      </p:cBhvr>
                                      <p:to>
                                        <p:strVal val="visible"/>
                                      </p:to>
                                    </p:set>
                                    <p:anim calcmode="lin" valueType="num">
                                      <p:cBhvr>
                                        <p:cTn id="30" dur="500" fill="hold"/>
                                        <p:tgtEl>
                                          <p:spTgt spid="21511"/>
                                        </p:tgtEl>
                                        <p:attrNameLst>
                                          <p:attrName>ppt_w</p:attrName>
                                        </p:attrNameLst>
                                      </p:cBhvr>
                                      <p:tavLst>
                                        <p:tav tm="0">
                                          <p:val>
                                            <p:fltVal val="0"/>
                                          </p:val>
                                        </p:tav>
                                        <p:tav tm="100000">
                                          <p:val>
                                            <p:strVal val="#ppt_w"/>
                                          </p:val>
                                        </p:tav>
                                      </p:tavLst>
                                    </p:anim>
                                    <p:anim calcmode="lin" valueType="num">
                                      <p:cBhvr>
                                        <p:cTn id="31" dur="500" fill="hold"/>
                                        <p:tgtEl>
                                          <p:spTgt spid="21511"/>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25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21510"/>
                                        </p:tgtEl>
                                        <p:attrNameLst>
                                          <p:attrName>style.visibility</p:attrName>
                                        </p:attrNameLst>
                                      </p:cBhvr>
                                      <p:to>
                                        <p:strVal val="visible"/>
                                      </p:to>
                                    </p:set>
                                    <p:animEffect transition="in" filter="fade">
                                      <p:cBhvr>
                                        <p:cTn id="35" dur="1000"/>
                                        <p:tgtEl>
                                          <p:spTgt spid="21510"/>
                                        </p:tgtEl>
                                      </p:cBhvr>
                                    </p:animEffect>
                                    <p:anim calcmode="lin" valueType="num">
                                      <p:cBhvr>
                                        <p:cTn id="36" dur="1000" fill="hold"/>
                                        <p:tgtEl>
                                          <p:spTgt spid="21510"/>
                                        </p:tgtEl>
                                        <p:attrNameLst>
                                          <p:attrName>ppt_x</p:attrName>
                                        </p:attrNameLst>
                                      </p:cBhvr>
                                      <p:tavLst>
                                        <p:tav tm="0">
                                          <p:val>
                                            <p:strVal val="#ppt_x-.1"/>
                                          </p:val>
                                        </p:tav>
                                        <p:tav tm="100000">
                                          <p:val>
                                            <p:strVal val="#ppt_x"/>
                                          </p:val>
                                        </p:tav>
                                      </p:tavLst>
                                    </p:anim>
                                    <p:anim calcmode="lin" valueType="num">
                                      <p:cBhvr>
                                        <p:cTn id="37" dur="1000" fill="hold"/>
                                        <p:tgtEl>
                                          <p:spTgt spid="215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build="allAtOnce" animBg="1"/>
      <p:bldP spid="215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0" name="Slide Number Placeholder 3">
            <a:extLst>
              <a:ext uri="{FF2B5EF4-FFF2-40B4-BE49-F238E27FC236}">
                <a16:creationId xmlns:a16="http://schemas.microsoft.com/office/drawing/2014/main" id="{0C8ECA2E-E3B5-4F28-9C0C-DFA7033B8DBD}"/>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0AE1C1F5-3BB2-4EEB-80AE-7CB4F17AF7E6}"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3074" name="WordArt 2">
            <a:extLst>
              <a:ext uri="{FF2B5EF4-FFF2-40B4-BE49-F238E27FC236}">
                <a16:creationId xmlns:a16="http://schemas.microsoft.com/office/drawing/2014/main" id="{D0E5EBE0-223F-4FF8-8562-CCD1AEFA2EBA}"/>
              </a:ext>
            </a:extLst>
          </p:cNvPr>
          <p:cNvSpPr>
            <a:spLocks noChangeArrowheads="1" noChangeShapeType="1" noTextEdit="1"/>
          </p:cNvSpPr>
          <p:nvPr/>
        </p:nvSpPr>
        <p:spPr bwMode="auto">
          <a:xfrm>
            <a:off x="2590800" y="2438400"/>
            <a:ext cx="7391400" cy="1905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CC99"/>
                  </a:solidFill>
                  <a:round/>
                  <a:headEnd/>
                  <a:tailEnd/>
                </a:ln>
                <a:solidFill>
                  <a:srgbClr val="FF9900"/>
                </a:solidFill>
                <a:effectLst/>
                <a:uLnTx/>
                <a:uFillTx/>
                <a:latin typeface="Algerian" panose="04020705040A02060702" pitchFamily="82" charset="0"/>
                <a:ea typeface="+mn-ea"/>
                <a:cs typeface="+mn-cs"/>
              </a:rPr>
              <a:t>Darkness</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0" fill="hold"/>
                                        <p:tgtEl>
                                          <p:spTgt spid="3074"/>
                                        </p:tgtEl>
                                        <p:attrNameLst>
                                          <p:attrName>ppt_w</p:attrName>
                                        </p:attrNameLst>
                                      </p:cBhvr>
                                      <p:tavLst>
                                        <p:tav tm="0">
                                          <p:val>
                                            <p:strVal val="#ppt_w*2.5"/>
                                          </p:val>
                                        </p:tav>
                                        <p:tav tm="100000">
                                          <p:val>
                                            <p:strVal val="#ppt_w"/>
                                          </p:val>
                                        </p:tav>
                                      </p:tavLst>
                                    </p:anim>
                                    <p:anim calcmode="lin" valueType="num">
                                      <p:cBhvr>
                                        <p:cTn id="8" dur="5000" fill="hold"/>
                                        <p:tgtEl>
                                          <p:spTgt spid="3074"/>
                                        </p:tgtEl>
                                        <p:attrNameLst>
                                          <p:attrName>ppt_h</p:attrName>
                                        </p:attrNameLst>
                                      </p:cBhvr>
                                      <p:tavLst>
                                        <p:tav tm="0">
                                          <p:val>
                                            <p:strVal val="#ppt_h*0.01"/>
                                          </p:val>
                                        </p:tav>
                                        <p:tav tm="100000">
                                          <p:val>
                                            <p:strVal val="#ppt_h"/>
                                          </p:val>
                                        </p:tav>
                                      </p:tavLst>
                                    </p:anim>
                                    <p:anim calcmode="lin" valueType="num">
                                      <p:cBhvr>
                                        <p:cTn id="9" dur="5000" fill="hold"/>
                                        <p:tgtEl>
                                          <p:spTgt spid="3074"/>
                                        </p:tgtEl>
                                        <p:attrNameLst>
                                          <p:attrName>ppt_x</p:attrName>
                                        </p:attrNameLst>
                                      </p:cBhvr>
                                      <p:tavLst>
                                        <p:tav tm="0">
                                          <p:val>
                                            <p:strVal val="#ppt_x"/>
                                          </p:val>
                                        </p:tav>
                                        <p:tav tm="100000">
                                          <p:val>
                                            <p:strVal val="#ppt_x"/>
                                          </p:val>
                                        </p:tav>
                                      </p:tavLst>
                                    </p:anim>
                                    <p:anim calcmode="lin" valueType="num">
                                      <p:cBhvr>
                                        <p:cTn id="10" dur="5000" fill="hold"/>
                                        <p:tgtEl>
                                          <p:spTgt spid="3074"/>
                                        </p:tgtEl>
                                        <p:attrNameLst>
                                          <p:attrName>ppt_y</p:attrName>
                                        </p:attrNameLst>
                                      </p:cBhvr>
                                      <p:tavLst>
                                        <p:tav tm="0">
                                          <p:val>
                                            <p:strVal val="#ppt_h+1"/>
                                          </p:val>
                                        </p:tav>
                                        <p:tav tm="100000">
                                          <p:val>
                                            <p:strVal val="#ppt_y"/>
                                          </p:val>
                                        </p:tav>
                                      </p:tavLst>
                                    </p:anim>
                                    <p:animEffect transition="in" filter="fade">
                                      <p:cBhvr>
                                        <p:cTn id="11" dur="5000"/>
                                        <p:tgtEl>
                                          <p:spTgt spid="3074"/>
                                        </p:tgtEl>
                                      </p:cBhvr>
                                    </p:animEffect>
                                  </p:childTnLst>
                                </p:cTn>
                              </p:par>
                              <p:par>
                                <p:cTn id="12" presetID="17" presetClass="entr" presetSubtype="10" fill="hold" nodeType="withEffect">
                                  <p:stCondLst>
                                    <p:cond delay="3500"/>
                                  </p:stCondLst>
                                  <p:childTnLst>
                                    <p:set>
                                      <p:cBhvr>
                                        <p:cTn id="13" dur="1" fill="hold">
                                          <p:stCondLst>
                                            <p:cond delay="0"/>
                                          </p:stCondLst>
                                        </p:cTn>
                                        <p:tgtEl>
                                          <p:spTgt spid="3074"/>
                                        </p:tgtEl>
                                        <p:attrNameLst>
                                          <p:attrName>style.visibility</p:attrName>
                                        </p:attrNameLst>
                                      </p:cBhvr>
                                      <p:to>
                                        <p:strVal val="visible"/>
                                      </p:to>
                                    </p:set>
                                    <p:anim calcmode="lin" valueType="num">
                                      <p:cBhvr>
                                        <p:cTn id="14" dur="3000" fill="hold"/>
                                        <p:tgtEl>
                                          <p:spTgt spid="3074"/>
                                        </p:tgtEl>
                                        <p:attrNameLst>
                                          <p:attrName>ppt_w</p:attrName>
                                        </p:attrNameLst>
                                      </p:cBhvr>
                                      <p:tavLst>
                                        <p:tav tm="0">
                                          <p:val>
                                            <p:fltVal val="0"/>
                                          </p:val>
                                        </p:tav>
                                        <p:tav tm="100000">
                                          <p:val>
                                            <p:strVal val="#ppt_w"/>
                                          </p:val>
                                        </p:tav>
                                      </p:tavLst>
                                    </p:anim>
                                    <p:anim calcmode="lin" valueType="num">
                                      <p:cBhvr>
                                        <p:cTn id="15" dur="3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a:extLst>
              <a:ext uri="{FF2B5EF4-FFF2-40B4-BE49-F238E27FC236}">
                <a16:creationId xmlns:a16="http://schemas.microsoft.com/office/drawing/2014/main" id="{BD0074B8-F200-4BF0-BEEC-A040624AF27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88E9CA03-6F02-4FD6-A377-C9EA85675342}"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20</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1923" name="Rectangle 2">
            <a:extLst>
              <a:ext uri="{FF2B5EF4-FFF2-40B4-BE49-F238E27FC236}">
                <a16:creationId xmlns:a16="http://schemas.microsoft.com/office/drawing/2014/main" id="{274BC5CB-F019-4533-AA21-28D840E44517}"/>
              </a:ext>
            </a:extLst>
          </p:cNvPr>
          <p:cNvSpPr>
            <a:spLocks noGrp="1" noChangeArrowheads="1"/>
          </p:cNvSpPr>
          <p:nvPr>
            <p:ph type="title"/>
          </p:nvPr>
        </p:nvSpPr>
        <p:spPr>
          <a:xfrm>
            <a:off x="2209800" y="609600"/>
            <a:ext cx="7772400" cy="762000"/>
          </a:xfrm>
        </p:spPr>
        <p:txBody>
          <a:bodyPr/>
          <a:lstStyle/>
          <a:p>
            <a:r>
              <a:rPr lang="en-US" altLang="en-US" sz="4800"/>
              <a:t>Darkness all over the land</a:t>
            </a:r>
          </a:p>
        </p:txBody>
      </p:sp>
      <p:sp>
        <p:nvSpPr>
          <p:cNvPr id="22531" name="Rectangle 3">
            <a:extLst>
              <a:ext uri="{FF2B5EF4-FFF2-40B4-BE49-F238E27FC236}">
                <a16:creationId xmlns:a16="http://schemas.microsoft.com/office/drawing/2014/main" id="{27A79D68-3E36-4339-BE13-2FC7CF867839}"/>
              </a:ext>
            </a:extLst>
          </p:cNvPr>
          <p:cNvSpPr>
            <a:spLocks noGrp="1" noChangeArrowheads="1"/>
          </p:cNvSpPr>
          <p:nvPr>
            <p:ph type="body" idx="1"/>
          </p:nvPr>
        </p:nvSpPr>
        <p:spPr>
          <a:xfrm>
            <a:off x="1828800" y="1524000"/>
            <a:ext cx="8153400" cy="4572000"/>
          </a:xfrm>
        </p:spPr>
        <p:txBody>
          <a:bodyPr/>
          <a:lstStyle/>
          <a:p>
            <a:pPr algn="just"/>
            <a:r>
              <a:rPr lang="en-US" altLang="en-US"/>
              <a:t> </a:t>
            </a:r>
            <a:r>
              <a:rPr lang="en-US" altLang="en-US" sz="3600"/>
              <a:t>Matt 27:45-46   Now from the </a:t>
            </a:r>
            <a:r>
              <a:rPr lang="en-US" altLang="en-US" sz="3600">
                <a:solidFill>
                  <a:schemeClr val="accent1"/>
                </a:solidFill>
              </a:rPr>
              <a:t>sixth</a:t>
            </a:r>
            <a:r>
              <a:rPr lang="en-US" altLang="en-US" sz="3600"/>
              <a:t> hour </a:t>
            </a:r>
            <a:r>
              <a:rPr lang="en-US" altLang="en-US" sz="3600" u="sng"/>
              <a:t>there was darkness</a:t>
            </a:r>
            <a:r>
              <a:rPr lang="en-US" altLang="en-US" sz="3600"/>
              <a:t> over all the land unto the </a:t>
            </a:r>
            <a:r>
              <a:rPr lang="en-US" altLang="en-US" sz="3600">
                <a:solidFill>
                  <a:schemeClr val="accent1"/>
                </a:solidFill>
              </a:rPr>
              <a:t>ninth</a:t>
            </a:r>
            <a:r>
              <a:rPr lang="en-US" altLang="en-US" sz="3600"/>
              <a:t> hour.  46 And about the ninth hour Jesus cried with a loud voice, saying, Eli, Eli, lama sabachthani? that is to say, My God, my God, why hast thou forsaken me?</a:t>
            </a:r>
          </a:p>
          <a:p>
            <a:endParaRPr lang="en-US" altLang="en-US" sz="36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arn(in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5">
            <a:extLst>
              <a:ext uri="{FF2B5EF4-FFF2-40B4-BE49-F238E27FC236}">
                <a16:creationId xmlns:a16="http://schemas.microsoft.com/office/drawing/2014/main" id="{FDBEC4E1-2F9A-4F1A-89E6-FA336B90E760}"/>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C3A50E68-7260-405A-AF73-41260735C8BA}"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21</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2947" name="Rectangle 2">
            <a:extLst>
              <a:ext uri="{FF2B5EF4-FFF2-40B4-BE49-F238E27FC236}">
                <a16:creationId xmlns:a16="http://schemas.microsoft.com/office/drawing/2014/main" id="{B079DE3F-321C-4E2D-A512-DA5941E32106}"/>
              </a:ext>
            </a:extLst>
          </p:cNvPr>
          <p:cNvSpPr>
            <a:spLocks noGrp="1" noChangeArrowheads="1"/>
          </p:cNvSpPr>
          <p:nvPr>
            <p:ph type="title"/>
          </p:nvPr>
        </p:nvSpPr>
        <p:spPr/>
        <p:txBody>
          <a:bodyPr/>
          <a:lstStyle/>
          <a:p>
            <a:r>
              <a:rPr lang="en-US" altLang="en-US"/>
              <a:t>Men loved darkness</a:t>
            </a:r>
          </a:p>
        </p:txBody>
      </p:sp>
      <p:sp>
        <p:nvSpPr>
          <p:cNvPr id="23555" name="Rectangle 3">
            <a:extLst>
              <a:ext uri="{FF2B5EF4-FFF2-40B4-BE49-F238E27FC236}">
                <a16:creationId xmlns:a16="http://schemas.microsoft.com/office/drawing/2014/main" id="{5B5946E2-4A75-4C9F-AED9-8DE7F1FA0C3F}"/>
              </a:ext>
            </a:extLst>
          </p:cNvPr>
          <p:cNvSpPr>
            <a:spLocks noGrp="1" noChangeArrowheads="1"/>
          </p:cNvSpPr>
          <p:nvPr>
            <p:ph type="body" idx="1"/>
          </p:nvPr>
        </p:nvSpPr>
        <p:spPr>
          <a:xfrm>
            <a:off x="1905000" y="1752600"/>
            <a:ext cx="8305800" cy="4648200"/>
          </a:xfrm>
        </p:spPr>
        <p:txBody>
          <a:bodyPr/>
          <a:lstStyle/>
          <a:p>
            <a:pPr algn="just"/>
            <a:r>
              <a:rPr lang="en-US" altLang="en-US"/>
              <a:t> John 3:19-21  And this is the condemnation, that light is come into the world, and men loved darkness rather than light, because their deeds were evil.  20 For every one that doeth evil hateth the light, neither cometh to the light, lest his deeds should be reproved.  21 But he that doeth truth cometh to the light, that his deeds may be made manifest, that they are wrought in God.</a:t>
            </a:r>
          </a:p>
          <a:p>
            <a:endParaRPr lang="en-US" altLang="en-US"/>
          </a:p>
        </p:txBody>
      </p:sp>
      <p:sp>
        <p:nvSpPr>
          <p:cNvPr id="23556" name="Rectangle 4">
            <a:extLst>
              <a:ext uri="{FF2B5EF4-FFF2-40B4-BE49-F238E27FC236}">
                <a16:creationId xmlns:a16="http://schemas.microsoft.com/office/drawing/2014/main" id="{F2037A65-73EF-410D-B78B-DCD6DFDFC031}"/>
              </a:ext>
            </a:extLst>
          </p:cNvPr>
          <p:cNvSpPr>
            <a:spLocks noChangeArrowheads="1"/>
          </p:cNvSpPr>
          <p:nvPr/>
        </p:nvSpPr>
        <p:spPr bwMode="auto">
          <a:xfrm>
            <a:off x="3352800" y="2514600"/>
            <a:ext cx="5943600" cy="2133600"/>
          </a:xfrm>
          <a:prstGeom prst="rect">
            <a:avLst/>
          </a:prstGeom>
          <a:solidFill>
            <a:schemeClr val="accent1"/>
          </a:solidFill>
          <a:ln w="5715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4000" b="1" i="0" u="none" strike="noStrike" kern="1200" cap="none" spc="0" normalizeH="0" baseline="0" noProof="0">
                <a:ln>
                  <a:noFill/>
                </a:ln>
                <a:solidFill>
                  <a:srgbClr val="3333FF"/>
                </a:solidFill>
                <a:effectLst/>
                <a:uLnTx/>
                <a:uFillTx/>
                <a:latin typeface="Times" panose="02020603050405020304" pitchFamily="18" charset="0"/>
                <a:ea typeface="+mn-ea"/>
                <a:cs typeface="+mn-cs"/>
              </a:rPr>
              <a:t>Men made a choice</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4000" b="1" i="0" u="none" strike="noStrike" kern="1200" cap="none" spc="0" normalizeH="0" baseline="0" noProof="0">
                <a:ln>
                  <a:noFill/>
                </a:ln>
                <a:solidFill>
                  <a:srgbClr val="3333FF"/>
                </a:solidFill>
                <a:effectLst/>
                <a:uLnTx/>
                <a:uFillTx/>
                <a:latin typeface="Times" panose="02020603050405020304" pitchFamily="18" charset="0"/>
                <a:ea typeface="+mn-ea"/>
                <a:cs typeface="+mn-cs"/>
              </a:rPr>
              <a:t>They Loved Darkness! </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4000" b="1" i="0" u="none" strike="noStrike" kern="1200" cap="none" spc="0" normalizeH="0" baseline="0" noProof="0">
                <a:ln>
                  <a:noFill/>
                </a:ln>
                <a:solidFill>
                  <a:srgbClr val="3333FF"/>
                </a:solidFill>
                <a:effectLst/>
                <a:uLnTx/>
                <a:uFillTx/>
                <a:latin typeface="Times" panose="02020603050405020304" pitchFamily="18" charset="0"/>
                <a:ea typeface="+mn-ea"/>
                <a:cs typeface="+mn-cs"/>
              </a:rPr>
              <a:t>While others chose light!</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2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235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3556">
                                            <p:bg/>
                                          </p:spTgt>
                                        </p:tgtEl>
                                        <p:attrNameLst>
                                          <p:attrName>style.visibility</p:attrName>
                                        </p:attrNameLst>
                                      </p:cBhvr>
                                      <p:to>
                                        <p:strVal val="visible"/>
                                      </p:to>
                                    </p:set>
                                    <p:animEffect transition="in" filter="wedge">
                                      <p:cBhvr>
                                        <p:cTn id="14" dur="2000"/>
                                        <p:tgtEl>
                                          <p:spTgt spid="23556">
                                            <p:bg/>
                                          </p:spTgt>
                                        </p:tgtEl>
                                      </p:cBhvr>
                                    </p:animEffect>
                                  </p:childTnLst>
                                </p:cTn>
                              </p:par>
                              <p:par>
                                <p:cTn id="15" presetID="20" presetClass="entr" presetSubtype="0" fill="hold" grpId="0" nodeType="withEffect">
                                  <p:stCondLst>
                                    <p:cond delay="0"/>
                                  </p:stCondLst>
                                  <p:iterate type="lt">
                                    <p:tmPct val="0"/>
                                  </p:iterate>
                                  <p:childTnLst>
                                    <p:set>
                                      <p:cBhvr>
                                        <p:cTn id="16" dur="1" fill="hold">
                                          <p:stCondLst>
                                            <p:cond delay="0"/>
                                          </p:stCondLst>
                                        </p:cTn>
                                        <p:tgtEl>
                                          <p:spTgt spid="23556">
                                            <p:txEl>
                                              <p:pRg st="0" end="0"/>
                                            </p:txEl>
                                          </p:spTgt>
                                        </p:tgtEl>
                                        <p:attrNameLst>
                                          <p:attrName>style.visibility</p:attrName>
                                        </p:attrNameLst>
                                      </p:cBhvr>
                                      <p:to>
                                        <p:strVal val="visible"/>
                                      </p:to>
                                    </p:set>
                                    <p:animEffect transition="in" filter="wedge">
                                      <p:cBhvr>
                                        <p:cTn id="17" dur="2000"/>
                                        <p:tgtEl>
                                          <p:spTgt spid="23556">
                                            <p:txEl>
                                              <p:pRg st="0" end="0"/>
                                            </p:txEl>
                                          </p:spTgt>
                                        </p:tgtEl>
                                      </p:cBhvr>
                                    </p:animEffect>
                                  </p:childTnLst>
                                </p:cTn>
                              </p:par>
                              <p:par>
                                <p:cTn id="18" presetID="20" presetClass="entr" presetSubtype="0" fill="hold" grpId="0" nodeType="withEffect">
                                  <p:stCondLst>
                                    <p:cond delay="0"/>
                                  </p:stCondLst>
                                  <p:iterate type="lt">
                                    <p:tmPct val="0"/>
                                  </p:iterate>
                                  <p:childTnLst>
                                    <p:set>
                                      <p:cBhvr>
                                        <p:cTn id="19" dur="1" fill="hold">
                                          <p:stCondLst>
                                            <p:cond delay="0"/>
                                          </p:stCondLst>
                                        </p:cTn>
                                        <p:tgtEl>
                                          <p:spTgt spid="23556">
                                            <p:txEl>
                                              <p:pRg st="1" end="1"/>
                                            </p:txEl>
                                          </p:spTgt>
                                        </p:tgtEl>
                                        <p:attrNameLst>
                                          <p:attrName>style.visibility</p:attrName>
                                        </p:attrNameLst>
                                      </p:cBhvr>
                                      <p:to>
                                        <p:strVal val="visible"/>
                                      </p:to>
                                    </p:set>
                                    <p:animEffect transition="in" filter="wedge">
                                      <p:cBhvr>
                                        <p:cTn id="20" dur="2000"/>
                                        <p:tgtEl>
                                          <p:spTgt spid="23556">
                                            <p:txEl>
                                              <p:pRg st="1" end="1"/>
                                            </p:txEl>
                                          </p:spTgt>
                                        </p:tgtEl>
                                      </p:cBhvr>
                                    </p:animEffect>
                                  </p:childTnLst>
                                </p:cTn>
                              </p:par>
                              <p:par>
                                <p:cTn id="21" presetID="20" presetClass="entr" presetSubtype="0" fill="hold" grpId="0" nodeType="withEffect">
                                  <p:stCondLst>
                                    <p:cond delay="0"/>
                                  </p:stCondLst>
                                  <p:iterate type="lt">
                                    <p:tmPct val="0"/>
                                  </p:iterate>
                                  <p:childTnLst>
                                    <p:set>
                                      <p:cBhvr>
                                        <p:cTn id="22" dur="1" fill="hold">
                                          <p:stCondLst>
                                            <p:cond delay="0"/>
                                          </p:stCondLst>
                                        </p:cTn>
                                        <p:tgtEl>
                                          <p:spTgt spid="23556">
                                            <p:txEl>
                                              <p:pRg st="2" end="2"/>
                                            </p:txEl>
                                          </p:spTgt>
                                        </p:tgtEl>
                                        <p:attrNameLst>
                                          <p:attrName>style.visibility</p:attrName>
                                        </p:attrNameLst>
                                      </p:cBhvr>
                                      <p:to>
                                        <p:strVal val="visible"/>
                                      </p:to>
                                    </p:set>
                                    <p:animEffect transition="in" filter="wedge">
                                      <p:cBhvr>
                                        <p:cTn id="23" dur="2000"/>
                                        <p:tgtEl>
                                          <p:spTgt spid="23556">
                                            <p:txEl>
                                              <p:pRg st="2" end="2"/>
                                            </p:txEl>
                                          </p:spTgt>
                                        </p:tgtEl>
                                      </p:cBhvr>
                                    </p:animEffect>
                                  </p:childTnLst>
                                </p:cTn>
                              </p:par>
                            </p:childTnLst>
                          </p:cTn>
                        </p:par>
                        <p:par>
                          <p:cTn id="24" fill="hold" nodeType="afterGroup">
                            <p:stCondLst>
                              <p:cond delay="2000"/>
                            </p:stCondLst>
                            <p:childTnLst>
                              <p:par>
                                <p:cTn id="25" presetID="40" presetClass="entr" presetSubtype="0" fill="hold" nodeType="afterEffect">
                                  <p:stCondLst>
                                    <p:cond delay="0"/>
                                  </p:stCondLst>
                                  <p:iterate type="lt">
                                    <p:tmPct val="10000"/>
                                  </p:iterate>
                                  <p:childTnLst>
                                    <p:set>
                                      <p:cBhvr>
                                        <p:cTn id="26" dur="1" fill="hold">
                                          <p:stCondLst>
                                            <p:cond delay="0"/>
                                          </p:stCondLst>
                                        </p:cTn>
                                        <p:tgtEl>
                                          <p:spTgt spid="23556">
                                            <p:txEl>
                                              <p:pRg st="0" end="0"/>
                                            </p:txEl>
                                          </p:spTgt>
                                        </p:tgtEl>
                                        <p:attrNameLst>
                                          <p:attrName>style.visibility</p:attrName>
                                        </p:attrNameLst>
                                      </p:cBhvr>
                                      <p:to>
                                        <p:strVal val="visible"/>
                                      </p:to>
                                    </p:set>
                                    <p:animEffect transition="in" filter="fade">
                                      <p:cBhvr>
                                        <p:cTn id="27" dur="1000"/>
                                        <p:tgtEl>
                                          <p:spTgt spid="23556">
                                            <p:txEl>
                                              <p:pRg st="0" end="0"/>
                                            </p:txEl>
                                          </p:spTgt>
                                        </p:tgtEl>
                                      </p:cBhvr>
                                    </p:animEffect>
                                    <p:anim calcmode="lin" valueType="num">
                                      <p:cBhvr>
                                        <p:cTn id="28" dur="1000" fill="hold"/>
                                        <p:tgtEl>
                                          <p:spTgt spid="23556">
                                            <p:txEl>
                                              <p:pRg st="0" end="0"/>
                                            </p:txEl>
                                          </p:spTgt>
                                        </p:tgtEl>
                                        <p:attrNameLst>
                                          <p:attrName>ppt_x</p:attrName>
                                        </p:attrNameLst>
                                      </p:cBhvr>
                                      <p:tavLst>
                                        <p:tav tm="0">
                                          <p:val>
                                            <p:strVal val="#ppt_x-.1"/>
                                          </p:val>
                                        </p:tav>
                                        <p:tav tm="100000">
                                          <p:val>
                                            <p:strVal val="#ppt_x"/>
                                          </p:val>
                                        </p:tav>
                                      </p:tavLst>
                                    </p:anim>
                                    <p:anim calcmode="lin" valueType="num">
                                      <p:cBhvr>
                                        <p:cTn id="29" dur="1000" fill="hold"/>
                                        <p:tgtEl>
                                          <p:spTgt spid="23556">
                                            <p:txEl>
                                              <p:pRg st="0" end="0"/>
                                            </p:txEl>
                                          </p:spTgt>
                                        </p:tgtEl>
                                        <p:attrNameLst>
                                          <p:attrName>ppt_y</p:attrName>
                                        </p:attrNameLst>
                                      </p:cBhvr>
                                      <p:tavLst>
                                        <p:tav tm="0">
                                          <p:val>
                                            <p:strVal val="#ppt_y"/>
                                          </p:val>
                                        </p:tav>
                                        <p:tav tm="100000">
                                          <p:val>
                                            <p:strVal val="#ppt_y"/>
                                          </p:val>
                                        </p:tav>
                                      </p:tavLst>
                                    </p:anim>
                                  </p:childTnLst>
                                </p:cTn>
                              </p:par>
                              <p:par>
                                <p:cTn id="30" presetID="40" presetClass="entr" presetSubtype="0" fill="hold" nodeType="withEffect">
                                  <p:stCondLst>
                                    <p:cond delay="0"/>
                                  </p:stCondLst>
                                  <p:iterate type="lt">
                                    <p:tmPct val="10000"/>
                                  </p:iterate>
                                  <p:childTnLst>
                                    <p:set>
                                      <p:cBhvr>
                                        <p:cTn id="31" dur="1" fill="hold">
                                          <p:stCondLst>
                                            <p:cond delay="0"/>
                                          </p:stCondLst>
                                        </p:cTn>
                                        <p:tgtEl>
                                          <p:spTgt spid="23556">
                                            <p:txEl>
                                              <p:pRg st="1" end="1"/>
                                            </p:txEl>
                                          </p:spTgt>
                                        </p:tgtEl>
                                        <p:attrNameLst>
                                          <p:attrName>style.visibility</p:attrName>
                                        </p:attrNameLst>
                                      </p:cBhvr>
                                      <p:to>
                                        <p:strVal val="visible"/>
                                      </p:to>
                                    </p:set>
                                    <p:animEffect transition="in" filter="fade">
                                      <p:cBhvr>
                                        <p:cTn id="32" dur="1000"/>
                                        <p:tgtEl>
                                          <p:spTgt spid="23556">
                                            <p:txEl>
                                              <p:pRg st="1" end="1"/>
                                            </p:txEl>
                                          </p:spTgt>
                                        </p:tgtEl>
                                      </p:cBhvr>
                                    </p:animEffect>
                                    <p:anim calcmode="lin" valueType="num">
                                      <p:cBhvr>
                                        <p:cTn id="33" dur="1000" fill="hold"/>
                                        <p:tgtEl>
                                          <p:spTgt spid="23556">
                                            <p:txEl>
                                              <p:pRg st="1" end="1"/>
                                            </p:txEl>
                                          </p:spTgt>
                                        </p:tgtEl>
                                        <p:attrNameLst>
                                          <p:attrName>ppt_x</p:attrName>
                                        </p:attrNameLst>
                                      </p:cBhvr>
                                      <p:tavLst>
                                        <p:tav tm="0">
                                          <p:val>
                                            <p:strVal val="#ppt_x-.1"/>
                                          </p:val>
                                        </p:tav>
                                        <p:tav tm="100000">
                                          <p:val>
                                            <p:strVal val="#ppt_x"/>
                                          </p:val>
                                        </p:tav>
                                      </p:tavLst>
                                    </p:anim>
                                    <p:anim calcmode="lin" valueType="num">
                                      <p:cBhvr>
                                        <p:cTn id="34" dur="1000" fill="hold"/>
                                        <p:tgtEl>
                                          <p:spTgt spid="2355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0" presetClass="entr" presetSubtype="0" fill="hold" nodeType="clickEffect">
                                  <p:stCondLst>
                                    <p:cond delay="0"/>
                                  </p:stCondLst>
                                  <p:iterate type="lt">
                                    <p:tmPct val="10000"/>
                                  </p:iterate>
                                  <p:childTnLst>
                                    <p:set>
                                      <p:cBhvr>
                                        <p:cTn id="38" dur="1" fill="hold">
                                          <p:stCondLst>
                                            <p:cond delay="0"/>
                                          </p:stCondLst>
                                        </p:cTn>
                                        <p:tgtEl>
                                          <p:spTgt spid="23556">
                                            <p:txEl>
                                              <p:pRg st="2" end="2"/>
                                            </p:txEl>
                                          </p:spTgt>
                                        </p:tgtEl>
                                        <p:attrNameLst>
                                          <p:attrName>style.visibility</p:attrName>
                                        </p:attrNameLst>
                                      </p:cBhvr>
                                      <p:to>
                                        <p:strVal val="visible"/>
                                      </p:to>
                                    </p:set>
                                    <p:animEffect transition="in" filter="fade">
                                      <p:cBhvr>
                                        <p:cTn id="39" dur="1000"/>
                                        <p:tgtEl>
                                          <p:spTgt spid="23556">
                                            <p:txEl>
                                              <p:pRg st="2" end="2"/>
                                            </p:txEl>
                                          </p:spTgt>
                                        </p:tgtEl>
                                      </p:cBhvr>
                                    </p:animEffect>
                                    <p:anim calcmode="lin" valueType="num">
                                      <p:cBhvr>
                                        <p:cTn id="40" dur="1000" fill="hold"/>
                                        <p:tgtEl>
                                          <p:spTgt spid="23556">
                                            <p:txEl>
                                              <p:pRg st="2" end="2"/>
                                            </p:txEl>
                                          </p:spTgt>
                                        </p:tgtEl>
                                        <p:attrNameLst>
                                          <p:attrName>ppt_x</p:attrName>
                                        </p:attrNameLst>
                                      </p:cBhvr>
                                      <p:tavLst>
                                        <p:tav tm="0">
                                          <p:val>
                                            <p:strVal val="#ppt_x-.1"/>
                                          </p:val>
                                        </p:tav>
                                        <p:tav tm="100000">
                                          <p:val>
                                            <p:strVal val="#ppt_x"/>
                                          </p:val>
                                        </p:tav>
                                      </p:tavLst>
                                    </p:anim>
                                    <p:anim calcmode="lin" valueType="num">
                                      <p:cBhvr>
                                        <p:cTn id="41" dur="1000" fill="hold"/>
                                        <p:tgtEl>
                                          <p:spTgt spid="2355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a:extLst>
              <a:ext uri="{FF2B5EF4-FFF2-40B4-BE49-F238E27FC236}">
                <a16:creationId xmlns:a16="http://schemas.microsoft.com/office/drawing/2014/main" id="{0FADEB52-D90F-4C4F-9BC8-73C5A68BB55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332BD320-F3B4-45FD-A432-134B6D4F286A}"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22</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3971" name="Rectangle 2">
            <a:extLst>
              <a:ext uri="{FF2B5EF4-FFF2-40B4-BE49-F238E27FC236}">
                <a16:creationId xmlns:a16="http://schemas.microsoft.com/office/drawing/2014/main" id="{EF15926F-BD4A-4743-9544-370828BF04BA}"/>
              </a:ext>
            </a:extLst>
          </p:cNvPr>
          <p:cNvSpPr>
            <a:spLocks noGrp="1" noChangeArrowheads="1"/>
          </p:cNvSpPr>
          <p:nvPr>
            <p:ph type="title"/>
          </p:nvPr>
        </p:nvSpPr>
        <p:spPr/>
        <p:txBody>
          <a:bodyPr/>
          <a:lstStyle/>
          <a:p>
            <a:r>
              <a:rPr lang="en-US" altLang="en-US"/>
              <a:t>A call from darkness to light</a:t>
            </a:r>
          </a:p>
        </p:txBody>
      </p:sp>
      <p:sp>
        <p:nvSpPr>
          <p:cNvPr id="24579" name="Rectangle 3">
            <a:extLst>
              <a:ext uri="{FF2B5EF4-FFF2-40B4-BE49-F238E27FC236}">
                <a16:creationId xmlns:a16="http://schemas.microsoft.com/office/drawing/2014/main" id="{7DB0328B-01C4-4AA8-9D64-2A6E51ED4ED4}"/>
              </a:ext>
            </a:extLst>
          </p:cNvPr>
          <p:cNvSpPr>
            <a:spLocks noGrp="1" noChangeArrowheads="1"/>
          </p:cNvSpPr>
          <p:nvPr>
            <p:ph type="body" idx="1"/>
          </p:nvPr>
        </p:nvSpPr>
        <p:spPr>
          <a:xfrm>
            <a:off x="1905000" y="1676400"/>
            <a:ext cx="8382000" cy="4724400"/>
          </a:xfrm>
        </p:spPr>
        <p:txBody>
          <a:bodyPr/>
          <a:lstStyle/>
          <a:p>
            <a:pPr algn="just"/>
            <a:r>
              <a:rPr lang="en-US" altLang="en-US"/>
              <a:t> Rom 13:12-14  The night is far spent, the day is at hand: let us therefore cast off the works of darkness, and let us put on the armour of light.  13 Let us walk honestly, as in the day; not in rioting and drunkenness, not in chambering and wantonness, not in strife and envying.  14 But put ye on the Lord Jesus Christ, and make not provision for the flesh, to fulfil the lusts thereof.</a:t>
            </a:r>
          </a:p>
          <a:p>
            <a:endParaRPr lang="en-US" altLang="en-US"/>
          </a:p>
        </p:txBody>
      </p:sp>
      <p:sp>
        <p:nvSpPr>
          <p:cNvPr id="24580" name="Rectangle 4">
            <a:extLst>
              <a:ext uri="{FF2B5EF4-FFF2-40B4-BE49-F238E27FC236}">
                <a16:creationId xmlns:a16="http://schemas.microsoft.com/office/drawing/2014/main" id="{327024E8-1620-4B48-B161-BBD673831FE2}"/>
              </a:ext>
            </a:extLst>
          </p:cNvPr>
          <p:cNvSpPr>
            <a:spLocks noChangeArrowheads="1"/>
          </p:cNvSpPr>
          <p:nvPr/>
        </p:nvSpPr>
        <p:spPr bwMode="auto">
          <a:xfrm>
            <a:off x="3429000" y="2133600"/>
            <a:ext cx="5791200" cy="1447800"/>
          </a:xfrm>
          <a:prstGeom prst="rect">
            <a:avLst/>
          </a:prstGeom>
          <a:solidFill>
            <a:schemeClr val="accent1"/>
          </a:solidFill>
          <a:ln w="7620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6600" b="1" i="0" u="none" strike="noStrike" kern="1200" cap="none" spc="0" normalizeH="0" baseline="0" noProof="0">
                <a:ln>
                  <a:noFill/>
                </a:ln>
                <a:solidFill>
                  <a:srgbClr val="3333FF"/>
                </a:solidFill>
                <a:effectLst/>
                <a:uLnTx/>
                <a:uFillTx/>
                <a:latin typeface="Times" panose="02020603050405020304" pitchFamily="18" charset="0"/>
                <a:ea typeface="+mn-ea"/>
                <a:cs typeface="+mn-cs"/>
              </a:rPr>
              <a:t>Walk Honestly</a:t>
            </a:r>
          </a:p>
        </p:txBody>
      </p:sp>
      <p:sp>
        <p:nvSpPr>
          <p:cNvPr id="24581" name="Rectangle 5">
            <a:extLst>
              <a:ext uri="{FF2B5EF4-FFF2-40B4-BE49-F238E27FC236}">
                <a16:creationId xmlns:a16="http://schemas.microsoft.com/office/drawing/2014/main" id="{894D3512-9BFC-4A18-95BD-A5650669A38C}"/>
              </a:ext>
            </a:extLst>
          </p:cNvPr>
          <p:cNvSpPr>
            <a:spLocks noChangeArrowheads="1"/>
          </p:cNvSpPr>
          <p:nvPr/>
        </p:nvSpPr>
        <p:spPr bwMode="auto">
          <a:xfrm>
            <a:off x="2438400" y="3886200"/>
            <a:ext cx="7543800" cy="2209800"/>
          </a:xfrm>
          <a:prstGeom prst="rect">
            <a:avLst/>
          </a:prstGeom>
          <a:solidFill>
            <a:schemeClr val="accent1"/>
          </a:solidFill>
          <a:ln w="76200" cmpd="tri">
            <a:solidFill>
              <a:srgbClr val="3333FF"/>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3333FF"/>
                </a:solidFill>
                <a:effectLst>
                  <a:outerShdw blurRad="38100" dist="38100" dir="2700000" algn="tl">
                    <a:srgbClr val="000000"/>
                  </a:outerShdw>
                </a:effectLst>
                <a:uLnTx/>
                <a:uFillTx/>
                <a:latin typeface="Times" panose="02020603050405020304" pitchFamily="18" charset="0"/>
                <a:ea typeface="+mn-ea"/>
                <a:cs typeface="+mn-cs"/>
              </a:rPr>
              <a:t>Make No Provision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6000" b="1" i="0" u="none" strike="noStrike" kern="1200" cap="none" spc="0" normalizeH="0" baseline="0" noProof="0">
                <a:ln>
                  <a:noFill/>
                </a:ln>
                <a:solidFill>
                  <a:srgbClr val="3333FF"/>
                </a:solidFill>
                <a:effectLst>
                  <a:outerShdw blurRad="38100" dist="38100" dir="2700000" algn="tl">
                    <a:srgbClr val="000000"/>
                  </a:outerShdw>
                </a:effectLst>
                <a:uLnTx/>
                <a:uFillTx/>
                <a:latin typeface="Times" panose="02020603050405020304" pitchFamily="18" charset="0"/>
                <a:ea typeface="+mn-ea"/>
                <a:cs typeface="+mn-cs"/>
              </a:rPr>
              <a:t> For The Flesh</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p:cTn id="7" dur="1000" fill="hold"/>
                                        <p:tgtEl>
                                          <p:spTgt spid="24579">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1000" fill="hold"/>
                                        <p:tgtEl>
                                          <p:spTgt spid="24579">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1000" fill="hold"/>
                                        <p:tgtEl>
                                          <p:spTgt spid="24579">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10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24580">
                                            <p:bg/>
                                          </p:spTgt>
                                        </p:tgtEl>
                                        <p:attrNameLst>
                                          <p:attrName>style.visibility</p:attrName>
                                        </p:attrNameLst>
                                      </p:cBhvr>
                                      <p:to>
                                        <p:strVal val="visible"/>
                                      </p:to>
                                    </p:set>
                                    <p:animEffect transition="in" filter="barn(inHorizontal)">
                                      <p:cBhvr>
                                        <p:cTn id="15" dur="500"/>
                                        <p:tgtEl>
                                          <p:spTgt spid="24580">
                                            <p:bg/>
                                          </p:spTgt>
                                        </p:tgtEl>
                                      </p:cBhvr>
                                    </p:animEffect>
                                  </p:childTnLst>
                                </p:cTn>
                              </p:par>
                              <p:par>
                                <p:cTn id="16" presetID="16" presetClass="entr" presetSubtype="26" fill="hold" grpId="0" nodeType="withEffect">
                                  <p:stCondLst>
                                    <p:cond delay="0"/>
                                  </p:stCondLst>
                                  <p:childTnLst>
                                    <p:set>
                                      <p:cBhvr>
                                        <p:cTn id="17" dur="1" fill="hold">
                                          <p:stCondLst>
                                            <p:cond delay="0"/>
                                          </p:stCondLst>
                                        </p:cTn>
                                        <p:tgtEl>
                                          <p:spTgt spid="24580">
                                            <p:txEl>
                                              <p:pRg st="0" end="0"/>
                                            </p:txEl>
                                          </p:spTgt>
                                        </p:tgtEl>
                                        <p:attrNameLst>
                                          <p:attrName>style.visibility</p:attrName>
                                        </p:attrNameLst>
                                      </p:cBhvr>
                                      <p:to>
                                        <p:strVal val="visible"/>
                                      </p:to>
                                    </p:set>
                                    <p:animEffect transition="in" filter="barn(inHorizontal)">
                                      <p:cBhvr>
                                        <p:cTn id="18" dur="500"/>
                                        <p:tgtEl>
                                          <p:spTgt spid="24580">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xit" presetSubtype="10" fill="hold" grpId="1" nodeType="clickEffect">
                                  <p:stCondLst>
                                    <p:cond delay="0"/>
                                  </p:stCondLst>
                                  <p:childTnLst>
                                    <p:animEffect transition="out" filter="checkerboard(across)">
                                      <p:cBhvr>
                                        <p:cTn id="22" dur="500"/>
                                        <p:tgtEl>
                                          <p:spTgt spid="24580">
                                            <p:txEl>
                                              <p:pRg st="0" end="0"/>
                                            </p:txEl>
                                          </p:spTgt>
                                        </p:tgtEl>
                                      </p:cBhvr>
                                    </p:animEffect>
                                    <p:set>
                                      <p:cBhvr>
                                        <p:cTn id="23" dur="1" fill="hold">
                                          <p:stCondLst>
                                            <p:cond delay="499"/>
                                          </p:stCondLst>
                                        </p:cTn>
                                        <p:tgtEl>
                                          <p:spTgt spid="24580">
                                            <p:txEl>
                                              <p:pRg st="0" end="0"/>
                                            </p:txEl>
                                          </p:spTgt>
                                        </p:tgtEl>
                                        <p:attrNameLst>
                                          <p:attrName>style.visibility</p:attrName>
                                        </p:attrNameLst>
                                      </p:cBhvr>
                                      <p:to>
                                        <p:strVal val="hidden"/>
                                      </p:to>
                                    </p:set>
                                  </p:childTnLst>
                                </p:cTn>
                              </p:par>
                              <p:par>
                                <p:cTn id="24" presetID="5" presetClass="exit" presetSubtype="10" fill="hold" grpId="1" nodeType="withEffect">
                                  <p:stCondLst>
                                    <p:cond delay="0"/>
                                  </p:stCondLst>
                                  <p:childTnLst>
                                    <p:animEffect transition="out" filter="checkerboard(across)">
                                      <p:cBhvr>
                                        <p:cTn id="25" dur="500"/>
                                        <p:tgtEl>
                                          <p:spTgt spid="24580">
                                            <p:bg/>
                                          </p:spTgt>
                                        </p:tgtEl>
                                      </p:cBhvr>
                                    </p:animEffect>
                                    <p:set>
                                      <p:cBhvr>
                                        <p:cTn id="26" dur="1" fill="hold">
                                          <p:stCondLst>
                                            <p:cond delay="499"/>
                                          </p:stCondLst>
                                        </p:cTn>
                                        <p:tgtEl>
                                          <p:spTgt spid="24580">
                                            <p:bg/>
                                          </p:spTgt>
                                        </p:tgtEl>
                                        <p:attrNameLst>
                                          <p:attrName>style.visibility</p:attrName>
                                        </p:attrNameLst>
                                      </p:cBhvr>
                                      <p:to>
                                        <p:strVal val="hidden"/>
                                      </p:to>
                                    </p:set>
                                  </p:childTnLst>
                                </p:cTn>
                              </p:par>
                              <p:par>
                                <p:cTn id="27" presetID="20" presetClass="entr" presetSubtype="0" fill="hold" grpId="0" nodeType="withEffect">
                                  <p:stCondLst>
                                    <p:cond delay="0"/>
                                  </p:stCondLst>
                                  <p:childTnLst>
                                    <p:set>
                                      <p:cBhvr>
                                        <p:cTn id="28" dur="1" fill="hold">
                                          <p:stCondLst>
                                            <p:cond delay="0"/>
                                          </p:stCondLst>
                                        </p:cTn>
                                        <p:tgtEl>
                                          <p:spTgt spid="24581">
                                            <p:bg/>
                                          </p:spTgt>
                                        </p:tgtEl>
                                        <p:attrNameLst>
                                          <p:attrName>style.visibility</p:attrName>
                                        </p:attrNameLst>
                                      </p:cBhvr>
                                      <p:to>
                                        <p:strVal val="visible"/>
                                      </p:to>
                                    </p:set>
                                    <p:animEffect transition="in" filter="wedge">
                                      <p:cBhvr>
                                        <p:cTn id="29" dur="1000"/>
                                        <p:tgtEl>
                                          <p:spTgt spid="24581">
                                            <p:bg/>
                                          </p:spTgt>
                                        </p:tgtEl>
                                      </p:cBhvr>
                                    </p:animEffect>
                                  </p:childTnLst>
                                </p:cTn>
                              </p:par>
                              <p:par>
                                <p:cTn id="30" presetID="20" presetClass="entr" presetSubtype="0" fill="hold" grpId="0" nodeType="withEffect">
                                  <p:stCondLst>
                                    <p:cond delay="0"/>
                                  </p:stCondLst>
                                  <p:childTnLst>
                                    <p:set>
                                      <p:cBhvr>
                                        <p:cTn id="31" dur="1" fill="hold">
                                          <p:stCondLst>
                                            <p:cond delay="0"/>
                                          </p:stCondLst>
                                        </p:cTn>
                                        <p:tgtEl>
                                          <p:spTgt spid="24581">
                                            <p:txEl>
                                              <p:pRg st="0" end="0"/>
                                            </p:txEl>
                                          </p:spTgt>
                                        </p:tgtEl>
                                        <p:attrNameLst>
                                          <p:attrName>style.visibility</p:attrName>
                                        </p:attrNameLst>
                                      </p:cBhvr>
                                      <p:to>
                                        <p:strVal val="visible"/>
                                      </p:to>
                                    </p:set>
                                    <p:animEffect transition="in" filter="wedge">
                                      <p:cBhvr>
                                        <p:cTn id="32" dur="1000"/>
                                        <p:tgtEl>
                                          <p:spTgt spid="24581">
                                            <p:txEl>
                                              <p:pRg st="0" end="0"/>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24581">
                                            <p:txEl>
                                              <p:pRg st="1" end="1"/>
                                            </p:txEl>
                                          </p:spTgt>
                                        </p:tgtEl>
                                        <p:attrNameLst>
                                          <p:attrName>style.visibility</p:attrName>
                                        </p:attrNameLst>
                                      </p:cBhvr>
                                      <p:to>
                                        <p:strVal val="visible"/>
                                      </p:to>
                                    </p:set>
                                    <p:animEffect transition="in" filter="wedge">
                                      <p:cBhvr>
                                        <p:cTn id="35" dur="1000"/>
                                        <p:tgtEl>
                                          <p:spTgt spid="2458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build="allAtOnce" animBg="1"/>
      <p:bldP spid="24580" grpId="1" build="allAtOnce" animBg="1"/>
      <p:bldP spid="24581"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5">
            <a:extLst>
              <a:ext uri="{FF2B5EF4-FFF2-40B4-BE49-F238E27FC236}">
                <a16:creationId xmlns:a16="http://schemas.microsoft.com/office/drawing/2014/main" id="{7555D987-4ABF-4452-B03A-A68BFB02828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4F3C8A48-3346-4BA9-86D1-40D86D83595D}"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23</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4995" name="Rectangle 2">
            <a:extLst>
              <a:ext uri="{FF2B5EF4-FFF2-40B4-BE49-F238E27FC236}">
                <a16:creationId xmlns:a16="http://schemas.microsoft.com/office/drawing/2014/main" id="{91721892-912D-4038-B4BE-E03718D9971B}"/>
              </a:ext>
            </a:extLst>
          </p:cNvPr>
          <p:cNvSpPr>
            <a:spLocks noGrp="1" noChangeArrowheads="1"/>
          </p:cNvSpPr>
          <p:nvPr>
            <p:ph type="title"/>
          </p:nvPr>
        </p:nvSpPr>
        <p:spPr/>
        <p:txBody>
          <a:bodyPr/>
          <a:lstStyle/>
          <a:p>
            <a:r>
              <a:rPr lang="en-US" altLang="en-US"/>
              <a:t>Walk as children of light</a:t>
            </a:r>
          </a:p>
        </p:txBody>
      </p:sp>
      <p:sp>
        <p:nvSpPr>
          <p:cNvPr id="25603" name="Rectangle 3">
            <a:extLst>
              <a:ext uri="{FF2B5EF4-FFF2-40B4-BE49-F238E27FC236}">
                <a16:creationId xmlns:a16="http://schemas.microsoft.com/office/drawing/2014/main" id="{DEEF1080-62A7-4FCC-A893-953CDEDFDE5C}"/>
              </a:ext>
            </a:extLst>
          </p:cNvPr>
          <p:cNvSpPr>
            <a:spLocks noGrp="1" noChangeArrowheads="1"/>
          </p:cNvSpPr>
          <p:nvPr>
            <p:ph type="body" idx="1"/>
          </p:nvPr>
        </p:nvSpPr>
        <p:spPr/>
        <p:txBody>
          <a:bodyPr/>
          <a:lstStyle/>
          <a:p>
            <a:pPr algn="just">
              <a:lnSpc>
                <a:spcPct val="90000"/>
              </a:lnSpc>
            </a:pPr>
            <a:r>
              <a:rPr lang="en-US" altLang="en-US" sz="2800"/>
              <a:t> Eph 5:6-8  Let no man deceive you with vain words: for because of these things cometh the wrath of God upon the children of disobedience.  7 Be not ye therefore partakers with them.  8 For ye were sometimes darkness, but now are ye light in the Lord: walk as children of light:</a:t>
            </a:r>
          </a:p>
          <a:p>
            <a:pPr algn="just">
              <a:lnSpc>
                <a:spcPct val="90000"/>
              </a:lnSpc>
            </a:pPr>
            <a:r>
              <a:rPr lang="en-US" altLang="en-US" sz="2800"/>
              <a:t>Eph 5:11 And have no fellowship with the unfruitful works of darkness, but rather reprove them.</a:t>
            </a:r>
          </a:p>
          <a:p>
            <a:pPr algn="just">
              <a:lnSpc>
                <a:spcPct val="90000"/>
              </a:lnSpc>
            </a:pPr>
            <a:endParaRPr lang="en-US" altLang="en-US" sz="2800"/>
          </a:p>
          <a:p>
            <a:pPr>
              <a:lnSpc>
                <a:spcPct val="90000"/>
              </a:lnSpc>
            </a:pPr>
            <a:endParaRPr lang="en-US" altLang="en-US" sz="2800"/>
          </a:p>
        </p:txBody>
      </p:sp>
      <p:sp>
        <p:nvSpPr>
          <p:cNvPr id="25604" name="AutoShape 4">
            <a:extLst>
              <a:ext uri="{FF2B5EF4-FFF2-40B4-BE49-F238E27FC236}">
                <a16:creationId xmlns:a16="http://schemas.microsoft.com/office/drawing/2014/main" id="{3BA94AC6-380A-4F20-B3E5-8748DBE7CC0D}"/>
              </a:ext>
            </a:extLst>
          </p:cNvPr>
          <p:cNvSpPr>
            <a:spLocks noChangeArrowheads="1"/>
          </p:cNvSpPr>
          <p:nvPr/>
        </p:nvSpPr>
        <p:spPr bwMode="auto">
          <a:xfrm>
            <a:off x="2286000" y="4495800"/>
            <a:ext cx="7772400" cy="1828800"/>
          </a:xfrm>
          <a:prstGeom prst="wedgeRoundRectCallout">
            <a:avLst>
              <a:gd name="adj1" fmla="val -41787"/>
              <a:gd name="adj2" fmla="val -166667"/>
              <a:gd name="adj3" fmla="val 16667"/>
            </a:avLst>
          </a:prstGeom>
          <a:solidFill>
            <a:schemeClr val="accent1"/>
          </a:solidFill>
          <a:ln w="5715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3600" b="1" i="0" u="none" strike="noStrike" kern="1200" cap="none" spc="0" normalizeH="0" baseline="0" noProof="0">
                <a:ln>
                  <a:noFill/>
                </a:ln>
                <a:solidFill>
                  <a:srgbClr val="3333FF"/>
                </a:solidFill>
                <a:effectLst/>
                <a:uLnTx/>
                <a:uFillTx/>
                <a:latin typeface="Times" panose="02020603050405020304" pitchFamily="18" charset="0"/>
                <a:ea typeface="+mn-ea"/>
                <a:cs typeface="+mn-cs"/>
              </a:rPr>
              <a:t>Being deceived can be our demise! </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3600" b="1" i="0" u="none" strike="noStrike" kern="1200" cap="none" spc="0" normalizeH="0" baseline="0" noProof="0">
                <a:ln>
                  <a:noFill/>
                </a:ln>
                <a:solidFill>
                  <a:srgbClr val="3333FF"/>
                </a:solidFill>
                <a:effectLst/>
                <a:uLnTx/>
                <a:uFillTx/>
                <a:latin typeface="Times" panose="02020603050405020304" pitchFamily="18" charset="0"/>
                <a:ea typeface="+mn-ea"/>
                <a:cs typeface="+mn-cs"/>
              </a:rPr>
              <a:t>Our choices determine our destiny!</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3600" b="1" i="0" u="none" strike="noStrike" kern="1200" cap="none" spc="0" normalizeH="0" baseline="0" noProof="0">
                <a:ln>
                  <a:noFill/>
                </a:ln>
                <a:solidFill>
                  <a:srgbClr val="3333FF"/>
                </a:solidFill>
                <a:effectLst/>
                <a:uLnTx/>
                <a:uFillTx/>
                <a:latin typeface="Times" panose="02020603050405020304" pitchFamily="18" charset="0"/>
                <a:ea typeface="+mn-ea"/>
                <a:cs typeface="+mn-cs"/>
              </a:rPr>
              <a:t>God only gives us what we deserve!</a:t>
            </a:r>
          </a:p>
        </p:txBody>
      </p:sp>
      <p:sp>
        <p:nvSpPr>
          <p:cNvPr id="25605" name="AutoShape 5">
            <a:extLst>
              <a:ext uri="{FF2B5EF4-FFF2-40B4-BE49-F238E27FC236}">
                <a16:creationId xmlns:a16="http://schemas.microsoft.com/office/drawing/2014/main" id="{5CD04F7C-FEAB-450C-B9B1-8360832B278E}"/>
              </a:ext>
            </a:extLst>
          </p:cNvPr>
          <p:cNvSpPr>
            <a:spLocks noChangeArrowheads="1"/>
          </p:cNvSpPr>
          <p:nvPr/>
        </p:nvSpPr>
        <p:spPr bwMode="auto">
          <a:xfrm>
            <a:off x="3276600" y="2209800"/>
            <a:ext cx="6172200" cy="1676400"/>
          </a:xfrm>
          <a:prstGeom prst="wedgeRoundRectCallout">
            <a:avLst>
              <a:gd name="adj1" fmla="val -42514"/>
              <a:gd name="adj2" fmla="val 107199"/>
              <a:gd name="adj3" fmla="val 16667"/>
            </a:avLst>
          </a:prstGeom>
          <a:solidFill>
            <a:schemeClr val="accent1"/>
          </a:solidFill>
          <a:ln w="57150">
            <a:solidFill>
              <a:srgbClr val="3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3200" b="1" i="0" u="none" strike="noStrike" kern="1200" cap="none" spc="0" normalizeH="0" baseline="0" noProof="0">
                <a:ln>
                  <a:noFill/>
                </a:ln>
                <a:solidFill>
                  <a:srgbClr val="3333FF"/>
                </a:solidFill>
                <a:effectLst/>
                <a:uLnTx/>
                <a:uFillTx/>
                <a:latin typeface="Times" panose="02020603050405020304" pitchFamily="18" charset="0"/>
                <a:ea typeface="+mn-ea"/>
                <a:cs typeface="+mn-cs"/>
              </a:rPr>
              <a:t>We must make right choices!</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r>
              <a:rPr kumimoji="0" lang="en-US" altLang="en-US" sz="3200" b="1" i="0" u="none" strike="noStrike" kern="1200" cap="none" spc="0" normalizeH="0" baseline="0" noProof="0">
                <a:ln>
                  <a:noFill/>
                </a:ln>
                <a:solidFill>
                  <a:srgbClr val="3333FF"/>
                </a:solidFill>
                <a:effectLst/>
                <a:uLnTx/>
                <a:uFillTx/>
                <a:latin typeface="Times" panose="02020603050405020304" pitchFamily="18" charset="0"/>
                <a:ea typeface="+mn-ea"/>
                <a:cs typeface="+mn-cs"/>
              </a:rPr>
              <a:t>No Fellowship With Darkness or we forfeit the crown!</a:t>
            </a:r>
          </a:p>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endParaRPr kumimoji="0" lang="en-US" altLang="en-US" sz="3200" b="1" i="0" u="none" strike="noStrike" kern="1200" cap="none" spc="0" normalizeH="0" baseline="0" noProof="0">
              <a:ln>
                <a:noFill/>
              </a:ln>
              <a:solidFill>
                <a:srgbClr val="3333FF"/>
              </a:solidFill>
              <a:effectLst/>
              <a:uLnTx/>
              <a:uFillTx/>
              <a:latin typeface="Times" panose="02020603050405020304" pitchFamily="18" charset="0"/>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plus(in)">
                                      <p:cBhvr>
                                        <p:cTn id="7" dur="2000"/>
                                        <p:tgtEl>
                                          <p:spTgt spid="2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plus(in)">
                                      <p:cBhvr>
                                        <p:cTn id="12" dur="2000"/>
                                        <p:tgtEl>
                                          <p:spTgt spid="2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0" presetClass="entr" presetSubtype="0" fill="hold" grpId="0" nodeType="clickEffect">
                                  <p:stCondLst>
                                    <p:cond delay="0"/>
                                  </p:stCondLst>
                                  <p:iterate type="lt">
                                    <p:tmPct val="10000"/>
                                  </p:iterate>
                                  <p:childTnLst>
                                    <p:set>
                                      <p:cBhvr>
                                        <p:cTn id="16" dur="1" fill="hold">
                                          <p:stCondLst>
                                            <p:cond delay="0"/>
                                          </p:stCondLst>
                                        </p:cTn>
                                        <p:tgtEl>
                                          <p:spTgt spid="25604"/>
                                        </p:tgtEl>
                                        <p:attrNameLst>
                                          <p:attrName>style.visibility</p:attrName>
                                        </p:attrNameLst>
                                      </p:cBhvr>
                                      <p:to>
                                        <p:strVal val="visible"/>
                                      </p:to>
                                    </p:set>
                                    <p:animEffect transition="in" filter="fade">
                                      <p:cBhvr>
                                        <p:cTn id="17" dur="1000"/>
                                        <p:tgtEl>
                                          <p:spTgt spid="25604"/>
                                        </p:tgtEl>
                                      </p:cBhvr>
                                    </p:animEffect>
                                    <p:anim calcmode="lin" valueType="num">
                                      <p:cBhvr>
                                        <p:cTn id="18" dur="1000" fill="hold"/>
                                        <p:tgtEl>
                                          <p:spTgt spid="25604"/>
                                        </p:tgtEl>
                                        <p:attrNameLst>
                                          <p:attrName>ppt_x</p:attrName>
                                        </p:attrNameLst>
                                      </p:cBhvr>
                                      <p:tavLst>
                                        <p:tav tm="0">
                                          <p:val>
                                            <p:strVal val="#ppt_x-.1"/>
                                          </p:val>
                                        </p:tav>
                                        <p:tav tm="100000">
                                          <p:val>
                                            <p:strVal val="#ppt_x"/>
                                          </p:val>
                                        </p:tav>
                                      </p:tavLst>
                                    </p:anim>
                                    <p:anim calcmode="lin" valueType="num">
                                      <p:cBhvr>
                                        <p:cTn id="19" dur="1000" fill="hold"/>
                                        <p:tgtEl>
                                          <p:spTgt spid="25604"/>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4" fill="hold" grpId="1" nodeType="clickEffect">
                                  <p:stCondLst>
                                    <p:cond delay="0"/>
                                  </p:stCondLst>
                                  <p:iterate type="lt">
                                    <p:tmPct val="0"/>
                                  </p:iterate>
                                  <p:childTnLst>
                                    <p:anim calcmode="lin" valueType="num">
                                      <p:cBhvr additive="base">
                                        <p:cTn id="23" dur="500"/>
                                        <p:tgtEl>
                                          <p:spTgt spid="25604"/>
                                        </p:tgtEl>
                                        <p:attrNameLst>
                                          <p:attrName>ppt_x</p:attrName>
                                        </p:attrNameLst>
                                      </p:cBhvr>
                                      <p:tavLst>
                                        <p:tav tm="0">
                                          <p:val>
                                            <p:strVal val="ppt_x"/>
                                          </p:val>
                                        </p:tav>
                                        <p:tav tm="100000">
                                          <p:val>
                                            <p:strVal val="ppt_x"/>
                                          </p:val>
                                        </p:tav>
                                      </p:tavLst>
                                    </p:anim>
                                    <p:anim calcmode="lin" valueType="num">
                                      <p:cBhvr additive="base">
                                        <p:cTn id="24" dur="500"/>
                                        <p:tgtEl>
                                          <p:spTgt spid="25604"/>
                                        </p:tgtEl>
                                        <p:attrNameLst>
                                          <p:attrName>ppt_y</p:attrName>
                                        </p:attrNameLst>
                                      </p:cBhvr>
                                      <p:tavLst>
                                        <p:tav tm="0">
                                          <p:val>
                                            <p:strVal val="ppt_y"/>
                                          </p:val>
                                        </p:tav>
                                        <p:tav tm="100000">
                                          <p:val>
                                            <p:strVal val="1+ppt_h/2"/>
                                          </p:val>
                                        </p:tav>
                                      </p:tavLst>
                                    </p:anim>
                                    <p:set>
                                      <p:cBhvr>
                                        <p:cTn id="25" dur="1" fill="hold">
                                          <p:stCondLst>
                                            <p:cond delay="499"/>
                                          </p:stCondLst>
                                        </p:cTn>
                                        <p:tgtEl>
                                          <p:spTgt spid="25604"/>
                                        </p:tgtEl>
                                        <p:attrNameLst>
                                          <p:attrName>style.visibility</p:attrName>
                                        </p:attrNameLst>
                                      </p:cBhvr>
                                      <p:to>
                                        <p:strVal val="hidden"/>
                                      </p:to>
                                    </p:set>
                                  </p:childTnLst>
                                </p:cTn>
                              </p:par>
                              <p:par>
                                <p:cTn id="26" presetID="17" presetClass="entr" presetSubtype="10" fill="hold" grpId="0" nodeType="withEffect">
                                  <p:stCondLst>
                                    <p:cond delay="0"/>
                                  </p:stCondLst>
                                  <p:childTnLst>
                                    <p:set>
                                      <p:cBhvr>
                                        <p:cTn id="27" dur="1" fill="hold">
                                          <p:stCondLst>
                                            <p:cond delay="0"/>
                                          </p:stCondLst>
                                        </p:cTn>
                                        <p:tgtEl>
                                          <p:spTgt spid="25605"/>
                                        </p:tgtEl>
                                        <p:attrNameLst>
                                          <p:attrName>style.visibility</p:attrName>
                                        </p:attrNameLst>
                                      </p:cBhvr>
                                      <p:to>
                                        <p:strVal val="visible"/>
                                      </p:to>
                                    </p:set>
                                    <p:anim calcmode="lin" valueType="num">
                                      <p:cBhvr>
                                        <p:cTn id="28" dur="500" fill="hold"/>
                                        <p:tgtEl>
                                          <p:spTgt spid="25605"/>
                                        </p:tgtEl>
                                        <p:attrNameLst>
                                          <p:attrName>ppt_w</p:attrName>
                                        </p:attrNameLst>
                                      </p:cBhvr>
                                      <p:tavLst>
                                        <p:tav tm="0">
                                          <p:val>
                                            <p:fltVal val="0"/>
                                          </p:val>
                                        </p:tav>
                                        <p:tav tm="100000">
                                          <p:val>
                                            <p:strVal val="#ppt_w"/>
                                          </p:val>
                                        </p:tav>
                                      </p:tavLst>
                                    </p:anim>
                                    <p:anim calcmode="lin" valueType="num">
                                      <p:cBhvr>
                                        <p:cTn id="29" dur="500" fill="hold"/>
                                        <p:tgtEl>
                                          <p:spTgt spid="2560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4" grpId="1" animBg="1"/>
      <p:bldP spid="2560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a:extLst>
              <a:ext uri="{FF2B5EF4-FFF2-40B4-BE49-F238E27FC236}">
                <a16:creationId xmlns:a16="http://schemas.microsoft.com/office/drawing/2014/main" id="{B31BA6F0-51D7-42CC-9D44-68835172CF4B}"/>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EAA1341B-454C-4D22-896D-BD756E553D37}"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24</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6019" name="Rectangle 2">
            <a:extLst>
              <a:ext uri="{FF2B5EF4-FFF2-40B4-BE49-F238E27FC236}">
                <a16:creationId xmlns:a16="http://schemas.microsoft.com/office/drawing/2014/main" id="{85377F63-D9E8-40EA-A7D5-EA295336BFD5}"/>
              </a:ext>
            </a:extLst>
          </p:cNvPr>
          <p:cNvSpPr>
            <a:spLocks noGrp="1" noChangeArrowheads="1"/>
          </p:cNvSpPr>
          <p:nvPr>
            <p:ph type="title"/>
          </p:nvPr>
        </p:nvSpPr>
        <p:spPr/>
        <p:txBody>
          <a:bodyPr/>
          <a:lstStyle/>
          <a:p>
            <a:r>
              <a:rPr lang="en-US" altLang="en-US" sz="4000"/>
              <a:t>Stand against rulers of darkness</a:t>
            </a:r>
          </a:p>
        </p:txBody>
      </p:sp>
      <p:sp>
        <p:nvSpPr>
          <p:cNvPr id="26627" name="Rectangle 3">
            <a:extLst>
              <a:ext uri="{FF2B5EF4-FFF2-40B4-BE49-F238E27FC236}">
                <a16:creationId xmlns:a16="http://schemas.microsoft.com/office/drawing/2014/main" id="{C3668A60-E626-4E9A-AEF2-25CAF1437496}"/>
              </a:ext>
            </a:extLst>
          </p:cNvPr>
          <p:cNvSpPr>
            <a:spLocks noGrp="1" noChangeArrowheads="1"/>
          </p:cNvSpPr>
          <p:nvPr>
            <p:ph type="body" idx="1"/>
          </p:nvPr>
        </p:nvSpPr>
        <p:spPr/>
        <p:txBody>
          <a:bodyPr/>
          <a:lstStyle/>
          <a:p>
            <a:pPr algn="just">
              <a:lnSpc>
                <a:spcPct val="90000"/>
              </a:lnSpc>
            </a:pPr>
            <a:r>
              <a:rPr lang="en-US" altLang="en-US"/>
              <a:t> Eph 6:12-13   For we wrestle not against flesh and blood, but against principalities, against powers, against the rulers of the darkness of this world, against spiritual wickedness in high places.  13 Wherefore take unto you the whole armour of God, that ye may be able to withstand in the evil day, and having done all, to stand.</a:t>
            </a: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wedge">
                                      <p:cBhvr>
                                        <p:cTn id="7" dur="2000"/>
                                        <p:tgtEl>
                                          <p:spTgt spid="266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18D50A30-BF15-4C5C-9087-A951C27B15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56D9F7C2-C3C7-4590-B143-D9560AB5AC88}"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25</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7043" name="Rectangle 2">
            <a:extLst>
              <a:ext uri="{FF2B5EF4-FFF2-40B4-BE49-F238E27FC236}">
                <a16:creationId xmlns:a16="http://schemas.microsoft.com/office/drawing/2014/main" id="{4A1F982A-EB69-4999-85A0-366ADD4369E7}"/>
              </a:ext>
            </a:extLst>
          </p:cNvPr>
          <p:cNvSpPr>
            <a:spLocks noGrp="1" noChangeArrowheads="1"/>
          </p:cNvSpPr>
          <p:nvPr>
            <p:ph type="title"/>
          </p:nvPr>
        </p:nvSpPr>
        <p:spPr>
          <a:xfrm>
            <a:off x="2209800" y="609600"/>
            <a:ext cx="7772400" cy="838200"/>
          </a:xfrm>
        </p:spPr>
        <p:txBody>
          <a:bodyPr/>
          <a:lstStyle/>
          <a:p>
            <a:r>
              <a:rPr lang="en-US" altLang="en-US"/>
              <a:t>Chains of darkness</a:t>
            </a:r>
          </a:p>
        </p:txBody>
      </p:sp>
      <p:sp>
        <p:nvSpPr>
          <p:cNvPr id="27651" name="Rectangle 3">
            <a:extLst>
              <a:ext uri="{FF2B5EF4-FFF2-40B4-BE49-F238E27FC236}">
                <a16:creationId xmlns:a16="http://schemas.microsoft.com/office/drawing/2014/main" id="{5A62345B-C3DE-4893-A276-603608A76020}"/>
              </a:ext>
            </a:extLst>
          </p:cNvPr>
          <p:cNvSpPr>
            <a:spLocks noGrp="1" noChangeArrowheads="1"/>
          </p:cNvSpPr>
          <p:nvPr>
            <p:ph type="body" idx="1"/>
          </p:nvPr>
        </p:nvSpPr>
        <p:spPr>
          <a:xfrm>
            <a:off x="2209800" y="1524000"/>
            <a:ext cx="7772400" cy="4572000"/>
          </a:xfrm>
        </p:spPr>
        <p:txBody>
          <a:bodyPr/>
          <a:lstStyle/>
          <a:p>
            <a:pPr algn="just">
              <a:lnSpc>
                <a:spcPct val="90000"/>
              </a:lnSpc>
            </a:pPr>
            <a:r>
              <a:rPr lang="en-US" altLang="en-US"/>
              <a:t>2 Peter 2:4-5  For if God spared not the angels that sinned, but cast them down to hell, and delivered them into chains of darkness, to be reserved unto judgment; 5 And spared not the old world, but saved Noah the eighth person, a preacher of righteousness, bringing in the flood upon the world of the ungodly;</a:t>
            </a:r>
          </a:p>
          <a:p>
            <a:pPr algn="just">
              <a:lnSpc>
                <a:spcPct val="90000"/>
              </a:lnSpc>
            </a:pPr>
            <a:r>
              <a:rPr lang="en-US" altLang="en-US"/>
              <a:t> Sodom &amp; Gomorrah but delivered Lot, he knows how to deliver &amp; destroy.</a:t>
            </a: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p:cTn id="7" dur="500" fill="hold"/>
                                        <p:tgtEl>
                                          <p:spTgt spid="276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76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p:cTn id="13" dur="5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76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a:extLst>
              <a:ext uri="{FF2B5EF4-FFF2-40B4-BE49-F238E27FC236}">
                <a16:creationId xmlns:a16="http://schemas.microsoft.com/office/drawing/2014/main" id="{B498B8E5-95A8-4C6D-8894-57DABCD3D0B5}"/>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9E4BB918-EB87-4BDD-AA5C-C9F861AB4704}"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26</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88067" name="Rectangle 2">
            <a:extLst>
              <a:ext uri="{FF2B5EF4-FFF2-40B4-BE49-F238E27FC236}">
                <a16:creationId xmlns:a16="http://schemas.microsoft.com/office/drawing/2014/main" id="{1C272FD1-3E42-4EB9-B2BE-AFAA0F13C15A}"/>
              </a:ext>
            </a:extLst>
          </p:cNvPr>
          <p:cNvSpPr>
            <a:spLocks noGrp="1" noChangeArrowheads="1"/>
          </p:cNvSpPr>
          <p:nvPr>
            <p:ph type="title"/>
          </p:nvPr>
        </p:nvSpPr>
        <p:spPr/>
        <p:txBody>
          <a:bodyPr/>
          <a:lstStyle/>
          <a:p>
            <a:r>
              <a:rPr lang="en-US" altLang="en-US"/>
              <a:t>Full of Darkness</a:t>
            </a:r>
          </a:p>
        </p:txBody>
      </p:sp>
      <p:sp>
        <p:nvSpPr>
          <p:cNvPr id="28675" name="Rectangle 3">
            <a:extLst>
              <a:ext uri="{FF2B5EF4-FFF2-40B4-BE49-F238E27FC236}">
                <a16:creationId xmlns:a16="http://schemas.microsoft.com/office/drawing/2014/main" id="{33ED1192-1D1C-472F-B74C-2D019884F354}"/>
              </a:ext>
            </a:extLst>
          </p:cNvPr>
          <p:cNvSpPr>
            <a:spLocks noGrp="1" noChangeArrowheads="1"/>
          </p:cNvSpPr>
          <p:nvPr>
            <p:ph type="body" idx="1"/>
          </p:nvPr>
        </p:nvSpPr>
        <p:spPr/>
        <p:txBody>
          <a:bodyPr/>
          <a:lstStyle/>
          <a:p>
            <a:pPr algn="just"/>
            <a:r>
              <a:rPr lang="en-US" altLang="en-US"/>
              <a:t> Rev 16:10-11 And the fifth angel poured out his vial upon the seat of the beast; and his kingdom was full of darkness; and they gnawed their tongues for pain,  11 And blasphemed the God of heaven because of their pains and their sores, and repented not of their deeds.</a:t>
            </a:r>
          </a:p>
          <a:p>
            <a:endParaRPr lang="en-US" altLang="en-US"/>
          </a:p>
        </p:txBody>
      </p:sp>
      <p:sp>
        <p:nvSpPr>
          <p:cNvPr id="28678" name="Rectangle 6">
            <a:extLst>
              <a:ext uri="{FF2B5EF4-FFF2-40B4-BE49-F238E27FC236}">
                <a16:creationId xmlns:a16="http://schemas.microsoft.com/office/drawing/2014/main" id="{5DA83655-46B0-4697-AC6E-8BE44BC1102A}"/>
              </a:ext>
            </a:extLst>
          </p:cNvPr>
          <p:cNvSpPr>
            <a:spLocks noChangeArrowheads="1"/>
          </p:cNvSpPr>
          <p:nvPr/>
        </p:nvSpPr>
        <p:spPr bwMode="auto">
          <a:xfrm>
            <a:off x="0" y="0"/>
            <a:ext cx="12192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 typeface="Times" panose="02020603050405020304" pitchFamily="18" charset="0"/>
              <a:buNone/>
              <a:tabLst/>
              <a:defRPr/>
            </a:pPr>
            <a:endParaRPr kumimoji="0" lang="en-US" altLang="en-US" sz="2400" b="0" i="0" u="none" strike="noStrike" kern="1200" cap="none" spc="0" normalizeH="0" baseline="0" noProof="0">
              <a:ln>
                <a:noFill/>
              </a:ln>
              <a:solidFill>
                <a:srgbClr val="3333FF"/>
              </a:solidFill>
              <a:effectLst/>
              <a:uLnTx/>
              <a:uFillTx/>
              <a:latin typeface="Times" panose="02020603050405020304" pitchFamily="18" charset="0"/>
              <a:ea typeface="+mn-ea"/>
              <a:cs typeface="+mn-cs"/>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circle(in)">
                                      <p:cBhvr>
                                        <p:cTn id="7" dur="20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circle(in)">
                                      <p:cBhvr>
                                        <p:cTn id="12" dur="20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4240386" name="Rectangle 10242">
            <a:extLst>
              <a:ext uri="{FF2B5EF4-FFF2-40B4-BE49-F238E27FC236}">
                <a16:creationId xmlns:a16="http://schemas.microsoft.com/office/drawing/2014/main" id="{101FB478-B752-45C1-B9D0-297C83575A58}"/>
              </a:ext>
            </a:extLst>
          </p:cNvPr>
          <p:cNvSpPr>
            <a:spLocks noGrp="1" noChangeArrowheads="1"/>
          </p:cNvSpPr>
          <p:nvPr>
            <p:ph type="title"/>
          </p:nvPr>
        </p:nvSpPr>
        <p:spPr>
          <a:xfrm>
            <a:off x="1981200" y="609600"/>
            <a:ext cx="8001000" cy="1143000"/>
          </a:xfrm>
        </p:spPr>
        <p:txBody>
          <a:bodyPr/>
          <a:lstStyle/>
          <a:p>
            <a:pPr eaLnBrk="1" hangingPunct="1">
              <a:defRPr/>
            </a:pPr>
            <a:endParaRPr lang="en-US">
              <a:ea typeface="+mj-ea"/>
            </a:endParaRPr>
          </a:p>
        </p:txBody>
      </p:sp>
      <p:sp>
        <p:nvSpPr>
          <p:cNvPr id="4240387" name="Rectangle 10243">
            <a:extLst>
              <a:ext uri="{FF2B5EF4-FFF2-40B4-BE49-F238E27FC236}">
                <a16:creationId xmlns:a16="http://schemas.microsoft.com/office/drawing/2014/main" id="{4C550F79-C5BF-4070-B793-BF69A9756234}"/>
              </a:ext>
            </a:extLst>
          </p:cNvPr>
          <p:cNvSpPr>
            <a:spLocks noGrp="1" noChangeArrowheads="1"/>
          </p:cNvSpPr>
          <p:nvPr>
            <p:ph type="body" idx="1"/>
          </p:nvPr>
        </p:nvSpPr>
        <p:spPr>
          <a:xfrm>
            <a:off x="1524000" y="1676400"/>
            <a:ext cx="9144000" cy="5181600"/>
          </a:xfrm>
        </p:spPr>
        <p:txBody>
          <a:bodyPr/>
          <a:lstStyle/>
          <a:p>
            <a:pPr eaLnBrk="1" hangingPunct="1">
              <a:buClr>
                <a:srgbClr val="990033"/>
              </a:buClr>
              <a:defRPr/>
            </a:pPr>
            <a:r>
              <a:rPr lang="en-US" sz="5400">
                <a:ea typeface="+mn-ea"/>
              </a:rPr>
              <a:t> </a:t>
            </a:r>
            <a:r>
              <a:rPr lang="en-US" sz="5400" b="1">
                <a:solidFill>
                  <a:srgbClr val="000000"/>
                </a:solidFill>
                <a:effectLst>
                  <a:outerShdw blurRad="38100" dist="38100" dir="2700000" algn="tl">
                    <a:srgbClr val="FFFFFF"/>
                  </a:outerShdw>
                </a:effectLst>
                <a:ea typeface="+mn-ea"/>
              </a:rPr>
              <a:t>There Isn’t Enough</a:t>
            </a:r>
          </a:p>
          <a:p>
            <a:pPr eaLnBrk="1" hangingPunct="1">
              <a:buClr>
                <a:srgbClr val="990033"/>
              </a:buClr>
              <a:defRPr/>
            </a:pPr>
            <a:r>
              <a:rPr lang="en-US" sz="5400" b="1">
                <a:solidFill>
                  <a:srgbClr val="000000"/>
                </a:solidFill>
                <a:effectLst>
                  <a:outerShdw blurRad="38100" dist="38100" dir="2700000" algn="tl">
                    <a:srgbClr val="FFFFFF"/>
                  </a:outerShdw>
                </a:effectLst>
                <a:ea typeface="+mn-ea"/>
              </a:rPr>
              <a:t> They Won’t Like Me</a:t>
            </a:r>
          </a:p>
          <a:p>
            <a:pPr eaLnBrk="1" hangingPunct="1">
              <a:buClr>
                <a:srgbClr val="990033"/>
              </a:buClr>
              <a:defRPr/>
            </a:pPr>
            <a:r>
              <a:rPr lang="en-US" sz="5400" b="1">
                <a:solidFill>
                  <a:srgbClr val="000000"/>
                </a:solidFill>
                <a:effectLst>
                  <a:outerShdw blurRad="38100" dist="38100" dir="2700000" algn="tl">
                    <a:srgbClr val="FFFFFF"/>
                  </a:outerShdw>
                </a:effectLst>
                <a:ea typeface="+mn-ea"/>
              </a:rPr>
              <a:t> It’s Too Good To Last</a:t>
            </a:r>
          </a:p>
          <a:p>
            <a:pPr eaLnBrk="1" hangingPunct="1">
              <a:buClr>
                <a:srgbClr val="990033"/>
              </a:buClr>
              <a:defRPr/>
            </a:pPr>
            <a:r>
              <a:rPr lang="en-US" sz="5400" b="1">
                <a:solidFill>
                  <a:srgbClr val="000000"/>
                </a:solidFill>
                <a:effectLst>
                  <a:outerShdw blurRad="38100" dist="38100" dir="2700000" algn="tl">
                    <a:srgbClr val="FFFFFF"/>
                  </a:outerShdw>
                </a:effectLst>
                <a:ea typeface="+mn-ea"/>
              </a:rPr>
              <a:t> I’ll Soon Be Found Out</a:t>
            </a:r>
          </a:p>
          <a:p>
            <a:pPr eaLnBrk="1" hangingPunct="1">
              <a:buClr>
                <a:srgbClr val="990033"/>
              </a:buClr>
              <a:defRPr/>
            </a:pPr>
            <a:r>
              <a:rPr lang="en-US" sz="5400" b="1">
                <a:solidFill>
                  <a:srgbClr val="000000"/>
                </a:solidFill>
                <a:effectLst>
                  <a:outerShdw blurRad="38100" dist="38100" dir="2700000" algn="tl">
                    <a:srgbClr val="FFFFFF"/>
                  </a:outerShdw>
                </a:effectLst>
                <a:ea typeface="+mn-ea"/>
              </a:rPr>
              <a:t> My Life Doesn’t Matter</a:t>
            </a:r>
          </a:p>
        </p:txBody>
      </p:sp>
      <p:sp>
        <p:nvSpPr>
          <p:cNvPr id="59396" name="WordArt 10245">
            <a:extLst>
              <a:ext uri="{FF2B5EF4-FFF2-40B4-BE49-F238E27FC236}">
                <a16:creationId xmlns:a16="http://schemas.microsoft.com/office/drawing/2014/main" id="{8F8F95D5-8659-4965-8491-A7380E412606}"/>
              </a:ext>
            </a:extLst>
          </p:cNvPr>
          <p:cNvSpPr>
            <a:spLocks noChangeArrowheads="1" noChangeShapeType="1" noTextEdit="1"/>
          </p:cNvSpPr>
          <p:nvPr/>
        </p:nvSpPr>
        <p:spPr bwMode="auto">
          <a:xfrm>
            <a:off x="1981200" y="228600"/>
            <a:ext cx="8229600" cy="9906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contourClr>
                <a:srgbClr val="CBCBCB"/>
              </a:contourClr>
            </a:sp3d>
          </a:bodyPr>
          <a:lstStyle/>
          <a:p>
            <a:pPr algn="ctr" eaLnBrk="0" fontAlgn="base" hangingPunct="0">
              <a:spcBef>
                <a:spcPct val="0"/>
              </a:spcBef>
              <a:spcAft>
                <a:spcPct val="0"/>
              </a:spcAft>
            </a:pPr>
            <a:r>
              <a:rPr lang="en-US" sz="3600" kern="10">
                <a:ln w="9525">
                  <a:round/>
                  <a:headEnd/>
                  <a:tailEnd/>
                </a:ln>
                <a:gradFill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outerShdw dist="38100" dir="2700000" algn="tl" rotWithShape="0">
                    <a:srgbClr val="000000">
                      <a:alpha val="43137"/>
                    </a:srgbClr>
                  </a:outerShdw>
                </a:effectLst>
                <a:latin typeface="Times New Roman" panose="02020603050405020304" pitchFamily="18" charset="0"/>
                <a:ea typeface="ＭＳ Ｐゴシック"/>
                <a:cs typeface="Times New Roman" panose="02020603050405020304" pitchFamily="18" charset="0"/>
              </a:rPr>
              <a:t>Life's Great Fears:</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240387">
                                            <p:txEl>
                                              <p:pRg st="0" end="0"/>
                                            </p:txEl>
                                          </p:spTgt>
                                        </p:tgtEl>
                                        <p:attrNameLst>
                                          <p:attrName>style.visibility</p:attrName>
                                        </p:attrNameLst>
                                      </p:cBhvr>
                                      <p:to>
                                        <p:strVal val="visible"/>
                                      </p:to>
                                    </p:set>
                                    <p:anim calcmode="lin" valueType="num">
                                      <p:cBhvr>
                                        <p:cTn id="7" dur="5000" fill="hold"/>
                                        <p:tgtEl>
                                          <p:spTgt spid="424038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424038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4240387">
                                            <p:txEl>
                                              <p:pRg st="1" end="1"/>
                                            </p:txEl>
                                          </p:spTgt>
                                        </p:tgtEl>
                                        <p:attrNameLst>
                                          <p:attrName>style.visibility</p:attrName>
                                        </p:attrNameLst>
                                      </p:cBhvr>
                                      <p:to>
                                        <p:strVal val="visible"/>
                                      </p:to>
                                    </p:set>
                                    <p:anim calcmode="lin" valueType="num">
                                      <p:cBhvr>
                                        <p:cTn id="13" dur="5000" fill="hold"/>
                                        <p:tgtEl>
                                          <p:spTgt spid="4240387">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424038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4240387">
                                            <p:txEl>
                                              <p:pRg st="2" end="2"/>
                                            </p:txEl>
                                          </p:spTgt>
                                        </p:tgtEl>
                                        <p:attrNameLst>
                                          <p:attrName>style.visibility</p:attrName>
                                        </p:attrNameLst>
                                      </p:cBhvr>
                                      <p:to>
                                        <p:strVal val="visible"/>
                                      </p:to>
                                    </p:set>
                                    <p:anim calcmode="lin" valueType="num">
                                      <p:cBhvr>
                                        <p:cTn id="19" dur="5000" fill="hold"/>
                                        <p:tgtEl>
                                          <p:spTgt spid="4240387">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42403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4240387">
                                            <p:txEl>
                                              <p:pRg st="3" end="3"/>
                                            </p:txEl>
                                          </p:spTgt>
                                        </p:tgtEl>
                                        <p:attrNameLst>
                                          <p:attrName>style.visibility</p:attrName>
                                        </p:attrNameLst>
                                      </p:cBhvr>
                                      <p:to>
                                        <p:strVal val="visible"/>
                                      </p:to>
                                    </p:set>
                                    <p:anim calcmode="lin" valueType="num">
                                      <p:cBhvr>
                                        <p:cTn id="25" dur="5000" fill="hold"/>
                                        <p:tgtEl>
                                          <p:spTgt spid="4240387">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42403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4240387">
                                            <p:txEl>
                                              <p:pRg st="4" end="4"/>
                                            </p:txEl>
                                          </p:spTgt>
                                        </p:tgtEl>
                                        <p:attrNameLst>
                                          <p:attrName>style.visibility</p:attrName>
                                        </p:attrNameLst>
                                      </p:cBhvr>
                                      <p:to>
                                        <p:strVal val="visible"/>
                                      </p:to>
                                    </p:set>
                                    <p:anim calcmode="lin" valueType="num">
                                      <p:cBhvr>
                                        <p:cTn id="31" dur="5000" fill="hold"/>
                                        <p:tgtEl>
                                          <p:spTgt spid="4240387">
                                            <p:txEl>
                                              <p:pRg st="4" end="4"/>
                                            </p:txEl>
                                          </p:spTgt>
                                        </p:tgtEl>
                                        <p:attrNameLst>
                                          <p:attrName>ppt_w</p:attrName>
                                        </p:attrNameLst>
                                      </p:cBhvr>
                                      <p:tavLst>
                                        <p:tav tm="0" fmla="#ppt_w*sin(2.5*pi*$)">
                                          <p:val>
                                            <p:fltVal val="0"/>
                                          </p:val>
                                        </p:tav>
                                        <p:tav tm="100000">
                                          <p:val>
                                            <p:fltVal val="1"/>
                                          </p:val>
                                        </p:tav>
                                      </p:tavLst>
                                    </p:anim>
                                    <p:anim calcmode="lin" valueType="num">
                                      <p:cBhvr>
                                        <p:cTn id="32" dur="5000" fill="hold"/>
                                        <p:tgtEl>
                                          <p:spTgt spid="424038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03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83714" name="Rectangle 2">
            <a:extLst>
              <a:ext uri="{FF2B5EF4-FFF2-40B4-BE49-F238E27FC236}">
                <a16:creationId xmlns:a16="http://schemas.microsoft.com/office/drawing/2014/main" id="{4E161539-9955-44C3-98C9-812F2499A03E}"/>
              </a:ext>
            </a:extLst>
          </p:cNvPr>
          <p:cNvSpPr>
            <a:spLocks noGrp="1" noChangeArrowheads="1"/>
          </p:cNvSpPr>
          <p:nvPr>
            <p:ph type="title"/>
          </p:nvPr>
        </p:nvSpPr>
        <p:spPr>
          <a:xfrm>
            <a:off x="3048000" y="152400"/>
            <a:ext cx="7315200" cy="914400"/>
          </a:xfrm>
          <a:solidFill>
            <a:srgbClr val="FFFF00"/>
          </a:solidFill>
        </p:spPr>
        <p:txBody>
          <a:bodyPr/>
          <a:lstStyle/>
          <a:p>
            <a:pPr eaLnBrk="1" hangingPunct="1">
              <a:defRPr/>
            </a:pPr>
            <a:r>
              <a:rPr lang="en-US" sz="6600" b="1">
                <a:solidFill>
                  <a:srgbClr val="000000"/>
                </a:solidFill>
                <a:effectLst>
                  <a:outerShdw blurRad="38100" dist="38100" dir="2700000" algn="tl">
                    <a:srgbClr val="FFFFFF"/>
                  </a:outerShdw>
                </a:effectLst>
                <a:ea typeface="+mj-ea"/>
              </a:rPr>
              <a:t>Men Are Valued:</a:t>
            </a:r>
          </a:p>
        </p:txBody>
      </p:sp>
      <p:sp>
        <p:nvSpPr>
          <p:cNvPr id="883715" name="Rectangle 3">
            <a:extLst>
              <a:ext uri="{FF2B5EF4-FFF2-40B4-BE49-F238E27FC236}">
                <a16:creationId xmlns:a16="http://schemas.microsoft.com/office/drawing/2014/main" id="{DE4025FB-7C21-40F3-A49B-07BA713B35A3}"/>
              </a:ext>
            </a:extLst>
          </p:cNvPr>
          <p:cNvSpPr>
            <a:spLocks noGrp="1" noChangeArrowheads="1"/>
          </p:cNvSpPr>
          <p:nvPr>
            <p:ph type="body" idx="1"/>
          </p:nvPr>
        </p:nvSpPr>
        <p:spPr>
          <a:xfrm>
            <a:off x="4114800" y="1066800"/>
            <a:ext cx="6096000" cy="5029200"/>
          </a:xfrm>
        </p:spPr>
        <p:txBody>
          <a:bodyPr/>
          <a:lstStyle/>
          <a:p>
            <a:pPr eaLnBrk="1" hangingPunct="1">
              <a:lnSpc>
                <a:spcPct val="90000"/>
              </a:lnSpc>
              <a:defRPr/>
            </a:pPr>
            <a:r>
              <a:rPr lang="en-US" sz="8800" b="1">
                <a:ea typeface="+mn-ea"/>
              </a:rPr>
              <a:t>By </a:t>
            </a:r>
          </a:p>
          <a:p>
            <a:pPr eaLnBrk="1" hangingPunct="1">
              <a:lnSpc>
                <a:spcPct val="90000"/>
              </a:lnSpc>
              <a:defRPr/>
            </a:pPr>
            <a:r>
              <a:rPr lang="en-US" sz="8800" b="1">
                <a:ea typeface="+mn-ea"/>
              </a:rPr>
              <a:t>What</a:t>
            </a:r>
          </a:p>
          <a:p>
            <a:pPr eaLnBrk="1" hangingPunct="1">
              <a:lnSpc>
                <a:spcPct val="90000"/>
              </a:lnSpc>
              <a:defRPr/>
            </a:pPr>
            <a:r>
              <a:rPr lang="en-US" sz="8800" b="1">
                <a:ea typeface="+mn-ea"/>
              </a:rPr>
              <a:t>They</a:t>
            </a:r>
          </a:p>
          <a:p>
            <a:pPr eaLnBrk="1" hangingPunct="1">
              <a:lnSpc>
                <a:spcPct val="90000"/>
              </a:lnSpc>
              <a:defRPr/>
            </a:pPr>
            <a:r>
              <a:rPr lang="en-US" sz="8800" b="1">
                <a:ea typeface="+mn-ea"/>
              </a:rPr>
              <a:t>Are</a:t>
            </a:r>
          </a:p>
        </p:txBody>
      </p:sp>
      <p:pic>
        <p:nvPicPr>
          <p:cNvPr id="883716" name="Picture 4">
            <a:hlinkClick r:id="" action="ppaction://media"/>
            <a:extLst>
              <a:ext uri="{FF2B5EF4-FFF2-40B4-BE49-F238E27FC236}">
                <a16:creationId xmlns:a16="http://schemas.microsoft.com/office/drawing/2014/main" id="{B5C8E379-7495-4E0B-A3BB-DA9528753547}"/>
              </a:ext>
            </a:extLst>
          </p:cNvPr>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6858000"/>
            <a:ext cx="30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000">
    <p:comb/>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6802" name="Rectangle 2">
            <a:extLst>
              <a:ext uri="{FF2B5EF4-FFF2-40B4-BE49-F238E27FC236}">
                <a16:creationId xmlns:a16="http://schemas.microsoft.com/office/drawing/2014/main" id="{220FA97E-E7BD-4827-A65F-EE2A3A790DF6}"/>
              </a:ext>
            </a:extLst>
          </p:cNvPr>
          <p:cNvSpPr>
            <a:spLocks noGrp="1" noChangeArrowheads="1"/>
          </p:cNvSpPr>
          <p:nvPr>
            <p:ph type="title"/>
          </p:nvPr>
        </p:nvSpPr>
        <p:spPr>
          <a:xfrm>
            <a:off x="1905000" y="457200"/>
            <a:ext cx="8305800" cy="685800"/>
          </a:xfrm>
          <a:ln>
            <a:solidFill>
              <a:srgbClr val="FFFF00"/>
            </a:solidFill>
          </a:ln>
        </p:spPr>
        <p:txBody>
          <a:bodyPr/>
          <a:lstStyle/>
          <a:p>
            <a:pPr eaLnBrk="1" hangingPunct="1">
              <a:defRPr/>
            </a:pPr>
            <a:r>
              <a:rPr lang="en-US" sz="3200" b="1">
                <a:effectLst>
                  <a:outerShdw blurRad="38100" dist="38100" dir="2700000" algn="tl">
                    <a:srgbClr val="808080"/>
                  </a:outerShdw>
                </a:effectLst>
              </a:rPr>
              <a:t> Human Species:  Made From Right Stuff?</a:t>
            </a:r>
            <a:r>
              <a:rPr lang="en-US" b="1">
                <a:effectLst>
                  <a:outerShdw blurRad="38100" dist="38100" dir="2700000" algn="tl">
                    <a:srgbClr val="808080"/>
                  </a:outerShdw>
                </a:effectLst>
              </a:rPr>
              <a:t> </a:t>
            </a:r>
          </a:p>
        </p:txBody>
      </p:sp>
      <p:sp>
        <p:nvSpPr>
          <p:cNvPr id="1356803" name="Rectangle 3">
            <a:extLst>
              <a:ext uri="{FF2B5EF4-FFF2-40B4-BE49-F238E27FC236}">
                <a16:creationId xmlns:a16="http://schemas.microsoft.com/office/drawing/2014/main" id="{9682B321-2859-41A8-ADC0-AD6A41B6FB04}"/>
              </a:ext>
            </a:extLst>
          </p:cNvPr>
          <p:cNvSpPr>
            <a:spLocks noGrp="1" noChangeArrowheads="1"/>
          </p:cNvSpPr>
          <p:nvPr>
            <p:ph type="body" idx="1"/>
          </p:nvPr>
        </p:nvSpPr>
        <p:spPr>
          <a:xfrm>
            <a:off x="1828800" y="1524000"/>
            <a:ext cx="8534400" cy="5029200"/>
          </a:xfrm>
        </p:spPr>
        <p:txBody>
          <a:bodyPr/>
          <a:lstStyle/>
          <a:p>
            <a:pPr eaLnBrk="1" hangingPunct="1"/>
            <a:endParaRPr lang="en-US" altLang="en-US" sz="800"/>
          </a:p>
          <a:p>
            <a:pPr eaLnBrk="1" hangingPunct="1"/>
            <a:r>
              <a:rPr lang="en-US" altLang="en-US" sz="2800"/>
              <a:t>Origins Of Man Debate:  We Created Or Evolved</a:t>
            </a:r>
          </a:p>
          <a:p>
            <a:pPr eaLnBrk="1" hangingPunct="1"/>
            <a:r>
              <a:rPr lang="en-US" altLang="en-US" sz="2800"/>
              <a:t>Nature Of Man Debate:  Generally Good Or Evil</a:t>
            </a:r>
          </a:p>
          <a:p>
            <a:pPr eaLnBrk="1" hangingPunct="1"/>
            <a:r>
              <a:rPr lang="en-US" altLang="en-US" sz="2800"/>
              <a:t>Position Debate:  Above Animal Or Below Angel</a:t>
            </a:r>
          </a:p>
          <a:p>
            <a:pPr eaLnBrk="1" hangingPunct="1"/>
            <a:r>
              <a:rPr lang="en-US" altLang="en-US" sz="2800"/>
              <a:t>Consciousness Debate:  Continuous - Oblivious</a:t>
            </a:r>
          </a:p>
          <a:p>
            <a:pPr eaLnBrk="1" hangingPunct="1"/>
            <a:r>
              <a:rPr lang="en-US" altLang="en-US" sz="2800"/>
              <a:t>In 50 B.C. It Was Stated Assuredly By Lucretius:</a:t>
            </a:r>
          </a:p>
          <a:p>
            <a:pPr eaLnBrk="1" hangingPunct="1">
              <a:buFont typeface="Wingdings" panose="05000000000000000000" pitchFamily="2" charset="2"/>
              <a:buNone/>
            </a:pPr>
            <a:r>
              <a:rPr lang="en-US" altLang="en-US" sz="2400"/>
              <a:t>    “Death is nothing to us – it concerns us not – since the nature of the mind is proved to be mortal.”</a:t>
            </a:r>
          </a:p>
          <a:p>
            <a:pPr eaLnBrk="1" hangingPunct="1"/>
            <a:r>
              <a:rPr lang="en-US" altLang="en-US" sz="2800"/>
              <a:t>Hamlet’s Soliloquy By Playwright Shakespeare: </a:t>
            </a:r>
          </a:p>
          <a:p>
            <a:pPr eaLnBrk="1" hangingPunct="1">
              <a:buFont typeface="Wingdings" panose="05000000000000000000" pitchFamily="2" charset="2"/>
              <a:buNone/>
            </a:pPr>
            <a:r>
              <a:rPr lang="en-US" altLang="en-US" sz="2000"/>
              <a:t>    </a:t>
            </a:r>
            <a:r>
              <a:rPr lang="en-US" altLang="en-US" sz="2400"/>
              <a:t>“To Die –  To Sleep:  Nothing More… &amp;  …To Die,                    </a:t>
            </a:r>
            <a:r>
              <a:rPr lang="en-US" altLang="en-US" sz="2400" b="1"/>
              <a:t>To Sleep, Perhaps To Dream.”</a:t>
            </a:r>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endParaRPr lang="en-US" altLang="en-US" sz="2400" b="1"/>
          </a:p>
          <a:p>
            <a:pPr eaLnBrk="1" hangingPunct="1">
              <a:buFont typeface="Wingdings" panose="05000000000000000000" pitchFamily="2" charset="2"/>
              <a:buNone/>
            </a:pPr>
            <a:r>
              <a:rPr lang="en-US" altLang="en-US" sz="2800"/>
              <a:t> </a:t>
            </a:r>
          </a:p>
          <a:p>
            <a:pPr eaLnBrk="1" hangingPunct="1"/>
            <a:endParaRPr lang="en-US" altLang="en-US" sz="2800"/>
          </a:p>
        </p:txBody>
      </p:sp>
    </p:spTree>
  </p:cSld>
  <p:clrMapOvr>
    <a:masterClrMapping/>
  </p:clrMapOvr>
  <p:transition spd="slow" advTm="16000">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56803">
                                            <p:txEl>
                                              <p:pRg st="1" end="1"/>
                                            </p:txEl>
                                          </p:spTgt>
                                        </p:tgtEl>
                                        <p:attrNameLst>
                                          <p:attrName>style.visibility</p:attrName>
                                        </p:attrNameLst>
                                      </p:cBhvr>
                                      <p:to>
                                        <p:strVal val="visible"/>
                                      </p:to>
                                    </p:set>
                                    <p:anim calcmode="lin" valueType="num">
                                      <p:cBhvr>
                                        <p:cTn id="7" dur="1000" fill="hold"/>
                                        <p:tgtEl>
                                          <p:spTgt spid="135680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35680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35680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5680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56803">
                                            <p:txEl>
                                              <p:pRg st="2" end="2"/>
                                            </p:txEl>
                                          </p:spTgt>
                                        </p:tgtEl>
                                        <p:attrNameLst>
                                          <p:attrName>style.visibility</p:attrName>
                                        </p:attrNameLst>
                                      </p:cBhvr>
                                      <p:to>
                                        <p:strVal val="visible"/>
                                      </p:to>
                                    </p:set>
                                    <p:anim calcmode="lin" valueType="num">
                                      <p:cBhvr>
                                        <p:cTn id="15" dur="1000" fill="hold"/>
                                        <p:tgtEl>
                                          <p:spTgt spid="135680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35680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35680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5680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56803">
                                            <p:txEl>
                                              <p:pRg st="3" end="3"/>
                                            </p:txEl>
                                          </p:spTgt>
                                        </p:tgtEl>
                                        <p:attrNameLst>
                                          <p:attrName>style.visibility</p:attrName>
                                        </p:attrNameLst>
                                      </p:cBhvr>
                                      <p:to>
                                        <p:strVal val="visible"/>
                                      </p:to>
                                    </p:set>
                                    <p:anim calcmode="lin" valueType="num">
                                      <p:cBhvr>
                                        <p:cTn id="23" dur="1000" fill="hold"/>
                                        <p:tgtEl>
                                          <p:spTgt spid="135680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35680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35680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5680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356803">
                                            <p:txEl>
                                              <p:pRg st="4" end="4"/>
                                            </p:txEl>
                                          </p:spTgt>
                                        </p:tgtEl>
                                        <p:attrNameLst>
                                          <p:attrName>style.visibility</p:attrName>
                                        </p:attrNameLst>
                                      </p:cBhvr>
                                      <p:to>
                                        <p:strVal val="visible"/>
                                      </p:to>
                                    </p:set>
                                    <p:anim calcmode="lin" valueType="num">
                                      <p:cBhvr>
                                        <p:cTn id="31" dur="1000" fill="hold"/>
                                        <p:tgtEl>
                                          <p:spTgt spid="135680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35680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35680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5680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356803">
                                            <p:txEl>
                                              <p:pRg st="5" end="5"/>
                                            </p:txEl>
                                          </p:spTgt>
                                        </p:tgtEl>
                                        <p:attrNameLst>
                                          <p:attrName>style.visibility</p:attrName>
                                        </p:attrNameLst>
                                      </p:cBhvr>
                                      <p:to>
                                        <p:strVal val="visible"/>
                                      </p:to>
                                    </p:set>
                                    <p:anim calcmode="lin" valueType="num">
                                      <p:cBhvr>
                                        <p:cTn id="39" dur="1000" fill="hold"/>
                                        <p:tgtEl>
                                          <p:spTgt spid="135680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35680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35680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5680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356803">
                                            <p:txEl>
                                              <p:pRg st="6" end="6"/>
                                            </p:txEl>
                                          </p:spTgt>
                                        </p:tgtEl>
                                        <p:attrNameLst>
                                          <p:attrName>style.visibility</p:attrName>
                                        </p:attrNameLst>
                                      </p:cBhvr>
                                      <p:to>
                                        <p:strVal val="visible"/>
                                      </p:to>
                                    </p:set>
                                    <p:anim calcmode="lin" valueType="num">
                                      <p:cBhvr>
                                        <p:cTn id="47" dur="1000" fill="hold"/>
                                        <p:tgtEl>
                                          <p:spTgt spid="135680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135680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135680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35680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356803">
                                            <p:txEl>
                                              <p:pRg st="7" end="7"/>
                                            </p:txEl>
                                          </p:spTgt>
                                        </p:tgtEl>
                                        <p:attrNameLst>
                                          <p:attrName>style.visibility</p:attrName>
                                        </p:attrNameLst>
                                      </p:cBhvr>
                                      <p:to>
                                        <p:strVal val="visible"/>
                                      </p:to>
                                    </p:set>
                                    <p:anim calcmode="lin" valueType="num">
                                      <p:cBhvr>
                                        <p:cTn id="55" dur="1000" fill="hold"/>
                                        <p:tgtEl>
                                          <p:spTgt spid="135680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135680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135680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35680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356803">
                                            <p:txEl>
                                              <p:pRg st="8" end="8"/>
                                            </p:txEl>
                                          </p:spTgt>
                                        </p:tgtEl>
                                        <p:attrNameLst>
                                          <p:attrName>style.visibility</p:attrName>
                                        </p:attrNameLst>
                                      </p:cBhvr>
                                      <p:to>
                                        <p:strVal val="visible"/>
                                      </p:to>
                                    </p:set>
                                    <p:anim calcmode="lin" valueType="num">
                                      <p:cBhvr>
                                        <p:cTn id="63" dur="1000" fill="hold"/>
                                        <p:tgtEl>
                                          <p:spTgt spid="1356803">
                                            <p:txEl>
                                              <p:pRg st="8" end="8"/>
                                            </p:txEl>
                                          </p:spTgt>
                                        </p:tgtEl>
                                        <p:attrNameLst>
                                          <p:attrName>ppt_w</p:attrName>
                                        </p:attrNameLst>
                                      </p:cBhvr>
                                      <p:tavLst>
                                        <p:tav tm="0">
                                          <p:val>
                                            <p:fltVal val="0"/>
                                          </p:val>
                                        </p:tav>
                                        <p:tav tm="100000">
                                          <p:val>
                                            <p:strVal val="#ppt_w"/>
                                          </p:val>
                                        </p:tav>
                                      </p:tavLst>
                                    </p:anim>
                                    <p:anim calcmode="lin" valueType="num">
                                      <p:cBhvr>
                                        <p:cTn id="64" dur="1000" fill="hold"/>
                                        <p:tgtEl>
                                          <p:spTgt spid="1356803">
                                            <p:txEl>
                                              <p:pRg st="8" end="8"/>
                                            </p:txEl>
                                          </p:spTgt>
                                        </p:tgtEl>
                                        <p:attrNameLst>
                                          <p:attrName>ppt_h</p:attrName>
                                        </p:attrNameLst>
                                      </p:cBhvr>
                                      <p:tavLst>
                                        <p:tav tm="0">
                                          <p:val>
                                            <p:fltVal val="0"/>
                                          </p:val>
                                        </p:tav>
                                        <p:tav tm="100000">
                                          <p:val>
                                            <p:strVal val="#ppt_h"/>
                                          </p:val>
                                        </p:tav>
                                      </p:tavLst>
                                    </p:anim>
                                    <p:anim calcmode="lin" valueType="num">
                                      <p:cBhvr>
                                        <p:cTn id="65" dur="1000" fill="hold"/>
                                        <p:tgtEl>
                                          <p:spTgt spid="135680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35680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356803">
                                            <p:txEl>
                                              <p:pRg st="12" end="12"/>
                                            </p:txEl>
                                          </p:spTgt>
                                        </p:tgtEl>
                                        <p:attrNameLst>
                                          <p:attrName>style.visibility</p:attrName>
                                        </p:attrNameLst>
                                      </p:cBhvr>
                                      <p:to>
                                        <p:strVal val="visible"/>
                                      </p:to>
                                    </p:set>
                                    <p:anim calcmode="lin" valueType="num">
                                      <p:cBhvr>
                                        <p:cTn id="71" dur="1000" fill="hold"/>
                                        <p:tgtEl>
                                          <p:spTgt spid="1356803">
                                            <p:txEl>
                                              <p:pRg st="12" end="12"/>
                                            </p:txEl>
                                          </p:spTgt>
                                        </p:tgtEl>
                                        <p:attrNameLst>
                                          <p:attrName>ppt_w</p:attrName>
                                        </p:attrNameLst>
                                      </p:cBhvr>
                                      <p:tavLst>
                                        <p:tav tm="0">
                                          <p:val>
                                            <p:fltVal val="0"/>
                                          </p:val>
                                        </p:tav>
                                        <p:tav tm="100000">
                                          <p:val>
                                            <p:strVal val="#ppt_w"/>
                                          </p:val>
                                        </p:tav>
                                      </p:tavLst>
                                    </p:anim>
                                    <p:anim calcmode="lin" valueType="num">
                                      <p:cBhvr>
                                        <p:cTn id="72" dur="1000" fill="hold"/>
                                        <p:tgtEl>
                                          <p:spTgt spid="1356803">
                                            <p:txEl>
                                              <p:pRg st="12" end="12"/>
                                            </p:txEl>
                                          </p:spTgt>
                                        </p:tgtEl>
                                        <p:attrNameLst>
                                          <p:attrName>ppt_h</p:attrName>
                                        </p:attrNameLst>
                                      </p:cBhvr>
                                      <p:tavLst>
                                        <p:tav tm="0">
                                          <p:val>
                                            <p:fltVal val="0"/>
                                          </p:val>
                                        </p:tav>
                                        <p:tav tm="100000">
                                          <p:val>
                                            <p:strVal val="#ppt_h"/>
                                          </p:val>
                                        </p:tav>
                                      </p:tavLst>
                                    </p:anim>
                                    <p:anim calcmode="lin" valueType="num">
                                      <p:cBhvr>
                                        <p:cTn id="73" dur="1000" fill="hold"/>
                                        <p:tgtEl>
                                          <p:spTgt spid="1356803">
                                            <p:txEl>
                                              <p:pRg st="12" end="12"/>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356803">
                                            <p:txEl>
                                              <p:pRg st="12" end="1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680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4" name="Slide Number Placeholder 3">
            <a:extLst>
              <a:ext uri="{FF2B5EF4-FFF2-40B4-BE49-F238E27FC236}">
                <a16:creationId xmlns:a16="http://schemas.microsoft.com/office/drawing/2014/main" id="{38787127-5DFF-48DE-B79F-FB6EF47D2E1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858D87C4-83A0-4173-A260-11DEEFEAC1D3}"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3</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4515" name="WordArt 2">
            <a:extLst>
              <a:ext uri="{FF2B5EF4-FFF2-40B4-BE49-F238E27FC236}">
                <a16:creationId xmlns:a16="http://schemas.microsoft.com/office/drawing/2014/main" id="{2B1114D7-87DE-4233-AA47-586E9B9FAC31}"/>
              </a:ext>
            </a:extLst>
          </p:cNvPr>
          <p:cNvSpPr>
            <a:spLocks noChangeArrowheads="1" noChangeShapeType="1" noTextEdit="1"/>
          </p:cNvSpPr>
          <p:nvPr/>
        </p:nvSpPr>
        <p:spPr bwMode="auto">
          <a:xfrm>
            <a:off x="2362200" y="1066800"/>
            <a:ext cx="7391400" cy="1905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CC99"/>
                  </a:solidFill>
                  <a:round/>
                  <a:headEnd/>
                  <a:tailEnd/>
                </a:ln>
                <a:solidFill>
                  <a:srgbClr val="FF9900"/>
                </a:solidFill>
                <a:effectLst/>
                <a:uLnTx/>
                <a:uFillTx/>
                <a:latin typeface="Algerian" panose="04020705040A02060702" pitchFamily="82" charset="0"/>
                <a:ea typeface="+mn-ea"/>
                <a:cs typeface="+mn-cs"/>
              </a:rPr>
              <a:t>Darkness</a:t>
            </a:r>
          </a:p>
        </p:txBody>
      </p:sp>
      <p:sp>
        <p:nvSpPr>
          <p:cNvPr id="20483" name="WordArt 3">
            <a:extLst>
              <a:ext uri="{FF2B5EF4-FFF2-40B4-BE49-F238E27FC236}">
                <a16:creationId xmlns:a16="http://schemas.microsoft.com/office/drawing/2014/main" id="{AF9333AE-1228-4D5B-BFFC-B66F5DA15A49}"/>
              </a:ext>
            </a:extLst>
          </p:cNvPr>
          <p:cNvSpPr>
            <a:spLocks noChangeArrowheads="1" noChangeShapeType="1" noTextEdit="1"/>
          </p:cNvSpPr>
          <p:nvPr/>
        </p:nvSpPr>
        <p:spPr bwMode="auto">
          <a:xfrm>
            <a:off x="3352800" y="3124200"/>
            <a:ext cx="5410200" cy="2286000"/>
          </a:xfrm>
          <a:prstGeom prst="rect">
            <a:avLst/>
          </a:prstGeom>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60325">
                  <a:solidFill>
                    <a:srgbClr val="FF6600"/>
                  </a:solidFill>
                  <a:round/>
                  <a:headEnd/>
                  <a:tailEnd/>
                </a:ln>
                <a:solidFill>
                  <a:srgbClr val="000000"/>
                </a:solidFill>
                <a:effectLst/>
                <a:uLnTx/>
                <a:uFillTx/>
                <a:latin typeface="Arial Black" panose="020B0A04020102020204" pitchFamily="34" charset="0"/>
                <a:ea typeface="+mn-ea"/>
                <a:cs typeface="+mn-cs"/>
              </a:rPr>
              <a:t>is mentioned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60325">
                  <a:solidFill>
                    <a:srgbClr val="FF6600"/>
                  </a:solidFill>
                  <a:round/>
                  <a:headEnd/>
                  <a:tailEnd/>
                </a:ln>
                <a:solidFill>
                  <a:srgbClr val="000000"/>
                </a:solidFill>
                <a:effectLst/>
                <a:uLnTx/>
                <a:uFillTx/>
                <a:latin typeface="Arial Black" panose="020B0A04020102020204" pitchFamily="34" charset="0"/>
                <a:ea typeface="+mn-ea"/>
                <a:cs typeface="+mn-cs"/>
              </a:rPr>
              <a:t>162 times in Bible</a:t>
            </a: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 calcmode="lin" valueType="num">
                                      <p:cBhvr>
                                        <p:cTn id="7" dur="2000" fill="hold"/>
                                        <p:tgtEl>
                                          <p:spTgt spid="20483"/>
                                        </p:tgtEl>
                                        <p:attrNameLst>
                                          <p:attrName>ppt_w</p:attrName>
                                        </p:attrNameLst>
                                      </p:cBhvr>
                                      <p:tavLst>
                                        <p:tav tm="0">
                                          <p:val>
                                            <p:fltVal val="0"/>
                                          </p:val>
                                        </p:tav>
                                        <p:tav tm="100000">
                                          <p:val>
                                            <p:strVal val="#ppt_w"/>
                                          </p:val>
                                        </p:tav>
                                      </p:tavLst>
                                    </p:anim>
                                    <p:anim calcmode="lin" valueType="num">
                                      <p:cBhvr>
                                        <p:cTn id="8" dur="2000" fill="hold"/>
                                        <p:tgtEl>
                                          <p:spTgt spid="2048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7922" name="Rectangle 2">
            <a:extLst>
              <a:ext uri="{FF2B5EF4-FFF2-40B4-BE49-F238E27FC236}">
                <a16:creationId xmlns:a16="http://schemas.microsoft.com/office/drawing/2014/main" id="{8FC32711-44AE-4A61-8C67-485BDEF9B6B2}"/>
              </a:ext>
            </a:extLst>
          </p:cNvPr>
          <p:cNvSpPr>
            <a:spLocks noGrp="1" noChangeArrowheads="1"/>
          </p:cNvSpPr>
          <p:nvPr>
            <p:ph type="title"/>
          </p:nvPr>
        </p:nvSpPr>
        <p:spPr>
          <a:xfrm>
            <a:off x="1981200" y="533400"/>
            <a:ext cx="8229600" cy="685800"/>
          </a:xfrm>
          <a:ln>
            <a:solidFill>
              <a:srgbClr val="FFFF00"/>
            </a:solidFill>
          </a:ln>
        </p:spPr>
        <p:txBody>
          <a:bodyPr/>
          <a:lstStyle/>
          <a:p>
            <a:pPr eaLnBrk="1" hangingPunct="1">
              <a:defRPr/>
            </a:pPr>
            <a:r>
              <a:rPr lang="en-US" sz="3200" b="1">
                <a:effectLst>
                  <a:outerShdw blurRad="38100" dist="38100" dir="2700000" algn="tl">
                    <a:srgbClr val="808080"/>
                  </a:outerShdw>
                </a:effectLst>
              </a:rPr>
              <a:t> Worth In Triage By Comparative Analogy </a:t>
            </a:r>
          </a:p>
        </p:txBody>
      </p:sp>
      <p:sp>
        <p:nvSpPr>
          <p:cNvPr id="977923" name="Rectangle 3">
            <a:extLst>
              <a:ext uri="{FF2B5EF4-FFF2-40B4-BE49-F238E27FC236}">
                <a16:creationId xmlns:a16="http://schemas.microsoft.com/office/drawing/2014/main" id="{B467F573-437D-4896-8A46-69A0EB8667C5}"/>
              </a:ext>
            </a:extLst>
          </p:cNvPr>
          <p:cNvSpPr>
            <a:spLocks noGrp="1" noChangeArrowheads="1"/>
          </p:cNvSpPr>
          <p:nvPr>
            <p:ph type="body" idx="1"/>
          </p:nvPr>
        </p:nvSpPr>
        <p:spPr>
          <a:xfrm>
            <a:off x="1981200" y="1676400"/>
            <a:ext cx="8229600" cy="5029200"/>
          </a:xfrm>
          <a:ln>
            <a:solidFill>
              <a:srgbClr val="FFFF00"/>
            </a:solidFill>
            <a:miter lim="800000"/>
            <a:headEnd/>
            <a:tailEnd/>
          </a:ln>
        </p:spPr>
        <p:txBody>
          <a:bodyPr/>
          <a:lstStyle/>
          <a:p>
            <a:pPr eaLnBrk="1" hangingPunct="1"/>
            <a:r>
              <a:rPr lang="en-US" altLang="en-US" sz="2800"/>
              <a:t>Only Way Works - Objective &amp; Dispassionate.</a:t>
            </a:r>
          </a:p>
          <a:p>
            <a:pPr eaLnBrk="1" hangingPunct="1"/>
            <a:r>
              <a:rPr lang="en-US" altLang="en-US" sz="2800"/>
              <a:t>Not Efficient Method When Knowing Personal.</a:t>
            </a:r>
          </a:p>
          <a:p>
            <a:pPr eaLnBrk="1" hangingPunct="1"/>
            <a:r>
              <a:rPr lang="en-US" altLang="en-US" sz="2800"/>
              <a:t>Rationale For Emergency Not Utility Ideology.</a:t>
            </a:r>
          </a:p>
          <a:p>
            <a:pPr eaLnBrk="1" hangingPunct="1"/>
            <a:r>
              <a:rPr lang="en-US" altLang="en-US" sz="2800"/>
              <a:t>Intervening To Save Years Rather Than Lives.</a:t>
            </a:r>
          </a:p>
          <a:p>
            <a:pPr eaLnBrk="1" hangingPunct="1"/>
            <a:r>
              <a:rPr lang="en-US" altLang="en-US" sz="2800"/>
              <a:t>Compare Content Of Lives &amp; Quality Of Years.</a:t>
            </a:r>
          </a:p>
          <a:p>
            <a:pPr eaLnBrk="1" hangingPunct="1"/>
            <a:r>
              <a:rPr lang="en-US" altLang="en-US" sz="2800"/>
              <a:t>Decides Between Expenses:  Price &amp; Promise.</a:t>
            </a:r>
          </a:p>
          <a:p>
            <a:pPr eaLnBrk="1" hangingPunct="1"/>
            <a:r>
              <a:rPr lang="en-US" altLang="en-US" sz="2800"/>
              <a:t>Extreme Example:  The Lawful Over Criminal </a:t>
            </a:r>
          </a:p>
          <a:p>
            <a:pPr eaLnBrk="1" hangingPunct="1"/>
            <a:r>
              <a:rPr lang="en-US" altLang="en-US" sz="2800"/>
              <a:t>Extreme Example:  Taxpayer Over Tax Burden  </a:t>
            </a:r>
          </a:p>
          <a:p>
            <a:pPr eaLnBrk="1" hangingPunct="1"/>
            <a:r>
              <a:rPr lang="en-US" altLang="en-US" sz="2800"/>
              <a:t>Extreme Example:  School Child Over Retiree</a:t>
            </a:r>
          </a:p>
          <a:p>
            <a:pPr eaLnBrk="1" hangingPunct="1"/>
            <a:endParaRPr lang="en-US" altLang="en-US" sz="2800"/>
          </a:p>
        </p:txBody>
      </p:sp>
    </p:spTree>
  </p:cSld>
  <p:clrMapOvr>
    <a:masterClrMapping/>
  </p:clrMapOvr>
  <p:transition spd="slow" advTm="16000">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anim calcmode="lin" valueType="num">
                                      <p:cBhvr>
                                        <p:cTn id="7" dur="1000" fill="hold"/>
                                        <p:tgtEl>
                                          <p:spTgt spid="97792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97792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9779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79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7923">
                                            <p:txEl>
                                              <p:pRg st="1" end="1"/>
                                            </p:txEl>
                                          </p:spTgt>
                                        </p:tgtEl>
                                        <p:attrNameLst>
                                          <p:attrName>style.visibility</p:attrName>
                                        </p:attrNameLst>
                                      </p:cBhvr>
                                      <p:to>
                                        <p:strVal val="visible"/>
                                      </p:to>
                                    </p:set>
                                    <p:anim calcmode="lin" valueType="num">
                                      <p:cBhvr>
                                        <p:cTn id="15" dur="1000" fill="hold"/>
                                        <p:tgtEl>
                                          <p:spTgt spid="97792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97792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9779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79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77923">
                                            <p:txEl>
                                              <p:pRg st="2" end="2"/>
                                            </p:txEl>
                                          </p:spTgt>
                                        </p:tgtEl>
                                        <p:attrNameLst>
                                          <p:attrName>style.visibility</p:attrName>
                                        </p:attrNameLst>
                                      </p:cBhvr>
                                      <p:to>
                                        <p:strVal val="visible"/>
                                      </p:to>
                                    </p:set>
                                    <p:anim calcmode="lin" valueType="num">
                                      <p:cBhvr>
                                        <p:cTn id="23" dur="1000" fill="hold"/>
                                        <p:tgtEl>
                                          <p:spTgt spid="97792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97792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9779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779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77923">
                                            <p:txEl>
                                              <p:pRg st="3" end="3"/>
                                            </p:txEl>
                                          </p:spTgt>
                                        </p:tgtEl>
                                        <p:attrNameLst>
                                          <p:attrName>style.visibility</p:attrName>
                                        </p:attrNameLst>
                                      </p:cBhvr>
                                      <p:to>
                                        <p:strVal val="visible"/>
                                      </p:to>
                                    </p:set>
                                    <p:anim calcmode="lin" valueType="num">
                                      <p:cBhvr>
                                        <p:cTn id="31" dur="1000" fill="hold"/>
                                        <p:tgtEl>
                                          <p:spTgt spid="97792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97792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9779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79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77923">
                                            <p:txEl>
                                              <p:pRg st="4" end="4"/>
                                            </p:txEl>
                                          </p:spTgt>
                                        </p:tgtEl>
                                        <p:attrNameLst>
                                          <p:attrName>style.visibility</p:attrName>
                                        </p:attrNameLst>
                                      </p:cBhvr>
                                      <p:to>
                                        <p:strVal val="visible"/>
                                      </p:to>
                                    </p:set>
                                    <p:anim calcmode="lin" valueType="num">
                                      <p:cBhvr>
                                        <p:cTn id="39" dur="1000" fill="hold"/>
                                        <p:tgtEl>
                                          <p:spTgt spid="97792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97792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9779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779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77923">
                                            <p:txEl>
                                              <p:pRg st="5" end="5"/>
                                            </p:txEl>
                                          </p:spTgt>
                                        </p:tgtEl>
                                        <p:attrNameLst>
                                          <p:attrName>style.visibility</p:attrName>
                                        </p:attrNameLst>
                                      </p:cBhvr>
                                      <p:to>
                                        <p:strVal val="visible"/>
                                      </p:to>
                                    </p:set>
                                    <p:anim calcmode="lin" valueType="num">
                                      <p:cBhvr>
                                        <p:cTn id="47" dur="1000" fill="hold"/>
                                        <p:tgtEl>
                                          <p:spTgt spid="97792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97792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9779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779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977923">
                                            <p:txEl>
                                              <p:pRg st="6" end="6"/>
                                            </p:txEl>
                                          </p:spTgt>
                                        </p:tgtEl>
                                        <p:attrNameLst>
                                          <p:attrName>style.visibility</p:attrName>
                                        </p:attrNameLst>
                                      </p:cBhvr>
                                      <p:to>
                                        <p:strVal val="visible"/>
                                      </p:to>
                                    </p:set>
                                    <p:anim calcmode="lin" valueType="num">
                                      <p:cBhvr>
                                        <p:cTn id="55" dur="1000" fill="hold"/>
                                        <p:tgtEl>
                                          <p:spTgt spid="97792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97792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97792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97792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977923">
                                            <p:txEl>
                                              <p:pRg st="7" end="7"/>
                                            </p:txEl>
                                          </p:spTgt>
                                        </p:tgtEl>
                                        <p:attrNameLst>
                                          <p:attrName>style.visibility</p:attrName>
                                        </p:attrNameLst>
                                      </p:cBhvr>
                                      <p:to>
                                        <p:strVal val="visible"/>
                                      </p:to>
                                    </p:set>
                                    <p:anim calcmode="lin" valueType="num">
                                      <p:cBhvr>
                                        <p:cTn id="63" dur="1000" fill="hold"/>
                                        <p:tgtEl>
                                          <p:spTgt spid="97792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97792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97792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97792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977923">
                                            <p:txEl>
                                              <p:pRg st="8" end="8"/>
                                            </p:txEl>
                                          </p:spTgt>
                                        </p:tgtEl>
                                        <p:attrNameLst>
                                          <p:attrName>style.visibility</p:attrName>
                                        </p:attrNameLst>
                                      </p:cBhvr>
                                      <p:to>
                                        <p:strVal val="visible"/>
                                      </p:to>
                                    </p:set>
                                    <p:anim calcmode="lin" valueType="num">
                                      <p:cBhvr>
                                        <p:cTn id="71" dur="1000" fill="hold"/>
                                        <p:tgtEl>
                                          <p:spTgt spid="97792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97792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97792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97792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3826" name="Rectangle 2">
            <a:extLst>
              <a:ext uri="{FF2B5EF4-FFF2-40B4-BE49-F238E27FC236}">
                <a16:creationId xmlns:a16="http://schemas.microsoft.com/office/drawing/2014/main" id="{6901BBF2-FADC-44B6-ACC9-A4E2334BE22F}"/>
              </a:ext>
            </a:extLst>
          </p:cNvPr>
          <p:cNvSpPr>
            <a:spLocks noGrp="1" noChangeArrowheads="1"/>
          </p:cNvSpPr>
          <p:nvPr>
            <p:ph type="title"/>
          </p:nvPr>
        </p:nvSpPr>
        <p:spPr>
          <a:xfrm>
            <a:off x="2133600" y="228600"/>
            <a:ext cx="8001000" cy="1219200"/>
          </a:xfrm>
          <a:ln>
            <a:solidFill>
              <a:srgbClr val="FFFF00"/>
            </a:solidFill>
          </a:ln>
        </p:spPr>
        <p:txBody>
          <a:bodyPr/>
          <a:lstStyle/>
          <a:p>
            <a:pPr eaLnBrk="1" hangingPunct="1">
              <a:defRPr/>
            </a:pPr>
            <a:r>
              <a:rPr lang="en-US" sz="3200" b="1">
                <a:effectLst>
                  <a:outerShdw blurRad="38100" dist="38100" dir="2700000" algn="tl">
                    <a:srgbClr val="808080"/>
                  </a:outerShdw>
                </a:effectLst>
              </a:rPr>
              <a:t>  </a:t>
            </a:r>
            <a:r>
              <a:rPr lang="en-US" b="1">
                <a:effectLst>
                  <a:outerShdw blurRad="38100" dist="38100" dir="2700000" algn="tl">
                    <a:srgbClr val="808080"/>
                  </a:outerShdw>
                </a:effectLst>
              </a:rPr>
              <a:t>Time Charting Quality Of Life: </a:t>
            </a:r>
            <a:br>
              <a:rPr lang="en-US" sz="4800" b="1">
                <a:effectLst>
                  <a:outerShdw blurRad="38100" dist="38100" dir="2700000" algn="tl">
                    <a:srgbClr val="808080"/>
                  </a:outerShdw>
                </a:effectLst>
              </a:rPr>
            </a:br>
            <a:r>
              <a:rPr lang="en-US" sz="3600" b="1">
                <a:effectLst>
                  <a:outerShdw blurRad="38100" dist="38100" dir="2700000" algn="tl">
                    <a:srgbClr val="808080"/>
                  </a:outerShdw>
                </a:effectLst>
              </a:rPr>
              <a:t>  Mid-Scale Zero &amp; Negative Entry?</a:t>
            </a:r>
            <a:endParaRPr lang="en-US" sz="3200" b="1">
              <a:effectLst>
                <a:outerShdw blurRad="38100" dist="38100" dir="2700000" algn="tl">
                  <a:srgbClr val="808080"/>
                </a:outerShdw>
              </a:effectLst>
            </a:endParaRPr>
          </a:p>
        </p:txBody>
      </p:sp>
      <p:sp>
        <p:nvSpPr>
          <p:cNvPr id="973827" name="Rectangle 3">
            <a:extLst>
              <a:ext uri="{FF2B5EF4-FFF2-40B4-BE49-F238E27FC236}">
                <a16:creationId xmlns:a16="http://schemas.microsoft.com/office/drawing/2014/main" id="{38D95A1F-CF9B-4A2B-ADF7-DDFDF6E30AD5}"/>
              </a:ext>
            </a:extLst>
          </p:cNvPr>
          <p:cNvSpPr>
            <a:spLocks noGrp="1" noChangeArrowheads="1"/>
          </p:cNvSpPr>
          <p:nvPr>
            <p:ph type="body" idx="1"/>
          </p:nvPr>
        </p:nvSpPr>
        <p:spPr>
          <a:xfrm>
            <a:off x="2133600" y="2362200"/>
            <a:ext cx="8001000" cy="3810000"/>
          </a:xfrm>
          <a:ln>
            <a:solidFill>
              <a:srgbClr val="FFFF00"/>
            </a:solidFill>
          </a:ln>
        </p:spPr>
        <p:txBody>
          <a:bodyPr/>
          <a:lstStyle/>
          <a:p>
            <a:pPr eaLnBrk="1" hangingPunct="1">
              <a:defRPr/>
            </a:pPr>
            <a:endParaRPr lang="en-US" sz="1400"/>
          </a:p>
          <a:p>
            <a:pPr eaLnBrk="1" hangingPunct="1">
              <a:defRPr/>
            </a:pPr>
            <a:r>
              <a:rPr lang="en-US" sz="2800"/>
              <a:t> </a:t>
            </a:r>
            <a:r>
              <a:rPr lang="en-US" u="sng">
                <a:effectLst>
                  <a:outerShdw blurRad="38100" dist="38100" dir="2700000" algn="tl">
                    <a:srgbClr val="808080"/>
                  </a:outerShdw>
                </a:effectLst>
              </a:rPr>
              <a:t>Sharing Reasoning Of Those Suicidal.</a:t>
            </a:r>
          </a:p>
          <a:p>
            <a:pPr eaLnBrk="1" hangingPunct="1">
              <a:defRPr/>
            </a:pPr>
            <a:endParaRPr lang="en-US" sz="900">
              <a:effectLst>
                <a:outerShdw blurRad="38100" dist="38100" dir="2700000" algn="tl">
                  <a:srgbClr val="808080"/>
                </a:outerShdw>
              </a:effectLst>
            </a:endParaRPr>
          </a:p>
          <a:p>
            <a:pPr eaLnBrk="1" hangingPunct="1">
              <a:defRPr/>
            </a:pPr>
            <a:r>
              <a:rPr lang="en-US">
                <a:effectLst>
                  <a:outerShdw blurRad="38100" dist="38100" dir="2700000" algn="tl">
                    <a:srgbClr val="808080"/>
                  </a:outerShdw>
                </a:effectLst>
              </a:rPr>
              <a:t> </a:t>
            </a:r>
            <a:r>
              <a:rPr lang="en-US" u="sng">
                <a:effectLst>
                  <a:outerShdw blurRad="38100" dist="38100" dir="2700000" algn="tl">
                    <a:srgbClr val="808080"/>
                  </a:outerShdw>
                </a:effectLst>
              </a:rPr>
              <a:t>Sharing Rationale Of The Mercy Killer.</a:t>
            </a:r>
          </a:p>
          <a:p>
            <a:pPr eaLnBrk="1" hangingPunct="1">
              <a:defRPr/>
            </a:pPr>
            <a:endParaRPr lang="en-US" sz="900" u="sng">
              <a:effectLst>
                <a:outerShdw blurRad="38100" dist="38100" dir="2700000" algn="tl">
                  <a:srgbClr val="808080"/>
                </a:outerShdw>
              </a:effectLst>
            </a:endParaRPr>
          </a:p>
          <a:p>
            <a:pPr eaLnBrk="1" hangingPunct="1">
              <a:defRPr/>
            </a:pPr>
            <a:r>
              <a:rPr lang="en-US">
                <a:effectLst>
                  <a:outerShdw blurRad="38100" dist="38100" dir="2700000" algn="tl">
                    <a:srgbClr val="808080"/>
                  </a:outerShdw>
                </a:effectLst>
              </a:rPr>
              <a:t> </a:t>
            </a:r>
            <a:r>
              <a:rPr lang="en-US" u="sng">
                <a:effectLst>
                  <a:outerShdw blurRad="38100" dist="38100" dir="2700000" algn="tl">
                    <a:srgbClr val="808080"/>
                  </a:outerShdw>
                </a:effectLst>
              </a:rPr>
              <a:t>Sharing Position Of Legal Euthanasia.</a:t>
            </a:r>
          </a:p>
          <a:p>
            <a:pPr eaLnBrk="1" hangingPunct="1">
              <a:defRPr/>
            </a:pPr>
            <a:endParaRPr lang="en-US" sz="900">
              <a:effectLst>
                <a:outerShdw blurRad="38100" dist="38100" dir="2700000" algn="tl">
                  <a:srgbClr val="808080"/>
                </a:outerShdw>
              </a:effectLst>
            </a:endParaRPr>
          </a:p>
          <a:p>
            <a:pPr eaLnBrk="1" hangingPunct="1">
              <a:defRPr/>
            </a:pPr>
            <a:r>
              <a:rPr lang="en-US" i="1">
                <a:effectLst>
                  <a:outerShdw blurRad="38100" dist="38100" dir="2700000" algn="tl">
                    <a:srgbClr val="808080"/>
                  </a:outerShdw>
                </a:effectLst>
              </a:rPr>
              <a:t> </a:t>
            </a:r>
            <a:r>
              <a:rPr lang="en-US" u="sng">
                <a:effectLst>
                  <a:outerShdw blurRad="38100" dist="38100" dir="2700000" algn="tl">
                    <a:srgbClr val="808080"/>
                  </a:outerShdw>
                </a:effectLst>
              </a:rPr>
              <a:t>Sharing Platform With The Abortionist.</a:t>
            </a:r>
          </a:p>
          <a:p>
            <a:pPr eaLnBrk="1" hangingPunct="1">
              <a:defRPr/>
            </a:pPr>
            <a:endParaRPr lang="en-US" sz="1400"/>
          </a:p>
          <a:p>
            <a:pPr eaLnBrk="1" hangingPunct="1">
              <a:defRPr/>
            </a:pPr>
            <a:endParaRPr lang="en-US"/>
          </a:p>
        </p:txBody>
      </p:sp>
    </p:spTree>
  </p:cSld>
  <p:clrMapOvr>
    <a:masterClrMapping/>
  </p:clrMapOvr>
  <p:transition spd="slow" advTm="16000">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anim calcmode="lin" valueType="num">
                                      <p:cBhvr>
                                        <p:cTn id="7" dur="1000" fill="hold"/>
                                        <p:tgtEl>
                                          <p:spTgt spid="97382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73827">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7382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7382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73827">
                                            <p:txEl>
                                              <p:pRg st="3" end="3"/>
                                            </p:txEl>
                                          </p:spTgt>
                                        </p:tgtEl>
                                        <p:attrNameLst>
                                          <p:attrName>style.visibility</p:attrName>
                                        </p:attrNameLst>
                                      </p:cBhvr>
                                      <p:to>
                                        <p:strVal val="visible"/>
                                      </p:to>
                                    </p:set>
                                    <p:anim calcmode="lin" valueType="num">
                                      <p:cBhvr>
                                        <p:cTn id="15" dur="1000" fill="hold"/>
                                        <p:tgtEl>
                                          <p:spTgt spid="973827">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973827">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973827">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73827">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73827">
                                            <p:txEl>
                                              <p:pRg st="5" end="5"/>
                                            </p:txEl>
                                          </p:spTgt>
                                        </p:tgtEl>
                                        <p:attrNameLst>
                                          <p:attrName>style.visibility</p:attrName>
                                        </p:attrNameLst>
                                      </p:cBhvr>
                                      <p:to>
                                        <p:strVal val="visible"/>
                                      </p:to>
                                    </p:set>
                                    <p:anim calcmode="lin" valueType="num">
                                      <p:cBhvr>
                                        <p:cTn id="23" dur="1000" fill="hold"/>
                                        <p:tgtEl>
                                          <p:spTgt spid="973827">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973827">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973827">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73827">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73827">
                                            <p:txEl>
                                              <p:pRg st="7" end="7"/>
                                            </p:txEl>
                                          </p:spTgt>
                                        </p:tgtEl>
                                        <p:attrNameLst>
                                          <p:attrName>style.visibility</p:attrName>
                                        </p:attrNameLst>
                                      </p:cBhvr>
                                      <p:to>
                                        <p:strVal val="visible"/>
                                      </p:to>
                                    </p:set>
                                    <p:anim calcmode="lin" valueType="num">
                                      <p:cBhvr>
                                        <p:cTn id="31" dur="1000" fill="hold"/>
                                        <p:tgtEl>
                                          <p:spTgt spid="973827">
                                            <p:txEl>
                                              <p:pRg st="7" end="7"/>
                                            </p:txEl>
                                          </p:spTgt>
                                        </p:tgtEl>
                                        <p:attrNameLst>
                                          <p:attrName>ppt_w</p:attrName>
                                        </p:attrNameLst>
                                      </p:cBhvr>
                                      <p:tavLst>
                                        <p:tav tm="0">
                                          <p:val>
                                            <p:fltVal val="0"/>
                                          </p:val>
                                        </p:tav>
                                        <p:tav tm="100000">
                                          <p:val>
                                            <p:strVal val="#ppt_w"/>
                                          </p:val>
                                        </p:tav>
                                      </p:tavLst>
                                    </p:anim>
                                    <p:anim calcmode="lin" valueType="num">
                                      <p:cBhvr>
                                        <p:cTn id="32" dur="1000" fill="hold"/>
                                        <p:tgtEl>
                                          <p:spTgt spid="973827">
                                            <p:txEl>
                                              <p:pRg st="7" end="7"/>
                                            </p:txEl>
                                          </p:spTgt>
                                        </p:tgtEl>
                                        <p:attrNameLst>
                                          <p:attrName>ppt_h</p:attrName>
                                        </p:attrNameLst>
                                      </p:cBhvr>
                                      <p:tavLst>
                                        <p:tav tm="0">
                                          <p:val>
                                            <p:fltVal val="0"/>
                                          </p:val>
                                        </p:tav>
                                        <p:tav tm="100000">
                                          <p:val>
                                            <p:strVal val="#ppt_h"/>
                                          </p:val>
                                        </p:tav>
                                      </p:tavLst>
                                    </p:anim>
                                    <p:anim calcmode="lin" valueType="num">
                                      <p:cBhvr>
                                        <p:cTn id="33" dur="1000" fill="hold"/>
                                        <p:tgtEl>
                                          <p:spTgt spid="973827">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73827">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5978114" name="Rectangle 2">
            <a:extLst>
              <a:ext uri="{FF2B5EF4-FFF2-40B4-BE49-F238E27FC236}">
                <a16:creationId xmlns:a16="http://schemas.microsoft.com/office/drawing/2014/main" id="{4AE31045-5645-49BF-BBFF-FC63C3952BB9}"/>
              </a:ext>
            </a:extLst>
          </p:cNvPr>
          <p:cNvSpPr>
            <a:spLocks noGrp="1" noChangeArrowheads="1"/>
          </p:cNvSpPr>
          <p:nvPr>
            <p:ph sz="half" idx="1"/>
          </p:nvPr>
        </p:nvSpPr>
        <p:spPr>
          <a:xfrm>
            <a:off x="6781800" y="3962400"/>
            <a:ext cx="2590800" cy="533400"/>
          </a:xfrm>
        </p:spPr>
        <p:txBody>
          <a:bodyPr/>
          <a:lstStyle/>
          <a:p>
            <a:pPr eaLnBrk="1" hangingPunct="1">
              <a:defRPr/>
            </a:pPr>
            <a:r>
              <a:rPr lang="en-US" sz="2400" b="1" u="sng">
                <a:effectLst>
                  <a:outerShdw blurRad="38100" dist="38100" dir="2700000" algn="tl">
                    <a:srgbClr val="000000"/>
                  </a:outerShdw>
                </a:effectLst>
                <a:ea typeface="+mn-ea"/>
              </a:rPr>
              <a:t>Must Match</a:t>
            </a:r>
          </a:p>
        </p:txBody>
      </p:sp>
      <p:sp>
        <p:nvSpPr>
          <p:cNvPr id="5978116" name="AutoShape 4">
            <a:extLst>
              <a:ext uri="{FF2B5EF4-FFF2-40B4-BE49-F238E27FC236}">
                <a16:creationId xmlns:a16="http://schemas.microsoft.com/office/drawing/2014/main" id="{F546B49A-848E-47DB-BBE2-F92D2C848A49}"/>
              </a:ext>
            </a:extLst>
          </p:cNvPr>
          <p:cNvSpPr>
            <a:spLocks noChangeArrowheads="1"/>
          </p:cNvSpPr>
          <p:nvPr/>
        </p:nvSpPr>
        <p:spPr bwMode="auto">
          <a:xfrm>
            <a:off x="1752600" y="228600"/>
            <a:ext cx="8763000" cy="12954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a:ln>
                  <a:noFill/>
                </a:ln>
                <a:solidFill>
                  <a:srgbClr val="FF0066"/>
                </a:solidFill>
                <a:effectLst>
                  <a:outerShdw blurRad="38100" dist="38100" dir="2700000" algn="tl">
                    <a:srgbClr val="000000"/>
                  </a:outerShdw>
                </a:effectLst>
                <a:uLnTx/>
                <a:uFillTx/>
                <a:latin typeface="Arial" pitchFamily="34" charset="0"/>
                <a:ea typeface="ＭＳ Ｐゴシック"/>
                <a:cs typeface="+mn-cs"/>
              </a:rPr>
              <a:t>Symbiontic</a:t>
            </a:r>
          </a:p>
        </p:txBody>
      </p:sp>
      <p:sp>
        <p:nvSpPr>
          <p:cNvPr id="5978117" name="AutoShape 5">
            <a:extLst>
              <a:ext uri="{FF2B5EF4-FFF2-40B4-BE49-F238E27FC236}">
                <a16:creationId xmlns:a16="http://schemas.microsoft.com/office/drawing/2014/main" id="{8601FDA1-DF2D-449A-A1AB-9CA8635206C1}"/>
              </a:ext>
            </a:extLst>
          </p:cNvPr>
          <p:cNvSpPr>
            <a:spLocks noChangeArrowheads="1"/>
          </p:cNvSpPr>
          <p:nvPr/>
        </p:nvSpPr>
        <p:spPr bwMode="auto">
          <a:xfrm>
            <a:off x="3581400" y="4419600"/>
            <a:ext cx="5562600" cy="2209800"/>
          </a:xfrm>
          <a:prstGeom prst="curvedUpArrow">
            <a:avLst>
              <a:gd name="adj1" fmla="val 50345"/>
              <a:gd name="adj2" fmla="val 100690"/>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rgbClr val="FFCC00"/>
              </a:buClr>
              <a:buFont typeface="Wingdings" panose="05000000000000000000" pitchFamily="2" charset="2"/>
              <a:buChar char="s"/>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rgbClr val="FF6600"/>
              </a:buClr>
              <a:buFont typeface="Wingdings" panose="05000000000000000000" pitchFamily="2" charset="2"/>
              <a:buChar char="s"/>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rgbClr val="FFCC00"/>
              </a:buClr>
              <a:buFont typeface="Wingdings" panose="05000000000000000000" pitchFamily="2" charset="2"/>
              <a:buChar char="s"/>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rgbClr val="FF66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978118" name="AutoShape 6">
            <a:extLst>
              <a:ext uri="{FF2B5EF4-FFF2-40B4-BE49-F238E27FC236}">
                <a16:creationId xmlns:a16="http://schemas.microsoft.com/office/drawing/2014/main" id="{08C15CA2-AA38-42C3-913E-F0AB9CAF168C}"/>
              </a:ext>
            </a:extLst>
          </p:cNvPr>
          <p:cNvSpPr>
            <a:spLocks noChangeArrowheads="1"/>
          </p:cNvSpPr>
          <p:nvPr/>
        </p:nvSpPr>
        <p:spPr bwMode="auto">
          <a:xfrm>
            <a:off x="3581400" y="1752600"/>
            <a:ext cx="5486400" cy="2286000"/>
          </a:xfrm>
          <a:prstGeom prst="curvedDownArrow">
            <a:avLst>
              <a:gd name="adj1" fmla="val 48000"/>
              <a:gd name="adj2" fmla="val 96000"/>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rgbClr val="FFCC00"/>
              </a:buClr>
              <a:buFont typeface="Wingdings" panose="05000000000000000000" pitchFamily="2" charset="2"/>
              <a:buChar char="s"/>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rgbClr val="FF6600"/>
              </a:buClr>
              <a:buFont typeface="Wingdings" panose="05000000000000000000" pitchFamily="2" charset="2"/>
              <a:buChar char="s"/>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rgbClr val="FFCC00"/>
              </a:buClr>
              <a:buFont typeface="Wingdings" panose="05000000000000000000" pitchFamily="2" charset="2"/>
              <a:buChar char="s"/>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rgbClr val="FF66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163846" name="Text Box 7">
            <a:extLst>
              <a:ext uri="{FF2B5EF4-FFF2-40B4-BE49-F238E27FC236}">
                <a16:creationId xmlns:a16="http://schemas.microsoft.com/office/drawing/2014/main" id="{6BA6300C-AFE0-428B-9423-40CB6C4CBA56}"/>
              </a:ext>
            </a:extLst>
          </p:cNvPr>
          <p:cNvSpPr txBox="1">
            <a:spLocks noChangeArrowheads="1"/>
          </p:cNvSpPr>
          <p:nvPr/>
        </p:nvSpPr>
        <p:spPr bwMode="auto">
          <a:xfrm>
            <a:off x="3733800" y="3497263"/>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C00"/>
              </a:buClr>
              <a:buFont typeface="Wingdings" panose="05000000000000000000" pitchFamily="2" charset="2"/>
              <a:buChar char="s"/>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rgbClr val="FF6600"/>
              </a:buClr>
              <a:buFont typeface="Wingdings" panose="05000000000000000000" pitchFamily="2" charset="2"/>
              <a:buChar char="s"/>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rgbClr val="FFCC00"/>
              </a:buClr>
              <a:buFont typeface="Wingdings" panose="05000000000000000000" pitchFamily="2" charset="2"/>
              <a:buChar char="s"/>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rgbClr val="FF66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2400" b="0" i="0" u="none" strike="noStrike" kern="1200" cap="none" spc="0" normalizeH="0" baseline="0" noProof="0">
              <a:ln>
                <a:noFill/>
              </a:ln>
              <a:solidFill>
                <a:srgbClr val="FFFFFF"/>
              </a:solidFill>
              <a:effectLst/>
              <a:uLnTx/>
              <a:uFillTx/>
              <a:latin typeface="Arial" panose="020B0604020202020204" pitchFamily="34" charset="0"/>
              <a:ea typeface="MS PGothic" panose="020B0600070205080204" pitchFamily="34" charset="-128"/>
              <a:cs typeface="+mn-cs"/>
            </a:endParaRPr>
          </a:p>
        </p:txBody>
      </p:sp>
      <p:sp>
        <p:nvSpPr>
          <p:cNvPr id="5978120" name="Text Box 8">
            <a:extLst>
              <a:ext uri="{FF2B5EF4-FFF2-40B4-BE49-F238E27FC236}">
                <a16:creationId xmlns:a16="http://schemas.microsoft.com/office/drawing/2014/main" id="{862CE267-249D-46E6-B144-F858D0C7CA68}"/>
              </a:ext>
            </a:extLst>
          </p:cNvPr>
          <p:cNvSpPr txBox="1">
            <a:spLocks noChangeArrowheads="1"/>
          </p:cNvSpPr>
          <p:nvPr/>
        </p:nvSpPr>
        <p:spPr bwMode="auto">
          <a:xfrm>
            <a:off x="3733800" y="2971801"/>
            <a:ext cx="1143000" cy="10064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What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People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Value</a:t>
            </a:r>
          </a:p>
        </p:txBody>
      </p:sp>
      <p:sp>
        <p:nvSpPr>
          <p:cNvPr id="5978121" name="Text Box 9">
            <a:extLst>
              <a:ext uri="{FF2B5EF4-FFF2-40B4-BE49-F238E27FC236}">
                <a16:creationId xmlns:a16="http://schemas.microsoft.com/office/drawing/2014/main" id="{F438A6B0-F1CF-490C-BD51-3B4A4895D5AE}"/>
              </a:ext>
            </a:extLst>
          </p:cNvPr>
          <p:cNvSpPr txBox="1">
            <a:spLocks noChangeArrowheads="1"/>
          </p:cNvSpPr>
          <p:nvPr/>
        </p:nvSpPr>
        <p:spPr bwMode="auto">
          <a:xfrm>
            <a:off x="3733800" y="4419601"/>
            <a:ext cx="1341438" cy="100647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How</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Value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a:cs typeface="+mn-cs"/>
              </a:rPr>
              <a:t>People</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5978116"/>
                                        </p:tgtEl>
                                        <p:attrNameLst>
                                          <p:attrName>style.visibility</p:attrName>
                                        </p:attrNameLst>
                                      </p:cBhvr>
                                      <p:to>
                                        <p:strVal val="visible"/>
                                      </p:to>
                                    </p:set>
                                    <p:anim calcmode="lin" valueType="num">
                                      <p:cBhvr>
                                        <p:cTn id="7" dur="500" fill="hold"/>
                                        <p:tgtEl>
                                          <p:spTgt spid="5978116"/>
                                        </p:tgtEl>
                                        <p:attrNameLst>
                                          <p:attrName>ppt_w</p:attrName>
                                        </p:attrNameLst>
                                      </p:cBhvr>
                                      <p:tavLst>
                                        <p:tav tm="0">
                                          <p:val>
                                            <p:strVal val="(6*min(max(#ppt_w*#ppt_h,.3),1)-7.4)/-.7*#ppt_w"/>
                                          </p:val>
                                        </p:tav>
                                        <p:tav tm="100000">
                                          <p:val>
                                            <p:strVal val="#ppt_w"/>
                                          </p:val>
                                        </p:tav>
                                      </p:tavLst>
                                    </p:anim>
                                    <p:anim calcmode="lin" valueType="num">
                                      <p:cBhvr>
                                        <p:cTn id="8" dur="500" fill="hold"/>
                                        <p:tgtEl>
                                          <p:spTgt spid="5978116"/>
                                        </p:tgtEl>
                                        <p:attrNameLst>
                                          <p:attrName>ppt_h</p:attrName>
                                        </p:attrNameLst>
                                      </p:cBhvr>
                                      <p:tavLst>
                                        <p:tav tm="0">
                                          <p:val>
                                            <p:strVal val="(6*min(max(#ppt_w*#ppt_h,.3),1)-7.4)/-.7*#ppt_h"/>
                                          </p:val>
                                        </p:tav>
                                        <p:tav tm="100000">
                                          <p:val>
                                            <p:strVal val="#ppt_h"/>
                                          </p:val>
                                        </p:tav>
                                      </p:tavLst>
                                    </p:anim>
                                    <p:anim calcmode="lin" valueType="num">
                                      <p:cBhvr>
                                        <p:cTn id="9" dur="500" fill="hold"/>
                                        <p:tgtEl>
                                          <p:spTgt spid="5978116"/>
                                        </p:tgtEl>
                                        <p:attrNameLst>
                                          <p:attrName>ppt_x</p:attrName>
                                        </p:attrNameLst>
                                      </p:cBhvr>
                                      <p:tavLst>
                                        <p:tav tm="0">
                                          <p:val>
                                            <p:fltVal val="0.5"/>
                                          </p:val>
                                        </p:tav>
                                        <p:tav tm="100000">
                                          <p:val>
                                            <p:strVal val="#ppt_x"/>
                                          </p:val>
                                        </p:tav>
                                      </p:tavLst>
                                    </p:anim>
                                    <p:anim calcmode="lin" valueType="num">
                                      <p:cBhvr>
                                        <p:cTn id="10" dur="500" fill="hold"/>
                                        <p:tgtEl>
                                          <p:spTgt spid="5978116"/>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5978118"/>
                                        </p:tgtEl>
                                        <p:attrNameLst>
                                          <p:attrName>style.visibility</p:attrName>
                                        </p:attrNameLst>
                                      </p:cBhvr>
                                      <p:to>
                                        <p:strVal val="visible"/>
                                      </p:to>
                                    </p:set>
                                    <p:anim calcmode="lin" valueType="num">
                                      <p:cBhvr>
                                        <p:cTn id="15" dur="5000" fill="hold"/>
                                        <p:tgtEl>
                                          <p:spTgt spid="5978118"/>
                                        </p:tgtEl>
                                        <p:attrNameLst>
                                          <p:attrName>ppt_w</p:attrName>
                                        </p:attrNameLst>
                                      </p:cBhvr>
                                      <p:tavLst>
                                        <p:tav tm="0" fmla="#ppt_w*sin(2.5*pi*$)">
                                          <p:val>
                                            <p:fltVal val="0"/>
                                          </p:val>
                                        </p:tav>
                                        <p:tav tm="100000">
                                          <p:val>
                                            <p:fltVal val="1"/>
                                          </p:val>
                                        </p:tav>
                                      </p:tavLst>
                                    </p:anim>
                                    <p:anim calcmode="lin" valueType="num">
                                      <p:cBhvr>
                                        <p:cTn id="16" dur="5000" fill="hold"/>
                                        <p:tgtEl>
                                          <p:spTgt spid="5978118"/>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1" fill="hold" grpId="0" nodeType="clickEffect">
                                  <p:stCondLst>
                                    <p:cond delay="0"/>
                                  </p:stCondLst>
                                  <p:iterate type="wd">
                                    <p:tmPct val="100000"/>
                                  </p:iterate>
                                  <p:childTnLst>
                                    <p:set>
                                      <p:cBhvr>
                                        <p:cTn id="20" dur="1" fill="hold">
                                          <p:stCondLst>
                                            <p:cond delay="0"/>
                                          </p:stCondLst>
                                        </p:cTn>
                                        <p:tgtEl>
                                          <p:spTgt spid="5978120">
                                            <p:txEl>
                                              <p:pRg st="0" end="0"/>
                                            </p:txEl>
                                          </p:spTgt>
                                        </p:tgtEl>
                                        <p:attrNameLst>
                                          <p:attrName>style.visibility</p:attrName>
                                        </p:attrNameLst>
                                      </p:cBhvr>
                                      <p:to>
                                        <p:strVal val="visible"/>
                                      </p:to>
                                    </p:set>
                                    <p:anim calcmode="lin" valueType="num">
                                      <p:cBhvr additive="base">
                                        <p:cTn id="21" dur="300" fill="hold"/>
                                        <p:tgtEl>
                                          <p:spTgt spid="5978120">
                                            <p:txEl>
                                              <p:pRg st="0" end="0"/>
                                            </p:txEl>
                                          </p:spTgt>
                                        </p:tgtEl>
                                        <p:attrNameLst>
                                          <p:attrName>ppt_x</p:attrName>
                                        </p:attrNameLst>
                                      </p:cBhvr>
                                      <p:tavLst>
                                        <p:tav tm="0">
                                          <p:val>
                                            <p:strVal val="#ppt_x"/>
                                          </p:val>
                                        </p:tav>
                                        <p:tav tm="100000">
                                          <p:val>
                                            <p:strVal val="#ppt_x"/>
                                          </p:val>
                                        </p:tav>
                                      </p:tavLst>
                                    </p:anim>
                                    <p:anim calcmode="lin" valueType="num">
                                      <p:cBhvr additive="base">
                                        <p:cTn id="22" dur="300" fill="hold"/>
                                        <p:tgtEl>
                                          <p:spTgt spid="59781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grpId="0" nodeType="clickEffect">
                                  <p:stCondLst>
                                    <p:cond delay="0"/>
                                  </p:stCondLst>
                                  <p:iterate type="wd">
                                    <p:tmPct val="100000"/>
                                  </p:iterate>
                                  <p:childTnLst>
                                    <p:set>
                                      <p:cBhvr>
                                        <p:cTn id="26" dur="1" fill="hold">
                                          <p:stCondLst>
                                            <p:cond delay="0"/>
                                          </p:stCondLst>
                                        </p:cTn>
                                        <p:tgtEl>
                                          <p:spTgt spid="5978120">
                                            <p:txEl>
                                              <p:pRg st="1" end="1"/>
                                            </p:txEl>
                                          </p:spTgt>
                                        </p:tgtEl>
                                        <p:attrNameLst>
                                          <p:attrName>style.visibility</p:attrName>
                                        </p:attrNameLst>
                                      </p:cBhvr>
                                      <p:to>
                                        <p:strVal val="visible"/>
                                      </p:to>
                                    </p:set>
                                    <p:anim calcmode="lin" valueType="num">
                                      <p:cBhvr additive="base">
                                        <p:cTn id="27" dur="300" fill="hold"/>
                                        <p:tgtEl>
                                          <p:spTgt spid="5978120">
                                            <p:txEl>
                                              <p:pRg st="1" end="1"/>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597812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 fill="hold" grpId="0" nodeType="clickEffect">
                                  <p:stCondLst>
                                    <p:cond delay="0"/>
                                  </p:stCondLst>
                                  <p:iterate type="wd">
                                    <p:tmPct val="100000"/>
                                  </p:iterate>
                                  <p:childTnLst>
                                    <p:set>
                                      <p:cBhvr>
                                        <p:cTn id="32" dur="1" fill="hold">
                                          <p:stCondLst>
                                            <p:cond delay="0"/>
                                          </p:stCondLst>
                                        </p:cTn>
                                        <p:tgtEl>
                                          <p:spTgt spid="5978120">
                                            <p:txEl>
                                              <p:pRg st="2" end="2"/>
                                            </p:txEl>
                                          </p:spTgt>
                                        </p:tgtEl>
                                        <p:attrNameLst>
                                          <p:attrName>style.visibility</p:attrName>
                                        </p:attrNameLst>
                                      </p:cBhvr>
                                      <p:to>
                                        <p:strVal val="visible"/>
                                      </p:to>
                                    </p:set>
                                    <p:anim calcmode="lin" valueType="num">
                                      <p:cBhvr additive="base">
                                        <p:cTn id="33" dur="300" fill="hold"/>
                                        <p:tgtEl>
                                          <p:spTgt spid="5978120">
                                            <p:txEl>
                                              <p:pRg st="2" end="2"/>
                                            </p:txEl>
                                          </p:spTgt>
                                        </p:tgtEl>
                                        <p:attrNameLst>
                                          <p:attrName>ppt_x</p:attrName>
                                        </p:attrNameLst>
                                      </p:cBhvr>
                                      <p:tavLst>
                                        <p:tav tm="0">
                                          <p:val>
                                            <p:strVal val="#ppt_x"/>
                                          </p:val>
                                        </p:tav>
                                        <p:tav tm="100000">
                                          <p:val>
                                            <p:strVal val="#ppt_x"/>
                                          </p:val>
                                        </p:tav>
                                      </p:tavLst>
                                    </p:anim>
                                    <p:anim calcmode="lin" valueType="num">
                                      <p:cBhvr additive="base">
                                        <p:cTn id="34" dur="300" fill="hold"/>
                                        <p:tgtEl>
                                          <p:spTgt spid="5978120">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9" presetClass="entr" presetSubtype="10" fill="hold" grpId="0" nodeType="clickEffect">
                                  <p:stCondLst>
                                    <p:cond delay="0"/>
                                  </p:stCondLst>
                                  <p:childTnLst>
                                    <p:set>
                                      <p:cBhvr>
                                        <p:cTn id="38" dur="1" fill="hold">
                                          <p:stCondLst>
                                            <p:cond delay="0"/>
                                          </p:stCondLst>
                                        </p:cTn>
                                        <p:tgtEl>
                                          <p:spTgt spid="5978117"/>
                                        </p:tgtEl>
                                        <p:attrNameLst>
                                          <p:attrName>style.visibility</p:attrName>
                                        </p:attrNameLst>
                                      </p:cBhvr>
                                      <p:to>
                                        <p:strVal val="visible"/>
                                      </p:to>
                                    </p:set>
                                    <p:anim calcmode="lin" valueType="num">
                                      <p:cBhvr>
                                        <p:cTn id="39" dur="5000" fill="hold"/>
                                        <p:tgtEl>
                                          <p:spTgt spid="5978117"/>
                                        </p:tgtEl>
                                        <p:attrNameLst>
                                          <p:attrName>ppt_w</p:attrName>
                                        </p:attrNameLst>
                                      </p:cBhvr>
                                      <p:tavLst>
                                        <p:tav tm="0" fmla="#ppt_w*sin(2.5*pi*$)">
                                          <p:val>
                                            <p:fltVal val="0"/>
                                          </p:val>
                                        </p:tav>
                                        <p:tav tm="100000">
                                          <p:val>
                                            <p:fltVal val="1"/>
                                          </p:val>
                                        </p:tav>
                                      </p:tavLst>
                                    </p:anim>
                                    <p:anim calcmode="lin" valueType="num">
                                      <p:cBhvr>
                                        <p:cTn id="40" dur="5000" fill="hold"/>
                                        <p:tgtEl>
                                          <p:spTgt spid="5978117"/>
                                        </p:tgtEl>
                                        <p:attrNameLst>
                                          <p:attrName>ppt_h</p:attrName>
                                        </p:attrNameLst>
                                      </p:cBhvr>
                                      <p:tavLst>
                                        <p:tav tm="0">
                                          <p:val>
                                            <p:strVal val="#ppt_h"/>
                                          </p:val>
                                        </p:tav>
                                        <p:tav tm="100000">
                                          <p:val>
                                            <p:strVal val="#ppt_h"/>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1" fill="hold" grpId="0" nodeType="clickEffect">
                                  <p:stCondLst>
                                    <p:cond delay="0"/>
                                  </p:stCondLst>
                                  <p:iterate type="wd">
                                    <p:tmPct val="100000"/>
                                  </p:iterate>
                                  <p:childTnLst>
                                    <p:set>
                                      <p:cBhvr>
                                        <p:cTn id="44" dur="1" fill="hold">
                                          <p:stCondLst>
                                            <p:cond delay="0"/>
                                          </p:stCondLst>
                                        </p:cTn>
                                        <p:tgtEl>
                                          <p:spTgt spid="5978121">
                                            <p:txEl>
                                              <p:pRg st="0" end="0"/>
                                            </p:txEl>
                                          </p:spTgt>
                                        </p:tgtEl>
                                        <p:attrNameLst>
                                          <p:attrName>style.visibility</p:attrName>
                                        </p:attrNameLst>
                                      </p:cBhvr>
                                      <p:to>
                                        <p:strVal val="visible"/>
                                      </p:to>
                                    </p:set>
                                    <p:anim calcmode="lin" valueType="num">
                                      <p:cBhvr additive="base">
                                        <p:cTn id="45" dur="300" fill="hold"/>
                                        <p:tgtEl>
                                          <p:spTgt spid="5978121">
                                            <p:txEl>
                                              <p:pRg st="0" end="0"/>
                                            </p:txEl>
                                          </p:spTgt>
                                        </p:tgtEl>
                                        <p:attrNameLst>
                                          <p:attrName>ppt_x</p:attrName>
                                        </p:attrNameLst>
                                      </p:cBhvr>
                                      <p:tavLst>
                                        <p:tav tm="0">
                                          <p:val>
                                            <p:strVal val="#ppt_x"/>
                                          </p:val>
                                        </p:tav>
                                        <p:tav tm="100000">
                                          <p:val>
                                            <p:strVal val="#ppt_x"/>
                                          </p:val>
                                        </p:tav>
                                      </p:tavLst>
                                    </p:anim>
                                    <p:anim calcmode="lin" valueType="num">
                                      <p:cBhvr additive="base">
                                        <p:cTn id="46" dur="300" fill="hold"/>
                                        <p:tgtEl>
                                          <p:spTgt spid="597812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iterate type="wd">
                                    <p:tmPct val="100000"/>
                                  </p:iterate>
                                  <p:childTnLst>
                                    <p:set>
                                      <p:cBhvr>
                                        <p:cTn id="50" dur="1" fill="hold">
                                          <p:stCondLst>
                                            <p:cond delay="0"/>
                                          </p:stCondLst>
                                        </p:cTn>
                                        <p:tgtEl>
                                          <p:spTgt spid="5978121">
                                            <p:txEl>
                                              <p:pRg st="1" end="1"/>
                                            </p:txEl>
                                          </p:spTgt>
                                        </p:tgtEl>
                                        <p:attrNameLst>
                                          <p:attrName>style.visibility</p:attrName>
                                        </p:attrNameLst>
                                      </p:cBhvr>
                                      <p:to>
                                        <p:strVal val="visible"/>
                                      </p:to>
                                    </p:set>
                                    <p:anim calcmode="lin" valueType="num">
                                      <p:cBhvr additive="base">
                                        <p:cTn id="51" dur="300" fill="hold"/>
                                        <p:tgtEl>
                                          <p:spTgt spid="5978121">
                                            <p:txEl>
                                              <p:pRg st="1" end="1"/>
                                            </p:txEl>
                                          </p:spTgt>
                                        </p:tgtEl>
                                        <p:attrNameLst>
                                          <p:attrName>ppt_x</p:attrName>
                                        </p:attrNameLst>
                                      </p:cBhvr>
                                      <p:tavLst>
                                        <p:tav tm="0">
                                          <p:val>
                                            <p:strVal val="#ppt_x"/>
                                          </p:val>
                                        </p:tav>
                                        <p:tav tm="100000">
                                          <p:val>
                                            <p:strVal val="#ppt_x"/>
                                          </p:val>
                                        </p:tav>
                                      </p:tavLst>
                                    </p:anim>
                                    <p:anim calcmode="lin" valueType="num">
                                      <p:cBhvr additive="base">
                                        <p:cTn id="52" dur="300" fill="hold"/>
                                        <p:tgtEl>
                                          <p:spTgt spid="597812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iterate type="wd">
                                    <p:tmPct val="100000"/>
                                  </p:iterate>
                                  <p:childTnLst>
                                    <p:set>
                                      <p:cBhvr>
                                        <p:cTn id="56" dur="1" fill="hold">
                                          <p:stCondLst>
                                            <p:cond delay="0"/>
                                          </p:stCondLst>
                                        </p:cTn>
                                        <p:tgtEl>
                                          <p:spTgt spid="5978121">
                                            <p:txEl>
                                              <p:pRg st="2" end="2"/>
                                            </p:txEl>
                                          </p:spTgt>
                                        </p:tgtEl>
                                        <p:attrNameLst>
                                          <p:attrName>style.visibility</p:attrName>
                                        </p:attrNameLst>
                                      </p:cBhvr>
                                      <p:to>
                                        <p:strVal val="visible"/>
                                      </p:to>
                                    </p:set>
                                    <p:anim calcmode="lin" valueType="num">
                                      <p:cBhvr additive="base">
                                        <p:cTn id="57" dur="300" fill="hold"/>
                                        <p:tgtEl>
                                          <p:spTgt spid="5978121">
                                            <p:txEl>
                                              <p:pRg st="2" end="2"/>
                                            </p:txEl>
                                          </p:spTgt>
                                        </p:tgtEl>
                                        <p:attrNameLst>
                                          <p:attrName>ppt_x</p:attrName>
                                        </p:attrNameLst>
                                      </p:cBhvr>
                                      <p:tavLst>
                                        <p:tav tm="0">
                                          <p:val>
                                            <p:strVal val="#ppt_x"/>
                                          </p:val>
                                        </p:tav>
                                        <p:tav tm="100000">
                                          <p:val>
                                            <p:strVal val="#ppt_x"/>
                                          </p:val>
                                        </p:tav>
                                      </p:tavLst>
                                    </p:anim>
                                    <p:anim calcmode="lin" valueType="num">
                                      <p:cBhvr additive="base">
                                        <p:cTn id="58" dur="300" fill="hold"/>
                                        <p:tgtEl>
                                          <p:spTgt spid="597812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5978114"/>
                                        </p:tgtEl>
                                        <p:attrNameLst>
                                          <p:attrName>style.visibility</p:attrName>
                                        </p:attrNameLst>
                                      </p:cBhvr>
                                      <p:to>
                                        <p:strVal val="visible"/>
                                      </p:to>
                                    </p:set>
                                    <p:anim calcmode="lin" valueType="num">
                                      <p:cBhvr additive="base">
                                        <p:cTn id="63" dur="500" fill="hold"/>
                                        <p:tgtEl>
                                          <p:spTgt spid="5978114"/>
                                        </p:tgtEl>
                                        <p:attrNameLst>
                                          <p:attrName>ppt_x</p:attrName>
                                        </p:attrNameLst>
                                      </p:cBhvr>
                                      <p:tavLst>
                                        <p:tav tm="0">
                                          <p:val>
                                            <p:strVal val="0-#ppt_w/2"/>
                                          </p:val>
                                        </p:tav>
                                        <p:tav tm="100000">
                                          <p:val>
                                            <p:strVal val="#ppt_x"/>
                                          </p:val>
                                        </p:tav>
                                      </p:tavLst>
                                    </p:anim>
                                    <p:anim calcmode="lin" valueType="num">
                                      <p:cBhvr additive="base">
                                        <p:cTn id="64" dur="500" fill="hold"/>
                                        <p:tgtEl>
                                          <p:spTgt spid="59781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8114" grpId="0" autoUpdateAnimBg="0"/>
      <p:bldP spid="5978116" grpId="0" animBg="1" autoUpdateAnimBg="0"/>
      <p:bldP spid="5978117" grpId="0" animBg="1" autoUpdateAnimBg="0"/>
      <p:bldP spid="5978118" grpId="0" animBg="1" autoUpdateAnimBg="0"/>
      <p:bldP spid="5978120" grpId="0" build="p" autoUpdateAnimBg="0"/>
      <p:bldP spid="597812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8290" name="Rectangle 2">
            <a:extLst>
              <a:ext uri="{FF2B5EF4-FFF2-40B4-BE49-F238E27FC236}">
                <a16:creationId xmlns:a16="http://schemas.microsoft.com/office/drawing/2014/main" id="{76E20895-DD96-4BFA-A879-2B0F5D367C42}"/>
              </a:ext>
            </a:extLst>
          </p:cNvPr>
          <p:cNvSpPr>
            <a:spLocks noGrp="1" noChangeArrowheads="1"/>
          </p:cNvSpPr>
          <p:nvPr>
            <p:ph type="title"/>
          </p:nvPr>
        </p:nvSpPr>
        <p:spPr>
          <a:xfrm>
            <a:off x="2133600" y="228600"/>
            <a:ext cx="8001000" cy="1219200"/>
          </a:xfrm>
          <a:ln>
            <a:solidFill>
              <a:srgbClr val="FFFF00"/>
            </a:solidFill>
          </a:ln>
        </p:spPr>
        <p:txBody>
          <a:bodyPr/>
          <a:lstStyle/>
          <a:p>
            <a:pPr eaLnBrk="1" hangingPunct="1">
              <a:defRPr/>
            </a:pPr>
            <a:r>
              <a:rPr lang="en-US" sz="3200" b="1">
                <a:effectLst>
                  <a:outerShdw blurRad="38100" dist="38100" dir="2700000" algn="tl">
                    <a:srgbClr val="808080"/>
                  </a:outerShdw>
                </a:effectLst>
              </a:rPr>
              <a:t>  </a:t>
            </a:r>
            <a:r>
              <a:rPr lang="en-US" sz="4800" b="1">
                <a:effectLst>
                  <a:outerShdw blurRad="38100" dist="38100" dir="2700000" algn="tl">
                    <a:srgbClr val="808080"/>
                  </a:outerShdw>
                </a:effectLst>
              </a:rPr>
              <a:t>Quality Of Life Question:</a:t>
            </a:r>
            <a:br>
              <a:rPr lang="en-US" sz="4800" b="1">
                <a:effectLst>
                  <a:outerShdw blurRad="38100" dist="38100" dir="2700000" algn="tl">
                    <a:srgbClr val="808080"/>
                  </a:outerShdw>
                </a:effectLst>
              </a:rPr>
            </a:br>
            <a:r>
              <a:rPr lang="en-US" sz="3600" b="1">
                <a:effectLst>
                  <a:outerShdw blurRad="38100" dist="38100" dir="2700000" algn="tl">
                    <a:srgbClr val="808080"/>
                  </a:outerShdw>
                </a:effectLst>
              </a:rPr>
              <a:t>  </a:t>
            </a:r>
            <a:r>
              <a:rPr lang="en-US" sz="3200" b="1">
                <a:effectLst>
                  <a:outerShdw blurRad="38100" dist="38100" dir="2700000" algn="tl">
                    <a:srgbClr val="808080"/>
                  </a:outerShdw>
                </a:effectLst>
              </a:rPr>
              <a:t>Are We Worth More Dead Than Alive?</a:t>
            </a:r>
          </a:p>
        </p:txBody>
      </p:sp>
      <p:sp>
        <p:nvSpPr>
          <p:cNvPr id="908291" name="Rectangle 3">
            <a:extLst>
              <a:ext uri="{FF2B5EF4-FFF2-40B4-BE49-F238E27FC236}">
                <a16:creationId xmlns:a16="http://schemas.microsoft.com/office/drawing/2014/main" id="{EE21F7A0-4633-43F0-B9AB-701E87135C91}"/>
              </a:ext>
            </a:extLst>
          </p:cNvPr>
          <p:cNvSpPr>
            <a:spLocks noGrp="1" noChangeArrowheads="1"/>
          </p:cNvSpPr>
          <p:nvPr>
            <p:ph type="body" idx="1"/>
          </p:nvPr>
        </p:nvSpPr>
        <p:spPr>
          <a:xfrm>
            <a:off x="2133600" y="1981200"/>
            <a:ext cx="8001000" cy="4495800"/>
          </a:xfrm>
          <a:ln>
            <a:solidFill>
              <a:srgbClr val="FFFF00"/>
            </a:solidFill>
          </a:ln>
        </p:spPr>
        <p:txBody>
          <a:bodyPr/>
          <a:lstStyle/>
          <a:p>
            <a:pPr lvl="1" eaLnBrk="1" hangingPunct="1">
              <a:defRPr/>
            </a:pPr>
            <a:endParaRPr lang="en-US" sz="1400"/>
          </a:p>
          <a:p>
            <a:pPr eaLnBrk="1" hangingPunct="1">
              <a:defRPr/>
            </a:pPr>
            <a:r>
              <a:rPr lang="en-US"/>
              <a:t>  </a:t>
            </a:r>
            <a:r>
              <a:rPr lang="en-US">
                <a:effectLst>
                  <a:outerShdw blurRad="38100" dist="38100" dir="2700000" algn="tl">
                    <a:srgbClr val="808080"/>
                  </a:outerShdw>
                </a:effectLst>
              </a:rPr>
              <a:t>Replacing Value – You Are Unique!</a:t>
            </a:r>
          </a:p>
          <a:p>
            <a:pPr eaLnBrk="1" hangingPunct="1">
              <a:defRPr/>
            </a:pPr>
            <a:r>
              <a:rPr lang="en-US">
                <a:effectLst>
                  <a:outerShdw blurRad="38100" dist="38100" dir="2700000" algn="tl">
                    <a:srgbClr val="808080"/>
                  </a:outerShdw>
                </a:effectLst>
              </a:rPr>
              <a:t>  Neighbor Value – You Are Needed!</a:t>
            </a:r>
          </a:p>
          <a:p>
            <a:pPr eaLnBrk="1" hangingPunct="1">
              <a:defRPr/>
            </a:pPr>
            <a:r>
              <a:rPr lang="en-US">
                <a:effectLst>
                  <a:outerShdw blurRad="38100" dist="38100" dir="2700000" algn="tl">
                    <a:srgbClr val="808080"/>
                  </a:outerShdw>
                </a:effectLst>
              </a:rPr>
              <a:t>  Friendship Value – You Are Special!</a:t>
            </a:r>
          </a:p>
          <a:p>
            <a:pPr eaLnBrk="1" hangingPunct="1">
              <a:defRPr/>
            </a:pPr>
            <a:r>
              <a:rPr lang="en-US">
                <a:effectLst>
                  <a:outerShdw blurRad="38100" dist="38100" dir="2700000" algn="tl">
                    <a:srgbClr val="808080"/>
                  </a:outerShdw>
                </a:effectLst>
              </a:rPr>
              <a:t>  Family Unit Value – You Are Crucial!</a:t>
            </a:r>
          </a:p>
          <a:p>
            <a:pPr eaLnBrk="1" hangingPunct="1">
              <a:defRPr/>
            </a:pPr>
            <a:r>
              <a:rPr lang="en-US">
                <a:effectLst>
                  <a:outerShdw blurRad="38100" dist="38100" dir="2700000" algn="tl">
                    <a:srgbClr val="808080"/>
                  </a:outerShdw>
                </a:effectLst>
              </a:rPr>
              <a:t>  Intrinsical Value – Of Highest Order!</a:t>
            </a:r>
          </a:p>
          <a:p>
            <a:pPr eaLnBrk="1" hangingPunct="1">
              <a:defRPr/>
            </a:pPr>
            <a:r>
              <a:rPr lang="en-US">
                <a:effectLst>
                  <a:outerShdw blurRad="38100" dist="38100" dir="2700000" algn="tl">
                    <a:srgbClr val="808080"/>
                  </a:outerShdw>
                </a:effectLst>
              </a:rPr>
              <a:t>  Priceless Value – Cannot Calibrate!</a:t>
            </a:r>
            <a:r>
              <a:rPr lang="en-US"/>
              <a:t> </a:t>
            </a:r>
          </a:p>
        </p:txBody>
      </p:sp>
    </p:spTree>
  </p:cSld>
  <p:clrMapOvr>
    <a:masterClrMapping/>
  </p:clrMapOvr>
  <p:transition spd="slow" advTm="16000">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08291">
                                            <p:txEl>
                                              <p:pRg st="1" end="1"/>
                                            </p:txEl>
                                          </p:spTgt>
                                        </p:tgtEl>
                                        <p:attrNameLst>
                                          <p:attrName>style.visibility</p:attrName>
                                        </p:attrNameLst>
                                      </p:cBhvr>
                                      <p:to>
                                        <p:strVal val="visible"/>
                                      </p:to>
                                    </p:set>
                                    <p:anim calcmode="lin" valueType="num">
                                      <p:cBhvr>
                                        <p:cTn id="7" dur="1000" fill="hold"/>
                                        <p:tgtEl>
                                          <p:spTgt spid="90829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908291">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90829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0829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908291">
                                            <p:txEl>
                                              <p:pRg st="2" end="2"/>
                                            </p:txEl>
                                          </p:spTgt>
                                        </p:tgtEl>
                                        <p:attrNameLst>
                                          <p:attrName>style.visibility</p:attrName>
                                        </p:attrNameLst>
                                      </p:cBhvr>
                                      <p:to>
                                        <p:strVal val="visible"/>
                                      </p:to>
                                    </p:set>
                                    <p:anim calcmode="lin" valueType="num">
                                      <p:cBhvr>
                                        <p:cTn id="15" dur="1000" fill="hold"/>
                                        <p:tgtEl>
                                          <p:spTgt spid="90829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90829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90829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90829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908291">
                                            <p:txEl>
                                              <p:pRg st="3" end="3"/>
                                            </p:txEl>
                                          </p:spTgt>
                                        </p:tgtEl>
                                        <p:attrNameLst>
                                          <p:attrName>style.visibility</p:attrName>
                                        </p:attrNameLst>
                                      </p:cBhvr>
                                      <p:to>
                                        <p:strVal val="visible"/>
                                      </p:to>
                                    </p:set>
                                    <p:anim calcmode="lin" valueType="num">
                                      <p:cBhvr>
                                        <p:cTn id="23" dur="1000" fill="hold"/>
                                        <p:tgtEl>
                                          <p:spTgt spid="908291">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908291">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90829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90829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908291">
                                            <p:txEl>
                                              <p:pRg st="4" end="4"/>
                                            </p:txEl>
                                          </p:spTgt>
                                        </p:tgtEl>
                                        <p:attrNameLst>
                                          <p:attrName>style.visibility</p:attrName>
                                        </p:attrNameLst>
                                      </p:cBhvr>
                                      <p:to>
                                        <p:strVal val="visible"/>
                                      </p:to>
                                    </p:set>
                                    <p:anim calcmode="lin" valueType="num">
                                      <p:cBhvr>
                                        <p:cTn id="31" dur="1000" fill="hold"/>
                                        <p:tgtEl>
                                          <p:spTgt spid="908291">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908291">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90829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90829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908291">
                                            <p:txEl>
                                              <p:pRg st="5" end="5"/>
                                            </p:txEl>
                                          </p:spTgt>
                                        </p:tgtEl>
                                        <p:attrNameLst>
                                          <p:attrName>style.visibility</p:attrName>
                                        </p:attrNameLst>
                                      </p:cBhvr>
                                      <p:to>
                                        <p:strVal val="visible"/>
                                      </p:to>
                                    </p:set>
                                    <p:anim calcmode="lin" valueType="num">
                                      <p:cBhvr>
                                        <p:cTn id="39" dur="1000" fill="hold"/>
                                        <p:tgtEl>
                                          <p:spTgt spid="908291">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908291">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90829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908291">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08291">
                                            <p:txEl>
                                              <p:pRg st="6" end="6"/>
                                            </p:txEl>
                                          </p:spTgt>
                                        </p:tgtEl>
                                        <p:attrNameLst>
                                          <p:attrName>style.visibility</p:attrName>
                                        </p:attrNameLst>
                                      </p:cBhvr>
                                      <p:to>
                                        <p:strVal val="visible"/>
                                      </p:to>
                                    </p:set>
                                    <p:anim calcmode="lin" valueType="num">
                                      <p:cBhvr>
                                        <p:cTn id="47" dur="1000" fill="hold"/>
                                        <p:tgtEl>
                                          <p:spTgt spid="908291">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908291">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90829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08291">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901570" name="Rectangle 2">
            <a:extLst>
              <a:ext uri="{FF2B5EF4-FFF2-40B4-BE49-F238E27FC236}">
                <a16:creationId xmlns:a16="http://schemas.microsoft.com/office/drawing/2014/main" id="{16FCA340-D090-42E5-A885-7EA01E42C20C}"/>
              </a:ext>
            </a:extLst>
          </p:cNvPr>
          <p:cNvSpPr>
            <a:spLocks noGrp="1" noChangeArrowheads="1"/>
          </p:cNvSpPr>
          <p:nvPr>
            <p:ph type="title"/>
          </p:nvPr>
        </p:nvSpPr>
        <p:spPr>
          <a:xfrm>
            <a:off x="3048000" y="152400"/>
            <a:ext cx="7315200" cy="914400"/>
          </a:xfrm>
          <a:solidFill>
            <a:srgbClr val="FFFF00"/>
          </a:solidFill>
        </p:spPr>
        <p:txBody>
          <a:bodyPr/>
          <a:lstStyle/>
          <a:p>
            <a:pPr eaLnBrk="1" hangingPunct="1">
              <a:defRPr/>
            </a:pPr>
            <a:r>
              <a:rPr lang="en-US" sz="6600" b="1">
                <a:solidFill>
                  <a:srgbClr val="000000"/>
                </a:solidFill>
                <a:effectLst>
                  <a:outerShdw blurRad="38100" dist="38100" dir="2700000" algn="tl">
                    <a:srgbClr val="FFFFFF"/>
                  </a:outerShdw>
                </a:effectLst>
                <a:ea typeface="+mj-ea"/>
              </a:rPr>
              <a:t>Men Are Valued:</a:t>
            </a:r>
          </a:p>
        </p:txBody>
      </p:sp>
      <p:sp>
        <p:nvSpPr>
          <p:cNvPr id="1901571" name="Rectangle 3">
            <a:extLst>
              <a:ext uri="{FF2B5EF4-FFF2-40B4-BE49-F238E27FC236}">
                <a16:creationId xmlns:a16="http://schemas.microsoft.com/office/drawing/2014/main" id="{ABA24BE3-A19D-4310-9E16-C400971A370F}"/>
              </a:ext>
            </a:extLst>
          </p:cNvPr>
          <p:cNvSpPr>
            <a:spLocks noGrp="1" noChangeArrowheads="1"/>
          </p:cNvSpPr>
          <p:nvPr>
            <p:ph type="body" idx="1"/>
          </p:nvPr>
        </p:nvSpPr>
        <p:spPr>
          <a:xfrm>
            <a:off x="4114800" y="1066800"/>
            <a:ext cx="6096000" cy="5029200"/>
          </a:xfrm>
        </p:spPr>
        <p:txBody>
          <a:bodyPr/>
          <a:lstStyle/>
          <a:p>
            <a:pPr eaLnBrk="1" hangingPunct="1">
              <a:lnSpc>
                <a:spcPct val="90000"/>
              </a:lnSpc>
              <a:defRPr/>
            </a:pPr>
            <a:r>
              <a:rPr lang="en-US" sz="8000" b="1">
                <a:ea typeface="+mn-ea"/>
              </a:rPr>
              <a:t>By </a:t>
            </a:r>
          </a:p>
          <a:p>
            <a:pPr eaLnBrk="1" hangingPunct="1">
              <a:lnSpc>
                <a:spcPct val="90000"/>
              </a:lnSpc>
              <a:defRPr/>
            </a:pPr>
            <a:r>
              <a:rPr lang="en-US" sz="8000" b="1">
                <a:ea typeface="+mn-ea"/>
              </a:rPr>
              <a:t>Who</a:t>
            </a:r>
          </a:p>
          <a:p>
            <a:pPr eaLnBrk="1" hangingPunct="1">
              <a:lnSpc>
                <a:spcPct val="90000"/>
              </a:lnSpc>
              <a:defRPr/>
            </a:pPr>
            <a:r>
              <a:rPr lang="en-US" sz="8000" b="1">
                <a:ea typeface="+mn-ea"/>
              </a:rPr>
              <a:t>They</a:t>
            </a:r>
          </a:p>
          <a:p>
            <a:pPr eaLnBrk="1" hangingPunct="1">
              <a:lnSpc>
                <a:spcPct val="90000"/>
              </a:lnSpc>
              <a:defRPr/>
            </a:pPr>
            <a:r>
              <a:rPr lang="en-US" sz="8000" b="1">
                <a:ea typeface="+mn-ea"/>
              </a:rPr>
              <a:t>Are</a:t>
            </a:r>
          </a:p>
        </p:txBody>
      </p:sp>
      <p:pic>
        <p:nvPicPr>
          <p:cNvPr id="1901572" name="Picture 4">
            <a:hlinkClick r:id="" action="ppaction://media"/>
            <a:extLst>
              <a:ext uri="{FF2B5EF4-FFF2-40B4-BE49-F238E27FC236}">
                <a16:creationId xmlns:a16="http://schemas.microsoft.com/office/drawing/2014/main" id="{FC5B3D9D-2203-455D-8F9F-17D4FD8CA540}"/>
              </a:ext>
            </a:extLst>
          </p:cNvPr>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6858000"/>
            <a:ext cx="30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000">
    <p:comb/>
    <p:sndAc>
      <p:stSnd>
        <p:snd r:embed="rId3" name="projctor.wav"/>
      </p:stSnd>
    </p:sndAc>
  </p:transition>
</p:sld>
</file>

<file path=ppt/slides/slide35.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0180" name="Rectangle 4">
            <a:extLst>
              <a:ext uri="{FF2B5EF4-FFF2-40B4-BE49-F238E27FC236}">
                <a16:creationId xmlns:a16="http://schemas.microsoft.com/office/drawing/2014/main" id="{017036D1-9B8F-427D-ADFB-45FF285223BB}"/>
              </a:ext>
            </a:extLst>
          </p:cNvPr>
          <p:cNvSpPr>
            <a:spLocks noGrp="1" noChangeArrowheads="1"/>
          </p:cNvSpPr>
          <p:nvPr>
            <p:ph type="ctrTitle"/>
          </p:nvPr>
        </p:nvSpPr>
        <p:spPr>
          <a:xfrm>
            <a:off x="2590800" y="2362200"/>
            <a:ext cx="6858000" cy="838200"/>
          </a:xfrm>
          <a:solidFill>
            <a:srgbClr val="FF0066"/>
          </a:solidFill>
        </p:spPr>
        <p:txBody>
          <a:bodyPr/>
          <a:lstStyle/>
          <a:p>
            <a:pPr eaLnBrk="1" hangingPunct="1">
              <a:defRPr/>
            </a:pPr>
            <a:r>
              <a:rPr lang="en-US" sz="5400" b="1">
                <a:solidFill>
                  <a:schemeClr val="folHlink"/>
                </a:solidFill>
                <a:effectLst>
                  <a:outerShdw blurRad="38100" dist="38100" dir="2700000" algn="tl">
                    <a:srgbClr val="000000"/>
                  </a:outerShdw>
                </a:effectLst>
                <a:ea typeface="+mj-ea"/>
              </a:rPr>
              <a:t>God Cannot Triage!</a:t>
            </a:r>
          </a:p>
        </p:txBody>
      </p:sp>
      <p:sp>
        <p:nvSpPr>
          <p:cNvPr id="1330181" name="Rectangle 5">
            <a:extLst>
              <a:ext uri="{FF2B5EF4-FFF2-40B4-BE49-F238E27FC236}">
                <a16:creationId xmlns:a16="http://schemas.microsoft.com/office/drawing/2014/main" id="{95D6C3D7-23DD-4264-B17E-85490CDDF4CB}"/>
              </a:ext>
            </a:extLst>
          </p:cNvPr>
          <p:cNvSpPr>
            <a:spLocks noGrp="1" noChangeArrowheads="1"/>
          </p:cNvSpPr>
          <p:nvPr>
            <p:ph type="subTitle" idx="1"/>
          </p:nvPr>
        </p:nvSpPr>
        <p:spPr>
          <a:xfrm>
            <a:off x="2590800" y="3505200"/>
            <a:ext cx="6858000" cy="2971800"/>
          </a:xfrm>
          <a:solidFill>
            <a:schemeClr val="folHlink"/>
          </a:solidFill>
        </p:spPr>
        <p:txBody>
          <a:bodyPr/>
          <a:lstStyle/>
          <a:p>
            <a:pPr eaLnBrk="1" hangingPunct="1">
              <a:defRPr/>
            </a:pPr>
            <a:r>
              <a:rPr lang="en-US" sz="4400" b="1">
                <a:solidFill>
                  <a:srgbClr val="FF0066"/>
                </a:solidFill>
                <a:effectLst>
                  <a:outerShdw blurRad="38100" dist="38100" dir="2700000" algn="tl">
                    <a:srgbClr val="000000"/>
                  </a:outerShdw>
                </a:effectLst>
                <a:ea typeface="+mn-ea"/>
              </a:rPr>
              <a:t>He Values Us Equally:</a:t>
            </a:r>
          </a:p>
          <a:p>
            <a:pPr eaLnBrk="1" hangingPunct="1">
              <a:defRPr/>
            </a:pPr>
            <a:r>
              <a:rPr lang="en-US" sz="4400" b="1">
                <a:solidFill>
                  <a:srgbClr val="FF0066"/>
                </a:solidFill>
                <a:effectLst>
                  <a:outerShdw blurRad="38100" dist="38100" dir="2700000" algn="tl">
                    <a:srgbClr val="000000"/>
                  </a:outerShdw>
                </a:effectLst>
                <a:ea typeface="+mn-ea"/>
              </a:rPr>
              <a:t>Acts 10:  34</a:t>
            </a:r>
          </a:p>
          <a:p>
            <a:pPr eaLnBrk="1" hangingPunct="1">
              <a:defRPr/>
            </a:pPr>
            <a:r>
              <a:rPr lang="en-US" sz="2800" b="1">
                <a:solidFill>
                  <a:srgbClr val="FF0066"/>
                </a:solidFill>
                <a:effectLst>
                  <a:outerShdw blurRad="38100" dist="38100" dir="2700000" algn="tl">
                    <a:srgbClr val="000000"/>
                  </a:outerShdw>
                </a:effectLst>
                <a:ea typeface="+mn-ea"/>
              </a:rPr>
              <a:t>“Then Peter opened his mouth,  and said,  Of a truth I perceive that God is no respecter of persons…”</a:t>
            </a:r>
          </a:p>
          <a:p>
            <a:pPr eaLnBrk="1" hangingPunct="1">
              <a:defRPr/>
            </a:pPr>
            <a:r>
              <a:rPr lang="en-US" sz="4400" b="1">
                <a:effectLst>
                  <a:outerShdw blurRad="38100" dist="38100" dir="2700000" algn="tl">
                    <a:srgbClr val="000000"/>
                  </a:outerShdw>
                </a:effectLst>
                <a:ea typeface="+mn-ea"/>
              </a:rPr>
              <a:t> </a:t>
            </a:r>
          </a:p>
          <a:p>
            <a:pPr eaLnBrk="1" hangingPunct="1">
              <a:defRPr/>
            </a:pPr>
            <a:endParaRPr lang="en-US" sz="4400" b="1">
              <a:effectLst>
                <a:outerShdw blurRad="38100" dist="38100" dir="2700000" algn="tl">
                  <a:srgbClr val="000000"/>
                </a:outerShdw>
              </a:effectLst>
              <a:ea typeface="+mn-ea"/>
            </a:endParaRPr>
          </a:p>
          <a:p>
            <a:pPr eaLnBrk="1" hangingPunct="1">
              <a:defRPr/>
            </a:pPr>
            <a:endParaRPr lang="en-US">
              <a:ea typeface="+mn-ea"/>
            </a:endParaRP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0181">
                                            <p:txEl>
                                              <p:pRg st="0" end="0"/>
                                            </p:txEl>
                                          </p:spTgt>
                                        </p:tgtEl>
                                        <p:attrNameLst>
                                          <p:attrName>style.visibility</p:attrName>
                                        </p:attrNameLst>
                                      </p:cBhvr>
                                      <p:to>
                                        <p:strVal val="visible"/>
                                      </p:to>
                                    </p:set>
                                    <p:anim calcmode="lin" valueType="num">
                                      <p:cBhvr>
                                        <p:cTn id="7" dur="5000" fill="hold"/>
                                        <p:tgtEl>
                                          <p:spTgt spid="1330181">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3018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30181">
                                            <p:txEl>
                                              <p:pRg st="1" end="1"/>
                                            </p:txEl>
                                          </p:spTgt>
                                        </p:tgtEl>
                                        <p:attrNameLst>
                                          <p:attrName>style.visibility</p:attrName>
                                        </p:attrNameLst>
                                      </p:cBhvr>
                                      <p:to>
                                        <p:strVal val="visible"/>
                                      </p:to>
                                    </p:set>
                                    <p:anim calcmode="lin" valueType="num">
                                      <p:cBhvr>
                                        <p:cTn id="13" dur="5000" fill="hold"/>
                                        <p:tgtEl>
                                          <p:spTgt spid="1330181">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3018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30181">
                                            <p:txEl>
                                              <p:pRg st="2" end="2"/>
                                            </p:txEl>
                                          </p:spTgt>
                                        </p:tgtEl>
                                        <p:attrNameLst>
                                          <p:attrName>style.visibility</p:attrName>
                                        </p:attrNameLst>
                                      </p:cBhvr>
                                      <p:to>
                                        <p:strVal val="visible"/>
                                      </p:to>
                                    </p:set>
                                    <p:anim calcmode="lin" valueType="num">
                                      <p:cBhvr>
                                        <p:cTn id="19" dur="5000" fill="hold"/>
                                        <p:tgtEl>
                                          <p:spTgt spid="1330181">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30181">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330181">
                                            <p:txEl>
                                              <p:pRg st="3" end="3"/>
                                            </p:txEl>
                                          </p:spTgt>
                                        </p:tgtEl>
                                        <p:attrNameLst>
                                          <p:attrName>style.visibility</p:attrName>
                                        </p:attrNameLst>
                                      </p:cBhvr>
                                      <p:to>
                                        <p:strVal val="visible"/>
                                      </p:to>
                                    </p:set>
                                    <p:anim calcmode="lin" valueType="num">
                                      <p:cBhvr>
                                        <p:cTn id="25" dur="5000" fill="hold"/>
                                        <p:tgtEl>
                                          <p:spTgt spid="1330181">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330181">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018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1202" name="Rectangle 2">
            <a:extLst>
              <a:ext uri="{FF2B5EF4-FFF2-40B4-BE49-F238E27FC236}">
                <a16:creationId xmlns:a16="http://schemas.microsoft.com/office/drawing/2014/main" id="{55749EF5-1807-432A-ABC5-89AF7FD611E0}"/>
              </a:ext>
            </a:extLst>
          </p:cNvPr>
          <p:cNvSpPr>
            <a:spLocks noGrp="1" noChangeArrowheads="1"/>
          </p:cNvSpPr>
          <p:nvPr>
            <p:ph type="ctrTitle"/>
          </p:nvPr>
        </p:nvSpPr>
        <p:spPr>
          <a:xfrm>
            <a:off x="2590800" y="2362200"/>
            <a:ext cx="6858000" cy="838200"/>
          </a:xfrm>
          <a:solidFill>
            <a:srgbClr val="FF0066"/>
          </a:solidFill>
        </p:spPr>
        <p:txBody>
          <a:bodyPr/>
          <a:lstStyle/>
          <a:p>
            <a:pPr eaLnBrk="1" hangingPunct="1">
              <a:defRPr/>
            </a:pPr>
            <a:r>
              <a:rPr lang="en-US" sz="5400" b="1">
                <a:solidFill>
                  <a:schemeClr val="folHlink"/>
                </a:solidFill>
                <a:effectLst>
                  <a:outerShdw blurRad="38100" dist="38100" dir="2700000" algn="tl">
                    <a:srgbClr val="000000"/>
                  </a:outerShdw>
                </a:effectLst>
                <a:ea typeface="+mj-ea"/>
              </a:rPr>
              <a:t>God Cannot Triage!</a:t>
            </a:r>
          </a:p>
        </p:txBody>
      </p:sp>
      <p:sp>
        <p:nvSpPr>
          <p:cNvPr id="1331203" name="Rectangle 3">
            <a:extLst>
              <a:ext uri="{FF2B5EF4-FFF2-40B4-BE49-F238E27FC236}">
                <a16:creationId xmlns:a16="http://schemas.microsoft.com/office/drawing/2014/main" id="{70D905D2-70C6-4DEA-8B03-215E89EA80E3}"/>
              </a:ext>
            </a:extLst>
          </p:cNvPr>
          <p:cNvSpPr>
            <a:spLocks noGrp="1" noChangeArrowheads="1"/>
          </p:cNvSpPr>
          <p:nvPr>
            <p:ph type="subTitle" idx="1"/>
          </p:nvPr>
        </p:nvSpPr>
        <p:spPr>
          <a:xfrm>
            <a:off x="2590800" y="3505200"/>
            <a:ext cx="6858000" cy="2971800"/>
          </a:xfrm>
          <a:solidFill>
            <a:schemeClr val="folHlink"/>
          </a:solidFill>
        </p:spPr>
        <p:txBody>
          <a:bodyPr/>
          <a:lstStyle/>
          <a:p>
            <a:pPr eaLnBrk="1" hangingPunct="1">
              <a:defRPr/>
            </a:pPr>
            <a:r>
              <a:rPr lang="en-US" sz="5400" b="1">
                <a:solidFill>
                  <a:srgbClr val="FF0066"/>
                </a:solidFill>
                <a:effectLst>
                  <a:outerShdw blurRad="38100" dist="38100" dir="2700000" algn="tl">
                    <a:srgbClr val="000000"/>
                  </a:outerShdw>
                </a:effectLst>
                <a:ea typeface="+mn-ea"/>
              </a:rPr>
              <a:t>He Knows Us:</a:t>
            </a:r>
          </a:p>
          <a:p>
            <a:pPr eaLnBrk="1" hangingPunct="1">
              <a:defRPr/>
            </a:pPr>
            <a:r>
              <a:rPr lang="en-US" sz="4400" b="1">
                <a:solidFill>
                  <a:srgbClr val="FF0066"/>
                </a:solidFill>
                <a:effectLst>
                  <a:outerShdw blurRad="38100" dist="38100" dir="2700000" algn="tl">
                    <a:srgbClr val="000000"/>
                  </a:outerShdw>
                </a:effectLst>
                <a:ea typeface="+mn-ea"/>
              </a:rPr>
              <a:t>Jeremiah 1:  5</a:t>
            </a:r>
          </a:p>
          <a:p>
            <a:pPr eaLnBrk="1" hangingPunct="1">
              <a:defRPr/>
            </a:pPr>
            <a:r>
              <a:rPr lang="en-US" sz="2400" b="1">
                <a:solidFill>
                  <a:srgbClr val="FF0066"/>
                </a:solidFill>
                <a:effectLst>
                  <a:outerShdw blurRad="38100" dist="38100" dir="2700000" algn="tl">
                    <a:srgbClr val="000000"/>
                  </a:outerShdw>
                </a:effectLst>
                <a:ea typeface="+mn-ea"/>
              </a:rPr>
              <a:t>“Before I formed thee in the belly I knew thee;  and before thou camest forth out of the womb I sanctified thee…”</a:t>
            </a:r>
          </a:p>
          <a:p>
            <a:pPr eaLnBrk="1" hangingPunct="1">
              <a:defRPr/>
            </a:pPr>
            <a:r>
              <a:rPr lang="en-US" sz="4400" b="1">
                <a:effectLst>
                  <a:outerShdw blurRad="38100" dist="38100" dir="2700000" algn="tl">
                    <a:srgbClr val="000000"/>
                  </a:outerShdw>
                </a:effectLst>
                <a:ea typeface="+mn-ea"/>
              </a:rPr>
              <a:t> </a:t>
            </a:r>
          </a:p>
          <a:p>
            <a:pPr eaLnBrk="1" hangingPunct="1">
              <a:defRPr/>
            </a:pPr>
            <a:endParaRPr lang="en-US" sz="4400" b="1">
              <a:effectLst>
                <a:outerShdw blurRad="38100" dist="38100" dir="2700000" algn="tl">
                  <a:srgbClr val="000000"/>
                </a:outerShdw>
              </a:effectLst>
              <a:ea typeface="+mn-ea"/>
            </a:endParaRPr>
          </a:p>
          <a:p>
            <a:pPr eaLnBrk="1" hangingPunct="1">
              <a:defRPr/>
            </a:pPr>
            <a:endParaRPr lang="en-US">
              <a:ea typeface="+mn-ea"/>
            </a:endParaRP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1203">
                                            <p:txEl>
                                              <p:pRg st="0" end="0"/>
                                            </p:txEl>
                                          </p:spTgt>
                                        </p:tgtEl>
                                        <p:attrNameLst>
                                          <p:attrName>style.visibility</p:attrName>
                                        </p:attrNameLst>
                                      </p:cBhvr>
                                      <p:to>
                                        <p:strVal val="visible"/>
                                      </p:to>
                                    </p:set>
                                    <p:anim calcmode="lin" valueType="num">
                                      <p:cBhvr>
                                        <p:cTn id="7" dur="5000" fill="hold"/>
                                        <p:tgtEl>
                                          <p:spTgt spid="133120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3120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31203">
                                            <p:txEl>
                                              <p:pRg st="1" end="1"/>
                                            </p:txEl>
                                          </p:spTgt>
                                        </p:tgtEl>
                                        <p:attrNameLst>
                                          <p:attrName>style.visibility</p:attrName>
                                        </p:attrNameLst>
                                      </p:cBhvr>
                                      <p:to>
                                        <p:strVal val="visible"/>
                                      </p:to>
                                    </p:set>
                                    <p:anim calcmode="lin" valueType="num">
                                      <p:cBhvr>
                                        <p:cTn id="13" dur="5000" fill="hold"/>
                                        <p:tgtEl>
                                          <p:spTgt spid="1331203">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3120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31203">
                                            <p:txEl>
                                              <p:pRg st="2" end="2"/>
                                            </p:txEl>
                                          </p:spTgt>
                                        </p:tgtEl>
                                        <p:attrNameLst>
                                          <p:attrName>style.visibility</p:attrName>
                                        </p:attrNameLst>
                                      </p:cBhvr>
                                      <p:to>
                                        <p:strVal val="visible"/>
                                      </p:to>
                                    </p:set>
                                    <p:anim calcmode="lin" valueType="num">
                                      <p:cBhvr>
                                        <p:cTn id="19" dur="5000" fill="hold"/>
                                        <p:tgtEl>
                                          <p:spTgt spid="1331203">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3120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331203">
                                            <p:txEl>
                                              <p:pRg st="3" end="3"/>
                                            </p:txEl>
                                          </p:spTgt>
                                        </p:tgtEl>
                                        <p:attrNameLst>
                                          <p:attrName>style.visibility</p:attrName>
                                        </p:attrNameLst>
                                      </p:cBhvr>
                                      <p:to>
                                        <p:strVal val="visible"/>
                                      </p:to>
                                    </p:set>
                                    <p:anim calcmode="lin" valueType="num">
                                      <p:cBhvr>
                                        <p:cTn id="25" dur="5000" fill="hold"/>
                                        <p:tgtEl>
                                          <p:spTgt spid="1331203">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33120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0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32226" name="Rectangle 2">
            <a:extLst>
              <a:ext uri="{FF2B5EF4-FFF2-40B4-BE49-F238E27FC236}">
                <a16:creationId xmlns:a16="http://schemas.microsoft.com/office/drawing/2014/main" id="{5C1BAC7A-0386-4195-AE7D-CF8A0D9018A5}"/>
              </a:ext>
            </a:extLst>
          </p:cNvPr>
          <p:cNvSpPr>
            <a:spLocks noGrp="1" noChangeArrowheads="1"/>
          </p:cNvSpPr>
          <p:nvPr>
            <p:ph type="ctrTitle"/>
          </p:nvPr>
        </p:nvSpPr>
        <p:spPr>
          <a:xfrm>
            <a:off x="2590800" y="2362200"/>
            <a:ext cx="6858000" cy="838200"/>
          </a:xfrm>
          <a:solidFill>
            <a:srgbClr val="FF0066"/>
          </a:solidFill>
        </p:spPr>
        <p:txBody>
          <a:bodyPr/>
          <a:lstStyle/>
          <a:p>
            <a:pPr eaLnBrk="1" hangingPunct="1">
              <a:defRPr/>
            </a:pPr>
            <a:r>
              <a:rPr lang="en-US" sz="5400" b="1">
                <a:solidFill>
                  <a:schemeClr val="folHlink"/>
                </a:solidFill>
                <a:effectLst>
                  <a:outerShdw blurRad="38100" dist="38100" dir="2700000" algn="tl">
                    <a:srgbClr val="000000"/>
                  </a:outerShdw>
                </a:effectLst>
                <a:ea typeface="+mj-ea"/>
              </a:rPr>
              <a:t>God Cannot Triage!</a:t>
            </a:r>
          </a:p>
        </p:txBody>
      </p:sp>
      <p:sp>
        <p:nvSpPr>
          <p:cNvPr id="1332227" name="Rectangle 3">
            <a:extLst>
              <a:ext uri="{FF2B5EF4-FFF2-40B4-BE49-F238E27FC236}">
                <a16:creationId xmlns:a16="http://schemas.microsoft.com/office/drawing/2014/main" id="{6AA81D81-A629-4355-951C-556CA4E56C87}"/>
              </a:ext>
            </a:extLst>
          </p:cNvPr>
          <p:cNvSpPr>
            <a:spLocks noGrp="1" noChangeArrowheads="1"/>
          </p:cNvSpPr>
          <p:nvPr>
            <p:ph type="subTitle" idx="1"/>
          </p:nvPr>
        </p:nvSpPr>
        <p:spPr>
          <a:xfrm>
            <a:off x="2590800" y="3352800"/>
            <a:ext cx="6858000" cy="3276600"/>
          </a:xfrm>
          <a:solidFill>
            <a:schemeClr val="folHlink"/>
          </a:solidFill>
        </p:spPr>
        <p:txBody>
          <a:bodyPr/>
          <a:lstStyle/>
          <a:p>
            <a:pPr eaLnBrk="1" hangingPunct="1">
              <a:defRPr/>
            </a:pPr>
            <a:r>
              <a:rPr lang="en-US" sz="5400" b="1">
                <a:solidFill>
                  <a:srgbClr val="FF0066"/>
                </a:solidFill>
                <a:effectLst>
                  <a:outerShdw blurRad="38100" dist="38100" dir="2700000" algn="tl">
                    <a:srgbClr val="000000"/>
                  </a:outerShdw>
                </a:effectLst>
                <a:ea typeface="+mn-ea"/>
              </a:rPr>
              <a:t>He Loves Us:</a:t>
            </a:r>
          </a:p>
          <a:p>
            <a:pPr eaLnBrk="1" hangingPunct="1">
              <a:defRPr/>
            </a:pPr>
            <a:r>
              <a:rPr lang="en-US" sz="4400" b="1">
                <a:solidFill>
                  <a:srgbClr val="FF0066"/>
                </a:solidFill>
                <a:effectLst>
                  <a:outerShdw blurRad="38100" dist="38100" dir="2700000" algn="tl">
                    <a:srgbClr val="000000"/>
                  </a:outerShdw>
                </a:effectLst>
                <a:ea typeface="+mn-ea"/>
              </a:rPr>
              <a:t>John 3:  16</a:t>
            </a:r>
          </a:p>
          <a:p>
            <a:pPr eaLnBrk="1" hangingPunct="1">
              <a:defRPr/>
            </a:pPr>
            <a:r>
              <a:rPr lang="en-US" sz="2400" b="1">
                <a:solidFill>
                  <a:srgbClr val="FF0066"/>
                </a:solidFill>
                <a:effectLst>
                  <a:outerShdw blurRad="38100" dist="38100" dir="2700000" algn="tl">
                    <a:srgbClr val="000000"/>
                  </a:outerShdw>
                </a:effectLst>
                <a:ea typeface="+mn-ea"/>
              </a:rPr>
              <a:t>“For God </a:t>
            </a:r>
            <a:r>
              <a:rPr lang="en-US" sz="2400" b="1">
                <a:effectLst>
                  <a:outerShdw blurRad="38100" dist="38100" dir="2700000" algn="tl">
                    <a:srgbClr val="000000"/>
                  </a:outerShdw>
                </a:effectLst>
                <a:ea typeface="+mn-ea"/>
              </a:rPr>
              <a:t>so loved</a:t>
            </a:r>
            <a:r>
              <a:rPr lang="en-US" sz="2400" b="1">
                <a:solidFill>
                  <a:srgbClr val="FF0066"/>
                </a:solidFill>
                <a:effectLst>
                  <a:outerShdw blurRad="38100" dist="38100" dir="2700000" algn="tl">
                    <a:srgbClr val="000000"/>
                  </a:outerShdw>
                </a:effectLst>
                <a:ea typeface="+mn-ea"/>
              </a:rPr>
              <a:t> the world,  that he gave his only begotten Son,  that whosoever believeth in him should not perish,  but have everlasting life.”  </a:t>
            </a:r>
          </a:p>
          <a:p>
            <a:pPr eaLnBrk="1" hangingPunct="1">
              <a:defRPr/>
            </a:pPr>
            <a:r>
              <a:rPr lang="en-US" sz="4400" b="1">
                <a:effectLst>
                  <a:outerShdw blurRad="38100" dist="38100" dir="2700000" algn="tl">
                    <a:srgbClr val="000000"/>
                  </a:outerShdw>
                </a:effectLst>
                <a:ea typeface="+mn-ea"/>
              </a:rPr>
              <a:t> </a:t>
            </a:r>
          </a:p>
          <a:p>
            <a:pPr eaLnBrk="1" hangingPunct="1">
              <a:defRPr/>
            </a:pPr>
            <a:endParaRPr lang="en-US" sz="4400" b="1">
              <a:effectLst>
                <a:outerShdw blurRad="38100" dist="38100" dir="2700000" algn="tl">
                  <a:srgbClr val="000000"/>
                </a:outerShdw>
              </a:effectLst>
              <a:ea typeface="+mn-ea"/>
            </a:endParaRPr>
          </a:p>
          <a:p>
            <a:pPr eaLnBrk="1" hangingPunct="1">
              <a:defRPr/>
            </a:pPr>
            <a:endParaRPr lang="en-US">
              <a:ea typeface="+mn-ea"/>
            </a:endParaRP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32227">
                                            <p:txEl>
                                              <p:pRg st="0" end="0"/>
                                            </p:txEl>
                                          </p:spTgt>
                                        </p:tgtEl>
                                        <p:attrNameLst>
                                          <p:attrName>style.visibility</p:attrName>
                                        </p:attrNameLst>
                                      </p:cBhvr>
                                      <p:to>
                                        <p:strVal val="visible"/>
                                      </p:to>
                                    </p:set>
                                    <p:anim calcmode="lin" valueType="num">
                                      <p:cBhvr>
                                        <p:cTn id="7" dur="5000" fill="hold"/>
                                        <p:tgtEl>
                                          <p:spTgt spid="1332227">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322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32227">
                                            <p:txEl>
                                              <p:pRg st="1" end="1"/>
                                            </p:txEl>
                                          </p:spTgt>
                                        </p:tgtEl>
                                        <p:attrNameLst>
                                          <p:attrName>style.visibility</p:attrName>
                                        </p:attrNameLst>
                                      </p:cBhvr>
                                      <p:to>
                                        <p:strVal val="visible"/>
                                      </p:to>
                                    </p:set>
                                    <p:anim calcmode="lin" valueType="num">
                                      <p:cBhvr>
                                        <p:cTn id="13" dur="5000" fill="hold"/>
                                        <p:tgtEl>
                                          <p:spTgt spid="1332227">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322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32227">
                                            <p:txEl>
                                              <p:pRg st="2" end="2"/>
                                            </p:txEl>
                                          </p:spTgt>
                                        </p:tgtEl>
                                        <p:attrNameLst>
                                          <p:attrName>style.visibility</p:attrName>
                                        </p:attrNameLst>
                                      </p:cBhvr>
                                      <p:to>
                                        <p:strVal val="visible"/>
                                      </p:to>
                                    </p:set>
                                    <p:anim calcmode="lin" valueType="num">
                                      <p:cBhvr>
                                        <p:cTn id="19" dur="5000" fill="hold"/>
                                        <p:tgtEl>
                                          <p:spTgt spid="1332227">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322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332227">
                                            <p:txEl>
                                              <p:pRg st="3" end="3"/>
                                            </p:txEl>
                                          </p:spTgt>
                                        </p:tgtEl>
                                        <p:attrNameLst>
                                          <p:attrName>style.visibility</p:attrName>
                                        </p:attrNameLst>
                                      </p:cBhvr>
                                      <p:to>
                                        <p:strVal val="visible"/>
                                      </p:to>
                                    </p:set>
                                    <p:anim calcmode="lin" valueType="num">
                                      <p:cBhvr>
                                        <p:cTn id="25" dur="5000" fill="hold"/>
                                        <p:tgtEl>
                                          <p:spTgt spid="1332227">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332227">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27"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51682" name="Rectangle 2">
            <a:extLst>
              <a:ext uri="{FF2B5EF4-FFF2-40B4-BE49-F238E27FC236}">
                <a16:creationId xmlns:a16="http://schemas.microsoft.com/office/drawing/2014/main" id="{5DB49268-0081-4AC1-9447-BE43884CC705}"/>
              </a:ext>
            </a:extLst>
          </p:cNvPr>
          <p:cNvSpPr>
            <a:spLocks noGrp="1" noChangeArrowheads="1"/>
          </p:cNvSpPr>
          <p:nvPr>
            <p:ph type="ctrTitle"/>
          </p:nvPr>
        </p:nvSpPr>
        <p:spPr>
          <a:xfrm>
            <a:off x="2590800" y="2362200"/>
            <a:ext cx="6858000" cy="838200"/>
          </a:xfrm>
          <a:solidFill>
            <a:srgbClr val="FF0066"/>
          </a:solidFill>
        </p:spPr>
        <p:txBody>
          <a:bodyPr/>
          <a:lstStyle/>
          <a:p>
            <a:pPr eaLnBrk="1" hangingPunct="1">
              <a:defRPr/>
            </a:pPr>
            <a:r>
              <a:rPr lang="en-US" sz="5400" b="1">
                <a:solidFill>
                  <a:schemeClr val="folHlink"/>
                </a:solidFill>
                <a:effectLst>
                  <a:outerShdw blurRad="38100" dist="38100" dir="2700000" algn="tl">
                    <a:srgbClr val="000000"/>
                  </a:outerShdw>
                </a:effectLst>
                <a:ea typeface="+mj-ea"/>
              </a:rPr>
              <a:t>God Cannot Triage!</a:t>
            </a:r>
          </a:p>
        </p:txBody>
      </p:sp>
      <p:sp>
        <p:nvSpPr>
          <p:cNvPr id="1351683" name="Rectangle 3">
            <a:extLst>
              <a:ext uri="{FF2B5EF4-FFF2-40B4-BE49-F238E27FC236}">
                <a16:creationId xmlns:a16="http://schemas.microsoft.com/office/drawing/2014/main" id="{7769D761-A9E4-4FFE-832C-74FF42EF5223}"/>
              </a:ext>
            </a:extLst>
          </p:cNvPr>
          <p:cNvSpPr>
            <a:spLocks noGrp="1" noChangeArrowheads="1"/>
          </p:cNvSpPr>
          <p:nvPr>
            <p:ph type="subTitle" idx="1"/>
          </p:nvPr>
        </p:nvSpPr>
        <p:spPr>
          <a:xfrm>
            <a:off x="2590800" y="3352800"/>
            <a:ext cx="6858000" cy="3276600"/>
          </a:xfrm>
          <a:solidFill>
            <a:schemeClr val="folHlink"/>
          </a:solidFill>
          <a:ln>
            <a:solidFill>
              <a:schemeClr val="tx2"/>
            </a:solidFill>
          </a:ln>
        </p:spPr>
        <p:txBody>
          <a:bodyPr/>
          <a:lstStyle/>
          <a:p>
            <a:pPr eaLnBrk="1" hangingPunct="1">
              <a:defRPr/>
            </a:pPr>
            <a:r>
              <a:rPr lang="en-US" sz="5400" b="1">
                <a:solidFill>
                  <a:srgbClr val="FF0066"/>
                </a:solidFill>
                <a:effectLst>
                  <a:outerShdw blurRad="38100" dist="38100" dir="2700000" algn="tl">
                    <a:srgbClr val="000000"/>
                  </a:outerShdw>
                </a:effectLst>
                <a:ea typeface="+mn-ea"/>
              </a:rPr>
              <a:t>He Saves All:</a:t>
            </a:r>
          </a:p>
          <a:p>
            <a:pPr eaLnBrk="1" hangingPunct="1">
              <a:defRPr/>
            </a:pPr>
            <a:r>
              <a:rPr lang="en-US" sz="4400" b="1">
                <a:solidFill>
                  <a:srgbClr val="FF0066"/>
                </a:solidFill>
                <a:effectLst>
                  <a:outerShdw blurRad="38100" dist="38100" dir="2700000" algn="tl">
                    <a:srgbClr val="000000"/>
                  </a:outerShdw>
                </a:effectLst>
                <a:ea typeface="+mn-ea"/>
              </a:rPr>
              <a:t>John 3:  16</a:t>
            </a:r>
          </a:p>
          <a:p>
            <a:pPr eaLnBrk="1" hangingPunct="1">
              <a:defRPr/>
            </a:pPr>
            <a:r>
              <a:rPr lang="en-US" sz="2400" b="1">
                <a:solidFill>
                  <a:srgbClr val="FF0066"/>
                </a:solidFill>
                <a:effectLst>
                  <a:outerShdw blurRad="38100" dist="38100" dir="2700000" algn="tl">
                    <a:srgbClr val="000000"/>
                  </a:outerShdw>
                </a:effectLst>
                <a:ea typeface="+mn-ea"/>
              </a:rPr>
              <a:t>“For God so loved the world,  that he gave his only begotten Son,  that whosoever believeth in him</a:t>
            </a:r>
            <a:r>
              <a:rPr lang="en-US" sz="2400" b="1">
                <a:effectLst>
                  <a:outerShdw blurRad="38100" dist="38100" dir="2700000" algn="tl">
                    <a:srgbClr val="000000"/>
                  </a:outerShdw>
                </a:effectLst>
                <a:ea typeface="+mn-ea"/>
              </a:rPr>
              <a:t> should not perish</a:t>
            </a:r>
            <a:r>
              <a:rPr lang="en-US" sz="2400" b="1">
                <a:solidFill>
                  <a:srgbClr val="FF0066"/>
                </a:solidFill>
                <a:effectLst>
                  <a:outerShdw blurRad="38100" dist="38100" dir="2700000" algn="tl">
                    <a:srgbClr val="000000"/>
                  </a:outerShdw>
                </a:effectLst>
                <a:ea typeface="+mn-ea"/>
              </a:rPr>
              <a:t>,  but have everlasting life.”  </a:t>
            </a:r>
          </a:p>
          <a:p>
            <a:pPr eaLnBrk="1" hangingPunct="1">
              <a:defRPr/>
            </a:pPr>
            <a:r>
              <a:rPr lang="en-US" sz="4400" b="1">
                <a:effectLst>
                  <a:outerShdw blurRad="38100" dist="38100" dir="2700000" algn="tl">
                    <a:srgbClr val="000000"/>
                  </a:outerShdw>
                </a:effectLst>
                <a:ea typeface="+mn-ea"/>
              </a:rPr>
              <a:t> </a:t>
            </a:r>
          </a:p>
          <a:p>
            <a:pPr eaLnBrk="1" hangingPunct="1">
              <a:defRPr/>
            </a:pPr>
            <a:endParaRPr lang="en-US" sz="4400" b="1">
              <a:effectLst>
                <a:outerShdw blurRad="38100" dist="38100" dir="2700000" algn="tl">
                  <a:srgbClr val="000000"/>
                </a:outerShdw>
              </a:effectLst>
              <a:ea typeface="+mn-ea"/>
            </a:endParaRPr>
          </a:p>
          <a:p>
            <a:pPr eaLnBrk="1" hangingPunct="1">
              <a:defRPr/>
            </a:pPr>
            <a:endParaRPr lang="en-US">
              <a:ea typeface="+mn-ea"/>
            </a:endParaRP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51683">
                                            <p:txEl>
                                              <p:pRg st="0" end="0"/>
                                            </p:txEl>
                                          </p:spTgt>
                                        </p:tgtEl>
                                        <p:attrNameLst>
                                          <p:attrName>style.visibility</p:attrName>
                                        </p:attrNameLst>
                                      </p:cBhvr>
                                      <p:to>
                                        <p:strVal val="visible"/>
                                      </p:to>
                                    </p:set>
                                    <p:anim calcmode="lin" valueType="num">
                                      <p:cBhvr>
                                        <p:cTn id="7" dur="5000" fill="hold"/>
                                        <p:tgtEl>
                                          <p:spTgt spid="135168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5168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51683">
                                            <p:txEl>
                                              <p:pRg st="1" end="1"/>
                                            </p:txEl>
                                          </p:spTgt>
                                        </p:tgtEl>
                                        <p:attrNameLst>
                                          <p:attrName>style.visibility</p:attrName>
                                        </p:attrNameLst>
                                      </p:cBhvr>
                                      <p:to>
                                        <p:strVal val="visible"/>
                                      </p:to>
                                    </p:set>
                                    <p:anim calcmode="lin" valueType="num">
                                      <p:cBhvr>
                                        <p:cTn id="13" dur="5000" fill="hold"/>
                                        <p:tgtEl>
                                          <p:spTgt spid="1351683">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5168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51683">
                                            <p:txEl>
                                              <p:pRg st="2" end="2"/>
                                            </p:txEl>
                                          </p:spTgt>
                                        </p:tgtEl>
                                        <p:attrNameLst>
                                          <p:attrName>style.visibility</p:attrName>
                                        </p:attrNameLst>
                                      </p:cBhvr>
                                      <p:to>
                                        <p:strVal val="visible"/>
                                      </p:to>
                                    </p:set>
                                    <p:anim calcmode="lin" valueType="num">
                                      <p:cBhvr>
                                        <p:cTn id="19" dur="5000" fill="hold"/>
                                        <p:tgtEl>
                                          <p:spTgt spid="1351683">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5168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351683">
                                            <p:txEl>
                                              <p:pRg st="3" end="3"/>
                                            </p:txEl>
                                          </p:spTgt>
                                        </p:tgtEl>
                                        <p:attrNameLst>
                                          <p:attrName>style.visibility</p:attrName>
                                        </p:attrNameLst>
                                      </p:cBhvr>
                                      <p:to>
                                        <p:strVal val="visible"/>
                                      </p:to>
                                    </p:set>
                                    <p:anim calcmode="lin" valueType="num">
                                      <p:cBhvr>
                                        <p:cTn id="25" dur="5000" fill="hold"/>
                                        <p:tgtEl>
                                          <p:spTgt spid="1351683">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35168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68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350658" name="Rectangle 2">
            <a:extLst>
              <a:ext uri="{FF2B5EF4-FFF2-40B4-BE49-F238E27FC236}">
                <a16:creationId xmlns:a16="http://schemas.microsoft.com/office/drawing/2014/main" id="{6383EC87-5497-4E6F-8F71-D6EF87FF07D2}"/>
              </a:ext>
            </a:extLst>
          </p:cNvPr>
          <p:cNvSpPr>
            <a:spLocks noGrp="1" noChangeArrowheads="1"/>
          </p:cNvSpPr>
          <p:nvPr>
            <p:ph type="ctrTitle"/>
          </p:nvPr>
        </p:nvSpPr>
        <p:spPr>
          <a:xfrm>
            <a:off x="2590800" y="2362200"/>
            <a:ext cx="6858000" cy="838200"/>
          </a:xfrm>
          <a:solidFill>
            <a:srgbClr val="FF0066"/>
          </a:solidFill>
        </p:spPr>
        <p:txBody>
          <a:bodyPr/>
          <a:lstStyle/>
          <a:p>
            <a:pPr eaLnBrk="1" hangingPunct="1">
              <a:defRPr/>
            </a:pPr>
            <a:r>
              <a:rPr lang="en-US" sz="5400" b="1">
                <a:solidFill>
                  <a:schemeClr val="folHlink"/>
                </a:solidFill>
                <a:effectLst>
                  <a:outerShdw blurRad="38100" dist="38100" dir="2700000" algn="tl">
                    <a:srgbClr val="000000"/>
                  </a:outerShdw>
                </a:effectLst>
                <a:ea typeface="+mj-ea"/>
              </a:rPr>
              <a:t>God Cannot Triage!</a:t>
            </a:r>
          </a:p>
        </p:txBody>
      </p:sp>
      <p:sp>
        <p:nvSpPr>
          <p:cNvPr id="1350659" name="Rectangle 3">
            <a:extLst>
              <a:ext uri="{FF2B5EF4-FFF2-40B4-BE49-F238E27FC236}">
                <a16:creationId xmlns:a16="http://schemas.microsoft.com/office/drawing/2014/main" id="{FA6BD637-4596-4958-A29D-D10114FFDC01}"/>
              </a:ext>
            </a:extLst>
          </p:cNvPr>
          <p:cNvSpPr>
            <a:spLocks noGrp="1" noChangeArrowheads="1"/>
          </p:cNvSpPr>
          <p:nvPr>
            <p:ph type="subTitle" idx="1"/>
          </p:nvPr>
        </p:nvSpPr>
        <p:spPr>
          <a:xfrm>
            <a:off x="2590800" y="3352800"/>
            <a:ext cx="6858000" cy="3276600"/>
          </a:xfrm>
          <a:solidFill>
            <a:schemeClr val="folHlink"/>
          </a:solidFill>
        </p:spPr>
        <p:txBody>
          <a:bodyPr/>
          <a:lstStyle/>
          <a:p>
            <a:pPr eaLnBrk="1" hangingPunct="1">
              <a:defRPr/>
            </a:pPr>
            <a:r>
              <a:rPr lang="en-US" sz="5400" b="1">
                <a:solidFill>
                  <a:srgbClr val="FF0066"/>
                </a:solidFill>
                <a:effectLst>
                  <a:outerShdw blurRad="38100" dist="38100" dir="2700000" algn="tl">
                    <a:srgbClr val="000000"/>
                  </a:outerShdw>
                </a:effectLst>
                <a:ea typeface="+mn-ea"/>
              </a:rPr>
              <a:t>He Saves Lives:</a:t>
            </a:r>
          </a:p>
          <a:p>
            <a:pPr eaLnBrk="1" hangingPunct="1">
              <a:defRPr/>
            </a:pPr>
            <a:r>
              <a:rPr lang="en-US" sz="4400" b="1">
                <a:solidFill>
                  <a:srgbClr val="FF0066"/>
                </a:solidFill>
                <a:effectLst>
                  <a:outerShdw blurRad="38100" dist="38100" dir="2700000" algn="tl">
                    <a:srgbClr val="000000"/>
                  </a:outerShdw>
                </a:effectLst>
                <a:ea typeface="+mn-ea"/>
              </a:rPr>
              <a:t>John 3:  16</a:t>
            </a:r>
          </a:p>
          <a:p>
            <a:pPr eaLnBrk="1" hangingPunct="1">
              <a:defRPr/>
            </a:pPr>
            <a:r>
              <a:rPr lang="en-US" sz="2400" b="1">
                <a:solidFill>
                  <a:srgbClr val="FF0066"/>
                </a:solidFill>
                <a:effectLst>
                  <a:outerShdw blurRad="38100" dist="38100" dir="2700000" algn="tl">
                    <a:srgbClr val="000000"/>
                  </a:outerShdw>
                </a:effectLst>
                <a:ea typeface="+mn-ea"/>
              </a:rPr>
              <a:t>“For God so loved the world,  that he gave his only begotten Son,  that whosoever believeth in him should not perish,  but have </a:t>
            </a:r>
            <a:r>
              <a:rPr lang="en-US" sz="2400" b="1">
                <a:solidFill>
                  <a:schemeClr val="tx2"/>
                </a:solidFill>
                <a:effectLst>
                  <a:outerShdw blurRad="38100" dist="38100" dir="2700000" algn="tl">
                    <a:srgbClr val="000000"/>
                  </a:outerShdw>
                </a:effectLst>
                <a:ea typeface="+mn-ea"/>
              </a:rPr>
              <a:t>everlasting life</a:t>
            </a:r>
            <a:r>
              <a:rPr lang="en-US" sz="2400" b="1">
                <a:solidFill>
                  <a:srgbClr val="FF0066"/>
                </a:solidFill>
                <a:effectLst>
                  <a:outerShdw blurRad="38100" dist="38100" dir="2700000" algn="tl">
                    <a:srgbClr val="000000"/>
                  </a:outerShdw>
                </a:effectLst>
                <a:ea typeface="+mn-ea"/>
              </a:rPr>
              <a:t>.”  </a:t>
            </a:r>
          </a:p>
          <a:p>
            <a:pPr eaLnBrk="1" hangingPunct="1">
              <a:defRPr/>
            </a:pPr>
            <a:r>
              <a:rPr lang="en-US" sz="4400" b="1">
                <a:effectLst>
                  <a:outerShdw blurRad="38100" dist="38100" dir="2700000" algn="tl">
                    <a:srgbClr val="000000"/>
                  </a:outerShdw>
                </a:effectLst>
                <a:ea typeface="+mn-ea"/>
              </a:rPr>
              <a:t> </a:t>
            </a:r>
          </a:p>
          <a:p>
            <a:pPr eaLnBrk="1" hangingPunct="1">
              <a:defRPr/>
            </a:pPr>
            <a:endParaRPr lang="en-US" sz="4400" b="1">
              <a:effectLst>
                <a:outerShdw blurRad="38100" dist="38100" dir="2700000" algn="tl">
                  <a:srgbClr val="000000"/>
                </a:outerShdw>
              </a:effectLst>
              <a:ea typeface="+mn-ea"/>
            </a:endParaRPr>
          </a:p>
          <a:p>
            <a:pPr eaLnBrk="1" hangingPunct="1">
              <a:defRPr/>
            </a:pPr>
            <a:endParaRPr lang="en-US">
              <a:ea typeface="+mn-ea"/>
            </a:endParaRP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350659">
                                            <p:txEl>
                                              <p:pRg st="0" end="0"/>
                                            </p:txEl>
                                          </p:spTgt>
                                        </p:tgtEl>
                                        <p:attrNameLst>
                                          <p:attrName>style.visibility</p:attrName>
                                        </p:attrNameLst>
                                      </p:cBhvr>
                                      <p:to>
                                        <p:strVal val="visible"/>
                                      </p:to>
                                    </p:set>
                                    <p:anim calcmode="lin" valueType="num">
                                      <p:cBhvr>
                                        <p:cTn id="7" dur="5000" fill="hold"/>
                                        <p:tgtEl>
                                          <p:spTgt spid="1350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3506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350659">
                                            <p:txEl>
                                              <p:pRg st="1" end="1"/>
                                            </p:txEl>
                                          </p:spTgt>
                                        </p:tgtEl>
                                        <p:attrNameLst>
                                          <p:attrName>style.visibility</p:attrName>
                                        </p:attrNameLst>
                                      </p:cBhvr>
                                      <p:to>
                                        <p:strVal val="visible"/>
                                      </p:to>
                                    </p:set>
                                    <p:anim calcmode="lin" valueType="num">
                                      <p:cBhvr>
                                        <p:cTn id="13" dur="5000" fill="hold"/>
                                        <p:tgtEl>
                                          <p:spTgt spid="1350659">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3506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350659">
                                            <p:txEl>
                                              <p:pRg st="2" end="2"/>
                                            </p:txEl>
                                          </p:spTgt>
                                        </p:tgtEl>
                                        <p:attrNameLst>
                                          <p:attrName>style.visibility</p:attrName>
                                        </p:attrNameLst>
                                      </p:cBhvr>
                                      <p:to>
                                        <p:strVal val="visible"/>
                                      </p:to>
                                    </p:set>
                                    <p:anim calcmode="lin" valueType="num">
                                      <p:cBhvr>
                                        <p:cTn id="19" dur="5000" fill="hold"/>
                                        <p:tgtEl>
                                          <p:spTgt spid="1350659">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350659">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1350659">
                                            <p:txEl>
                                              <p:pRg st="3" end="3"/>
                                            </p:txEl>
                                          </p:spTgt>
                                        </p:tgtEl>
                                        <p:attrNameLst>
                                          <p:attrName>style.visibility</p:attrName>
                                        </p:attrNameLst>
                                      </p:cBhvr>
                                      <p:to>
                                        <p:strVal val="visible"/>
                                      </p:to>
                                    </p:set>
                                    <p:anim calcmode="lin" valueType="num">
                                      <p:cBhvr>
                                        <p:cTn id="25" dur="5000" fill="hold"/>
                                        <p:tgtEl>
                                          <p:spTgt spid="1350659">
                                            <p:txEl>
                                              <p:pRg st="3" end="3"/>
                                            </p:txEl>
                                          </p:spTgt>
                                        </p:tgtEl>
                                        <p:attrNameLst>
                                          <p:attrName>ppt_w</p:attrName>
                                        </p:attrNameLst>
                                      </p:cBhvr>
                                      <p:tavLst>
                                        <p:tav tm="0" fmla="#ppt_w*sin(2.5*pi*$)">
                                          <p:val>
                                            <p:fltVal val="0"/>
                                          </p:val>
                                        </p:tav>
                                        <p:tav tm="100000">
                                          <p:val>
                                            <p:fltVal val="1"/>
                                          </p:val>
                                        </p:tav>
                                      </p:tavLst>
                                    </p:anim>
                                    <p:anim calcmode="lin" valueType="num">
                                      <p:cBhvr>
                                        <p:cTn id="26" dur="5000" fill="hold"/>
                                        <p:tgtEl>
                                          <p:spTgt spid="1350659">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065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5">
            <a:extLst>
              <a:ext uri="{FF2B5EF4-FFF2-40B4-BE49-F238E27FC236}">
                <a16:creationId xmlns:a16="http://schemas.microsoft.com/office/drawing/2014/main" id="{EAD11AB3-DAB5-48B9-9992-3FBE4AE9595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474E91C3-BE24-40DA-8A5B-720F126F74AB}"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4</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5539" name="Rectangle 2">
            <a:extLst>
              <a:ext uri="{FF2B5EF4-FFF2-40B4-BE49-F238E27FC236}">
                <a16:creationId xmlns:a16="http://schemas.microsoft.com/office/drawing/2014/main" id="{1AC89CC1-28D3-4F4F-AD01-7934219FD6F6}"/>
              </a:ext>
            </a:extLst>
          </p:cNvPr>
          <p:cNvSpPr>
            <a:spLocks noGrp="1" noChangeArrowheads="1"/>
          </p:cNvSpPr>
          <p:nvPr>
            <p:ph type="title"/>
          </p:nvPr>
        </p:nvSpPr>
        <p:spPr/>
        <p:txBody>
          <a:bodyPr/>
          <a:lstStyle/>
          <a:p>
            <a:r>
              <a:rPr lang="en-US" altLang="en-US" sz="4800"/>
              <a:t>Darkness was upon earth !</a:t>
            </a:r>
          </a:p>
        </p:txBody>
      </p:sp>
      <p:sp>
        <p:nvSpPr>
          <p:cNvPr id="4099" name="Rectangle 3">
            <a:extLst>
              <a:ext uri="{FF2B5EF4-FFF2-40B4-BE49-F238E27FC236}">
                <a16:creationId xmlns:a16="http://schemas.microsoft.com/office/drawing/2014/main" id="{06983EB7-F820-46C9-B697-014D07D9E656}"/>
              </a:ext>
            </a:extLst>
          </p:cNvPr>
          <p:cNvSpPr>
            <a:spLocks noGrp="1" noChangeArrowheads="1"/>
          </p:cNvSpPr>
          <p:nvPr>
            <p:ph type="body" idx="1"/>
          </p:nvPr>
        </p:nvSpPr>
        <p:spPr/>
        <p:txBody>
          <a:bodyPr/>
          <a:lstStyle/>
          <a:p>
            <a:pPr algn="just"/>
            <a:r>
              <a:rPr lang="en-US" altLang="en-US" sz="4000"/>
              <a:t>Gen 1:2 And the earth was without form, and void; and </a:t>
            </a:r>
            <a:r>
              <a:rPr lang="en-US" altLang="en-US" sz="4000" u="sng">
                <a:solidFill>
                  <a:schemeClr val="accent1"/>
                </a:solidFill>
              </a:rPr>
              <a:t>darkness was upon the face of the deep</a:t>
            </a:r>
            <a:r>
              <a:rPr lang="en-US" altLang="en-US" sz="4000"/>
              <a:t>. And the Spirit of God moved upon the face of the waters.</a:t>
            </a:r>
          </a:p>
          <a:p>
            <a:endParaRPr lang="en-US" altLang="en-US" sz="40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30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263620" name="AutoShape 4">
            <a:extLst>
              <a:ext uri="{FF2B5EF4-FFF2-40B4-BE49-F238E27FC236}">
                <a16:creationId xmlns:a16="http://schemas.microsoft.com/office/drawing/2014/main" id="{3D930115-CB7C-41F9-8C8F-A546C4A7221D}"/>
              </a:ext>
            </a:extLst>
          </p:cNvPr>
          <p:cNvSpPr>
            <a:spLocks noChangeArrowheads="1"/>
          </p:cNvSpPr>
          <p:nvPr/>
        </p:nvSpPr>
        <p:spPr bwMode="auto">
          <a:xfrm>
            <a:off x="1828800" y="304800"/>
            <a:ext cx="8534400" cy="1371600"/>
          </a:xfrm>
          <a:prstGeom prst="ellipseRibbon">
            <a:avLst>
              <a:gd name="adj1" fmla="val 25000"/>
              <a:gd name="adj2" fmla="val 50000"/>
              <a:gd name="adj3" fmla="val 12500"/>
            </a:avLst>
          </a:prstGeom>
          <a:solidFill>
            <a:schemeClr val="accent1"/>
          </a:solidFill>
          <a:ln w="9525">
            <a:solidFill>
              <a:schemeClr val="tx1"/>
            </a:solidFill>
            <a:round/>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34" charset="0"/>
                <a:ea typeface="ＭＳ Ｐゴシック" pitchFamily="34" charset="-128"/>
                <a:cs typeface="+mn-cs"/>
              </a:rPr>
              <a:t>Synergistic</a:t>
            </a:r>
          </a:p>
        </p:txBody>
      </p:sp>
      <p:sp>
        <p:nvSpPr>
          <p:cNvPr id="1263621" name="AutoShape 5">
            <a:extLst>
              <a:ext uri="{FF2B5EF4-FFF2-40B4-BE49-F238E27FC236}">
                <a16:creationId xmlns:a16="http://schemas.microsoft.com/office/drawing/2014/main" id="{BF81F36A-80F4-4269-9582-72F4E5DDA14F}"/>
              </a:ext>
            </a:extLst>
          </p:cNvPr>
          <p:cNvSpPr>
            <a:spLocks noChangeArrowheads="1"/>
          </p:cNvSpPr>
          <p:nvPr/>
        </p:nvSpPr>
        <p:spPr bwMode="auto">
          <a:xfrm>
            <a:off x="3352800" y="2133600"/>
            <a:ext cx="5562600" cy="4343400"/>
          </a:xfrm>
          <a:custGeom>
            <a:avLst/>
            <a:gdLst>
              <a:gd name="G0" fmla="+- 5400 0 0"/>
              <a:gd name="G1" fmla="+- 8100 0 0"/>
              <a:gd name="G2" fmla="+- 2700 0 0"/>
              <a:gd name="G3" fmla="+- 9450 0 0"/>
              <a:gd name="G4" fmla="+- 21600 0 8100"/>
              <a:gd name="G5" fmla="+- 21600 0 9450"/>
              <a:gd name="G6" fmla="+- 5400 21600 0"/>
              <a:gd name="G7" fmla="*/ G6 1 2"/>
              <a:gd name="G8" fmla="+- 21600 0 5400"/>
              <a:gd name="G9" fmla="+- 21600 0 2700"/>
              <a:gd name="T0" fmla="*/ G0 w 21600"/>
              <a:gd name="T1" fmla="*/ G0 h 21600"/>
              <a:gd name="T2" fmla="*/ G8 w 21600"/>
              <a:gd name="T3" fmla="*/ G8 h 21600"/>
            </a:gdLst>
            <a:ahLst/>
            <a:cxnLst>
              <a:cxn ang="0">
                <a:pos x="r" y="vc"/>
              </a:cxn>
              <a:cxn ang="5400000">
                <a:pos x="hc" y="b"/>
              </a:cxn>
              <a:cxn ang="10800000">
                <a:pos x="l" y="vc"/>
              </a:cxn>
              <a:cxn ang="16200000">
                <a:pos x="hc" y="t"/>
              </a:cxn>
            </a:cxnLst>
            <a:rect l="T0" t="T1" r="T2" b="T3"/>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chemeClr val="accent1"/>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4068AC"/>
                </a:solidFill>
                <a:effectLst>
                  <a:outerShdw blurRad="38100" dist="38100" dir="2700000" algn="tl">
                    <a:srgbClr val="000000"/>
                  </a:outerShdw>
                </a:effectLst>
                <a:uLnTx/>
                <a:uFillTx/>
                <a:latin typeface="Arial" pitchFamily="34" charset="0"/>
                <a:ea typeface="ＭＳ Ｐゴシック" pitchFamily="34" charset="-128"/>
                <a:cs typeface="+mn-cs"/>
              </a:rPr>
              <a:t>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4068AC"/>
                </a:solidFill>
                <a:effectLst>
                  <a:outerShdw blurRad="38100" dist="38100" dir="2700000" algn="tl">
                    <a:srgbClr val="000000"/>
                  </a:outerShdw>
                </a:effectLst>
                <a:uLnTx/>
                <a:uFillTx/>
                <a:latin typeface="Arial" pitchFamily="34" charset="0"/>
                <a:ea typeface="ＭＳ Ｐゴシック" pitchFamily="34" charset="-128"/>
                <a:cs typeface="+mn-cs"/>
              </a:rPr>
              <a:t>SUM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4068AC"/>
                </a:solidFill>
                <a:effectLst>
                  <a:outerShdw blurRad="38100" dist="38100" dir="2700000" algn="tl">
                    <a:srgbClr val="000000"/>
                  </a:outerShdw>
                </a:effectLst>
                <a:uLnTx/>
                <a:uFillTx/>
                <a:latin typeface="Arial" pitchFamily="34" charset="0"/>
                <a:ea typeface="ＭＳ Ｐゴシック" pitchFamily="34" charset="-128"/>
                <a:cs typeface="+mn-cs"/>
              </a:rPr>
              <a:t>GREATER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4068AC"/>
                </a:solidFill>
                <a:effectLst>
                  <a:outerShdw blurRad="38100" dist="38100" dir="2700000" algn="tl">
                    <a:srgbClr val="000000"/>
                  </a:outerShdw>
                </a:effectLst>
                <a:uLnTx/>
                <a:uFillTx/>
                <a:latin typeface="Arial" pitchFamily="34" charset="0"/>
                <a:ea typeface="ＭＳ Ｐゴシック" pitchFamily="34" charset="-128"/>
                <a:cs typeface="+mn-cs"/>
              </a:rPr>
              <a:t>THAN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4068AC"/>
                </a:solidFill>
                <a:effectLst>
                  <a:outerShdw blurRad="38100" dist="38100" dir="2700000" algn="tl">
                    <a:srgbClr val="000000"/>
                  </a:outerShdw>
                </a:effectLst>
                <a:uLnTx/>
                <a:uFillTx/>
                <a:latin typeface="Arial" pitchFamily="34" charset="0"/>
                <a:ea typeface="ＭＳ Ｐゴシック" pitchFamily="34" charset="-128"/>
                <a:cs typeface="+mn-cs"/>
              </a:rPr>
              <a:t>PARTS</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263620"/>
                                        </p:tgtEl>
                                        <p:attrNameLst>
                                          <p:attrName>style.visibility</p:attrName>
                                        </p:attrNameLst>
                                      </p:cBhvr>
                                      <p:to>
                                        <p:strVal val="visible"/>
                                      </p:to>
                                    </p:set>
                                    <p:anim calcmode="lin" valueType="num">
                                      <p:cBhvr>
                                        <p:cTn id="7" dur="500" fill="hold"/>
                                        <p:tgtEl>
                                          <p:spTgt spid="1263620"/>
                                        </p:tgtEl>
                                        <p:attrNameLst>
                                          <p:attrName>ppt_w</p:attrName>
                                        </p:attrNameLst>
                                      </p:cBhvr>
                                      <p:tavLst>
                                        <p:tav tm="0">
                                          <p:val>
                                            <p:strVal val="(6*min(max(#ppt_w*#ppt_h,.3),1)-7.4)/-.7*#ppt_w"/>
                                          </p:val>
                                        </p:tav>
                                        <p:tav tm="100000">
                                          <p:val>
                                            <p:strVal val="#ppt_w"/>
                                          </p:val>
                                        </p:tav>
                                      </p:tavLst>
                                    </p:anim>
                                    <p:anim calcmode="lin" valueType="num">
                                      <p:cBhvr>
                                        <p:cTn id="8" dur="500" fill="hold"/>
                                        <p:tgtEl>
                                          <p:spTgt spid="1263620"/>
                                        </p:tgtEl>
                                        <p:attrNameLst>
                                          <p:attrName>ppt_h</p:attrName>
                                        </p:attrNameLst>
                                      </p:cBhvr>
                                      <p:tavLst>
                                        <p:tav tm="0">
                                          <p:val>
                                            <p:strVal val="(6*min(max(#ppt_w*#ppt_h,.3),1)-7.4)/-.7*#ppt_h"/>
                                          </p:val>
                                        </p:tav>
                                        <p:tav tm="100000">
                                          <p:val>
                                            <p:strVal val="#ppt_h"/>
                                          </p:val>
                                        </p:tav>
                                      </p:tavLst>
                                    </p:anim>
                                    <p:anim calcmode="lin" valueType="num">
                                      <p:cBhvr>
                                        <p:cTn id="9" dur="500" fill="hold"/>
                                        <p:tgtEl>
                                          <p:spTgt spid="1263620"/>
                                        </p:tgtEl>
                                        <p:attrNameLst>
                                          <p:attrName>ppt_x</p:attrName>
                                        </p:attrNameLst>
                                      </p:cBhvr>
                                      <p:tavLst>
                                        <p:tav tm="0">
                                          <p:val>
                                            <p:fltVal val="0.5"/>
                                          </p:val>
                                        </p:tav>
                                        <p:tav tm="100000">
                                          <p:val>
                                            <p:strVal val="#ppt_x"/>
                                          </p:val>
                                        </p:tav>
                                      </p:tavLst>
                                    </p:anim>
                                    <p:anim calcmode="lin" valueType="num">
                                      <p:cBhvr>
                                        <p:cTn id="10" dur="500" fill="hold"/>
                                        <p:tgtEl>
                                          <p:spTgt spid="1263620"/>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9" presetClass="entr" presetSubtype="10" fill="hold" grpId="0" nodeType="clickEffect">
                                  <p:stCondLst>
                                    <p:cond delay="0"/>
                                  </p:stCondLst>
                                  <p:childTnLst>
                                    <p:set>
                                      <p:cBhvr>
                                        <p:cTn id="14" dur="1" fill="hold">
                                          <p:stCondLst>
                                            <p:cond delay="0"/>
                                          </p:stCondLst>
                                        </p:cTn>
                                        <p:tgtEl>
                                          <p:spTgt spid="1263621"/>
                                        </p:tgtEl>
                                        <p:attrNameLst>
                                          <p:attrName>style.visibility</p:attrName>
                                        </p:attrNameLst>
                                      </p:cBhvr>
                                      <p:to>
                                        <p:strVal val="visible"/>
                                      </p:to>
                                    </p:set>
                                    <p:anim calcmode="lin" valueType="num">
                                      <p:cBhvr>
                                        <p:cTn id="15" dur="5000" fill="hold"/>
                                        <p:tgtEl>
                                          <p:spTgt spid="1263621"/>
                                        </p:tgtEl>
                                        <p:attrNameLst>
                                          <p:attrName>ppt_w</p:attrName>
                                        </p:attrNameLst>
                                      </p:cBhvr>
                                      <p:tavLst>
                                        <p:tav tm="0" fmla="#ppt_w*sin(2.5*pi*$)">
                                          <p:val>
                                            <p:fltVal val="0"/>
                                          </p:val>
                                        </p:tav>
                                        <p:tav tm="100000">
                                          <p:val>
                                            <p:fltVal val="1"/>
                                          </p:val>
                                        </p:tav>
                                      </p:tavLst>
                                    </p:anim>
                                    <p:anim calcmode="lin" valueType="num">
                                      <p:cBhvr>
                                        <p:cTn id="16" dur="5000" fill="hold"/>
                                        <p:tgtEl>
                                          <p:spTgt spid="126362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animBg="1" autoUpdateAnimBg="0"/>
      <p:bldP spid="1263621"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260546" name="Rectangle 2" descr="Oak">
            <a:extLst>
              <a:ext uri="{FF2B5EF4-FFF2-40B4-BE49-F238E27FC236}">
                <a16:creationId xmlns:a16="http://schemas.microsoft.com/office/drawing/2014/main" id="{5C824AB8-49FD-489E-AC2B-681E8DD7FAFA}"/>
              </a:ext>
            </a:extLst>
          </p:cNvPr>
          <p:cNvSpPr>
            <a:spLocks noGrp="1" noChangeArrowheads="1"/>
          </p:cNvSpPr>
          <p:nvPr>
            <p:ph type="ctrTitle"/>
          </p:nvPr>
        </p:nvSpPr>
        <p:spPr>
          <a:xfrm>
            <a:off x="2095500" y="381000"/>
            <a:ext cx="7886700" cy="1143000"/>
          </a:xfrm>
          <a:blipFill dpi="0" rotWithShape="0">
            <a:blip r:embed="rId5" cstate="print"/>
            <a:srcRect/>
            <a:tile tx="0" ty="0" sx="100000" sy="100000" flip="none" algn="tl"/>
          </a:blipFill>
        </p:spPr>
        <p:txBody>
          <a:bodyPr/>
          <a:lstStyle/>
          <a:p>
            <a:pPr eaLnBrk="1" hangingPunct="1">
              <a:defRPr/>
            </a:pPr>
            <a:r>
              <a:rPr lang="en-US" sz="4000">
                <a:solidFill>
                  <a:srgbClr val="FF0066"/>
                </a:solidFill>
                <a:effectLst>
                  <a:outerShdw blurRad="38100" dist="38100" dir="2700000" algn="tl">
                    <a:srgbClr val="000000"/>
                  </a:outerShdw>
                </a:effectLst>
                <a:ea typeface="+mj-ea"/>
              </a:rPr>
              <a:t>MANKIND MADE IN HIS IMAGE</a:t>
            </a:r>
          </a:p>
        </p:txBody>
      </p:sp>
      <p:sp>
        <p:nvSpPr>
          <p:cNvPr id="1260547" name="Rectangle 3" descr="Papyrus">
            <a:extLst>
              <a:ext uri="{FF2B5EF4-FFF2-40B4-BE49-F238E27FC236}">
                <a16:creationId xmlns:a16="http://schemas.microsoft.com/office/drawing/2014/main" id="{F43A06F1-EC74-4571-9022-2105037EC94F}"/>
              </a:ext>
            </a:extLst>
          </p:cNvPr>
          <p:cNvSpPr>
            <a:spLocks noGrp="1" noChangeArrowheads="1"/>
          </p:cNvSpPr>
          <p:nvPr>
            <p:ph type="subTitle" idx="1"/>
          </p:nvPr>
        </p:nvSpPr>
        <p:spPr>
          <a:xfrm>
            <a:off x="2133600" y="1828800"/>
            <a:ext cx="7848600" cy="4495800"/>
          </a:xfrm>
          <a:blipFill dpi="0" rotWithShape="0">
            <a:blip r:embed="rId6" cstate="print"/>
            <a:srcRect/>
            <a:tile tx="0" ty="0" sx="100000" sy="100000" flip="none" algn="tl"/>
          </a:blipFill>
        </p:spPr>
        <p:txBody>
          <a:bodyPr/>
          <a:lstStyle/>
          <a:p>
            <a:pPr eaLnBrk="1" hangingPunct="1">
              <a:defRPr/>
            </a:pPr>
            <a:r>
              <a:rPr lang="en-US" sz="3600" b="1" u="sng">
                <a:solidFill>
                  <a:srgbClr val="000000"/>
                </a:solidFill>
                <a:effectLst>
                  <a:outerShdw blurRad="38100" dist="38100" dir="2700000" algn="tl">
                    <a:srgbClr val="FFFFFF"/>
                  </a:outerShdw>
                </a:effectLst>
                <a:ea typeface="+mn-ea"/>
              </a:rPr>
              <a:t>Genesis Chapter One,  Verse 26</a:t>
            </a:r>
          </a:p>
          <a:p>
            <a:pPr eaLnBrk="1" hangingPunct="1">
              <a:defRPr/>
            </a:pPr>
            <a:endParaRPr lang="en-US" sz="3600" b="1" u="sng">
              <a:solidFill>
                <a:srgbClr val="000000"/>
              </a:solidFill>
              <a:effectLst>
                <a:outerShdw blurRad="38100" dist="38100" dir="2700000" algn="tl">
                  <a:srgbClr val="FFFFFF"/>
                </a:outerShdw>
              </a:effectLst>
              <a:ea typeface="+mn-ea"/>
            </a:endParaRPr>
          </a:p>
          <a:p>
            <a:pPr eaLnBrk="1" hangingPunct="1">
              <a:defRPr/>
            </a:pPr>
            <a:r>
              <a:rPr lang="en-US" sz="4800" b="1" i="1">
                <a:solidFill>
                  <a:srgbClr val="FF0066"/>
                </a:solidFill>
                <a:effectLst>
                  <a:outerShdw blurRad="38100" dist="38100" dir="2700000" algn="tl">
                    <a:srgbClr val="000000"/>
                  </a:outerShdw>
                </a:effectLst>
                <a:ea typeface="+mn-ea"/>
              </a:rPr>
              <a:t>“And God Said,  Let Us Make Man In Our Image,  After Our Likeness…”</a:t>
            </a:r>
          </a:p>
          <a:p>
            <a:pPr eaLnBrk="1" hangingPunct="1">
              <a:defRPr/>
            </a:pPr>
            <a:r>
              <a:rPr lang="en-US" sz="2800" b="1" u="sng">
                <a:solidFill>
                  <a:srgbClr val="000000"/>
                </a:solidFill>
                <a:effectLst>
                  <a:outerShdw blurRad="38100" dist="38100" dir="2700000" algn="tl">
                    <a:srgbClr val="FFFFFF"/>
                  </a:outerShdw>
                </a:effectLst>
                <a:ea typeface="+mn-ea"/>
              </a:rPr>
              <a:t>   </a:t>
            </a:r>
          </a:p>
          <a:p>
            <a:pPr eaLnBrk="1" hangingPunct="1">
              <a:defRPr/>
            </a:pPr>
            <a:r>
              <a:rPr lang="en-US" sz="2800" b="1" u="sng">
                <a:solidFill>
                  <a:srgbClr val="000000"/>
                </a:solidFill>
                <a:effectLst>
                  <a:outerShdw blurRad="38100" dist="38100" dir="2700000" algn="tl">
                    <a:srgbClr val="FFFFFF"/>
                  </a:outerShdw>
                </a:effectLst>
                <a:ea typeface="+mn-ea"/>
              </a:rPr>
              <a:t>   </a:t>
            </a:r>
          </a:p>
        </p:txBody>
      </p:sp>
    </p:spTree>
  </p:cSld>
  <p:clrMapOvr>
    <a:masterClrMapping/>
  </p:clrMapOvr>
  <p:transition spd="slow" advTm="16000">
    <p:comb/>
    <p:sndAc>
      <p:stSnd>
        <p:snd r:embed="rId3" name="projctor.wav"/>
      </p:stSnd>
    </p:sndAc>
  </p:transition>
</p:sld>
</file>

<file path=ppt/slides/slide42.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790402" name="Rectangle 2" descr="Oak">
            <a:extLst>
              <a:ext uri="{FF2B5EF4-FFF2-40B4-BE49-F238E27FC236}">
                <a16:creationId xmlns:a16="http://schemas.microsoft.com/office/drawing/2014/main" id="{C9012388-31F5-491B-BB2F-36F1D6024C7A}"/>
              </a:ext>
            </a:extLst>
          </p:cNvPr>
          <p:cNvSpPr>
            <a:spLocks noGrp="1" noChangeArrowheads="1"/>
          </p:cNvSpPr>
          <p:nvPr>
            <p:ph type="ctrTitle"/>
          </p:nvPr>
        </p:nvSpPr>
        <p:spPr>
          <a:xfrm>
            <a:off x="2095500" y="381000"/>
            <a:ext cx="7886700" cy="1143000"/>
          </a:xfrm>
          <a:blipFill dpi="0" rotWithShape="0">
            <a:blip r:embed="rId5" cstate="print"/>
            <a:srcRect/>
            <a:tile tx="0" ty="0" sx="100000" sy="100000" flip="none" algn="tl"/>
          </a:blipFill>
        </p:spPr>
        <p:txBody>
          <a:bodyPr/>
          <a:lstStyle/>
          <a:p>
            <a:pPr eaLnBrk="1" hangingPunct="1">
              <a:defRPr/>
            </a:pPr>
            <a:r>
              <a:rPr lang="en-US" sz="4000">
                <a:solidFill>
                  <a:srgbClr val="FF0066"/>
                </a:solidFill>
                <a:effectLst>
                  <a:outerShdw blurRad="38100" dist="38100" dir="2700000" algn="tl">
                    <a:srgbClr val="000000"/>
                  </a:outerShdw>
                </a:effectLst>
                <a:ea typeface="+mj-ea"/>
              </a:rPr>
              <a:t>MANKIND ACTED AS AN ENEMY</a:t>
            </a:r>
          </a:p>
        </p:txBody>
      </p:sp>
      <p:sp>
        <p:nvSpPr>
          <p:cNvPr id="2790403" name="Rectangle 3" descr="Papyrus">
            <a:extLst>
              <a:ext uri="{FF2B5EF4-FFF2-40B4-BE49-F238E27FC236}">
                <a16:creationId xmlns:a16="http://schemas.microsoft.com/office/drawing/2014/main" id="{8D3691C6-45DE-4BEA-B455-4DE45F1B728F}"/>
              </a:ext>
            </a:extLst>
          </p:cNvPr>
          <p:cNvSpPr>
            <a:spLocks noGrp="1" noChangeArrowheads="1"/>
          </p:cNvSpPr>
          <p:nvPr>
            <p:ph type="subTitle" idx="1"/>
          </p:nvPr>
        </p:nvSpPr>
        <p:spPr>
          <a:xfrm>
            <a:off x="2133600" y="1828800"/>
            <a:ext cx="7848600" cy="4495800"/>
          </a:xfrm>
          <a:blipFill dpi="0" rotWithShape="0">
            <a:blip r:embed="rId6" cstate="print"/>
            <a:srcRect/>
            <a:tile tx="0" ty="0" sx="100000" sy="100000" flip="none" algn="tl"/>
          </a:blipFill>
        </p:spPr>
        <p:txBody>
          <a:bodyPr/>
          <a:lstStyle/>
          <a:p>
            <a:pPr eaLnBrk="1" hangingPunct="1">
              <a:defRPr/>
            </a:pPr>
            <a:r>
              <a:rPr lang="en-US" sz="2800" b="1" u="sng">
                <a:solidFill>
                  <a:srgbClr val="000000"/>
                </a:solidFill>
                <a:effectLst>
                  <a:outerShdw blurRad="38100" dist="38100" dir="2700000" algn="tl">
                    <a:srgbClr val="FFFFFF"/>
                  </a:outerShdw>
                </a:effectLst>
                <a:ea typeface="+mn-ea"/>
              </a:rPr>
              <a:t>Romans Chapter Five,  Verses  7 thru 10</a:t>
            </a:r>
          </a:p>
          <a:p>
            <a:pPr eaLnBrk="1" hangingPunct="1">
              <a:defRPr/>
            </a:pPr>
            <a:endParaRPr lang="en-US" sz="1400" b="1" u="sng">
              <a:solidFill>
                <a:srgbClr val="000000"/>
              </a:solidFill>
              <a:effectLst>
                <a:outerShdw blurRad="38100" dist="38100" dir="2700000" algn="tl">
                  <a:srgbClr val="FFFFFF"/>
                </a:outerShdw>
              </a:effectLst>
              <a:ea typeface="+mn-ea"/>
            </a:endParaRPr>
          </a:p>
          <a:p>
            <a:pPr eaLnBrk="1" hangingPunct="1">
              <a:defRPr/>
            </a:pPr>
            <a:r>
              <a:rPr lang="en-US" sz="2000" b="1" i="1">
                <a:solidFill>
                  <a:srgbClr val="000000"/>
                </a:solidFill>
                <a:effectLst>
                  <a:outerShdw blurRad="38100" dist="38100" dir="2700000" algn="tl">
                    <a:srgbClr val="FFFFFF"/>
                  </a:outerShdw>
                </a:effectLst>
                <a:ea typeface="+mn-ea"/>
              </a:rPr>
              <a:t>“For scarcely for a righteous man will one die:  yet peradventure for a good man some would even dare to die.</a:t>
            </a:r>
          </a:p>
          <a:p>
            <a:pPr eaLnBrk="1" hangingPunct="1">
              <a:defRPr/>
            </a:pPr>
            <a:r>
              <a:rPr lang="en-US" sz="2000" b="1" i="1">
                <a:solidFill>
                  <a:srgbClr val="000000"/>
                </a:solidFill>
                <a:effectLst>
                  <a:outerShdw blurRad="38100" dist="38100" dir="2700000" algn="tl">
                    <a:srgbClr val="FFFFFF"/>
                  </a:outerShdw>
                </a:effectLst>
                <a:ea typeface="+mn-ea"/>
              </a:rPr>
              <a:t> …But God commendeth his love toward us,  in that,     while we were yet sinners,  Christ died for us. (8)</a:t>
            </a:r>
          </a:p>
          <a:p>
            <a:pPr eaLnBrk="1" hangingPunct="1">
              <a:defRPr/>
            </a:pPr>
            <a:r>
              <a:rPr lang="en-US" sz="2000" b="1" i="1">
                <a:solidFill>
                  <a:srgbClr val="000000"/>
                </a:solidFill>
                <a:effectLst>
                  <a:outerShdw blurRad="38100" dist="38100" dir="2700000" algn="tl">
                    <a:srgbClr val="FFFFFF"/>
                  </a:outerShdw>
                </a:effectLst>
                <a:ea typeface="+mn-ea"/>
              </a:rPr>
              <a:t>…Much more then,  being now justified by his blood,        we shall be saved from wrath through him. (9)</a:t>
            </a:r>
          </a:p>
          <a:p>
            <a:pPr eaLnBrk="1" hangingPunct="1">
              <a:defRPr/>
            </a:pPr>
            <a:r>
              <a:rPr lang="en-US" sz="2400" b="1" i="1">
                <a:solidFill>
                  <a:srgbClr val="FF0066"/>
                </a:solidFill>
                <a:effectLst>
                  <a:outerShdw blurRad="38100" dist="38100" dir="2700000" algn="tl">
                    <a:srgbClr val="000000"/>
                  </a:outerShdw>
                </a:effectLst>
                <a:ea typeface="+mn-ea"/>
              </a:rPr>
              <a:t>For if,  when we were enemies,  we were reconciled to God by the death of his Son,      much more,  being reconciled,                              we shall be saved by his life.”</a:t>
            </a:r>
          </a:p>
          <a:p>
            <a:pPr eaLnBrk="1" hangingPunct="1">
              <a:defRPr/>
            </a:pPr>
            <a:r>
              <a:rPr lang="en-US" sz="2800" b="1" u="sng">
                <a:solidFill>
                  <a:srgbClr val="000000"/>
                </a:solidFill>
                <a:effectLst>
                  <a:outerShdw blurRad="38100" dist="38100" dir="2700000" algn="tl">
                    <a:srgbClr val="FFFFFF"/>
                  </a:outerShdw>
                </a:effectLst>
                <a:ea typeface="+mn-ea"/>
              </a:rPr>
              <a:t>   </a:t>
            </a:r>
          </a:p>
          <a:p>
            <a:pPr eaLnBrk="1" hangingPunct="1">
              <a:defRPr/>
            </a:pPr>
            <a:r>
              <a:rPr lang="en-US" sz="2800" b="1" u="sng">
                <a:solidFill>
                  <a:srgbClr val="000000"/>
                </a:solidFill>
                <a:effectLst>
                  <a:outerShdw blurRad="38100" dist="38100" dir="2700000" algn="tl">
                    <a:srgbClr val="FFFFFF"/>
                  </a:outerShdw>
                </a:effectLst>
                <a:ea typeface="+mn-ea"/>
              </a:rPr>
              <a:t>   </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790402"/>
                                        </p:tgtEl>
                                        <p:attrNameLst>
                                          <p:attrName>style.visibility</p:attrName>
                                        </p:attrNameLst>
                                      </p:cBhvr>
                                      <p:to>
                                        <p:strVal val="visible"/>
                                      </p:to>
                                    </p:set>
                                    <p:anim calcmode="lin" valueType="num">
                                      <p:cBhvr>
                                        <p:cTn id="7" dur="500" fill="hold"/>
                                        <p:tgtEl>
                                          <p:spTgt spid="2790402"/>
                                        </p:tgtEl>
                                        <p:attrNameLst>
                                          <p:attrName>ppt_w</p:attrName>
                                        </p:attrNameLst>
                                      </p:cBhvr>
                                      <p:tavLst>
                                        <p:tav tm="0">
                                          <p:val>
                                            <p:strVal val="(6*min(max(#ppt_w*#ppt_h,.3),1)-7.4)/-.7*#ppt_w"/>
                                          </p:val>
                                        </p:tav>
                                        <p:tav tm="100000">
                                          <p:val>
                                            <p:strVal val="#ppt_w"/>
                                          </p:val>
                                        </p:tav>
                                      </p:tavLst>
                                    </p:anim>
                                    <p:anim calcmode="lin" valueType="num">
                                      <p:cBhvr>
                                        <p:cTn id="8" dur="500" fill="hold"/>
                                        <p:tgtEl>
                                          <p:spTgt spid="2790402"/>
                                        </p:tgtEl>
                                        <p:attrNameLst>
                                          <p:attrName>ppt_h</p:attrName>
                                        </p:attrNameLst>
                                      </p:cBhvr>
                                      <p:tavLst>
                                        <p:tav tm="0">
                                          <p:val>
                                            <p:strVal val="(6*min(max(#ppt_w*#ppt_h,.3),1)-7.4)/-.7*#ppt_h"/>
                                          </p:val>
                                        </p:tav>
                                        <p:tav tm="100000">
                                          <p:val>
                                            <p:strVal val="#ppt_h"/>
                                          </p:val>
                                        </p:tav>
                                      </p:tavLst>
                                    </p:anim>
                                    <p:anim calcmode="lin" valueType="num">
                                      <p:cBhvr>
                                        <p:cTn id="9" dur="500" fill="hold"/>
                                        <p:tgtEl>
                                          <p:spTgt spid="2790402"/>
                                        </p:tgtEl>
                                        <p:attrNameLst>
                                          <p:attrName>ppt_x</p:attrName>
                                        </p:attrNameLst>
                                      </p:cBhvr>
                                      <p:tavLst>
                                        <p:tav tm="0">
                                          <p:val>
                                            <p:fltVal val="0.5"/>
                                          </p:val>
                                        </p:tav>
                                        <p:tav tm="100000">
                                          <p:val>
                                            <p:strVal val="#ppt_x"/>
                                          </p:val>
                                        </p:tav>
                                      </p:tavLst>
                                    </p:anim>
                                    <p:anim calcmode="lin" valueType="num">
                                      <p:cBhvr>
                                        <p:cTn id="10" dur="500" fill="hold"/>
                                        <p:tgtEl>
                                          <p:spTgt spid="279040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0402"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folHlink"/>
        </a:solidFill>
        <a:effectLst/>
      </p:bgPr>
    </p:bg>
    <p:spTree>
      <p:nvGrpSpPr>
        <p:cNvPr id="1" name=""/>
        <p:cNvGrpSpPr/>
        <p:nvPr/>
      </p:nvGrpSpPr>
      <p:grpSpPr>
        <a:xfrm>
          <a:off x="0" y="0"/>
          <a:ext cx="0" cy="0"/>
          <a:chOff x="0" y="0"/>
          <a:chExt cx="0" cy="0"/>
        </a:xfrm>
      </p:grpSpPr>
      <p:sp>
        <p:nvSpPr>
          <p:cNvPr id="3419138" name="Rectangle 2" descr="Oak">
            <a:extLst>
              <a:ext uri="{FF2B5EF4-FFF2-40B4-BE49-F238E27FC236}">
                <a16:creationId xmlns:a16="http://schemas.microsoft.com/office/drawing/2014/main" id="{190C186A-E8DD-41F4-8F00-43669CA1833A}"/>
              </a:ext>
            </a:extLst>
          </p:cNvPr>
          <p:cNvSpPr>
            <a:spLocks noGrp="1" noChangeArrowheads="1"/>
          </p:cNvSpPr>
          <p:nvPr>
            <p:ph type="title"/>
          </p:nvPr>
        </p:nvSpPr>
        <p:spPr>
          <a:xfrm>
            <a:off x="2209800" y="381000"/>
            <a:ext cx="7696200" cy="685800"/>
          </a:xfrm>
          <a:blipFill dpi="0" rotWithShape="0">
            <a:blip r:embed="rId4" cstate="print"/>
            <a:srcRect/>
            <a:tile tx="0" ty="0" sx="100000" sy="100000" flip="none" algn="tl"/>
          </a:blipFill>
        </p:spPr>
        <p:txBody>
          <a:bodyPr/>
          <a:lstStyle/>
          <a:p>
            <a:pPr eaLnBrk="1" hangingPunct="1">
              <a:defRPr/>
            </a:pPr>
            <a:r>
              <a:rPr lang="en-US" b="1">
                <a:effectLst>
                  <a:outerShdw blurRad="38100" dist="38100" dir="2700000" algn="tl">
                    <a:srgbClr val="000000"/>
                  </a:outerShdw>
                </a:effectLst>
                <a:ea typeface="+mj-ea"/>
              </a:rPr>
              <a:t>Imago Dei:  In His Image</a:t>
            </a:r>
          </a:p>
        </p:txBody>
      </p:sp>
      <p:sp>
        <p:nvSpPr>
          <p:cNvPr id="3419139" name="Rectangle 3" descr="Papyrus">
            <a:extLst>
              <a:ext uri="{FF2B5EF4-FFF2-40B4-BE49-F238E27FC236}">
                <a16:creationId xmlns:a16="http://schemas.microsoft.com/office/drawing/2014/main" id="{EA8D0A50-7BA9-427E-A788-DE55920AD6D7}"/>
              </a:ext>
            </a:extLst>
          </p:cNvPr>
          <p:cNvSpPr>
            <a:spLocks noGrp="1" noChangeArrowheads="1"/>
          </p:cNvSpPr>
          <p:nvPr>
            <p:ph type="body" idx="1"/>
          </p:nvPr>
        </p:nvSpPr>
        <p:spPr>
          <a:xfrm>
            <a:off x="2133600" y="1371600"/>
            <a:ext cx="7848600" cy="5105400"/>
          </a:xfrm>
          <a:blipFill dpi="0" rotWithShape="0">
            <a:blip r:embed="rId5" cstate="print"/>
            <a:srcRect/>
            <a:tile tx="0" ty="0" sx="100000" sy="100000" flip="none" algn="tl"/>
          </a:blipFill>
        </p:spPr>
        <p:txBody>
          <a:bodyPr/>
          <a:lstStyle/>
          <a:p>
            <a:pPr eaLnBrk="1" hangingPunct="1">
              <a:lnSpc>
                <a:spcPct val="90000"/>
              </a:lnSpc>
              <a:buClr>
                <a:srgbClr val="FF0066"/>
              </a:buClr>
              <a:buFont typeface="Wingdings" panose="05000000000000000000" pitchFamily="2" charset="2"/>
              <a:buChar char="v"/>
              <a:defRPr/>
            </a:pPr>
            <a:r>
              <a:rPr lang="en-US" sz="3600" b="1">
                <a:solidFill>
                  <a:srgbClr val="000000"/>
                </a:solidFill>
                <a:effectLst>
                  <a:outerShdw blurRad="38100" dist="38100" dir="2700000" algn="tl">
                    <a:srgbClr val="FFFFFF"/>
                  </a:outerShdw>
                </a:effectLst>
                <a:ea typeface="+mn-ea"/>
              </a:rPr>
              <a:t>“According to Genesis 1: 26-27</a:t>
            </a:r>
            <a:r>
              <a:rPr lang="en-US" b="1">
                <a:solidFill>
                  <a:srgbClr val="000000"/>
                </a:solidFill>
                <a:effectLst>
                  <a:outerShdw blurRad="38100" dist="38100" dir="2700000" algn="tl">
                    <a:srgbClr val="FFFFFF"/>
                  </a:outerShdw>
                </a:effectLst>
                <a:ea typeface="+mn-ea"/>
              </a:rPr>
              <a:t> </a:t>
            </a:r>
            <a:r>
              <a:rPr lang="en-US" i="1">
                <a:solidFill>
                  <a:srgbClr val="000000"/>
                </a:solidFill>
                <a:effectLst>
                  <a:outerShdw blurRad="38100" dist="38100" dir="2700000" algn="tl">
                    <a:srgbClr val="FFFFFF"/>
                  </a:outerShdw>
                </a:effectLst>
                <a:ea typeface="+mn-ea"/>
              </a:rPr>
              <a:t>[mankind was made]</a:t>
            </a:r>
            <a:r>
              <a:rPr lang="en-US" b="1">
                <a:solidFill>
                  <a:srgbClr val="000000"/>
                </a:solidFill>
                <a:effectLst>
                  <a:outerShdw blurRad="38100" dist="38100" dir="2700000" algn="tl">
                    <a:srgbClr val="FFFFFF"/>
                  </a:outerShdw>
                </a:effectLst>
                <a:ea typeface="+mn-ea"/>
              </a:rPr>
              <a:t>  in God’s image.</a:t>
            </a:r>
            <a:r>
              <a:rPr lang="en-US" sz="2800">
                <a:solidFill>
                  <a:srgbClr val="000000"/>
                </a:solidFill>
                <a:effectLst>
                  <a:outerShdw blurRad="38100" dist="38100" dir="2700000" algn="tl">
                    <a:srgbClr val="FFFFFF"/>
                  </a:outerShdw>
                </a:effectLst>
                <a:ea typeface="+mn-ea"/>
              </a:rPr>
              <a:t>  </a:t>
            </a:r>
            <a:r>
              <a:rPr lang="en-US" sz="2800" b="1">
                <a:solidFill>
                  <a:srgbClr val="000000"/>
                </a:solidFill>
                <a:effectLst>
                  <a:outerShdw blurRad="38100" dist="38100" dir="2700000" algn="tl">
                    <a:srgbClr val="FFFFFF"/>
                  </a:outerShdw>
                </a:effectLst>
                <a:ea typeface="+mn-ea"/>
              </a:rPr>
              <a:t>As the crown of God’s creation humanity uniquely displays the image of God by his rational capacities,  moral volition, relational distinctives, spiritual qualities,  &amp; dominion over nature.  Humans reflect the splendor of their Maker,  yet in finite expression.  As image-bearers humans possess inherent dignity &amp; moral worth and should be treated with respect…”</a:t>
            </a:r>
            <a:r>
              <a:rPr lang="en-US" sz="2800">
                <a:effectLst>
                  <a:outerShdw blurRad="38100" dist="38100" dir="2700000" algn="tl">
                    <a:srgbClr val="000000"/>
                  </a:outerShdw>
                </a:effectLst>
                <a:ea typeface="+mn-ea"/>
              </a:rPr>
              <a:t> </a:t>
            </a:r>
          </a:p>
          <a:p>
            <a:pPr eaLnBrk="1" hangingPunct="1">
              <a:lnSpc>
                <a:spcPct val="90000"/>
              </a:lnSpc>
              <a:buFont typeface="Wingdings" panose="05000000000000000000" pitchFamily="2" charset="2"/>
              <a:buNone/>
              <a:defRPr/>
            </a:pPr>
            <a:r>
              <a:rPr lang="en-US" sz="2800">
                <a:solidFill>
                  <a:srgbClr val="CC0066"/>
                </a:solidFill>
                <a:effectLst>
                  <a:outerShdw blurRad="38100" dist="38100" dir="2700000" algn="tl">
                    <a:srgbClr val="000000"/>
                  </a:outerShdw>
                </a:effectLst>
                <a:ea typeface="+mn-ea"/>
              </a:rPr>
              <a:t>   Hugh Ross, Reasons To Believe, reasons.com</a:t>
            </a:r>
            <a:r>
              <a:rPr lang="en-US" sz="2800">
                <a:ea typeface="+mn-ea"/>
              </a:rPr>
              <a:t>  </a:t>
            </a:r>
          </a:p>
        </p:txBody>
      </p:sp>
    </p:spTree>
  </p:cSld>
  <p:clrMapOvr>
    <a:masterClrMapping/>
  </p:clrMapOvr>
  <p:transition spd="slow" advTm="16000">
    <p:comb/>
    <p:sndAc>
      <p:stSnd>
        <p:snd r:embed="rId3" name="projctor.wav"/>
      </p:stSnd>
    </p:sndAc>
  </p:transition>
</p:sld>
</file>

<file path=ppt/slides/slide44.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789378" name="Rectangle 2" descr="Oak">
            <a:extLst>
              <a:ext uri="{FF2B5EF4-FFF2-40B4-BE49-F238E27FC236}">
                <a16:creationId xmlns:a16="http://schemas.microsoft.com/office/drawing/2014/main" id="{14F26D8D-DBC9-4064-95A1-7D94113ABB5F}"/>
              </a:ext>
            </a:extLst>
          </p:cNvPr>
          <p:cNvSpPr>
            <a:spLocks noGrp="1" noChangeArrowheads="1"/>
          </p:cNvSpPr>
          <p:nvPr>
            <p:ph type="ctrTitle"/>
          </p:nvPr>
        </p:nvSpPr>
        <p:spPr>
          <a:xfrm>
            <a:off x="2095500" y="381000"/>
            <a:ext cx="7886700" cy="1143000"/>
          </a:xfrm>
          <a:blipFill dpi="0" rotWithShape="0">
            <a:blip r:embed="rId5" cstate="print"/>
            <a:srcRect/>
            <a:tile tx="0" ty="0" sx="100000" sy="100000" flip="none" algn="tl"/>
          </a:blipFill>
        </p:spPr>
        <p:txBody>
          <a:bodyPr/>
          <a:lstStyle/>
          <a:p>
            <a:pPr eaLnBrk="1" hangingPunct="1">
              <a:defRPr/>
            </a:pPr>
            <a:r>
              <a:rPr lang="en-US" sz="4000">
                <a:solidFill>
                  <a:srgbClr val="FF0066"/>
                </a:solidFill>
                <a:effectLst>
                  <a:outerShdw blurRad="38100" dist="38100" dir="2700000" algn="tl">
                    <a:srgbClr val="000000"/>
                  </a:outerShdw>
                </a:effectLst>
                <a:ea typeface="+mj-ea"/>
              </a:rPr>
              <a:t>MANKIND TREATED AS FAMILY</a:t>
            </a:r>
          </a:p>
        </p:txBody>
      </p:sp>
      <p:sp>
        <p:nvSpPr>
          <p:cNvPr id="2789379" name="Rectangle 3" descr="Papyrus">
            <a:extLst>
              <a:ext uri="{FF2B5EF4-FFF2-40B4-BE49-F238E27FC236}">
                <a16:creationId xmlns:a16="http://schemas.microsoft.com/office/drawing/2014/main" id="{DE7BEA4A-5561-4C79-9732-A0F9C427FFFC}"/>
              </a:ext>
            </a:extLst>
          </p:cNvPr>
          <p:cNvSpPr>
            <a:spLocks noGrp="1" noChangeArrowheads="1"/>
          </p:cNvSpPr>
          <p:nvPr>
            <p:ph type="subTitle" idx="1"/>
          </p:nvPr>
        </p:nvSpPr>
        <p:spPr>
          <a:xfrm>
            <a:off x="2133600" y="1828800"/>
            <a:ext cx="7848600" cy="4495800"/>
          </a:xfrm>
          <a:blipFill dpi="0" rotWithShape="0">
            <a:blip r:embed="rId6" cstate="print"/>
            <a:srcRect/>
            <a:tile tx="0" ty="0" sx="100000" sy="100000" flip="none" algn="tl"/>
          </a:blipFill>
        </p:spPr>
        <p:txBody>
          <a:bodyPr/>
          <a:lstStyle/>
          <a:p>
            <a:pPr eaLnBrk="1" hangingPunct="1">
              <a:defRPr/>
            </a:pPr>
            <a:r>
              <a:rPr lang="en-US" sz="2800" b="1" u="sng">
                <a:solidFill>
                  <a:srgbClr val="000000"/>
                </a:solidFill>
                <a:effectLst>
                  <a:outerShdw blurRad="38100" dist="38100" dir="2700000" algn="tl">
                    <a:srgbClr val="FFFFFF"/>
                  </a:outerShdw>
                </a:effectLst>
                <a:ea typeface="+mn-ea"/>
              </a:rPr>
              <a:t>Romans Chapter Five,  Verses  7 thru 10</a:t>
            </a:r>
          </a:p>
          <a:p>
            <a:pPr eaLnBrk="1" hangingPunct="1">
              <a:defRPr/>
            </a:pPr>
            <a:endParaRPr lang="en-US" sz="1400" b="1" u="sng">
              <a:solidFill>
                <a:srgbClr val="000000"/>
              </a:solidFill>
              <a:effectLst>
                <a:outerShdw blurRad="38100" dist="38100" dir="2700000" algn="tl">
                  <a:srgbClr val="FFFFFF"/>
                </a:outerShdw>
              </a:effectLst>
              <a:ea typeface="+mn-ea"/>
            </a:endParaRPr>
          </a:p>
          <a:p>
            <a:pPr eaLnBrk="1" hangingPunct="1">
              <a:defRPr/>
            </a:pPr>
            <a:r>
              <a:rPr lang="en-US" sz="2000" b="1" i="1">
                <a:solidFill>
                  <a:srgbClr val="000000"/>
                </a:solidFill>
                <a:effectLst>
                  <a:outerShdw blurRad="38100" dist="38100" dir="2700000" algn="tl">
                    <a:srgbClr val="FFFFFF"/>
                  </a:outerShdw>
                </a:effectLst>
                <a:ea typeface="+mn-ea"/>
              </a:rPr>
              <a:t>“For scarcely for a righteous man will one die:  yet peradventure for a good man some would even dare to die.</a:t>
            </a:r>
          </a:p>
          <a:p>
            <a:pPr eaLnBrk="1" hangingPunct="1">
              <a:defRPr/>
            </a:pPr>
            <a:r>
              <a:rPr lang="en-US" sz="2000" b="1" i="1">
                <a:solidFill>
                  <a:srgbClr val="000000"/>
                </a:solidFill>
                <a:effectLst>
                  <a:outerShdw blurRad="38100" dist="38100" dir="2700000" algn="tl">
                    <a:srgbClr val="FFFFFF"/>
                  </a:outerShdw>
                </a:effectLst>
                <a:ea typeface="+mn-ea"/>
              </a:rPr>
              <a:t> </a:t>
            </a:r>
            <a:r>
              <a:rPr lang="en-US" sz="2000" b="1" i="1">
                <a:solidFill>
                  <a:srgbClr val="FF0066"/>
                </a:solidFill>
                <a:effectLst>
                  <a:outerShdw blurRad="38100" dist="38100" dir="2700000" algn="tl">
                    <a:srgbClr val="000000"/>
                  </a:outerShdw>
                </a:effectLst>
                <a:ea typeface="+mn-ea"/>
              </a:rPr>
              <a:t>…But God commendeth his love toward us,  in that,     while we were yet sinners,  Christ died for us. (8)</a:t>
            </a:r>
          </a:p>
          <a:p>
            <a:pPr eaLnBrk="1" hangingPunct="1">
              <a:defRPr/>
            </a:pPr>
            <a:r>
              <a:rPr lang="en-US" sz="2000" b="1" i="1">
                <a:solidFill>
                  <a:srgbClr val="000000"/>
                </a:solidFill>
                <a:effectLst>
                  <a:outerShdw blurRad="38100" dist="38100" dir="2700000" algn="tl">
                    <a:srgbClr val="FFFFFF"/>
                  </a:outerShdw>
                </a:effectLst>
                <a:ea typeface="+mn-ea"/>
              </a:rPr>
              <a:t>…Much more then,  being now justified by his blood,        we shall be saved from wrath through him. (9)</a:t>
            </a:r>
          </a:p>
          <a:p>
            <a:pPr eaLnBrk="1" hangingPunct="1">
              <a:defRPr/>
            </a:pPr>
            <a:r>
              <a:rPr lang="en-US" sz="2400" b="1" i="1">
                <a:solidFill>
                  <a:srgbClr val="000000"/>
                </a:solidFill>
                <a:effectLst>
                  <a:outerShdw blurRad="38100" dist="38100" dir="2700000" algn="tl">
                    <a:srgbClr val="FFFFFF"/>
                  </a:outerShdw>
                </a:effectLst>
                <a:ea typeface="+mn-ea"/>
              </a:rPr>
              <a:t>For if,  when we were enemies,  we were</a:t>
            </a:r>
            <a:r>
              <a:rPr lang="en-US" sz="2400" b="1" i="1">
                <a:solidFill>
                  <a:srgbClr val="FF0066"/>
                </a:solidFill>
                <a:effectLst>
                  <a:outerShdw blurRad="38100" dist="38100" dir="2700000" algn="tl">
                    <a:srgbClr val="000000"/>
                  </a:outerShdw>
                </a:effectLst>
                <a:ea typeface="+mn-ea"/>
              </a:rPr>
              <a:t> </a:t>
            </a:r>
            <a:r>
              <a:rPr lang="en-US" sz="2400" b="1" i="1">
                <a:solidFill>
                  <a:srgbClr val="000000"/>
                </a:solidFill>
                <a:effectLst>
                  <a:outerShdw blurRad="38100" dist="38100" dir="2700000" algn="tl">
                    <a:srgbClr val="FFFFFF"/>
                  </a:outerShdw>
                </a:effectLst>
                <a:ea typeface="+mn-ea"/>
              </a:rPr>
              <a:t>reconciled to God by the death of his Son,      much more,  being reconciled,                              we shall be saved by his life.”</a:t>
            </a:r>
          </a:p>
          <a:p>
            <a:pPr eaLnBrk="1" hangingPunct="1">
              <a:defRPr/>
            </a:pPr>
            <a:r>
              <a:rPr lang="en-US" sz="2800" b="1" u="sng">
                <a:solidFill>
                  <a:srgbClr val="000000"/>
                </a:solidFill>
                <a:effectLst>
                  <a:outerShdw blurRad="38100" dist="38100" dir="2700000" algn="tl">
                    <a:srgbClr val="FFFFFF"/>
                  </a:outerShdw>
                </a:effectLst>
                <a:ea typeface="+mn-ea"/>
              </a:rPr>
              <a:t>   </a:t>
            </a:r>
          </a:p>
          <a:p>
            <a:pPr eaLnBrk="1" hangingPunct="1">
              <a:defRPr/>
            </a:pPr>
            <a:r>
              <a:rPr lang="en-US" sz="2800" b="1" u="sng">
                <a:solidFill>
                  <a:srgbClr val="000000"/>
                </a:solidFill>
                <a:effectLst>
                  <a:outerShdw blurRad="38100" dist="38100" dir="2700000" algn="tl">
                    <a:srgbClr val="FFFFFF"/>
                  </a:outerShdw>
                </a:effectLst>
                <a:ea typeface="+mn-ea"/>
              </a:rPr>
              <a:t>   </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789378"/>
                                        </p:tgtEl>
                                        <p:attrNameLst>
                                          <p:attrName>style.visibility</p:attrName>
                                        </p:attrNameLst>
                                      </p:cBhvr>
                                      <p:to>
                                        <p:strVal val="visible"/>
                                      </p:to>
                                    </p:set>
                                    <p:anim calcmode="lin" valueType="num">
                                      <p:cBhvr>
                                        <p:cTn id="7" dur="500" fill="hold"/>
                                        <p:tgtEl>
                                          <p:spTgt spid="2789378"/>
                                        </p:tgtEl>
                                        <p:attrNameLst>
                                          <p:attrName>ppt_w</p:attrName>
                                        </p:attrNameLst>
                                      </p:cBhvr>
                                      <p:tavLst>
                                        <p:tav tm="0">
                                          <p:val>
                                            <p:strVal val="(6*min(max(#ppt_w*#ppt_h,.3),1)-7.4)/-.7*#ppt_w"/>
                                          </p:val>
                                        </p:tav>
                                        <p:tav tm="100000">
                                          <p:val>
                                            <p:strVal val="#ppt_w"/>
                                          </p:val>
                                        </p:tav>
                                      </p:tavLst>
                                    </p:anim>
                                    <p:anim calcmode="lin" valueType="num">
                                      <p:cBhvr>
                                        <p:cTn id="8" dur="500" fill="hold"/>
                                        <p:tgtEl>
                                          <p:spTgt spid="2789378"/>
                                        </p:tgtEl>
                                        <p:attrNameLst>
                                          <p:attrName>ppt_h</p:attrName>
                                        </p:attrNameLst>
                                      </p:cBhvr>
                                      <p:tavLst>
                                        <p:tav tm="0">
                                          <p:val>
                                            <p:strVal val="(6*min(max(#ppt_w*#ppt_h,.3),1)-7.4)/-.7*#ppt_h"/>
                                          </p:val>
                                        </p:tav>
                                        <p:tav tm="100000">
                                          <p:val>
                                            <p:strVal val="#ppt_h"/>
                                          </p:val>
                                        </p:tav>
                                      </p:tavLst>
                                    </p:anim>
                                    <p:anim calcmode="lin" valueType="num">
                                      <p:cBhvr>
                                        <p:cTn id="9" dur="500" fill="hold"/>
                                        <p:tgtEl>
                                          <p:spTgt spid="2789378"/>
                                        </p:tgtEl>
                                        <p:attrNameLst>
                                          <p:attrName>ppt_x</p:attrName>
                                        </p:attrNameLst>
                                      </p:cBhvr>
                                      <p:tavLst>
                                        <p:tav tm="0">
                                          <p:val>
                                            <p:fltVal val="0.5"/>
                                          </p:val>
                                        </p:tav>
                                        <p:tav tm="100000">
                                          <p:val>
                                            <p:strVal val="#ppt_x"/>
                                          </p:val>
                                        </p:tav>
                                      </p:tavLst>
                                    </p:anim>
                                    <p:anim calcmode="lin" valueType="num">
                                      <p:cBhvr>
                                        <p:cTn id="10" dur="500" fill="hold"/>
                                        <p:tgtEl>
                                          <p:spTgt spid="2789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9378"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264642" name="Rectangle 2" descr="Oak">
            <a:extLst>
              <a:ext uri="{FF2B5EF4-FFF2-40B4-BE49-F238E27FC236}">
                <a16:creationId xmlns:a16="http://schemas.microsoft.com/office/drawing/2014/main" id="{FE8D753C-0088-4F1E-9B90-57B984F77344}"/>
              </a:ext>
            </a:extLst>
          </p:cNvPr>
          <p:cNvSpPr>
            <a:spLocks noGrp="1" noChangeArrowheads="1"/>
          </p:cNvSpPr>
          <p:nvPr>
            <p:ph type="ctrTitle"/>
          </p:nvPr>
        </p:nvSpPr>
        <p:spPr>
          <a:xfrm>
            <a:off x="2095500" y="381000"/>
            <a:ext cx="8039100" cy="1143000"/>
          </a:xfrm>
          <a:blipFill dpi="0" rotWithShape="0">
            <a:blip r:embed="rId5" cstate="print"/>
            <a:srcRect/>
            <a:tile tx="0" ty="0" sx="100000" sy="100000" flip="none" algn="tl"/>
          </a:blipFill>
        </p:spPr>
        <p:txBody>
          <a:bodyPr/>
          <a:lstStyle/>
          <a:p>
            <a:pPr eaLnBrk="1" hangingPunct="1">
              <a:defRPr/>
            </a:pPr>
            <a:r>
              <a:rPr lang="en-US" sz="4000">
                <a:solidFill>
                  <a:srgbClr val="FF0066"/>
                </a:solidFill>
                <a:effectLst>
                  <a:outerShdw blurRad="38100" dist="38100" dir="2700000" algn="tl">
                    <a:srgbClr val="000000"/>
                  </a:outerShdw>
                </a:effectLst>
                <a:ea typeface="+mj-ea"/>
              </a:rPr>
              <a:t>MANKIND TREATED AS FAMILY</a:t>
            </a:r>
          </a:p>
        </p:txBody>
      </p:sp>
      <p:sp>
        <p:nvSpPr>
          <p:cNvPr id="1264643" name="Rectangle 3" descr="Papyrus">
            <a:extLst>
              <a:ext uri="{FF2B5EF4-FFF2-40B4-BE49-F238E27FC236}">
                <a16:creationId xmlns:a16="http://schemas.microsoft.com/office/drawing/2014/main" id="{7F707C95-C323-4AD0-A515-E076C472024E}"/>
              </a:ext>
            </a:extLst>
          </p:cNvPr>
          <p:cNvSpPr>
            <a:spLocks noGrp="1" noChangeArrowheads="1"/>
          </p:cNvSpPr>
          <p:nvPr>
            <p:ph type="subTitle" idx="1"/>
          </p:nvPr>
        </p:nvSpPr>
        <p:spPr>
          <a:xfrm>
            <a:off x="2019300" y="1828800"/>
            <a:ext cx="8191500" cy="4495800"/>
          </a:xfrm>
          <a:blipFill dpi="0" rotWithShape="0">
            <a:blip r:embed="rId6" cstate="print"/>
            <a:srcRect/>
            <a:tile tx="0" ty="0" sx="100000" sy="100000" flip="none" algn="tl"/>
          </a:blipFill>
        </p:spPr>
        <p:txBody>
          <a:bodyPr/>
          <a:lstStyle/>
          <a:p>
            <a:pPr eaLnBrk="1" hangingPunct="1">
              <a:defRPr/>
            </a:pPr>
            <a:r>
              <a:rPr lang="en-US" sz="2800" b="1" u="sng">
                <a:solidFill>
                  <a:srgbClr val="000000"/>
                </a:solidFill>
                <a:effectLst>
                  <a:outerShdw blurRad="38100" dist="38100" dir="2700000" algn="tl">
                    <a:srgbClr val="FFFFFF"/>
                  </a:outerShdw>
                </a:effectLst>
                <a:ea typeface="+mn-ea"/>
              </a:rPr>
              <a:t>Romans Chapter Eight,  Verses 14 thru 17</a:t>
            </a:r>
            <a:r>
              <a:rPr lang="en-US" sz="3600" b="1" u="sng">
                <a:solidFill>
                  <a:srgbClr val="000000"/>
                </a:solidFill>
                <a:effectLst>
                  <a:outerShdw blurRad="38100" dist="38100" dir="2700000" algn="tl">
                    <a:srgbClr val="FFFFFF"/>
                  </a:outerShdw>
                </a:effectLst>
                <a:ea typeface="+mn-ea"/>
              </a:rPr>
              <a:t> </a:t>
            </a:r>
          </a:p>
          <a:p>
            <a:pPr eaLnBrk="1" hangingPunct="1">
              <a:defRPr/>
            </a:pPr>
            <a:endParaRPr lang="en-US" sz="800" b="1" u="sng">
              <a:solidFill>
                <a:srgbClr val="000000"/>
              </a:solidFill>
              <a:effectLst>
                <a:outerShdw blurRad="38100" dist="38100" dir="2700000" algn="tl">
                  <a:srgbClr val="FFFFFF"/>
                </a:outerShdw>
              </a:effectLst>
              <a:ea typeface="+mn-ea"/>
            </a:endParaRPr>
          </a:p>
          <a:p>
            <a:pPr eaLnBrk="1" hangingPunct="1">
              <a:defRPr/>
            </a:pPr>
            <a:r>
              <a:rPr lang="en-US" sz="4000" b="1" i="1">
                <a:solidFill>
                  <a:srgbClr val="000000"/>
                </a:solidFill>
                <a:effectLst>
                  <a:outerShdw blurRad="38100" dist="38100" dir="2700000" algn="tl">
                    <a:srgbClr val="FFFFFF"/>
                  </a:outerShdw>
                </a:effectLst>
                <a:ea typeface="+mn-ea"/>
              </a:rPr>
              <a:t>“For you did not receive the spirit of bondage again to fear, but you received the Spirit of adoption by whom we cry out,</a:t>
            </a:r>
            <a:r>
              <a:rPr lang="en-US" sz="2000" b="1" i="1">
                <a:solidFill>
                  <a:srgbClr val="000000"/>
                </a:solidFill>
                <a:effectLst>
                  <a:outerShdw blurRad="38100" dist="38100" dir="2700000" algn="tl">
                    <a:srgbClr val="FFFFFF"/>
                  </a:outerShdw>
                </a:effectLst>
                <a:ea typeface="+mn-ea"/>
              </a:rPr>
              <a:t>    </a:t>
            </a:r>
          </a:p>
          <a:p>
            <a:pPr eaLnBrk="1" hangingPunct="1">
              <a:defRPr/>
            </a:pPr>
            <a:r>
              <a:rPr lang="en-US" sz="4800" b="1" i="1">
                <a:solidFill>
                  <a:srgbClr val="CC0066"/>
                </a:solidFill>
                <a:effectLst>
                  <a:outerShdw blurRad="38100" dist="38100" dir="2700000" algn="tl">
                    <a:srgbClr val="000000"/>
                  </a:outerShdw>
                </a:effectLst>
                <a:ea typeface="+mn-ea"/>
              </a:rPr>
              <a:t>‘Abba (Daddy),  Father’ ”</a:t>
            </a:r>
            <a:r>
              <a:rPr lang="en-US" sz="4800" b="1" i="1">
                <a:solidFill>
                  <a:srgbClr val="000000"/>
                </a:solidFill>
                <a:effectLst>
                  <a:outerShdw blurRad="38100" dist="38100" dir="2700000" algn="tl">
                    <a:srgbClr val="FFFFFF"/>
                  </a:outerShdw>
                </a:effectLst>
                <a:ea typeface="+mn-ea"/>
              </a:rPr>
              <a:t> </a:t>
            </a:r>
            <a:endParaRPr lang="en-US" sz="4800" b="1" i="1">
              <a:solidFill>
                <a:srgbClr val="FF0066"/>
              </a:solidFill>
              <a:effectLst>
                <a:outerShdw blurRad="38100" dist="38100" dir="2700000" algn="tl">
                  <a:srgbClr val="000000"/>
                </a:outerShdw>
              </a:effectLst>
              <a:ea typeface="+mn-ea"/>
            </a:endParaRPr>
          </a:p>
          <a:p>
            <a:pPr eaLnBrk="1" hangingPunct="1">
              <a:defRPr/>
            </a:pPr>
            <a:r>
              <a:rPr lang="en-US" sz="2800" b="1" u="sng">
                <a:solidFill>
                  <a:srgbClr val="000000"/>
                </a:solidFill>
                <a:effectLst>
                  <a:outerShdw blurRad="38100" dist="38100" dir="2700000" algn="tl">
                    <a:srgbClr val="FFFFFF"/>
                  </a:outerShdw>
                </a:effectLst>
                <a:ea typeface="+mn-ea"/>
              </a:rPr>
              <a:t>   </a:t>
            </a:r>
          </a:p>
          <a:p>
            <a:pPr eaLnBrk="1" hangingPunct="1">
              <a:defRPr/>
            </a:pPr>
            <a:r>
              <a:rPr lang="en-US" sz="2800" b="1" u="sng">
                <a:solidFill>
                  <a:srgbClr val="000000"/>
                </a:solidFill>
                <a:effectLst>
                  <a:outerShdw blurRad="38100" dist="38100" dir="2700000" algn="tl">
                    <a:srgbClr val="FFFFFF"/>
                  </a:outerShdw>
                </a:effectLst>
                <a:ea typeface="+mn-ea"/>
              </a:rPr>
              <a:t>   </a:t>
            </a:r>
          </a:p>
        </p:txBody>
      </p:sp>
    </p:spTree>
  </p:cSld>
  <p:clrMapOvr>
    <a:masterClrMapping/>
  </p:clrMapOvr>
  <p:transition spd="slow" advTm="16000">
    <p:comb/>
    <p:sndAc>
      <p:stSnd>
        <p:snd r:embed="rId3" name="projctor.wav"/>
      </p:stSnd>
    </p:sndAc>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2792450" name="Rectangle 2" descr="Oak">
            <a:extLst>
              <a:ext uri="{FF2B5EF4-FFF2-40B4-BE49-F238E27FC236}">
                <a16:creationId xmlns:a16="http://schemas.microsoft.com/office/drawing/2014/main" id="{921208C6-D882-4DEA-A8D9-13AD93244473}"/>
              </a:ext>
            </a:extLst>
          </p:cNvPr>
          <p:cNvSpPr>
            <a:spLocks noGrp="1" noChangeArrowheads="1"/>
          </p:cNvSpPr>
          <p:nvPr>
            <p:ph type="ctrTitle"/>
          </p:nvPr>
        </p:nvSpPr>
        <p:spPr>
          <a:xfrm>
            <a:off x="2095500" y="381000"/>
            <a:ext cx="8039100" cy="1143000"/>
          </a:xfrm>
          <a:blipFill dpi="0" rotWithShape="0">
            <a:blip r:embed="rId5" cstate="print"/>
            <a:srcRect/>
            <a:tile tx="0" ty="0" sx="100000" sy="100000" flip="none" algn="tl"/>
          </a:blipFill>
        </p:spPr>
        <p:txBody>
          <a:bodyPr/>
          <a:lstStyle/>
          <a:p>
            <a:pPr eaLnBrk="1" hangingPunct="1">
              <a:defRPr/>
            </a:pPr>
            <a:r>
              <a:rPr lang="en-US" sz="4000">
                <a:solidFill>
                  <a:srgbClr val="FF0066"/>
                </a:solidFill>
                <a:effectLst>
                  <a:outerShdw blurRad="38100" dist="38100" dir="2700000" algn="tl">
                    <a:srgbClr val="000000"/>
                  </a:outerShdw>
                </a:effectLst>
                <a:ea typeface="+mj-ea"/>
              </a:rPr>
              <a:t>MANKIND TREATED AS FAMILY</a:t>
            </a:r>
          </a:p>
        </p:txBody>
      </p:sp>
      <p:sp>
        <p:nvSpPr>
          <p:cNvPr id="2792451" name="Rectangle 3" descr="Papyrus">
            <a:extLst>
              <a:ext uri="{FF2B5EF4-FFF2-40B4-BE49-F238E27FC236}">
                <a16:creationId xmlns:a16="http://schemas.microsoft.com/office/drawing/2014/main" id="{1EACACF7-9E25-45C1-A657-68480ECC05A3}"/>
              </a:ext>
            </a:extLst>
          </p:cNvPr>
          <p:cNvSpPr>
            <a:spLocks noGrp="1" noChangeArrowheads="1"/>
          </p:cNvSpPr>
          <p:nvPr>
            <p:ph type="subTitle" idx="1"/>
          </p:nvPr>
        </p:nvSpPr>
        <p:spPr>
          <a:xfrm>
            <a:off x="1981200" y="1828800"/>
            <a:ext cx="8229600" cy="4495800"/>
          </a:xfrm>
          <a:blipFill dpi="0" rotWithShape="0">
            <a:blip r:embed="rId6" cstate="print"/>
            <a:srcRect/>
            <a:tile tx="0" ty="0" sx="100000" sy="100000" flip="none" algn="tl"/>
          </a:blipFill>
        </p:spPr>
        <p:txBody>
          <a:bodyPr/>
          <a:lstStyle/>
          <a:p>
            <a:pPr eaLnBrk="1" hangingPunct="1">
              <a:defRPr/>
            </a:pPr>
            <a:r>
              <a:rPr lang="en-US" b="1" u="sng">
                <a:solidFill>
                  <a:srgbClr val="000000"/>
                </a:solidFill>
                <a:effectLst>
                  <a:outerShdw blurRad="38100" dist="38100" dir="2700000" algn="tl">
                    <a:srgbClr val="FFFFFF"/>
                  </a:outerShdw>
                </a:effectLst>
                <a:ea typeface="+mn-ea"/>
              </a:rPr>
              <a:t>Galatians Chapter Four, Verses 4 thru 7</a:t>
            </a:r>
            <a:r>
              <a:rPr lang="en-US" sz="3600" b="1" u="sng">
                <a:solidFill>
                  <a:srgbClr val="000000"/>
                </a:solidFill>
                <a:effectLst>
                  <a:outerShdw blurRad="38100" dist="38100" dir="2700000" algn="tl">
                    <a:srgbClr val="FFFFFF"/>
                  </a:outerShdw>
                </a:effectLst>
                <a:ea typeface="+mn-ea"/>
              </a:rPr>
              <a:t> </a:t>
            </a:r>
          </a:p>
          <a:p>
            <a:pPr eaLnBrk="1" hangingPunct="1">
              <a:defRPr/>
            </a:pPr>
            <a:endParaRPr lang="en-US" sz="800" b="1" u="sng">
              <a:solidFill>
                <a:srgbClr val="000000"/>
              </a:solidFill>
              <a:effectLst>
                <a:outerShdw blurRad="38100" dist="38100" dir="2700000" algn="tl">
                  <a:srgbClr val="FFFFFF"/>
                </a:outerShdw>
              </a:effectLst>
              <a:ea typeface="+mn-ea"/>
            </a:endParaRPr>
          </a:p>
          <a:p>
            <a:pPr eaLnBrk="1" hangingPunct="1">
              <a:defRPr/>
            </a:pPr>
            <a:r>
              <a:rPr lang="en-US" sz="4400" b="1" i="1">
                <a:solidFill>
                  <a:srgbClr val="000000"/>
                </a:solidFill>
                <a:effectLst>
                  <a:outerShdw blurRad="38100" dist="38100" dir="2700000" algn="tl">
                    <a:srgbClr val="FFFFFF"/>
                  </a:outerShdw>
                </a:effectLst>
                <a:ea typeface="+mn-ea"/>
              </a:rPr>
              <a:t>“And because you are sons,  God has sent forth the Spirit of His Son into your hearts,  crying out,</a:t>
            </a:r>
            <a:r>
              <a:rPr lang="en-US" sz="4000" b="1" i="1">
                <a:solidFill>
                  <a:srgbClr val="000000"/>
                </a:solidFill>
                <a:effectLst>
                  <a:outerShdw blurRad="38100" dist="38100" dir="2700000" algn="tl">
                    <a:srgbClr val="FFFFFF"/>
                  </a:outerShdw>
                </a:effectLst>
                <a:ea typeface="+mn-ea"/>
              </a:rPr>
              <a:t> </a:t>
            </a:r>
            <a:r>
              <a:rPr lang="en-US" sz="2000" b="1" i="1">
                <a:solidFill>
                  <a:srgbClr val="000000"/>
                </a:solidFill>
                <a:effectLst>
                  <a:outerShdw blurRad="38100" dist="38100" dir="2700000" algn="tl">
                    <a:srgbClr val="FFFFFF"/>
                  </a:outerShdw>
                </a:effectLst>
                <a:ea typeface="+mn-ea"/>
              </a:rPr>
              <a:t>    </a:t>
            </a:r>
          </a:p>
          <a:p>
            <a:pPr eaLnBrk="1" hangingPunct="1">
              <a:defRPr/>
            </a:pPr>
            <a:r>
              <a:rPr lang="en-US" sz="4800" b="1" i="1">
                <a:solidFill>
                  <a:srgbClr val="CC0066"/>
                </a:solidFill>
                <a:effectLst>
                  <a:outerShdw blurRad="38100" dist="38100" dir="2700000" algn="tl">
                    <a:srgbClr val="000000"/>
                  </a:outerShdw>
                </a:effectLst>
                <a:ea typeface="+mn-ea"/>
              </a:rPr>
              <a:t>‘Abba (Daddy),  Father’ ”</a:t>
            </a:r>
            <a:r>
              <a:rPr lang="en-US" sz="4800" b="1" i="1">
                <a:solidFill>
                  <a:srgbClr val="000000"/>
                </a:solidFill>
                <a:effectLst>
                  <a:outerShdw blurRad="38100" dist="38100" dir="2700000" algn="tl">
                    <a:srgbClr val="FFFFFF"/>
                  </a:outerShdw>
                </a:effectLst>
                <a:ea typeface="+mn-ea"/>
              </a:rPr>
              <a:t> </a:t>
            </a:r>
            <a:endParaRPr lang="en-US" sz="4800" b="1" i="1">
              <a:solidFill>
                <a:srgbClr val="FF0066"/>
              </a:solidFill>
              <a:effectLst>
                <a:outerShdw blurRad="38100" dist="38100" dir="2700000" algn="tl">
                  <a:srgbClr val="000000"/>
                </a:outerShdw>
              </a:effectLst>
              <a:ea typeface="+mn-ea"/>
            </a:endParaRPr>
          </a:p>
          <a:p>
            <a:pPr eaLnBrk="1" hangingPunct="1">
              <a:defRPr/>
            </a:pPr>
            <a:r>
              <a:rPr lang="en-US" sz="2800" b="1" u="sng">
                <a:solidFill>
                  <a:srgbClr val="000000"/>
                </a:solidFill>
                <a:effectLst>
                  <a:outerShdw blurRad="38100" dist="38100" dir="2700000" algn="tl">
                    <a:srgbClr val="FFFFFF"/>
                  </a:outerShdw>
                </a:effectLst>
                <a:ea typeface="+mn-ea"/>
              </a:rPr>
              <a:t>   </a:t>
            </a:r>
          </a:p>
          <a:p>
            <a:pPr eaLnBrk="1" hangingPunct="1">
              <a:defRPr/>
            </a:pPr>
            <a:r>
              <a:rPr lang="en-US" sz="2800" b="1" u="sng">
                <a:solidFill>
                  <a:srgbClr val="000000"/>
                </a:solidFill>
                <a:effectLst>
                  <a:outerShdw blurRad="38100" dist="38100" dir="2700000" algn="tl">
                    <a:srgbClr val="FFFFFF"/>
                  </a:outerShdw>
                </a:effectLst>
                <a:ea typeface="+mn-ea"/>
              </a:rPr>
              <a:t>   </a:t>
            </a:r>
          </a:p>
        </p:txBody>
      </p:sp>
    </p:spTree>
  </p:cSld>
  <p:clrMapOvr>
    <a:masterClrMapping/>
  </p:clrMapOvr>
  <p:transition spd="slow" advTm="16000">
    <p:comb/>
    <p:sndAc>
      <p:stSnd>
        <p:snd r:embed="rId3" name="projctor.wav"/>
      </p:stSnd>
    </p:sndAc>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22" name="Rectangle 2">
            <a:extLst>
              <a:ext uri="{FF2B5EF4-FFF2-40B4-BE49-F238E27FC236}">
                <a16:creationId xmlns:a16="http://schemas.microsoft.com/office/drawing/2014/main" id="{CF022B8B-EAE5-48BF-ACB4-7925862A2277}"/>
              </a:ext>
            </a:extLst>
          </p:cNvPr>
          <p:cNvSpPr>
            <a:spLocks noGrp="1" noChangeArrowheads="1"/>
          </p:cNvSpPr>
          <p:nvPr>
            <p:ph type="title"/>
          </p:nvPr>
        </p:nvSpPr>
        <p:spPr>
          <a:xfrm>
            <a:off x="1981200" y="533400"/>
            <a:ext cx="8229600" cy="685800"/>
          </a:xfrm>
          <a:ln>
            <a:solidFill>
              <a:srgbClr val="FFFF00"/>
            </a:solidFill>
          </a:ln>
        </p:spPr>
        <p:txBody>
          <a:bodyPr/>
          <a:lstStyle/>
          <a:p>
            <a:pPr eaLnBrk="1" hangingPunct="1">
              <a:defRPr/>
            </a:pPr>
            <a:r>
              <a:rPr lang="en-US" sz="3200" b="1">
                <a:effectLst>
                  <a:outerShdw blurRad="38100" dist="38100" dir="2700000" algn="tl">
                    <a:srgbClr val="808080"/>
                  </a:outerShdw>
                </a:effectLst>
              </a:rPr>
              <a:t>VALUE WORTH OF ONLY ONE:  INFINITE</a:t>
            </a:r>
          </a:p>
        </p:txBody>
      </p:sp>
      <p:sp>
        <p:nvSpPr>
          <p:cNvPr id="1310723" name="Rectangle 3">
            <a:extLst>
              <a:ext uri="{FF2B5EF4-FFF2-40B4-BE49-F238E27FC236}">
                <a16:creationId xmlns:a16="http://schemas.microsoft.com/office/drawing/2014/main" id="{B7627CE1-DD4D-46FE-A1D1-7AE6F3154715}"/>
              </a:ext>
            </a:extLst>
          </p:cNvPr>
          <p:cNvSpPr>
            <a:spLocks noGrp="1" noChangeArrowheads="1"/>
          </p:cNvSpPr>
          <p:nvPr>
            <p:ph type="body" idx="1"/>
          </p:nvPr>
        </p:nvSpPr>
        <p:spPr>
          <a:xfrm>
            <a:off x="1981200" y="1981200"/>
            <a:ext cx="8229600" cy="4648200"/>
          </a:xfrm>
          <a:ln>
            <a:solidFill>
              <a:srgbClr val="FFFF00"/>
            </a:solidFill>
            <a:miter lim="800000"/>
            <a:headEnd/>
            <a:tailEnd/>
          </a:ln>
        </p:spPr>
        <p:txBody>
          <a:bodyPr/>
          <a:lstStyle/>
          <a:p>
            <a:pPr lvl="1" eaLnBrk="1" hangingPunct="1">
              <a:lnSpc>
                <a:spcPct val="90000"/>
              </a:lnSpc>
            </a:pPr>
            <a:endParaRPr lang="en-US" altLang="en-US" sz="1400"/>
          </a:p>
          <a:p>
            <a:pPr eaLnBrk="1" hangingPunct="1"/>
            <a:r>
              <a:rPr lang="en-US" altLang="en-US"/>
              <a:t>Best Clue Thing’s Worth Is Book Value.</a:t>
            </a:r>
          </a:p>
          <a:p>
            <a:pPr eaLnBrk="1" hangingPunct="1"/>
            <a:r>
              <a:rPr lang="en-US" altLang="en-US"/>
              <a:t>Manufacturer Guide Features List Helps.</a:t>
            </a:r>
          </a:p>
          <a:p>
            <a:pPr eaLnBrk="1" hangingPunct="1"/>
            <a:r>
              <a:rPr lang="en-US" altLang="en-US"/>
              <a:t>With Both Get Big Picture &amp; Whole Story.</a:t>
            </a:r>
          </a:p>
          <a:p>
            <a:pPr eaLnBrk="1" hangingPunct="1"/>
            <a:r>
              <a:rPr lang="en-US" altLang="en-US"/>
              <a:t>Holy Bible Is Our Own Owner’s Manual.</a:t>
            </a:r>
          </a:p>
          <a:p>
            <a:pPr eaLnBrk="1" hangingPunct="1"/>
            <a:r>
              <a:rPr lang="en-US" altLang="en-US"/>
              <a:t>Learn Early We Do Not Own Ourselves. </a:t>
            </a:r>
          </a:p>
          <a:p>
            <a:pPr eaLnBrk="1" hangingPunct="1"/>
            <a:r>
              <a:rPr lang="en-US" altLang="en-US"/>
              <a:t>Holy Bible Is Design Equip Price Guide.</a:t>
            </a:r>
          </a:p>
          <a:p>
            <a:pPr eaLnBrk="1" hangingPunct="1"/>
            <a:r>
              <a:rPr lang="en-US" altLang="en-US"/>
              <a:t>We Learn Our Worth By What Was Paid.</a:t>
            </a:r>
          </a:p>
        </p:txBody>
      </p:sp>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10723">
                                            <p:txEl>
                                              <p:pRg st="1" end="1"/>
                                            </p:txEl>
                                          </p:spTgt>
                                        </p:tgtEl>
                                        <p:attrNameLst>
                                          <p:attrName>style.visibility</p:attrName>
                                        </p:attrNameLst>
                                      </p:cBhvr>
                                      <p:to>
                                        <p:strVal val="visible"/>
                                      </p:to>
                                    </p:set>
                                    <p:anim calcmode="lin" valueType="num">
                                      <p:cBhvr>
                                        <p:cTn id="7" dur="1000" fill="hold"/>
                                        <p:tgtEl>
                                          <p:spTgt spid="131072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131072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13107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107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10723">
                                            <p:txEl>
                                              <p:pRg st="2" end="2"/>
                                            </p:txEl>
                                          </p:spTgt>
                                        </p:tgtEl>
                                        <p:attrNameLst>
                                          <p:attrName>style.visibility</p:attrName>
                                        </p:attrNameLst>
                                      </p:cBhvr>
                                      <p:to>
                                        <p:strVal val="visible"/>
                                      </p:to>
                                    </p:set>
                                    <p:anim calcmode="lin" valueType="num">
                                      <p:cBhvr>
                                        <p:cTn id="15" dur="1000" fill="hold"/>
                                        <p:tgtEl>
                                          <p:spTgt spid="131072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31072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3107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107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310723">
                                            <p:txEl>
                                              <p:pRg st="3" end="3"/>
                                            </p:txEl>
                                          </p:spTgt>
                                        </p:tgtEl>
                                        <p:attrNameLst>
                                          <p:attrName>style.visibility</p:attrName>
                                        </p:attrNameLst>
                                      </p:cBhvr>
                                      <p:to>
                                        <p:strVal val="visible"/>
                                      </p:to>
                                    </p:set>
                                    <p:anim calcmode="lin" valueType="num">
                                      <p:cBhvr>
                                        <p:cTn id="23" dur="1000" fill="hold"/>
                                        <p:tgtEl>
                                          <p:spTgt spid="131072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131072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131072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31072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1310723">
                                            <p:txEl>
                                              <p:pRg st="4" end="4"/>
                                            </p:txEl>
                                          </p:spTgt>
                                        </p:tgtEl>
                                        <p:attrNameLst>
                                          <p:attrName>style.visibility</p:attrName>
                                        </p:attrNameLst>
                                      </p:cBhvr>
                                      <p:to>
                                        <p:strVal val="visible"/>
                                      </p:to>
                                    </p:set>
                                    <p:anim calcmode="lin" valueType="num">
                                      <p:cBhvr>
                                        <p:cTn id="31" dur="1000" fill="hold"/>
                                        <p:tgtEl>
                                          <p:spTgt spid="131072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31072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131072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31072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1310723">
                                            <p:txEl>
                                              <p:pRg st="5" end="5"/>
                                            </p:txEl>
                                          </p:spTgt>
                                        </p:tgtEl>
                                        <p:attrNameLst>
                                          <p:attrName>style.visibility</p:attrName>
                                        </p:attrNameLst>
                                      </p:cBhvr>
                                      <p:to>
                                        <p:strVal val="visible"/>
                                      </p:to>
                                    </p:set>
                                    <p:anim calcmode="lin" valueType="num">
                                      <p:cBhvr>
                                        <p:cTn id="39" dur="1000" fill="hold"/>
                                        <p:tgtEl>
                                          <p:spTgt spid="131072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131072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131072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31072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1310723">
                                            <p:txEl>
                                              <p:pRg st="6" end="6"/>
                                            </p:txEl>
                                          </p:spTgt>
                                        </p:tgtEl>
                                        <p:attrNameLst>
                                          <p:attrName>style.visibility</p:attrName>
                                        </p:attrNameLst>
                                      </p:cBhvr>
                                      <p:to>
                                        <p:strVal val="visible"/>
                                      </p:to>
                                    </p:set>
                                    <p:anim calcmode="lin" valueType="num">
                                      <p:cBhvr>
                                        <p:cTn id="47" dur="1000" fill="hold"/>
                                        <p:tgtEl>
                                          <p:spTgt spid="1310723">
                                            <p:txEl>
                                              <p:pRg st="6" end="6"/>
                                            </p:txEl>
                                          </p:spTgt>
                                        </p:tgtEl>
                                        <p:attrNameLst>
                                          <p:attrName>ppt_w</p:attrName>
                                        </p:attrNameLst>
                                      </p:cBhvr>
                                      <p:tavLst>
                                        <p:tav tm="0">
                                          <p:val>
                                            <p:fltVal val="0"/>
                                          </p:val>
                                        </p:tav>
                                        <p:tav tm="100000">
                                          <p:val>
                                            <p:strVal val="#ppt_w"/>
                                          </p:val>
                                        </p:tav>
                                      </p:tavLst>
                                    </p:anim>
                                    <p:anim calcmode="lin" valueType="num">
                                      <p:cBhvr>
                                        <p:cTn id="48" dur="1000" fill="hold"/>
                                        <p:tgtEl>
                                          <p:spTgt spid="1310723">
                                            <p:txEl>
                                              <p:pRg st="6" end="6"/>
                                            </p:txEl>
                                          </p:spTgt>
                                        </p:tgtEl>
                                        <p:attrNameLst>
                                          <p:attrName>ppt_h</p:attrName>
                                        </p:attrNameLst>
                                      </p:cBhvr>
                                      <p:tavLst>
                                        <p:tav tm="0">
                                          <p:val>
                                            <p:fltVal val="0"/>
                                          </p:val>
                                        </p:tav>
                                        <p:tav tm="100000">
                                          <p:val>
                                            <p:strVal val="#ppt_h"/>
                                          </p:val>
                                        </p:tav>
                                      </p:tavLst>
                                    </p:anim>
                                    <p:anim calcmode="lin" valueType="num">
                                      <p:cBhvr>
                                        <p:cTn id="49" dur="1000" fill="hold"/>
                                        <p:tgtEl>
                                          <p:spTgt spid="131072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131072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310723">
                                            <p:txEl>
                                              <p:pRg st="7" end="7"/>
                                            </p:txEl>
                                          </p:spTgt>
                                        </p:tgtEl>
                                        <p:attrNameLst>
                                          <p:attrName>style.visibility</p:attrName>
                                        </p:attrNameLst>
                                      </p:cBhvr>
                                      <p:to>
                                        <p:strVal val="visible"/>
                                      </p:to>
                                    </p:set>
                                    <p:anim calcmode="lin" valueType="num">
                                      <p:cBhvr>
                                        <p:cTn id="55" dur="1000" fill="hold"/>
                                        <p:tgtEl>
                                          <p:spTgt spid="1310723">
                                            <p:txEl>
                                              <p:pRg st="7" end="7"/>
                                            </p:txEl>
                                          </p:spTgt>
                                        </p:tgtEl>
                                        <p:attrNameLst>
                                          <p:attrName>ppt_w</p:attrName>
                                        </p:attrNameLst>
                                      </p:cBhvr>
                                      <p:tavLst>
                                        <p:tav tm="0">
                                          <p:val>
                                            <p:fltVal val="0"/>
                                          </p:val>
                                        </p:tav>
                                        <p:tav tm="100000">
                                          <p:val>
                                            <p:strVal val="#ppt_w"/>
                                          </p:val>
                                        </p:tav>
                                      </p:tavLst>
                                    </p:anim>
                                    <p:anim calcmode="lin" valueType="num">
                                      <p:cBhvr>
                                        <p:cTn id="56" dur="1000" fill="hold"/>
                                        <p:tgtEl>
                                          <p:spTgt spid="1310723">
                                            <p:txEl>
                                              <p:pRg st="7" end="7"/>
                                            </p:txEl>
                                          </p:spTgt>
                                        </p:tgtEl>
                                        <p:attrNameLst>
                                          <p:attrName>ppt_h</p:attrName>
                                        </p:attrNameLst>
                                      </p:cBhvr>
                                      <p:tavLst>
                                        <p:tav tm="0">
                                          <p:val>
                                            <p:fltVal val="0"/>
                                          </p:val>
                                        </p:tav>
                                        <p:tav tm="100000">
                                          <p:val>
                                            <p:strVal val="#ppt_h"/>
                                          </p:val>
                                        </p:tav>
                                      </p:tavLst>
                                    </p:anim>
                                    <p:anim calcmode="lin" valueType="num">
                                      <p:cBhvr>
                                        <p:cTn id="57" dur="1000" fill="hold"/>
                                        <p:tgtEl>
                                          <p:spTgt spid="1310723">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310723">
                                            <p:txEl>
                                              <p:pRg st="7" end="7"/>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3"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61570" name="Rectangle 2">
            <a:extLst>
              <a:ext uri="{FF2B5EF4-FFF2-40B4-BE49-F238E27FC236}">
                <a16:creationId xmlns:a16="http://schemas.microsoft.com/office/drawing/2014/main" id="{FE917676-8855-4A00-93DE-245C593EA968}"/>
              </a:ext>
            </a:extLst>
          </p:cNvPr>
          <p:cNvSpPr>
            <a:spLocks noGrp="1" noChangeArrowheads="1"/>
          </p:cNvSpPr>
          <p:nvPr>
            <p:ph type="ctrTitle"/>
          </p:nvPr>
        </p:nvSpPr>
        <p:spPr/>
        <p:txBody>
          <a:bodyPr/>
          <a:lstStyle/>
          <a:p>
            <a:pPr eaLnBrk="1" hangingPunct="1">
              <a:defRPr/>
            </a:pPr>
            <a:endParaRPr lang="en-US">
              <a:ea typeface="+mj-ea"/>
            </a:endParaRPr>
          </a:p>
        </p:txBody>
      </p:sp>
      <p:sp>
        <p:nvSpPr>
          <p:cNvPr id="1261571" name="Rectangle 3">
            <a:extLst>
              <a:ext uri="{FF2B5EF4-FFF2-40B4-BE49-F238E27FC236}">
                <a16:creationId xmlns:a16="http://schemas.microsoft.com/office/drawing/2014/main" id="{108B29D7-491B-4965-B959-1D927813D3CF}"/>
              </a:ext>
            </a:extLst>
          </p:cNvPr>
          <p:cNvSpPr>
            <a:spLocks noGrp="1" noChangeArrowheads="1"/>
          </p:cNvSpPr>
          <p:nvPr>
            <p:ph type="subTitle" idx="1"/>
          </p:nvPr>
        </p:nvSpPr>
        <p:spPr>
          <a:xfrm>
            <a:off x="2438400" y="0"/>
            <a:ext cx="7315200" cy="5638800"/>
          </a:xfrm>
        </p:spPr>
        <p:txBody>
          <a:bodyPr/>
          <a:lstStyle/>
          <a:p>
            <a:pPr eaLnBrk="1" hangingPunct="1">
              <a:defRPr/>
            </a:pPr>
            <a:r>
              <a:rPr lang="en-US" sz="8800" b="1">
                <a:solidFill>
                  <a:schemeClr val="folHlink"/>
                </a:solidFill>
                <a:effectLst>
                  <a:outerShdw blurRad="38100" dist="38100" dir="2700000" algn="tl">
                    <a:srgbClr val="000000"/>
                  </a:outerShdw>
                </a:effectLst>
                <a:ea typeface="+mn-ea"/>
              </a:rPr>
              <a:t>Child’s Ransom Required Breaking The Rules!</a:t>
            </a:r>
            <a:r>
              <a:rPr lang="en-US" sz="9600" b="1">
                <a:solidFill>
                  <a:schemeClr val="folHlink"/>
                </a:solidFill>
                <a:effectLst>
                  <a:outerShdw blurRad="38100" dist="38100" dir="2700000" algn="tl">
                    <a:srgbClr val="000000"/>
                  </a:outerShdw>
                </a:effectLst>
                <a:ea typeface="+mn-ea"/>
              </a:rPr>
              <a:t> </a:t>
            </a:r>
            <a:endParaRPr lang="en-US">
              <a:ea typeface="+mn-ea"/>
            </a:endParaRPr>
          </a:p>
        </p:txBody>
      </p:sp>
      <p:pic>
        <p:nvPicPr>
          <p:cNvPr id="1261572" name="Picture 4" descr="C:\Documents and Settings\Owner\My Documents\Educational Illustrations\pearl.gif">
            <a:extLst>
              <a:ext uri="{FF2B5EF4-FFF2-40B4-BE49-F238E27FC236}">
                <a16:creationId xmlns:a16="http://schemas.microsoft.com/office/drawing/2014/main" id="{7EF515DC-D022-4DE8-AB5C-F7B9F664A717}"/>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5146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1572"/>
                                        </p:tgtEl>
                                        <p:attrNameLst>
                                          <p:attrName>style.visibility</p:attrName>
                                        </p:attrNameLst>
                                      </p:cBhvr>
                                      <p:to>
                                        <p:strVal val="visible"/>
                                      </p:to>
                                    </p:set>
                                    <p:animEffect transition="in" filter="dissolve">
                                      <p:cBhvr>
                                        <p:cTn id="7" dur="500"/>
                                        <p:tgtEl>
                                          <p:spTgt spid="126157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BCECC19E-AD8D-4410-8251-B42EE8B95EA1}"/>
              </a:ext>
            </a:extLst>
          </p:cNvPr>
          <p:cNvSpPr>
            <a:spLocks noGrp="1" noChangeArrowheads="1"/>
          </p:cNvSpPr>
          <p:nvPr>
            <p:ph type="ctrTitle"/>
          </p:nvPr>
        </p:nvSpPr>
        <p:spPr/>
        <p:txBody>
          <a:bodyPr/>
          <a:lstStyle/>
          <a:p>
            <a:pPr eaLnBrk="1" hangingPunct="1">
              <a:defRPr/>
            </a:pPr>
            <a:endParaRPr lang="en-US">
              <a:ea typeface="+mj-ea"/>
            </a:endParaRPr>
          </a:p>
        </p:txBody>
      </p:sp>
      <p:sp>
        <p:nvSpPr>
          <p:cNvPr id="1265667" name="Rectangle 3">
            <a:extLst>
              <a:ext uri="{FF2B5EF4-FFF2-40B4-BE49-F238E27FC236}">
                <a16:creationId xmlns:a16="http://schemas.microsoft.com/office/drawing/2014/main" id="{1D5DB97D-1434-4401-B65C-9A776472432B}"/>
              </a:ext>
            </a:extLst>
          </p:cNvPr>
          <p:cNvSpPr>
            <a:spLocks noGrp="1" noChangeArrowheads="1"/>
          </p:cNvSpPr>
          <p:nvPr>
            <p:ph type="subTitle" idx="1"/>
          </p:nvPr>
        </p:nvSpPr>
        <p:spPr>
          <a:xfrm>
            <a:off x="2438400" y="0"/>
            <a:ext cx="7315200" cy="5638800"/>
          </a:xfrm>
        </p:spPr>
        <p:txBody>
          <a:bodyPr/>
          <a:lstStyle/>
          <a:p>
            <a:pPr eaLnBrk="1" hangingPunct="1">
              <a:defRPr/>
            </a:pPr>
            <a:r>
              <a:rPr lang="en-US" sz="8800" b="1">
                <a:solidFill>
                  <a:schemeClr val="folHlink"/>
                </a:solidFill>
                <a:effectLst>
                  <a:outerShdw blurRad="38100" dist="38100" dir="2700000" algn="tl">
                    <a:srgbClr val="000000"/>
                  </a:outerShdw>
                </a:effectLst>
                <a:ea typeface="+mn-ea"/>
              </a:rPr>
              <a:t>Child’s Ransom Paid In Parents Blood!</a:t>
            </a:r>
            <a:endParaRPr lang="en-US">
              <a:ea typeface="+mn-ea"/>
            </a:endParaRPr>
          </a:p>
        </p:txBody>
      </p:sp>
      <p:sp>
        <p:nvSpPr>
          <p:cNvPr id="186372" name="Comment 4">
            <a:extLst>
              <a:ext uri="{FF2B5EF4-FFF2-40B4-BE49-F238E27FC236}">
                <a16:creationId xmlns:a16="http://schemas.microsoft.com/office/drawing/2014/main" id="{4A1C1BC1-E327-4198-BBC8-1FCD3C8FC38F}"/>
              </a:ext>
            </a:extLst>
          </p:cNvPr>
          <p:cNvSpPr>
            <a:spLocks noChangeArrowheads="1"/>
          </p:cNvSpPr>
          <p:nvPr/>
        </p:nvSpPr>
        <p:spPr bwMode="auto">
          <a:xfrm>
            <a:off x="1539876" y="-1066800"/>
            <a:ext cx="9128125" cy="957262"/>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lvl1pPr>
              <a:spcBef>
                <a:spcPct val="20000"/>
              </a:spcBef>
              <a:buClr>
                <a:srgbClr val="FFCC00"/>
              </a:buClr>
              <a:buFont typeface="Wingdings" panose="05000000000000000000" pitchFamily="2" charset="2"/>
              <a:buChar char="s"/>
              <a:defRPr sz="3200">
                <a:solidFill>
                  <a:schemeClr val="tx1"/>
                </a:solidFill>
                <a:latin typeface="Tahoma" panose="020B0604030504040204" pitchFamily="34" charset="0"/>
                <a:ea typeface="MS PGothic" panose="020B0600070205080204" pitchFamily="34" charset="-128"/>
              </a:defRPr>
            </a:lvl1pPr>
            <a:lvl2pPr marL="742950" indent="-285750">
              <a:spcBef>
                <a:spcPct val="20000"/>
              </a:spcBef>
              <a:buClr>
                <a:srgbClr val="FF6600"/>
              </a:buClr>
              <a:buFont typeface="Wingdings" panose="05000000000000000000" pitchFamily="2" charset="2"/>
              <a:buChar char="s"/>
              <a:defRPr sz="2800">
                <a:solidFill>
                  <a:schemeClr val="tx1"/>
                </a:solidFill>
                <a:latin typeface="Tahoma" panose="020B0604030504040204" pitchFamily="34" charset="0"/>
                <a:ea typeface="MS PGothic" panose="020B0600070205080204" pitchFamily="34" charset="-128"/>
              </a:defRPr>
            </a:lvl2pPr>
            <a:lvl3pPr marL="1143000" indent="-228600">
              <a:spcBef>
                <a:spcPct val="20000"/>
              </a:spcBef>
              <a:buClr>
                <a:srgbClr val="FFCC00"/>
              </a:buClr>
              <a:buFont typeface="Wingdings" panose="05000000000000000000" pitchFamily="2" charset="2"/>
              <a:buChar char="s"/>
              <a:defRPr sz="2400">
                <a:solidFill>
                  <a:schemeClr val="tx1"/>
                </a:solidFill>
                <a:latin typeface="Tahoma" panose="020B0604030504040204" pitchFamily="34" charset="0"/>
                <a:ea typeface="MS PGothic" panose="020B0600070205080204" pitchFamily="34" charset="-128"/>
              </a:defRPr>
            </a:lvl3pPr>
            <a:lvl4pPr marL="1600200" indent="-228600">
              <a:spcBef>
                <a:spcPct val="20000"/>
              </a:spcBef>
              <a:buClr>
                <a:srgbClr val="FF66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4pPr>
            <a:lvl5pPr marL="2057400" indent="-228600">
              <a:spcBef>
                <a:spcPct val="20000"/>
              </a:spcBef>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20000"/>
              </a:spcBef>
              <a:spcAft>
                <a:spcPct val="0"/>
              </a:spcAft>
              <a:buClr>
                <a:srgbClr val="FFCC00"/>
              </a:buClr>
              <a:buFont typeface="Wingdings" panose="05000000000000000000" pitchFamily="2" charset="2"/>
              <a:buChar char="s"/>
              <a:defRPr sz="2000">
                <a:solidFill>
                  <a:schemeClr val="tx1"/>
                </a:solidFill>
                <a:latin typeface="Tahoma" panose="020B060403050404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David Lee Burris:</a:t>
            </a:r>
          </a:p>
          <a:p>
            <a:pPr marL="0" marR="0" lvl="0" indent="0" algn="l" defTabSz="914400" rtl="0" eaLnBrk="0" fontAlgn="base" latinLnBrk="0" hangingPunct="0">
              <a:lnSpc>
                <a:spcPct val="100000"/>
              </a:lnSpc>
              <a:spcBef>
                <a:spcPct val="50000"/>
              </a:spcBef>
              <a:spcAft>
                <a:spcPct val="0"/>
              </a:spcAft>
              <a:buClrTx/>
              <a:buSzTx/>
              <a:buFont typeface="Wingdings" panose="05000000000000000000" pitchFamily="2" charset="2"/>
              <a:buNone/>
              <a:tabLst/>
              <a:defRPr/>
            </a:pPr>
            <a:r>
              <a:rPr kumimoji="0" lang="en-US" altLang="en-US" sz="1600" b="1"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Blood Sweat &amp; Tears – Pores Sweated Blood Like Unto Toxin;  Our Just Desert Convictions Vacated Post-mortem &amp; Posthumous Co-Sign Of Debt To Prevent (Repo)Possess By Satan  </a:t>
            </a:r>
          </a:p>
        </p:txBody>
      </p:sp>
      <p:pic>
        <p:nvPicPr>
          <p:cNvPr id="1265669" name="Picture 5" descr="C:\Documents and Settings\Owner\My Documents\Educational Illustrations\gift.gif">
            <a:extLst>
              <a:ext uri="{FF2B5EF4-FFF2-40B4-BE49-F238E27FC236}">
                <a16:creationId xmlns:a16="http://schemas.microsoft.com/office/drawing/2014/main" id="{2D3D5DD8-888A-4FDE-A83F-A70B352E6B25}"/>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29289" y="3062289"/>
            <a:ext cx="731837"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6000">
    <p:comb/>
    <p:sndAc>
      <p:stSnd>
        <p:snd r:embed="rId3" name="projctor.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265669"/>
                                        </p:tgtEl>
                                        <p:attrNameLst>
                                          <p:attrName>style.visibility</p:attrName>
                                        </p:attrNameLst>
                                      </p:cBhvr>
                                      <p:to>
                                        <p:strVal val="visible"/>
                                      </p:to>
                                    </p:set>
                                    <p:animEffect transition="in" filter="dissolve">
                                      <p:cBhvr>
                                        <p:cTn id="7" dur="500"/>
                                        <p:tgtEl>
                                          <p:spTgt spid="1265669"/>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5">
            <a:extLst>
              <a:ext uri="{FF2B5EF4-FFF2-40B4-BE49-F238E27FC236}">
                <a16:creationId xmlns:a16="http://schemas.microsoft.com/office/drawing/2014/main" id="{EDBD0DF2-09E5-485A-B665-6AB23658C1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06ED6E70-9350-4C38-B4E5-8D7A42D2533F}"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5</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6563" name="Rectangle 2">
            <a:extLst>
              <a:ext uri="{FF2B5EF4-FFF2-40B4-BE49-F238E27FC236}">
                <a16:creationId xmlns:a16="http://schemas.microsoft.com/office/drawing/2014/main" id="{AA04EF81-F4F5-4473-9578-8DD7C5BA1193}"/>
              </a:ext>
            </a:extLst>
          </p:cNvPr>
          <p:cNvSpPr>
            <a:spLocks noGrp="1" noChangeArrowheads="1"/>
          </p:cNvSpPr>
          <p:nvPr>
            <p:ph type="title"/>
          </p:nvPr>
        </p:nvSpPr>
        <p:spPr/>
        <p:txBody>
          <a:bodyPr/>
          <a:lstStyle/>
          <a:p>
            <a:r>
              <a:rPr lang="en-US" altLang="en-US" sz="4800"/>
              <a:t>It took God to change earth</a:t>
            </a:r>
          </a:p>
        </p:txBody>
      </p:sp>
      <p:sp>
        <p:nvSpPr>
          <p:cNvPr id="6147" name="Rectangle 3">
            <a:extLst>
              <a:ext uri="{FF2B5EF4-FFF2-40B4-BE49-F238E27FC236}">
                <a16:creationId xmlns:a16="http://schemas.microsoft.com/office/drawing/2014/main" id="{DF9C951F-E550-4DB4-9F55-34DB262505DA}"/>
              </a:ext>
            </a:extLst>
          </p:cNvPr>
          <p:cNvSpPr>
            <a:spLocks noGrp="1" noChangeArrowheads="1"/>
          </p:cNvSpPr>
          <p:nvPr>
            <p:ph type="body" idx="1"/>
          </p:nvPr>
        </p:nvSpPr>
        <p:spPr>
          <a:xfrm>
            <a:off x="1981200" y="1981200"/>
            <a:ext cx="8001000" cy="4114800"/>
          </a:xfrm>
        </p:spPr>
        <p:txBody>
          <a:bodyPr/>
          <a:lstStyle/>
          <a:p>
            <a:pPr algn="just"/>
            <a:r>
              <a:rPr lang="en-US" altLang="en-US"/>
              <a:t>   Gen 1:3-4 And God said, </a:t>
            </a:r>
            <a:r>
              <a:rPr lang="en-US" altLang="en-US">
                <a:solidFill>
                  <a:schemeClr val="accent1"/>
                </a:solidFill>
              </a:rPr>
              <a:t>Let there be light: and there was</a:t>
            </a:r>
            <a:r>
              <a:rPr lang="en-US" altLang="en-US"/>
              <a:t> </a:t>
            </a:r>
            <a:r>
              <a:rPr lang="en-US" altLang="en-US">
                <a:solidFill>
                  <a:schemeClr val="accent1"/>
                </a:solidFill>
              </a:rPr>
              <a:t>light</a:t>
            </a:r>
            <a:r>
              <a:rPr lang="en-US" altLang="en-US"/>
              <a:t>.4 And God saw the light, that it was good: and God </a:t>
            </a:r>
            <a:r>
              <a:rPr lang="en-US" altLang="en-US" u="sng"/>
              <a:t>divided the light from the darkness</a:t>
            </a:r>
            <a:r>
              <a:rPr lang="en-US" altLang="en-US"/>
              <a:t>.</a:t>
            </a:r>
          </a:p>
          <a:p>
            <a:pPr algn="just"/>
            <a:r>
              <a:rPr lang="en-US" altLang="en-US"/>
              <a:t>This was the beginning of separating light from darkness</a:t>
            </a:r>
          </a:p>
          <a:p>
            <a:pPr algn="just"/>
            <a:r>
              <a:rPr lang="en-US" altLang="en-US"/>
              <a:t> Ever since the creation, both have existed</a:t>
            </a:r>
          </a:p>
          <a:p>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additive="base">
                                        <p:cTn id="7" dur="3000" fill="hold"/>
                                        <p:tgtEl>
                                          <p:spTgt spid="6147">
                                            <p:txEl>
                                              <p:pRg st="0" end="0"/>
                                            </p:txEl>
                                          </p:spTgt>
                                        </p:tgtEl>
                                        <p:attrNameLst>
                                          <p:attrName>ppt_x</p:attrName>
                                        </p:attrNameLst>
                                      </p:cBhvr>
                                      <p:tavLst>
                                        <p:tav tm="0">
                                          <p:val>
                                            <p:strVal val="0-#ppt_w/2"/>
                                          </p:val>
                                        </p:tav>
                                        <p:tav tm="100000">
                                          <p:val>
                                            <p:strVal val="#ppt_x"/>
                                          </p:val>
                                        </p:tav>
                                      </p:tavLst>
                                    </p:anim>
                                    <p:anim calcmode="lin" valueType="num">
                                      <p:cBhvr additive="base">
                                        <p:cTn id="8" dur="3000" fill="hold"/>
                                        <p:tgtEl>
                                          <p:spTgt spid="61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6147">
                                            <p:txEl>
                                              <p:pRg st="1" end="1"/>
                                            </p:txEl>
                                          </p:spTgt>
                                        </p:tgtEl>
                                        <p:attrNameLst>
                                          <p:attrName>style.visibility</p:attrName>
                                        </p:attrNameLst>
                                      </p:cBhvr>
                                      <p:to>
                                        <p:strVal val="visible"/>
                                      </p:to>
                                    </p:set>
                                    <p:anim calcmode="lin" valueType="num">
                                      <p:cBhvr additive="base">
                                        <p:cTn id="13" dur="3000" fill="hold"/>
                                        <p:tgtEl>
                                          <p:spTgt spid="6147">
                                            <p:txEl>
                                              <p:pRg st="1" end="1"/>
                                            </p:txEl>
                                          </p:spTgt>
                                        </p:tgtEl>
                                        <p:attrNameLst>
                                          <p:attrName>ppt_x</p:attrName>
                                        </p:attrNameLst>
                                      </p:cBhvr>
                                      <p:tavLst>
                                        <p:tav tm="0">
                                          <p:val>
                                            <p:strVal val="1+#ppt_w/2"/>
                                          </p:val>
                                        </p:tav>
                                        <p:tav tm="100000">
                                          <p:val>
                                            <p:strVal val="#ppt_x"/>
                                          </p:val>
                                        </p:tav>
                                      </p:tavLst>
                                    </p:anim>
                                    <p:anim calcmode="lin" valueType="num">
                                      <p:cBhvr additive="base">
                                        <p:cTn id="14" dur="3000" fill="hold"/>
                                        <p:tgtEl>
                                          <p:spTgt spid="61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147">
                                            <p:txEl>
                                              <p:pRg st="2" end="2"/>
                                            </p:txEl>
                                          </p:spTgt>
                                        </p:tgtEl>
                                        <p:attrNameLst>
                                          <p:attrName>style.visibility</p:attrName>
                                        </p:attrNameLst>
                                      </p:cBhvr>
                                      <p:to>
                                        <p:strVal val="visible"/>
                                      </p:to>
                                    </p:set>
                                    <p:anim calcmode="lin" valueType="num">
                                      <p:cBhvr additive="base">
                                        <p:cTn id="19" dur="1000" fill="hold"/>
                                        <p:tgtEl>
                                          <p:spTgt spid="6147">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614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Placeholder 12" descr="11.jpg"/>
          <p:cNvPicPr>
            <a:picLocks noGrp="1" noChangeAspect="1"/>
          </p:cNvPicPr>
          <p:nvPr>
            <p:ph type="pic" idx="1"/>
          </p:nvPr>
        </p:nvPicPr>
        <p:blipFill>
          <a:blip r:embed="rId3" cstate="print"/>
          <a:srcRect l="5417" r="5417"/>
          <a:stretch>
            <a:fillRect/>
          </a:stretch>
        </p:blipFill>
        <p:spPr>
          <a:xfrm>
            <a:off x="0" y="0"/>
            <a:ext cx="12192000" cy="6858000"/>
          </a:xfrm>
        </p:spPr>
      </p:pic>
      <p:sp>
        <p:nvSpPr>
          <p:cNvPr id="5" name="Rectangle 4"/>
          <p:cNvSpPr/>
          <p:nvPr/>
        </p:nvSpPr>
        <p:spPr>
          <a:xfrm>
            <a:off x="1377504" y="2971800"/>
            <a:ext cx="9437007" cy="923330"/>
          </a:xfrm>
          <a:prstGeom prst="rect">
            <a:avLst/>
          </a:prstGeom>
          <a:noFill/>
        </p:spPr>
        <p:txBody>
          <a:bodyPr wrap="square" lIns="91440" tIns="45720" rIns="91440" bIns="45720">
            <a:spAutoFit/>
          </a:bodyPr>
          <a:lstStyle/>
          <a:p>
            <a:pPr algn="ctr" fontAlgn="base">
              <a:spcBef>
                <a:spcPct val="0"/>
              </a:spcBef>
              <a:spcAft>
                <a:spcPct val="0"/>
              </a:spcAft>
            </a:pPr>
            <a:r>
              <a:rPr lang="en-US" sz="5400" b="1" spc="50" dirty="0">
                <a:ln w="12700" cmpd="sng">
                  <a:solidFill>
                    <a:srgbClr val="F79646">
                      <a:satMod val="120000"/>
                      <a:shade val="80000"/>
                    </a:srgbClr>
                  </a:solidFill>
                  <a:prstDash val="solid"/>
                </a:ln>
                <a:solidFill>
                  <a:srgbClr val="F79646">
                    <a:tint val="1000"/>
                  </a:srgbClr>
                </a:solidFill>
                <a:effectLst>
                  <a:glow rad="53100">
                    <a:srgbClr val="F79646">
                      <a:satMod val="180000"/>
                      <a:alpha val="30000"/>
                    </a:srgbClr>
                  </a:glow>
                </a:effectLst>
                <a:latin typeface="Arial" charset="0"/>
                <a:cs typeface="Arial" charset="0"/>
              </a:rPr>
              <a:t>DARKNESS AT HIGH NOON</a:t>
            </a: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5"/>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18435" name="Rectangle 3"/>
          <p:cNvSpPr>
            <a:spLocks noGrp="1" noChangeArrowheads="1"/>
          </p:cNvSpPr>
          <p:nvPr>
            <p:ph type="body" idx="1"/>
          </p:nvPr>
        </p:nvSpPr>
        <p:spPr>
          <a:xfrm>
            <a:off x="1600200" y="1143000"/>
            <a:ext cx="8991600" cy="5562600"/>
          </a:xfrm>
          <a:ln/>
        </p:spPr>
        <p:txBody>
          <a:bodyPr/>
          <a:lstStyle/>
          <a:p>
            <a:pPr>
              <a:lnSpc>
                <a:spcPct val="75000"/>
              </a:lnSpc>
              <a:spcBef>
                <a:spcPct val="30000"/>
              </a:spcBef>
              <a:buFont typeface="Monotype Sorts" pitchFamily="2" charset="2"/>
              <a:buNone/>
            </a:pPr>
            <a:endParaRPr lang="en-US"/>
          </a:p>
        </p:txBody>
      </p:sp>
      <p:sp>
        <p:nvSpPr>
          <p:cNvPr id="18436" name="Text Box 4"/>
          <p:cNvSpPr txBox="1">
            <a:spLocks noChangeArrowheads="1"/>
          </p:cNvSpPr>
          <p:nvPr/>
        </p:nvSpPr>
        <p:spPr bwMode="auto">
          <a:xfrm>
            <a:off x="1676400" y="1676400"/>
            <a:ext cx="8839200" cy="2690160"/>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 people passing by shouted abuse, shaking their heads in mockery. “So! You can destroy the Temple and build it again in three days, can you? Well then, if you are the Son of God, save yourself and come down from the cross!” . . . </a:t>
            </a:r>
          </a:p>
        </p:txBody>
      </p:sp>
    </p:spTree>
  </p:cSld>
  <p:clrMapOvr>
    <a:masterClrMapping/>
  </p:clrMapOvr>
  <p:transition>
    <p:zoom/>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19459" name="Rectangle 3"/>
          <p:cNvSpPr>
            <a:spLocks noGrp="1" noChangeArrowheads="1"/>
          </p:cNvSpPr>
          <p:nvPr>
            <p:ph type="body" idx="1"/>
          </p:nvPr>
        </p:nvSpPr>
        <p:spPr>
          <a:xfrm>
            <a:off x="1600200" y="1143000"/>
            <a:ext cx="8991600" cy="5562600"/>
          </a:xfrm>
          <a:ln/>
        </p:spPr>
        <p:txBody>
          <a:bodyPr/>
          <a:lstStyle/>
          <a:p>
            <a:pPr>
              <a:lnSpc>
                <a:spcPct val="75000"/>
              </a:lnSpc>
              <a:spcBef>
                <a:spcPct val="30000"/>
              </a:spcBef>
              <a:buFont typeface="Monotype Sorts" pitchFamily="2" charset="2"/>
              <a:buNone/>
            </a:pPr>
            <a:endParaRPr lang="en-US"/>
          </a:p>
        </p:txBody>
      </p:sp>
      <p:sp>
        <p:nvSpPr>
          <p:cNvPr id="19460" name="Text Box 4"/>
          <p:cNvSpPr txBox="1">
            <a:spLocks noChangeArrowheads="1"/>
          </p:cNvSpPr>
          <p:nvPr/>
        </p:nvSpPr>
        <p:spPr bwMode="auto">
          <a:xfrm>
            <a:off x="1676400" y="1676401"/>
            <a:ext cx="8839200" cy="5275483"/>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 . The leading priests, the teachers of religious law, and the other leaders also mocked Jesus. “He saved others,” they scoffed, “but he can’t save himself! So he is the king of Israel, is he? Let him come down from the cross, and we will believe in him! He trusted God—let God show his approval by delivering him! For he said, ‘I am the Son of God.’”  And the criminals who were crucified with him also shouted the same insults at him . . .</a:t>
            </a:r>
          </a:p>
        </p:txBody>
      </p:sp>
    </p:spTree>
  </p:cSld>
  <p:clrMapOvr>
    <a:masterClrMapping/>
  </p:clrMapOvr>
  <p:transition>
    <p:zoom/>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103427"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p:txBody>
      </p:sp>
      <p:sp>
        <p:nvSpPr>
          <p:cNvPr id="103428" name="Text Box 4"/>
          <p:cNvSpPr txBox="1">
            <a:spLocks noChangeArrowheads="1"/>
          </p:cNvSpPr>
          <p:nvPr/>
        </p:nvSpPr>
        <p:spPr bwMode="auto">
          <a:xfrm>
            <a:off x="1676400" y="1676400"/>
            <a:ext cx="8839200" cy="1582164"/>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 . At noon, darkness fell across the whole land until three o’clock.</a:t>
            </a:r>
          </a:p>
          <a:p>
            <a:pPr eaLnBrk="0" fontAlgn="base" hangingPunct="0">
              <a:lnSpc>
                <a:spcPct val="70000"/>
              </a:lnSpc>
              <a:spcBef>
                <a:spcPct val="3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Matthew 27:39-45</a:t>
            </a:r>
          </a:p>
        </p:txBody>
      </p:sp>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2560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This was not </a:t>
            </a:r>
            <a:br>
              <a:rPr lang="en-US" sz="5400" i="1"/>
            </a:br>
            <a:r>
              <a:rPr lang="en-US" sz="5400" i="1"/>
              <a:t>a solar eclipse . . . </a:t>
            </a:r>
          </a:p>
          <a:p>
            <a:pPr algn="ctr">
              <a:lnSpc>
                <a:spcPct val="70000"/>
              </a:lnSpc>
              <a:spcBef>
                <a:spcPct val="30000"/>
              </a:spcBef>
              <a:buFont typeface="Monotype Sorts" pitchFamily="2" charset="2"/>
              <a:buNone/>
            </a:pPr>
            <a:r>
              <a:rPr lang="en-US" sz="5400" i="1"/>
              <a:t>. . . &amp; it was witnessed </a:t>
            </a:r>
            <a:br>
              <a:rPr lang="en-US" sz="5400" i="1"/>
            </a:br>
            <a:r>
              <a:rPr lang="en-US" sz="5400" i="1"/>
              <a:t>by people all over the Mediterranean Basin</a:t>
            </a:r>
            <a:endParaRPr lang="en-US"/>
          </a:p>
        </p:txBody>
      </p:sp>
    </p:spTree>
  </p:cSld>
  <p:clrMapOvr>
    <a:masterClrMapping/>
  </p:clrMapOvr>
  <p:transition>
    <p:check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23555"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p:txBody>
      </p:sp>
      <p:sp>
        <p:nvSpPr>
          <p:cNvPr id="23556" name="Text Box 4"/>
          <p:cNvSpPr txBox="1">
            <a:spLocks noChangeArrowheads="1"/>
          </p:cNvSpPr>
          <p:nvPr/>
        </p:nvSpPr>
        <p:spPr bwMode="auto">
          <a:xfrm>
            <a:off x="1676400" y="1676401"/>
            <a:ext cx="8839200" cy="3418885"/>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“At the moment of Christ’s death, the light departed from the sun, and the land was darkened at noonday, </a:t>
            </a:r>
            <a:r>
              <a:rPr lang="en-US" sz="4000" b="1" i="1">
                <a:solidFill>
                  <a:srgbClr val="000000"/>
                </a:solidFill>
                <a:effectLst>
                  <a:outerShdw blurRad="38100" dist="38100" dir="2700000" algn="tl">
                    <a:srgbClr val="C0C0C0"/>
                  </a:outerShdw>
                </a:effectLst>
                <a:latin typeface="Times New Roman" pitchFamily="18" charset="0"/>
                <a:cs typeface="Times New Roman" pitchFamily="18" charset="0"/>
              </a:rPr>
              <a:t>which wonder is related in your own annals, and is preserved in your archives to this day</a:t>
            </a: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a:t>
            </a:r>
          </a:p>
          <a:p>
            <a:pPr eaLnBrk="0" fontAlgn="base" hangingPunct="0">
              <a:lnSpc>
                <a:spcPct val="70000"/>
              </a:lnSpc>
              <a:spcBef>
                <a:spcPct val="30000"/>
              </a:spcBef>
              <a:spcAft>
                <a:spcPct val="0"/>
              </a:spcAft>
            </a:pPr>
            <a:r>
              <a:rPr lang="en-US" sz="2800" b="1">
                <a:solidFill>
                  <a:srgbClr val="000000"/>
                </a:solidFill>
                <a:effectLst>
                  <a:outerShdw blurRad="38100" dist="38100" dir="2700000" algn="tl">
                    <a:srgbClr val="C0C0C0"/>
                  </a:outerShdw>
                </a:effectLst>
                <a:latin typeface="Times New Roman" pitchFamily="18" charset="0"/>
                <a:cs typeface="Arial" charset="0"/>
              </a:rPr>
              <a:t>Tertullian, writing to non-Christian adversaries in the </a:t>
            </a:r>
            <a:br>
              <a:rPr lang="en-US" sz="2800" b="1">
                <a:solidFill>
                  <a:srgbClr val="000000"/>
                </a:solidFill>
                <a:effectLst>
                  <a:outerShdw blurRad="38100" dist="38100" dir="2700000" algn="tl">
                    <a:srgbClr val="C0C0C0"/>
                  </a:outerShdw>
                </a:effectLst>
                <a:latin typeface="Times New Roman" pitchFamily="18" charset="0"/>
                <a:cs typeface="Arial" charset="0"/>
              </a:rPr>
            </a:br>
            <a:r>
              <a:rPr lang="en-US" sz="2800" b="1">
                <a:solidFill>
                  <a:srgbClr val="000000"/>
                </a:solidFill>
                <a:effectLst>
                  <a:outerShdw blurRad="38100" dist="38100" dir="2700000" algn="tl">
                    <a:srgbClr val="C0C0C0"/>
                  </a:outerShdw>
                </a:effectLst>
                <a:latin typeface="Times New Roman" pitchFamily="18" charset="0"/>
                <a:cs typeface="Arial" charset="0"/>
              </a:rPr>
              <a:t>2</a:t>
            </a:r>
            <a:r>
              <a:rPr lang="en-US" sz="2800" b="1" baseline="30000">
                <a:solidFill>
                  <a:srgbClr val="000000"/>
                </a:solidFill>
                <a:effectLst>
                  <a:outerShdw blurRad="38100" dist="38100" dir="2700000" algn="tl">
                    <a:srgbClr val="C0C0C0"/>
                  </a:outerShdw>
                </a:effectLst>
                <a:latin typeface="Times New Roman" pitchFamily="18" charset="0"/>
                <a:cs typeface="Arial" charset="0"/>
              </a:rPr>
              <a:t>nd</a:t>
            </a:r>
            <a:r>
              <a:rPr lang="en-US" sz="2800" b="1">
                <a:solidFill>
                  <a:srgbClr val="000000"/>
                </a:solidFill>
                <a:effectLst>
                  <a:outerShdw blurRad="38100" dist="38100" dir="2700000" algn="tl">
                    <a:srgbClr val="C0C0C0"/>
                  </a:outerShdw>
                </a:effectLst>
                <a:latin typeface="Times New Roman" pitchFamily="18" charset="0"/>
                <a:cs typeface="Arial" charset="0"/>
              </a:rPr>
              <a:t> century</a:t>
            </a:r>
          </a:p>
        </p:txBody>
      </p:sp>
    </p:spTree>
  </p:cSld>
  <p:clrMapOvr>
    <a:masterClrMapping/>
  </p:clrMapOvr>
  <p:transition>
    <p:zoom/>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24579"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p:txBody>
      </p:sp>
      <p:sp>
        <p:nvSpPr>
          <p:cNvPr id="24580" name="Text Box 4"/>
          <p:cNvSpPr txBox="1">
            <a:spLocks noChangeArrowheads="1"/>
          </p:cNvSpPr>
          <p:nvPr/>
        </p:nvSpPr>
        <p:spPr bwMode="auto">
          <a:xfrm>
            <a:off x="1676400" y="1676401"/>
            <a:ext cx="8839200" cy="3418885"/>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“In the fourth year of the 202</a:t>
            </a:r>
            <a:r>
              <a:rPr lang="en-US" sz="4000" b="1" baseline="30000">
                <a:solidFill>
                  <a:srgbClr val="000000"/>
                </a:solidFill>
                <a:effectLst>
                  <a:outerShdw blurRad="38100" dist="38100" dir="2700000" algn="tl">
                    <a:srgbClr val="C0C0C0"/>
                  </a:outerShdw>
                </a:effectLst>
                <a:latin typeface="Times New Roman" pitchFamily="18" charset="0"/>
                <a:cs typeface="Times New Roman" pitchFamily="18" charset="0"/>
              </a:rPr>
              <a:t>nd</a:t>
            </a: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 Olympiad (33 AD), there was the greatest eclipse of the sun . . . It became night in the 6</a:t>
            </a:r>
            <a:r>
              <a:rPr lang="en-US" sz="4000" b="1" baseline="30000">
                <a:solidFill>
                  <a:srgbClr val="000000"/>
                </a:solidFill>
                <a:effectLst>
                  <a:outerShdw blurRad="38100" dist="38100" dir="2700000" algn="tl">
                    <a:srgbClr val="C0C0C0"/>
                  </a:outerShdw>
                </a:effectLst>
                <a:latin typeface="Times New Roman" pitchFamily="18" charset="0"/>
                <a:cs typeface="Times New Roman" pitchFamily="18" charset="0"/>
              </a:rPr>
              <a:t>th</a:t>
            </a:r>
            <a:r>
              <a:rPr lang="en-US" sz="4000" b="1">
                <a:solidFill>
                  <a:srgbClr val="000000"/>
                </a:solidFill>
                <a:effectLst>
                  <a:outerShdw blurRad="38100" dist="38100" dir="2700000" algn="tl">
                    <a:srgbClr val="C0C0C0"/>
                  </a:outerShdw>
                </a:effectLst>
                <a:latin typeface="Times New Roman" pitchFamily="18" charset="0"/>
                <a:cs typeface="Times New Roman" pitchFamily="18" charset="0"/>
              </a:rPr>
              <a:t> hour of the day (noon) so that stars even appeared in the heavens.”</a:t>
            </a:r>
          </a:p>
          <a:p>
            <a:pPr eaLnBrk="0" fontAlgn="base" hangingPunct="0">
              <a:lnSpc>
                <a:spcPct val="70000"/>
              </a:lnSpc>
              <a:spcBef>
                <a:spcPct val="30000"/>
              </a:spcBef>
              <a:spcAft>
                <a:spcPct val="0"/>
              </a:spcAft>
            </a:pPr>
            <a:r>
              <a:rPr lang="en-US" sz="2800" b="1">
                <a:solidFill>
                  <a:srgbClr val="000000"/>
                </a:solidFill>
                <a:effectLst>
                  <a:outerShdw blurRad="38100" dist="38100" dir="2700000" algn="tl">
                    <a:srgbClr val="C0C0C0"/>
                  </a:outerShdw>
                </a:effectLst>
                <a:latin typeface="Times New Roman" pitchFamily="18" charset="0"/>
                <a:cs typeface="Arial" charset="0"/>
              </a:rPr>
              <a:t>Phlegon, a non-Christian Greek author writing in </a:t>
            </a:r>
            <a:br>
              <a:rPr lang="en-US" sz="2800" b="1">
                <a:solidFill>
                  <a:srgbClr val="000000"/>
                </a:solidFill>
                <a:effectLst>
                  <a:outerShdw blurRad="38100" dist="38100" dir="2700000" algn="tl">
                    <a:srgbClr val="C0C0C0"/>
                  </a:outerShdw>
                </a:effectLst>
                <a:latin typeface="Times New Roman" pitchFamily="18" charset="0"/>
                <a:cs typeface="Arial" charset="0"/>
              </a:rPr>
            </a:br>
            <a:r>
              <a:rPr lang="en-US" sz="2800" b="1">
                <a:solidFill>
                  <a:srgbClr val="000000"/>
                </a:solidFill>
                <a:effectLst>
                  <a:outerShdw blurRad="38100" dist="38100" dir="2700000" algn="tl">
                    <a:srgbClr val="C0C0C0"/>
                  </a:outerShdw>
                </a:effectLst>
                <a:latin typeface="Times New Roman" pitchFamily="18" charset="0"/>
                <a:cs typeface="Arial" charset="0"/>
              </a:rPr>
              <a:t>137 AD</a:t>
            </a:r>
          </a:p>
        </p:txBody>
      </p:sp>
    </p:spTree>
  </p:cSld>
  <p:clrMapOvr>
    <a:masterClrMapping/>
  </p:clrMapOvr>
  <p:transition>
    <p:zoom/>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3072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endParaRPr lang="en-US"/>
          </a:p>
        </p:txBody>
      </p:sp>
      <p:sp>
        <p:nvSpPr>
          <p:cNvPr id="30724" name="Text Box 4"/>
          <p:cNvSpPr txBox="1">
            <a:spLocks noChangeArrowheads="1"/>
          </p:cNvSpPr>
          <p:nvPr/>
        </p:nvSpPr>
        <p:spPr bwMode="auto">
          <a:xfrm>
            <a:off x="1676400" y="3168650"/>
            <a:ext cx="8839200" cy="3613490"/>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 great day of the Lord is near . . .  That day will be a day of wrath, a day of distress and anguish, a day of trouble and ruin, a day of darkness and gloom </a:t>
            </a:r>
            <a:br>
              <a:rPr lang="en-US" sz="4000" b="1">
                <a:solidFill>
                  <a:srgbClr val="000000"/>
                </a:solidFill>
                <a:effectLst>
                  <a:outerShdw blurRad="38100" dist="38100" dir="2700000" algn="tl">
                    <a:srgbClr val="C0C0C0"/>
                  </a:outerShdw>
                </a:effectLst>
                <a:latin typeface="Times New Roman" pitchFamily="18" charset="0"/>
                <a:cs typeface="Arial" charset="0"/>
              </a:rPr>
            </a:br>
            <a:r>
              <a:rPr lang="en-US" sz="4000" b="1">
                <a:solidFill>
                  <a:srgbClr val="000000"/>
                </a:solidFill>
                <a:effectLst>
                  <a:outerShdw blurRad="38100" dist="38100" dir="2700000" algn="tl">
                    <a:srgbClr val="C0C0C0"/>
                  </a:outerShdw>
                </a:effectLst>
                <a:latin typeface="Times New Roman" pitchFamily="18" charset="0"/>
                <a:cs typeface="Arial" charset="0"/>
              </a:rPr>
              <a:t>. . . I will bring distress on the people </a:t>
            </a:r>
            <a:br>
              <a:rPr lang="en-US" sz="4000" b="1">
                <a:solidFill>
                  <a:srgbClr val="000000"/>
                </a:solidFill>
                <a:effectLst>
                  <a:outerShdw blurRad="38100" dist="38100" dir="2700000" algn="tl">
                    <a:srgbClr val="C0C0C0"/>
                  </a:outerShdw>
                </a:effectLst>
                <a:latin typeface="Times New Roman" pitchFamily="18" charset="0"/>
                <a:cs typeface="Arial" charset="0"/>
              </a:rPr>
            </a:br>
            <a:r>
              <a:rPr lang="en-US" sz="4000" b="1">
                <a:solidFill>
                  <a:srgbClr val="000000"/>
                </a:solidFill>
                <a:effectLst>
                  <a:outerShdw blurRad="38100" dist="38100" dir="2700000" algn="tl">
                    <a:srgbClr val="C0C0C0"/>
                  </a:outerShdw>
                </a:effectLst>
                <a:latin typeface="Times New Roman" pitchFamily="18" charset="0"/>
                <a:cs typeface="Arial" charset="0"/>
              </a:rPr>
              <a:t>. . . because they have sinned against the Lord. </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Zephaniah 1:14-17</a:t>
            </a:r>
          </a:p>
        </p:txBody>
      </p:sp>
    </p:spTree>
  </p:cSld>
  <p:clrMapOvr>
    <a:masterClrMapping/>
  </p:clrMapOvr>
  <p:transition>
    <p:zoom/>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31747"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endParaRPr lang="en-US"/>
          </a:p>
        </p:txBody>
      </p:sp>
      <p:sp>
        <p:nvSpPr>
          <p:cNvPr id="31748" name="Text Box 4"/>
          <p:cNvSpPr txBox="1">
            <a:spLocks noChangeArrowheads="1"/>
          </p:cNvSpPr>
          <p:nvPr/>
        </p:nvSpPr>
        <p:spPr bwMode="auto">
          <a:xfrm>
            <a:off x="1676400" y="3168651"/>
            <a:ext cx="8839200" cy="3182603"/>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“In that day,” declares the Lord, “I will make the sun go down at noon and darken the earth in broad daylight . . .  I will make that time like mourning for an only son and the end of it like a bitter day.”</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Amos 8:9,10</a:t>
            </a:r>
          </a:p>
        </p:txBody>
      </p:sp>
    </p:spTree>
  </p:cSld>
  <p:clrMapOvr>
    <a:masterClrMapping/>
  </p:clrMapOvr>
  <p:transition>
    <p:zoom/>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632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endParaRPr lang="en-US"/>
          </a:p>
        </p:txBody>
      </p:sp>
      <p:sp>
        <p:nvSpPr>
          <p:cNvPr id="56324" name="Text Box 4"/>
          <p:cNvSpPr txBox="1">
            <a:spLocks noChangeArrowheads="1"/>
          </p:cNvSpPr>
          <p:nvPr/>
        </p:nvSpPr>
        <p:spPr bwMode="auto">
          <a:xfrm>
            <a:off x="1676400" y="3168650"/>
            <a:ext cx="8839200" cy="1459054"/>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“Anyone who is hung from a tree is under God’s curse.” </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Deuteronomy 21:23</a:t>
            </a:r>
          </a:p>
        </p:txBody>
      </p:sp>
    </p:spTree>
  </p:cSld>
  <p:clrMapOvr>
    <a:masterClrMapping/>
  </p:clrMapOvr>
  <p:transition>
    <p:zo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5">
            <a:extLst>
              <a:ext uri="{FF2B5EF4-FFF2-40B4-BE49-F238E27FC236}">
                <a16:creationId xmlns:a16="http://schemas.microsoft.com/office/drawing/2014/main" id="{E7391F65-1F3A-44A6-9787-E6BCD36E9C2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3ED0644C-0DEF-4FE5-86A0-21F1E7B1400A}"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6</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7587" name="Rectangle 2">
            <a:extLst>
              <a:ext uri="{FF2B5EF4-FFF2-40B4-BE49-F238E27FC236}">
                <a16:creationId xmlns:a16="http://schemas.microsoft.com/office/drawing/2014/main" id="{30DE79B0-A6DA-450E-9652-C9494966C5D3}"/>
              </a:ext>
            </a:extLst>
          </p:cNvPr>
          <p:cNvSpPr>
            <a:spLocks noGrp="1" noChangeArrowheads="1"/>
          </p:cNvSpPr>
          <p:nvPr>
            <p:ph type="title"/>
          </p:nvPr>
        </p:nvSpPr>
        <p:spPr/>
        <p:txBody>
          <a:bodyPr/>
          <a:lstStyle/>
          <a:p>
            <a:r>
              <a:rPr lang="en-US" altLang="en-US" sz="4800"/>
              <a:t>An horror of great darkness</a:t>
            </a:r>
          </a:p>
        </p:txBody>
      </p:sp>
      <p:sp>
        <p:nvSpPr>
          <p:cNvPr id="7171" name="Rectangle 3">
            <a:extLst>
              <a:ext uri="{FF2B5EF4-FFF2-40B4-BE49-F238E27FC236}">
                <a16:creationId xmlns:a16="http://schemas.microsoft.com/office/drawing/2014/main" id="{423CE9C2-2B7B-4328-9E24-8B3212E379D7}"/>
              </a:ext>
            </a:extLst>
          </p:cNvPr>
          <p:cNvSpPr>
            <a:spLocks noGrp="1" noChangeArrowheads="1"/>
          </p:cNvSpPr>
          <p:nvPr>
            <p:ph type="body" idx="1"/>
          </p:nvPr>
        </p:nvSpPr>
        <p:spPr>
          <a:xfrm>
            <a:off x="2057400" y="1676400"/>
            <a:ext cx="8153400" cy="4724400"/>
          </a:xfrm>
        </p:spPr>
        <p:txBody>
          <a:bodyPr/>
          <a:lstStyle/>
          <a:p>
            <a:pPr algn="just">
              <a:lnSpc>
                <a:spcPct val="90000"/>
              </a:lnSpc>
            </a:pPr>
            <a:r>
              <a:rPr lang="en-US" altLang="en-US"/>
              <a:t> Gen 15:12-13 And when the sun was going down, a deep sleep fell upon Abram; and, lo, </a:t>
            </a:r>
            <a:r>
              <a:rPr lang="en-US" altLang="en-US">
                <a:solidFill>
                  <a:schemeClr val="accent1"/>
                </a:solidFill>
              </a:rPr>
              <a:t>an horror of great darkness</a:t>
            </a:r>
            <a:r>
              <a:rPr lang="en-US" altLang="en-US"/>
              <a:t> fell upon him.  13 And he said unto Abram, Know of a surety that thy seed shall be a stranger in a land that is not theirs, and shall serve them; and they shall afflict them four hundred years;</a:t>
            </a:r>
          </a:p>
          <a:p>
            <a:pPr algn="just">
              <a:lnSpc>
                <a:spcPct val="90000"/>
              </a:lnSpc>
            </a:pPr>
            <a:r>
              <a:rPr lang="en-US" altLang="en-US"/>
              <a:t> And also that nation, whom they shall serve will I judge.</a:t>
            </a: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2000" fill="hold"/>
                                        <p:tgtEl>
                                          <p:spTgt spid="7171">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7171">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7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2000" fill="hold"/>
                                        <p:tgtEl>
                                          <p:spTgt spid="7171">
                                            <p:txEl>
                                              <p:pRg st="1" end="1"/>
                                            </p:txEl>
                                          </p:spTgt>
                                        </p:tgtEl>
                                        <p:attrNameLst>
                                          <p:attrName>ppt_w</p:attrName>
                                        </p:attrNameLst>
                                      </p:cBhvr>
                                      <p:tavLst>
                                        <p:tav tm="0">
                                          <p:val>
                                            <p:fltVal val="0"/>
                                          </p:val>
                                        </p:tav>
                                        <p:tav tm="100000">
                                          <p:val>
                                            <p:strVal val="#ppt_w"/>
                                          </p:val>
                                        </p:tav>
                                      </p:tavLst>
                                    </p:anim>
                                    <p:anim calcmode="lin" valueType="num">
                                      <p:cBhvr>
                                        <p:cTn id="15" dur="2000" fill="hold"/>
                                        <p:tgtEl>
                                          <p:spTgt spid="7171">
                                            <p:txEl>
                                              <p:pRg st="1" end="1"/>
                                            </p:txEl>
                                          </p:spTgt>
                                        </p:tgtEl>
                                        <p:attrNameLst>
                                          <p:attrName>ppt_h</p:attrName>
                                        </p:attrNameLst>
                                      </p:cBhvr>
                                      <p:tavLst>
                                        <p:tav tm="0">
                                          <p:val>
                                            <p:fltVal val="0"/>
                                          </p:val>
                                        </p:tav>
                                        <p:tav tm="100000">
                                          <p:val>
                                            <p:strVal val="#ppt_h"/>
                                          </p:val>
                                        </p:tav>
                                      </p:tavLst>
                                    </p:anim>
                                    <p:animEffect transition="in" filter="fade">
                                      <p:cBhvr>
                                        <p:cTn id="16" dur="2000"/>
                                        <p:tgtEl>
                                          <p:spTgt spid="717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28675"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endParaRPr lang="en-US"/>
          </a:p>
        </p:txBody>
      </p:sp>
      <p:sp>
        <p:nvSpPr>
          <p:cNvPr id="28676" name="Text Box 4"/>
          <p:cNvSpPr txBox="1">
            <a:spLocks noChangeArrowheads="1"/>
          </p:cNvSpPr>
          <p:nvPr/>
        </p:nvSpPr>
        <p:spPr bwMode="auto">
          <a:xfrm>
            <a:off x="1676400" y="3168651"/>
            <a:ext cx="8839200" cy="3305713"/>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At noon, darkness fell across the whole land until three o’clock. At about three o’clock, Jesus called out with a loud voice, “</a:t>
            </a:r>
            <a:r>
              <a:rPr lang="en-US" sz="4000" b="1" i="1">
                <a:solidFill>
                  <a:srgbClr val="000000"/>
                </a:solidFill>
                <a:effectLst>
                  <a:outerShdw blurRad="38100" dist="38100" dir="2700000" algn="tl">
                    <a:srgbClr val="C0C0C0"/>
                  </a:outerShdw>
                </a:effectLst>
                <a:latin typeface="Times New Roman" pitchFamily="18" charset="0"/>
                <a:cs typeface="Arial" charset="0"/>
              </a:rPr>
              <a:t>Eli, Eli, lema sabachthani?</a:t>
            </a:r>
            <a:r>
              <a:rPr lang="en-US" sz="4000" b="1">
                <a:solidFill>
                  <a:srgbClr val="000000"/>
                </a:solidFill>
                <a:effectLst>
                  <a:outerShdw blurRad="38100" dist="38100" dir="2700000" algn="tl">
                    <a:srgbClr val="C0C0C0"/>
                  </a:outerShdw>
                </a:effectLst>
                <a:latin typeface="Times New Roman" pitchFamily="18" charset="0"/>
                <a:cs typeface="Arial" charset="0"/>
              </a:rPr>
              <a:t>” which means, “My God, my God, why have you forsaken me?” </a:t>
            </a:r>
          </a:p>
          <a:p>
            <a:pPr eaLnBrk="0" fontAlgn="base" hangingPunct="0">
              <a:lnSpc>
                <a:spcPct val="70000"/>
              </a:lnSpc>
              <a:spcBef>
                <a:spcPct val="3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Matthew 27:45,46</a:t>
            </a:r>
          </a:p>
        </p:txBody>
      </p:sp>
    </p:spTree>
  </p:cSld>
  <p:clrMapOvr>
    <a:masterClrMapping/>
  </p:clrMapOvr>
  <p:transition>
    <p:zoom/>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32771"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endParaRPr lang="en-US"/>
          </a:p>
        </p:txBody>
      </p:sp>
      <p:sp>
        <p:nvSpPr>
          <p:cNvPr id="32772" name="Text Box 4"/>
          <p:cNvSpPr txBox="1">
            <a:spLocks noChangeArrowheads="1"/>
          </p:cNvSpPr>
          <p:nvPr/>
        </p:nvSpPr>
        <p:spPr bwMode="auto">
          <a:xfrm>
            <a:off x="1676400" y="76201"/>
            <a:ext cx="8839200" cy="6568145"/>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My God, my God! Why have you forsaken me? . . . Everyone who sees me mocks me. They sneer and shake their heads, saying, “Is this the one who relies on the Lord? Then let the Lord save him! If the Lord loves him so much, let the Lord rescue him!” . . .  My life is poured out like water, and all my bones are out of joint. My heart is like wax, melting within me . . . You have laid me in the dust and left me for dead . . . They have pierced my hands and feet . . . They divide my clothes among themselves and throw dice for my garments.  (Psalm 22:1-18)</a:t>
            </a:r>
          </a:p>
        </p:txBody>
      </p:sp>
    </p:spTree>
  </p:cSld>
  <p:clrMapOvr>
    <a:masterClrMapping/>
  </p:clrMapOvr>
  <p:transition spd="slow">
    <p:zo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33795"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DARKNESS AT MID-DAY</a:t>
            </a:r>
          </a:p>
          <a:p>
            <a:pPr algn="ctr">
              <a:lnSpc>
                <a:spcPct val="70000"/>
              </a:lnSpc>
              <a:spcBef>
                <a:spcPct val="30000"/>
              </a:spcBef>
              <a:buFont typeface="Monotype Sorts" pitchFamily="2" charset="2"/>
              <a:buNone/>
            </a:pPr>
            <a:r>
              <a:rPr lang="en-US" sz="5400" i="1"/>
              <a:t>MEANING: Jesus was under God’s judgment</a:t>
            </a:r>
          </a:p>
          <a:p>
            <a:pPr algn="ctr">
              <a:lnSpc>
                <a:spcPct val="70000"/>
              </a:lnSpc>
              <a:spcBef>
                <a:spcPct val="30000"/>
              </a:spcBef>
              <a:buFont typeface="Monotype Sorts" pitchFamily="2" charset="2"/>
              <a:buNone/>
            </a:pPr>
            <a:r>
              <a:rPr lang="en-US" sz="5400" i="1"/>
              <a:t>. . . But his crucifixion proved that </a:t>
            </a:r>
            <a:br>
              <a:rPr lang="en-US" sz="5400" i="1"/>
            </a:br>
            <a:r>
              <a:rPr lang="en-US" sz="5400" i="1"/>
              <a:t>he was the Messiah &amp; was obeying God’s will</a:t>
            </a:r>
            <a:endParaRPr lang="en-US"/>
          </a:p>
        </p:txBody>
      </p:sp>
    </p:spTree>
  </p:cSld>
  <p:clrMapOvr>
    <a:masterClrMapping/>
  </p:clrMapOvr>
  <p:transition>
    <p:check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8371"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nSpc>
                <a:spcPct val="75000"/>
              </a:lnSpc>
              <a:spcBef>
                <a:spcPct val="30000"/>
              </a:spcBef>
              <a:buFont typeface="Monotype Sorts" pitchFamily="2" charset="2"/>
              <a:buNone/>
            </a:pPr>
            <a:endParaRPr lang="en-US"/>
          </a:p>
          <a:p>
            <a:pPr>
              <a:lnSpc>
                <a:spcPct val="75000"/>
              </a:lnSpc>
              <a:spcBef>
                <a:spcPct val="30000"/>
              </a:spcBef>
              <a:buFont typeface="Monotype Sorts" pitchFamily="2" charset="2"/>
              <a:buNone/>
            </a:pPr>
            <a:endParaRPr lang="en-US"/>
          </a:p>
          <a:p>
            <a:pPr>
              <a:lnSpc>
                <a:spcPct val="75000"/>
              </a:lnSpc>
              <a:spcBef>
                <a:spcPct val="30000"/>
              </a:spcBef>
              <a:buFont typeface="Monotype Sorts" pitchFamily="2" charset="2"/>
              <a:buNone/>
            </a:pPr>
            <a:endParaRPr lang="en-US"/>
          </a:p>
          <a:p>
            <a:pPr algn="ctr">
              <a:lnSpc>
                <a:spcPct val="70000"/>
              </a:lnSpc>
              <a:spcBef>
                <a:spcPct val="50000"/>
              </a:spcBef>
              <a:buFont typeface="Monotype Sorts" pitchFamily="2" charset="2"/>
              <a:buNone/>
            </a:pPr>
            <a:r>
              <a:rPr lang="en-US" sz="4800" i="1"/>
              <a:t>Josephus, Tacitus &amp; </a:t>
            </a:r>
            <a:br>
              <a:rPr lang="en-US" sz="4800" i="1"/>
            </a:br>
            <a:r>
              <a:rPr lang="en-US" sz="4800" i="1"/>
              <a:t>the Talmud refer to a catastrophe in the Temple </a:t>
            </a:r>
            <a:br>
              <a:rPr lang="en-US" sz="4800" i="1"/>
            </a:br>
            <a:r>
              <a:rPr lang="en-US" sz="4800" i="1"/>
              <a:t>at this time that implied its impending destruction</a:t>
            </a:r>
            <a:endParaRPr lang="en-US"/>
          </a:p>
        </p:txBody>
      </p:sp>
      <p:sp>
        <p:nvSpPr>
          <p:cNvPr id="58372" name="Text Box 4"/>
          <p:cNvSpPr txBox="1">
            <a:spLocks noChangeArrowheads="1"/>
          </p:cNvSpPr>
          <p:nvPr/>
        </p:nvSpPr>
        <p:spPr bwMode="auto">
          <a:xfrm>
            <a:off x="1676400" y="1689100"/>
            <a:ext cx="8839200" cy="1828386"/>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Then Jesus shouted out again, and he gave up his spirit. At that moment the curtain in the Temple was torn in two, from top to bottom. (Matthew 27:50,51)</a:t>
            </a:r>
          </a:p>
        </p:txBody>
      </p:sp>
    </p:spTree>
  </p:cSld>
  <p:clrMapOvr>
    <a:masterClrMapping/>
  </p:clrMapOvr>
  <p:transition>
    <p:check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096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This curtain denied worshippers access into</a:t>
            </a:r>
            <a:br>
              <a:rPr lang="en-US" sz="5400" i="1"/>
            </a:br>
            <a:r>
              <a:rPr lang="en-US" sz="5400" i="1"/>
              <a:t>God’s presence in the “Holy of Holies”</a:t>
            </a:r>
          </a:p>
        </p:txBody>
      </p:sp>
    </p:spTree>
  </p:cSld>
  <p:clrMapOvr>
    <a:masterClrMapping/>
  </p:clrMapOvr>
  <p:transition>
    <p:check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1987"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It symbolized our separation from God because of our sins</a:t>
            </a:r>
            <a:endParaRPr lang="en-US"/>
          </a:p>
        </p:txBody>
      </p:sp>
    </p:spTree>
  </p:cSld>
  <p:clrMapOvr>
    <a:masterClrMapping/>
  </p:clrMapOvr>
  <p:transition>
    <p:checke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5059"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Access to God was permitted </a:t>
            </a:r>
            <a:r>
              <a:rPr lang="en-US" sz="5400" i="1" u="sng"/>
              <a:t>only</a:t>
            </a:r>
            <a:r>
              <a:rPr lang="en-US" sz="5400" i="1"/>
              <a:t> through the High Priest on the Day of Atonement</a:t>
            </a:r>
            <a:endParaRPr lang="en-US"/>
          </a:p>
        </p:txBody>
      </p:sp>
    </p:spTree>
  </p:cSld>
  <p:clrMapOvr>
    <a:masterClrMapping/>
  </p:clrMapOvr>
  <p:transition>
    <p:check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608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The Temple &amp; </a:t>
            </a:r>
            <a:br>
              <a:rPr lang="en-US" sz="5400" i="1"/>
            </a:br>
            <a:r>
              <a:rPr lang="en-US" sz="5400" i="1"/>
              <a:t>the Day of Atonement were only symbols of </a:t>
            </a:r>
            <a:br>
              <a:rPr lang="en-US" sz="5400" i="1"/>
            </a:br>
            <a:r>
              <a:rPr lang="en-US" sz="5400" i="1"/>
              <a:t>our dilemma with God &amp; how God would one day solve it</a:t>
            </a:r>
            <a:endParaRPr lang="en-US"/>
          </a:p>
        </p:txBody>
      </p:sp>
    </p:spTree>
  </p:cSld>
  <p:clrMapOvr>
    <a:masterClrMapping/>
  </p:clrMapOvr>
  <p:transition>
    <p:check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8131"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p:txBody>
      </p:sp>
      <p:sp>
        <p:nvSpPr>
          <p:cNvPr id="48132" name="Text Box 4"/>
          <p:cNvSpPr txBox="1">
            <a:spLocks noChangeArrowheads="1"/>
          </p:cNvSpPr>
          <p:nvPr/>
        </p:nvSpPr>
        <p:spPr bwMode="auto">
          <a:xfrm>
            <a:off x="1676400" y="76201"/>
            <a:ext cx="8839200" cy="6568145"/>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We thought his troubles were a punishment from God for his own sins!  But he was wounded and crushed for our sins . . . All of us have strayed away like sheep. We have left God’s paths to follow our own. Yet the Lord laid on him the guilt and sins of us all . . . It was the Lord’s good plan to crush him and fill him with grief. Yet when his life is made an offering for (our) sin, he will he will be satisfied. And because of what he has experienced, my righteous Servant will make it possible for many to be counted righteous, for he will bear all their sins. (Isaiah 53:4-11)</a:t>
            </a:r>
          </a:p>
        </p:txBody>
      </p:sp>
    </p:spTree>
  </p:cSld>
  <p:clrMapOvr>
    <a:masterClrMapping/>
  </p:clrMapOvr>
  <p:transition spd="slow">
    <p:zo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3011"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MEANING: Jesus’ death paid for humanity’s sins, </a:t>
            </a:r>
            <a:br>
              <a:rPr lang="en-US" sz="5400" i="1"/>
            </a:br>
            <a:r>
              <a:rPr lang="en-US" sz="5400" i="1"/>
              <a:t>so everyone can have personal access to God through faith in Jesus</a:t>
            </a:r>
          </a:p>
        </p:txBody>
      </p:sp>
    </p:spTree>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398770AB-8C14-4C5E-8111-41FDBFE10A37}"/>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6C4A6F7E-8536-437A-93A3-7515BD94DE15}"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7</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8611" name="Rectangle 2">
            <a:extLst>
              <a:ext uri="{FF2B5EF4-FFF2-40B4-BE49-F238E27FC236}">
                <a16:creationId xmlns:a16="http://schemas.microsoft.com/office/drawing/2014/main" id="{74E5E4EE-9B95-4226-B4C9-CF1E9ECD7686}"/>
              </a:ext>
            </a:extLst>
          </p:cNvPr>
          <p:cNvSpPr>
            <a:spLocks noGrp="1" noChangeArrowheads="1"/>
          </p:cNvSpPr>
          <p:nvPr>
            <p:ph type="title"/>
          </p:nvPr>
        </p:nvSpPr>
        <p:spPr/>
        <p:txBody>
          <a:bodyPr/>
          <a:lstStyle/>
          <a:p>
            <a:r>
              <a:rPr lang="en-US" altLang="en-US"/>
              <a:t>Darkness returned to Egypt</a:t>
            </a:r>
          </a:p>
        </p:txBody>
      </p:sp>
      <p:sp>
        <p:nvSpPr>
          <p:cNvPr id="8195" name="Rectangle 3">
            <a:extLst>
              <a:ext uri="{FF2B5EF4-FFF2-40B4-BE49-F238E27FC236}">
                <a16:creationId xmlns:a16="http://schemas.microsoft.com/office/drawing/2014/main" id="{9760B623-FE9A-4643-9344-A97211CCC2CA}"/>
              </a:ext>
            </a:extLst>
          </p:cNvPr>
          <p:cNvSpPr>
            <a:spLocks noGrp="1" noChangeArrowheads="1"/>
          </p:cNvSpPr>
          <p:nvPr>
            <p:ph type="body" idx="1"/>
          </p:nvPr>
        </p:nvSpPr>
        <p:spPr>
          <a:xfrm>
            <a:off x="2209800" y="1981200"/>
            <a:ext cx="7924800" cy="4876800"/>
          </a:xfrm>
        </p:spPr>
        <p:txBody>
          <a:bodyPr/>
          <a:lstStyle/>
          <a:p>
            <a:pPr algn="just">
              <a:lnSpc>
                <a:spcPct val="90000"/>
              </a:lnSpc>
            </a:pPr>
            <a:r>
              <a:rPr lang="en-US" altLang="en-US"/>
              <a:t> Ex 10:21-23 And the Lord said unto Moses, Stretch out thine hand toward heaven, that there may be </a:t>
            </a:r>
            <a:r>
              <a:rPr lang="en-US" altLang="en-US">
                <a:solidFill>
                  <a:schemeClr val="accent1"/>
                </a:solidFill>
              </a:rPr>
              <a:t>darkness over the land of Egypt, even darkness which may be felt.</a:t>
            </a:r>
            <a:r>
              <a:rPr lang="en-US" altLang="en-US"/>
              <a:t>  22 And Moses stretched forth his hand toward heaven; and there was a </a:t>
            </a:r>
            <a:r>
              <a:rPr lang="en-US" altLang="en-US">
                <a:solidFill>
                  <a:schemeClr val="accent1"/>
                </a:solidFill>
              </a:rPr>
              <a:t>thick darkness</a:t>
            </a:r>
            <a:r>
              <a:rPr lang="en-US" altLang="en-US"/>
              <a:t> in all the land of Egypt </a:t>
            </a:r>
            <a:r>
              <a:rPr lang="en-US" altLang="en-US">
                <a:solidFill>
                  <a:schemeClr val="accent1"/>
                </a:solidFill>
              </a:rPr>
              <a:t>three days</a:t>
            </a:r>
            <a:r>
              <a:rPr lang="en-US" altLang="en-US"/>
              <a:t>: 23 They </a:t>
            </a:r>
            <a:r>
              <a:rPr lang="en-US" altLang="en-US">
                <a:solidFill>
                  <a:schemeClr val="accent1"/>
                </a:solidFill>
              </a:rPr>
              <a:t>saw not one another</a:t>
            </a:r>
            <a:r>
              <a:rPr lang="en-US" altLang="en-US"/>
              <a:t>, </a:t>
            </a:r>
            <a:r>
              <a:rPr lang="en-US" altLang="en-US" u="sng"/>
              <a:t>neither rose any from his place for three days: </a:t>
            </a:r>
          </a:p>
          <a:p>
            <a:pPr>
              <a:lnSpc>
                <a:spcPct val="90000"/>
              </a:lnSpc>
              <a:buFont typeface="Times" panose="02020603050405020304" pitchFamily="18" charset="0"/>
              <a:buNone/>
            </a:pPr>
            <a:endParaRPr lang="en-US" altLang="en-US" u="sng"/>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p:cTn id="7" dur="2000" fill="hold"/>
                                        <p:tgtEl>
                                          <p:spTgt spid="819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8195">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4275"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MEANING: Jesus’ death paid for humanity’s sins, </a:t>
            </a:r>
            <a:br>
              <a:rPr lang="en-US" sz="5400" i="1"/>
            </a:br>
            <a:r>
              <a:rPr lang="en-US" sz="5400" i="1"/>
              <a:t>so everyone can have personal access to God through faith in Jesus</a:t>
            </a:r>
          </a:p>
        </p:txBody>
      </p:sp>
      <p:sp>
        <p:nvSpPr>
          <p:cNvPr id="54276" name="Text Box 4"/>
          <p:cNvSpPr txBox="1">
            <a:spLocks noChangeArrowheads="1"/>
          </p:cNvSpPr>
          <p:nvPr/>
        </p:nvSpPr>
        <p:spPr bwMode="auto">
          <a:xfrm>
            <a:off x="1676400" y="4953000"/>
            <a:ext cx="8839200" cy="1828386"/>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Then Jesus </a:t>
            </a:r>
            <a:r>
              <a:rPr lang="en-US" sz="4000" b="1" u="sng">
                <a:solidFill>
                  <a:srgbClr val="000000"/>
                </a:solidFill>
                <a:effectLst>
                  <a:outerShdw blurRad="38100" dist="38100" dir="2700000" algn="tl">
                    <a:srgbClr val="C0C0C0"/>
                  </a:outerShdw>
                </a:effectLst>
                <a:latin typeface="Times New Roman" pitchFamily="18" charset="0"/>
                <a:cs typeface="Arial" charset="0"/>
              </a:rPr>
              <a:t>shouted out</a:t>
            </a:r>
            <a:r>
              <a:rPr lang="en-US" sz="4000" b="1">
                <a:solidFill>
                  <a:srgbClr val="000000"/>
                </a:solidFill>
                <a:effectLst>
                  <a:outerShdw blurRad="38100" dist="38100" dir="2700000" algn="tl">
                    <a:srgbClr val="C0C0C0"/>
                  </a:outerShdw>
                </a:effectLst>
                <a:latin typeface="Times New Roman" pitchFamily="18" charset="0"/>
                <a:cs typeface="Arial" charset="0"/>
              </a:rPr>
              <a:t> again, and he gave up his spirit. At that moment the curtain in the Temple was torn in two, from top to bottom. (Matthew 27:50,51)</a:t>
            </a:r>
          </a:p>
        </p:txBody>
      </p:sp>
    </p:spTree>
  </p:cSld>
  <p:clrMapOvr>
    <a:masterClrMapping/>
  </p:clrMapOvr>
  <p:transition spd="slow">
    <p:zo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5299"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a:p>
            <a:pPr algn="ctr">
              <a:lnSpc>
                <a:spcPct val="70000"/>
              </a:lnSpc>
              <a:spcBef>
                <a:spcPct val="30000"/>
              </a:spcBef>
              <a:buFont typeface="Monotype Sorts" pitchFamily="2" charset="2"/>
              <a:buNone/>
            </a:pPr>
            <a:r>
              <a:rPr lang="en-US" sz="5400" i="1"/>
              <a:t>MEANING: Jesus’ death paid for humanity’s sins, </a:t>
            </a:r>
            <a:br>
              <a:rPr lang="en-US" sz="5400" i="1"/>
            </a:br>
            <a:r>
              <a:rPr lang="en-US" sz="5400" i="1"/>
              <a:t>so everyone can have personal access to God through faith in Jesus</a:t>
            </a:r>
          </a:p>
        </p:txBody>
      </p:sp>
      <p:sp>
        <p:nvSpPr>
          <p:cNvPr id="55300" name="Text Box 4"/>
          <p:cNvSpPr txBox="1">
            <a:spLocks noChangeArrowheads="1"/>
          </p:cNvSpPr>
          <p:nvPr/>
        </p:nvSpPr>
        <p:spPr bwMode="auto">
          <a:xfrm>
            <a:off x="1676400" y="4953000"/>
            <a:ext cx="8839200" cy="1828386"/>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Jesus knew that everything was now finished, (so) he said, “</a:t>
            </a:r>
            <a:r>
              <a:rPr lang="en-US" sz="4000" b="1" i="1">
                <a:solidFill>
                  <a:srgbClr val="000000"/>
                </a:solidFill>
                <a:effectLst>
                  <a:outerShdw blurRad="38100" dist="38100" dir="2700000" algn="tl">
                    <a:srgbClr val="C0C0C0"/>
                  </a:outerShdw>
                </a:effectLst>
                <a:latin typeface="Times New Roman" pitchFamily="18" charset="0"/>
                <a:cs typeface="Arial" charset="0"/>
              </a:rPr>
              <a:t>Tetelestai</a:t>
            </a:r>
            <a:r>
              <a:rPr lang="en-US" sz="4000" b="1">
                <a:solidFill>
                  <a:srgbClr val="000000"/>
                </a:solidFill>
                <a:effectLst>
                  <a:outerShdw blurRad="38100" dist="38100" dir="2700000" algn="tl">
                    <a:srgbClr val="C0C0C0"/>
                  </a:outerShdw>
                </a:effectLst>
                <a:latin typeface="Times New Roman" pitchFamily="18" charset="0"/>
                <a:cs typeface="Arial" charset="0"/>
              </a:rPr>
              <a:t>!” Then he bowed his head and gave up his spirit. (John 19:28,30)</a:t>
            </a:r>
          </a:p>
        </p:txBody>
      </p:sp>
    </p:spTree>
  </p:cSld>
  <p:clrMapOvr>
    <a:masterClrMapping/>
  </p:clrMapOvr>
  <p:transition spd="slow">
    <p:zo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47107"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a:t>THE TORN TEMPLE CURTAIN</a:t>
            </a:r>
          </a:p>
        </p:txBody>
      </p:sp>
      <p:sp>
        <p:nvSpPr>
          <p:cNvPr id="47108" name="Text Box 4"/>
          <p:cNvSpPr txBox="1">
            <a:spLocks noChangeArrowheads="1"/>
          </p:cNvSpPr>
          <p:nvPr/>
        </p:nvSpPr>
        <p:spPr bwMode="auto">
          <a:xfrm>
            <a:off x="1676400" y="1689100"/>
            <a:ext cx="8839200" cy="4475264"/>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Now we can boldly enter heaven’s </a:t>
            </a:r>
            <a:br>
              <a:rPr lang="en-US" sz="4000" b="1">
                <a:solidFill>
                  <a:srgbClr val="000000"/>
                </a:solidFill>
                <a:effectLst>
                  <a:outerShdw blurRad="38100" dist="38100" dir="2700000" algn="tl">
                    <a:srgbClr val="C0C0C0"/>
                  </a:outerShdw>
                </a:effectLst>
                <a:latin typeface="Times New Roman" pitchFamily="18" charset="0"/>
                <a:cs typeface="Arial" charset="0"/>
              </a:rPr>
            </a:br>
            <a:r>
              <a:rPr lang="en-US" sz="4000" b="1">
                <a:solidFill>
                  <a:srgbClr val="000000"/>
                </a:solidFill>
                <a:effectLst>
                  <a:outerShdw blurRad="38100" dist="38100" dir="2700000" algn="tl">
                    <a:srgbClr val="C0C0C0"/>
                  </a:outerShdw>
                </a:effectLst>
                <a:latin typeface="Times New Roman" pitchFamily="18" charset="0"/>
                <a:cs typeface="Arial" charset="0"/>
              </a:rPr>
              <a:t>Most Holy Place because of the blood of Jesus.  This is the new, life-giving way that Christ has opened up for us through the sacred curtain, by means of his death for us. And since we have a great High Priest . . . let us go right into the presence of God, with true hearts fully trusting him.</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Hebrews 10:19-22</a:t>
            </a:r>
          </a:p>
        </p:txBody>
      </p:sp>
    </p:spTree>
  </p:cSld>
  <p:clrMapOvr>
    <a:masterClrMapping/>
  </p:clrMapOvr>
  <p:transition>
    <p:zo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0179"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sz="3600" dirty="0"/>
              <a:t>THE EARTHQUAKE &amp; EMPTIED TOMBS</a:t>
            </a:r>
          </a:p>
        </p:txBody>
      </p:sp>
      <p:sp>
        <p:nvSpPr>
          <p:cNvPr id="50180" name="Text Box 4"/>
          <p:cNvSpPr txBox="1">
            <a:spLocks noChangeArrowheads="1"/>
          </p:cNvSpPr>
          <p:nvPr/>
        </p:nvSpPr>
        <p:spPr bwMode="auto">
          <a:xfrm>
            <a:off x="1676400" y="2132013"/>
            <a:ext cx="8839200" cy="3736600"/>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 earth shook, rocks split apart, and tombs opened. The bodies of many saints (believers) who had died were raised from the dead after Jesus’ resurrection. They left the cemetery, went into the holy city of Jerusalem, and appeared to many people. </a:t>
            </a:r>
          </a:p>
          <a:p>
            <a:pPr eaLnBrk="0" fontAlgn="base" hangingPunct="0">
              <a:lnSpc>
                <a:spcPct val="70000"/>
              </a:lnSpc>
              <a:spcBef>
                <a:spcPct val="3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Matthew 27:51-53</a:t>
            </a:r>
          </a:p>
        </p:txBody>
      </p:sp>
    </p:spTree>
  </p:cSld>
  <p:clrMapOvr>
    <a:masterClrMapping/>
  </p:clrMapOvr>
  <p:transition>
    <p:zo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2227"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sz="3600" dirty="0"/>
              <a:t>THE EARTHQUAKE &amp; EMPTIED TOMBS</a:t>
            </a:r>
          </a:p>
        </p:txBody>
      </p:sp>
      <p:sp>
        <p:nvSpPr>
          <p:cNvPr id="52228" name="Text Box 4"/>
          <p:cNvSpPr txBox="1">
            <a:spLocks noChangeArrowheads="1"/>
          </p:cNvSpPr>
          <p:nvPr/>
        </p:nvSpPr>
        <p:spPr bwMode="auto">
          <a:xfrm>
            <a:off x="1676400" y="2133601"/>
            <a:ext cx="8839200" cy="2751715"/>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At that time every one of your people whose name is written in the book will be rescued. Many of those whose bodies lie dead and buried will rise up, some to everlasting life . . . </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Daniel 12:1,2</a:t>
            </a:r>
          </a:p>
        </p:txBody>
      </p:sp>
    </p:spTree>
  </p:cSld>
  <p:clrMapOvr>
    <a:masterClrMapping/>
  </p:clrMapOvr>
  <p:transition>
    <p:zo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3251"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sz="3600" dirty="0"/>
              <a:t>THE EARTHQUAKE &amp; EMPTIED TOMBS</a:t>
            </a:r>
          </a:p>
        </p:txBody>
      </p:sp>
      <p:sp>
        <p:nvSpPr>
          <p:cNvPr id="53252" name="Text Box 4"/>
          <p:cNvSpPr txBox="1">
            <a:spLocks noChangeArrowheads="1"/>
          </p:cNvSpPr>
          <p:nvPr/>
        </p:nvSpPr>
        <p:spPr bwMode="auto">
          <a:xfrm>
            <a:off x="1676400" y="2133600"/>
            <a:ext cx="8839200" cy="2320828"/>
          </a:xfrm>
          <a:prstGeom prst="rect">
            <a:avLst/>
          </a:prstGeom>
          <a:solidFill>
            <a:schemeClr val="tx1"/>
          </a:solidFill>
          <a:ln w="12700">
            <a:noFill/>
            <a:miter lim="800000"/>
            <a:headEnd/>
            <a:tailEnd/>
          </a:ln>
          <a:effectLst/>
        </p:spPr>
        <p:txBody>
          <a:bodyPr>
            <a:spAutoFit/>
          </a:bodyPr>
          <a:lstStyle/>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“The time is coming when the dead in their graves will hear the voice of God’s Son, and they will rise again . . . to eternal life . . .”  </a:t>
            </a:r>
          </a:p>
          <a:p>
            <a:pPr eaLnBrk="0" fontAlgn="base" hangingPunct="0">
              <a:lnSpc>
                <a:spcPct val="70000"/>
              </a:lnSpc>
              <a:spcBef>
                <a:spcPct val="10000"/>
              </a:spcBef>
              <a:spcAft>
                <a:spcPct val="0"/>
              </a:spcAft>
            </a:pPr>
            <a:r>
              <a:rPr lang="en-US" sz="4000" b="1">
                <a:solidFill>
                  <a:srgbClr val="000000"/>
                </a:solidFill>
                <a:effectLst>
                  <a:outerShdw blurRad="38100" dist="38100" dir="2700000" algn="tl">
                    <a:srgbClr val="C0C0C0"/>
                  </a:outerShdw>
                </a:effectLst>
                <a:latin typeface="Times New Roman" pitchFamily="18" charset="0"/>
                <a:cs typeface="Arial" charset="0"/>
              </a:rPr>
              <a:t>						   John 5:28,29</a:t>
            </a:r>
          </a:p>
        </p:txBody>
      </p:sp>
    </p:spTree>
  </p:cSld>
  <p:clrMapOvr>
    <a:masterClrMapping/>
  </p:clrMapOvr>
  <p:transition>
    <p:zo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524000" y="0"/>
            <a:ext cx="9144000" cy="1066800"/>
          </a:xfrm>
        </p:spPr>
        <p:txBody>
          <a:bodyPr/>
          <a:lstStyle/>
          <a:p>
            <a:pPr>
              <a:lnSpc>
                <a:spcPct val="75000"/>
              </a:lnSpc>
            </a:pPr>
            <a:r>
              <a:rPr lang="en-US"/>
              <a:t>The Essential Jesus</a:t>
            </a:r>
            <a:br>
              <a:rPr lang="en-US"/>
            </a:br>
            <a:r>
              <a:rPr lang="en-US"/>
              <a:t>3 Events During Jesus’ Crucifixion</a:t>
            </a:r>
          </a:p>
        </p:txBody>
      </p:sp>
      <p:sp>
        <p:nvSpPr>
          <p:cNvPr id="51203" name="Rectangle 3"/>
          <p:cNvSpPr>
            <a:spLocks noGrp="1" noChangeArrowheads="1"/>
          </p:cNvSpPr>
          <p:nvPr>
            <p:ph type="body" idx="1"/>
          </p:nvPr>
        </p:nvSpPr>
        <p:spPr>
          <a:xfrm>
            <a:off x="1600200" y="1143000"/>
            <a:ext cx="8991600" cy="5562600"/>
          </a:xfrm>
          <a:noFill/>
          <a:ln/>
        </p:spPr>
        <p:txBody>
          <a:bodyPr/>
          <a:lstStyle/>
          <a:p>
            <a:pPr>
              <a:lnSpc>
                <a:spcPct val="75000"/>
              </a:lnSpc>
              <a:spcBef>
                <a:spcPct val="30000"/>
              </a:spcBef>
              <a:buFont typeface="Monotype Sorts" pitchFamily="2" charset="2"/>
              <a:buNone/>
            </a:pPr>
            <a:r>
              <a:rPr lang="en-US" sz="3600" dirty="0"/>
              <a:t>THE EARTHQUAKE &amp; EMPTIED TOMBS</a:t>
            </a:r>
          </a:p>
          <a:p>
            <a:pPr algn="ctr">
              <a:lnSpc>
                <a:spcPct val="70000"/>
              </a:lnSpc>
              <a:spcBef>
                <a:spcPct val="30000"/>
              </a:spcBef>
              <a:buFont typeface="Monotype Sorts" pitchFamily="2" charset="2"/>
              <a:buNone/>
            </a:pPr>
            <a:r>
              <a:rPr lang="en-US" sz="5400" i="1" dirty="0"/>
              <a:t>MEANING: Jesus is </a:t>
            </a:r>
            <a:br>
              <a:rPr lang="en-US" sz="5400" i="1" dirty="0"/>
            </a:br>
            <a:r>
              <a:rPr lang="en-US" sz="5400" i="1" dirty="0"/>
              <a:t>the Messiah &amp; </a:t>
            </a:r>
            <a:br>
              <a:rPr lang="en-US" sz="5400" i="1" dirty="0"/>
            </a:br>
            <a:r>
              <a:rPr lang="en-US" sz="5400" i="1" dirty="0"/>
              <a:t>he has broken </a:t>
            </a:r>
            <a:br>
              <a:rPr lang="en-US" sz="5400" i="1" dirty="0"/>
            </a:br>
            <a:r>
              <a:rPr lang="en-US" sz="5400" i="1" dirty="0"/>
              <a:t>the power of death </a:t>
            </a:r>
            <a:br>
              <a:rPr lang="en-US" sz="5400" i="1" dirty="0"/>
            </a:br>
            <a:r>
              <a:rPr lang="en-US" sz="5400" i="1" dirty="0"/>
              <a:t>for all who entrust themselves to him</a:t>
            </a:r>
            <a:endParaRPr lang="en-US" dirty="0"/>
          </a:p>
        </p:txBody>
      </p:sp>
    </p:spTree>
  </p:cSld>
  <p:clrMapOvr>
    <a:masterClrMapping/>
  </p:clrMapOvr>
  <p:transition>
    <p:checker/>
  </p:transition>
</p:sld>
</file>

<file path=ppt/slides/slide77.xml><?xml version="1.0" encoding="utf-8"?>
<p:sld xmlns:a="http://schemas.openxmlformats.org/drawingml/2006/main" xmlns:r="http://schemas.openxmlformats.org/officeDocument/2006/relationships" xmlns:p="http://schemas.openxmlformats.org/presentationml/2006/main">
  <p:cSld>
    <p:bg>
      <p:bgPr>
        <a:pattFill prst="trellis">
          <a:fgClr>
            <a:srgbClr val="000000"/>
          </a:fgClr>
          <a:bgClr>
            <a:srgbClr val="740000"/>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275467"/>
      </p:ext>
    </p:extLst>
  </p:cSld>
  <p:clrMapOvr>
    <a:masterClrMapping/>
  </p:clrMapOvr>
  <p:transition spd="slow" advTm="16000">
    <p:random/>
    <p:sndAc>
      <p:stSnd>
        <p:snd r:embed="rId2" name="projctor.wav"/>
      </p:stSnd>
    </p:sndAc>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26A4B66D-77A7-49C5-96E3-7C70B51565D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368BBF-6699-430A-A420-91F40E63A23F}"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3075" name="Picture 3">
            <a:hlinkClick r:id="rId2"/>
            <a:extLst>
              <a:ext uri="{FF2B5EF4-FFF2-40B4-BE49-F238E27FC236}">
                <a16:creationId xmlns:a16="http://schemas.microsoft.com/office/drawing/2014/main" id="{48FB8F05-CB0F-45B4-8E8C-BEE1C4351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92332">
            <a:off x="1073150" y="2316163"/>
            <a:ext cx="10320338" cy="1827212"/>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a:hlinkClick r:id="rId4"/>
            <a:extLst>
              <a:ext uri="{FF2B5EF4-FFF2-40B4-BE49-F238E27FC236}">
                <a16:creationId xmlns:a16="http://schemas.microsoft.com/office/drawing/2014/main" id="{9903F31F-EC47-4ABB-A758-F4DEE96505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3557588"/>
            <a:ext cx="3581400" cy="3300412"/>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a:hlinkClick r:id="rId6"/>
            <a:extLst>
              <a:ext uri="{FF2B5EF4-FFF2-40B4-BE49-F238E27FC236}">
                <a16:creationId xmlns:a16="http://schemas.microsoft.com/office/drawing/2014/main" id="{91C15221-1067-4661-82DA-B54104BB07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0"/>
            <a:ext cx="300355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a:hlinkClick r:id="rId8"/>
            <a:extLst>
              <a:ext uri="{FF2B5EF4-FFF2-40B4-BE49-F238E27FC236}">
                <a16:creationId xmlns:a16="http://schemas.microsoft.com/office/drawing/2014/main" id="{661EB63F-6E59-43E0-9526-CEB174C749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0" y="3200400"/>
            <a:ext cx="1828800" cy="89535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a:hlinkClick r:id="rId8"/>
            <a:extLst>
              <a:ext uri="{FF2B5EF4-FFF2-40B4-BE49-F238E27FC236}">
                <a16:creationId xmlns:a16="http://schemas.microsoft.com/office/drawing/2014/main" id="{EE78C956-D80F-4228-BAD3-67AF96DBA3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58200" y="2590800"/>
            <a:ext cx="22098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0" fill="hold"/>
                                        <p:tgtEl>
                                          <p:spTgt spid="3075"/>
                                        </p:tgtEl>
                                        <p:attrNameLst>
                                          <p:attrName>ppt_x</p:attrName>
                                        </p:attrNameLst>
                                      </p:cBhvr>
                                      <p:tavLst>
                                        <p:tav tm="0">
                                          <p:val>
                                            <p:strVal val="1+#ppt_w/2"/>
                                          </p:val>
                                        </p:tav>
                                        <p:tav tm="100000">
                                          <p:val>
                                            <p:strVal val="#ppt_x"/>
                                          </p:val>
                                        </p:tav>
                                      </p:tavLst>
                                    </p:anim>
                                    <p:anim calcmode="lin" valueType="num">
                                      <p:cBhvr additive="base">
                                        <p:cTn id="8" dur="5000" fill="hold"/>
                                        <p:tgtEl>
                                          <p:spTgt spid="3075"/>
                                        </p:tgtEl>
                                        <p:attrNameLst>
                                          <p:attrName>ppt_y</p:attrName>
                                        </p:attrNameLst>
                                      </p:cBhvr>
                                      <p:tavLst>
                                        <p:tav tm="0">
                                          <p:val>
                                            <p:strVal val="0-#ppt_h/2"/>
                                          </p:val>
                                        </p:tav>
                                        <p:tav tm="100000">
                                          <p:val>
                                            <p:strVal val="#ppt_y"/>
                                          </p:val>
                                        </p:tav>
                                      </p:tavLst>
                                    </p:anim>
                                  </p:childTnLst>
                                </p:cTn>
                              </p:par>
                              <p:par>
                                <p:cTn id="9" presetID="9" presetClass="entr" presetSubtype="0" fill="hold" nodeType="with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dissolve">
                                      <p:cBhvr>
                                        <p:cTn id="11" dur="5000"/>
                                        <p:tgtEl>
                                          <p:spTgt spid="3077"/>
                                        </p:tgtEl>
                                      </p:cBhvr>
                                    </p:animEffect>
                                  </p:childTnLst>
                                </p:cTn>
                              </p:par>
                              <p:par>
                                <p:cTn id="12" presetID="9" presetClass="entr" presetSubtype="0" fill="hold" nodeType="withEffect">
                                  <p:stCondLst>
                                    <p:cond delay="0"/>
                                  </p:stCondLst>
                                  <p:childTnLst>
                                    <p:set>
                                      <p:cBhvr>
                                        <p:cTn id="13" dur="1" fill="hold">
                                          <p:stCondLst>
                                            <p:cond delay="0"/>
                                          </p:stCondLst>
                                        </p:cTn>
                                        <p:tgtEl>
                                          <p:spTgt spid="3079"/>
                                        </p:tgtEl>
                                        <p:attrNameLst>
                                          <p:attrName>style.visibility</p:attrName>
                                        </p:attrNameLst>
                                      </p:cBhvr>
                                      <p:to>
                                        <p:strVal val="visible"/>
                                      </p:to>
                                    </p:set>
                                    <p:animEffect transition="in" filter="dissolve">
                                      <p:cBhvr>
                                        <p:cTn id="14" dur="5000"/>
                                        <p:tgtEl>
                                          <p:spTgt spid="3079"/>
                                        </p:tgtEl>
                                      </p:cBhvr>
                                    </p:animEffect>
                                  </p:childTnLst>
                                </p:cTn>
                              </p:par>
                              <p:par>
                                <p:cTn id="15" presetID="9" presetClass="entr" presetSubtype="0" fill="hold" nodeType="with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dissolve">
                                      <p:cBhvr>
                                        <p:cTn id="17" dur="5000"/>
                                        <p:tgtEl>
                                          <p:spTgt spid="3083"/>
                                        </p:tgtEl>
                                      </p:cBhvr>
                                    </p:animEffect>
                                  </p:childTnLst>
                                </p:cTn>
                              </p:par>
                              <p:par>
                                <p:cTn id="18" presetID="9" presetClass="entr" presetSubtype="0" fill="hold" nodeType="with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dissolve">
                                      <p:cBhvr>
                                        <p:cTn id="20" dur="5000"/>
                                        <p:tgtEl>
                                          <p:spTgt spid="3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4DEE2C08-4D51-42B5-8116-BBB35EE92969}"/>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7F2F5AD-5378-466A-86F1-1F3B98069BFA}"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4098" name="Picture 2">
            <a:hlinkClick r:id="rId2"/>
            <a:extLst>
              <a:ext uri="{FF2B5EF4-FFF2-40B4-BE49-F238E27FC236}">
                <a16:creationId xmlns:a16="http://schemas.microsoft.com/office/drawing/2014/main" id="{9488B022-F916-4ACC-8765-AB13545519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4103" name="WordArt 7">
            <a:extLst>
              <a:ext uri="{FF2B5EF4-FFF2-40B4-BE49-F238E27FC236}">
                <a16:creationId xmlns:a16="http://schemas.microsoft.com/office/drawing/2014/main" id="{5728DC5E-C274-4DD0-B842-B65949EFAEC6}"/>
              </a:ext>
            </a:extLst>
          </p:cNvPr>
          <p:cNvSpPr>
            <a:spLocks noChangeArrowheads="1" noChangeShapeType="1" noTextEdit="1"/>
          </p:cNvSpPr>
          <p:nvPr/>
        </p:nvSpPr>
        <p:spPr bwMode="auto">
          <a:xfrm>
            <a:off x="2286000" y="1600200"/>
            <a:ext cx="7772400" cy="571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No, God is not an alarm clock?</a:t>
            </a:r>
          </a:p>
        </p:txBody>
      </p:sp>
      <p:sp>
        <p:nvSpPr>
          <p:cNvPr id="4104" name="WordArt 8">
            <a:extLst>
              <a:ext uri="{FF2B5EF4-FFF2-40B4-BE49-F238E27FC236}">
                <a16:creationId xmlns:a16="http://schemas.microsoft.com/office/drawing/2014/main" id="{3683FC2C-05FE-44BF-91CB-6768DB59C30B}"/>
              </a:ext>
            </a:extLst>
          </p:cNvPr>
          <p:cNvSpPr>
            <a:spLocks noChangeArrowheads="1" noChangeShapeType="1" noTextEdit="1"/>
          </p:cNvSpPr>
          <p:nvPr/>
        </p:nvSpPr>
        <p:spPr bwMode="auto">
          <a:xfrm>
            <a:off x="2286000" y="2286000"/>
            <a:ext cx="7696200" cy="762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No, God does not make sure we get to work !</a:t>
            </a:r>
          </a:p>
        </p:txBody>
      </p:sp>
      <p:sp>
        <p:nvSpPr>
          <p:cNvPr id="4105" name="WordArt 9">
            <a:extLst>
              <a:ext uri="{FF2B5EF4-FFF2-40B4-BE49-F238E27FC236}">
                <a16:creationId xmlns:a16="http://schemas.microsoft.com/office/drawing/2014/main" id="{C23D2F3B-2B09-4B80-B1EF-F3BEA9483922}"/>
              </a:ext>
            </a:extLst>
          </p:cNvPr>
          <p:cNvSpPr>
            <a:spLocks noChangeArrowheads="1" noChangeShapeType="1" noTextEdit="1"/>
          </p:cNvSpPr>
          <p:nvPr/>
        </p:nvSpPr>
        <p:spPr bwMode="auto">
          <a:xfrm>
            <a:off x="2209800" y="3108326"/>
            <a:ext cx="7772400" cy="70167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No, God does not make us do his will !</a:t>
            </a:r>
          </a:p>
        </p:txBody>
      </p:sp>
      <p:sp>
        <p:nvSpPr>
          <p:cNvPr id="4106" name="WordArt 10">
            <a:extLst>
              <a:ext uri="{FF2B5EF4-FFF2-40B4-BE49-F238E27FC236}">
                <a16:creationId xmlns:a16="http://schemas.microsoft.com/office/drawing/2014/main" id="{3D058AC3-5DDD-4901-B9C4-B7A00DCF458F}"/>
              </a:ext>
            </a:extLst>
          </p:cNvPr>
          <p:cNvSpPr>
            <a:spLocks noChangeArrowheads="1" noChangeShapeType="1" noTextEdit="1"/>
          </p:cNvSpPr>
          <p:nvPr/>
        </p:nvSpPr>
        <p:spPr bwMode="auto">
          <a:xfrm>
            <a:off x="2209800" y="3886200"/>
            <a:ext cx="7772400" cy="6858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No, God does not make us read the Bible !</a:t>
            </a:r>
          </a:p>
        </p:txBody>
      </p:sp>
      <p:sp>
        <p:nvSpPr>
          <p:cNvPr id="4107" name="WordArt 11">
            <a:extLst>
              <a:ext uri="{FF2B5EF4-FFF2-40B4-BE49-F238E27FC236}">
                <a16:creationId xmlns:a16="http://schemas.microsoft.com/office/drawing/2014/main" id="{491A5A40-8E23-47A1-ADFC-4B7A5E66CC7A}"/>
              </a:ext>
            </a:extLst>
          </p:cNvPr>
          <p:cNvSpPr>
            <a:spLocks noChangeArrowheads="1" noChangeShapeType="1" noTextEdit="1"/>
          </p:cNvSpPr>
          <p:nvPr/>
        </p:nvSpPr>
        <p:spPr bwMode="auto">
          <a:xfrm>
            <a:off x="2209800" y="4724400"/>
            <a:ext cx="777240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No, God does not make us attend services !</a:t>
            </a:r>
          </a:p>
        </p:txBody>
      </p:sp>
      <p:sp>
        <p:nvSpPr>
          <p:cNvPr id="4108" name="WordArt 12">
            <a:extLst>
              <a:ext uri="{FF2B5EF4-FFF2-40B4-BE49-F238E27FC236}">
                <a16:creationId xmlns:a16="http://schemas.microsoft.com/office/drawing/2014/main" id="{CA4D6966-2879-4291-A350-C88DB5A9C31E}"/>
              </a:ext>
            </a:extLst>
          </p:cNvPr>
          <p:cNvSpPr>
            <a:spLocks noChangeArrowheads="1" noChangeShapeType="1" noTextEdit="1"/>
          </p:cNvSpPr>
          <p:nvPr/>
        </p:nvSpPr>
        <p:spPr bwMode="auto">
          <a:xfrm>
            <a:off x="1752600" y="5562600"/>
            <a:ext cx="8667750" cy="838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25400">
                  <a:solidFill>
                    <a:srgbClr val="FFFF99"/>
                  </a:solidFill>
                  <a:round/>
                  <a:headEnd/>
                  <a:tailEnd/>
                </a:ln>
                <a:solidFill>
                  <a:srgbClr val="FF0000"/>
                </a:solidFill>
                <a:effectLst/>
                <a:uLnTx/>
                <a:uFillTx/>
                <a:latin typeface="Arial Black" panose="020B0A04020102020204" pitchFamily="34" charset="0"/>
                <a:ea typeface="+mn-ea"/>
                <a:cs typeface="+mn-cs"/>
              </a:rPr>
              <a:t>Yes, God does give wake-up calls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fade">
                                      <p:cBhvr>
                                        <p:cTn id="7" dur="1000"/>
                                        <p:tgtEl>
                                          <p:spTgt spid="4103"/>
                                        </p:tgtEl>
                                      </p:cBhvr>
                                    </p:animEffect>
                                    <p:anim calcmode="lin" valueType="num">
                                      <p:cBhvr>
                                        <p:cTn id="8" dur="1000" fill="hold"/>
                                        <p:tgtEl>
                                          <p:spTgt spid="4103"/>
                                        </p:tgtEl>
                                        <p:attrNameLst>
                                          <p:attrName>ppt_x</p:attrName>
                                        </p:attrNameLst>
                                      </p:cBhvr>
                                      <p:tavLst>
                                        <p:tav tm="0">
                                          <p:val>
                                            <p:strVal val="#ppt_x"/>
                                          </p:val>
                                        </p:tav>
                                        <p:tav tm="100000">
                                          <p:val>
                                            <p:strVal val="#ppt_x"/>
                                          </p:val>
                                        </p:tav>
                                      </p:tavLst>
                                    </p:anim>
                                    <p:anim calcmode="lin" valueType="num">
                                      <p:cBhvr>
                                        <p:cTn id="9" dur="900" decel="100000" fill="hold"/>
                                        <p:tgtEl>
                                          <p:spTgt spid="410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103"/>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4104"/>
                                        </p:tgtEl>
                                        <p:attrNameLst>
                                          <p:attrName>style.visibility</p:attrName>
                                        </p:attrNameLst>
                                      </p:cBhvr>
                                      <p:to>
                                        <p:strVal val="visible"/>
                                      </p:to>
                                    </p:set>
                                    <p:animEffect transition="in" filter="fade">
                                      <p:cBhvr>
                                        <p:cTn id="15" dur="1000"/>
                                        <p:tgtEl>
                                          <p:spTgt spid="4104"/>
                                        </p:tgtEl>
                                      </p:cBhvr>
                                    </p:animEffect>
                                    <p:anim calcmode="lin" valueType="num">
                                      <p:cBhvr>
                                        <p:cTn id="16" dur="1000" fill="hold"/>
                                        <p:tgtEl>
                                          <p:spTgt spid="4104"/>
                                        </p:tgtEl>
                                        <p:attrNameLst>
                                          <p:attrName>ppt_x</p:attrName>
                                        </p:attrNameLst>
                                      </p:cBhvr>
                                      <p:tavLst>
                                        <p:tav tm="0">
                                          <p:val>
                                            <p:strVal val="#ppt_x"/>
                                          </p:val>
                                        </p:tav>
                                        <p:tav tm="100000">
                                          <p:val>
                                            <p:strVal val="#ppt_x"/>
                                          </p:val>
                                        </p:tav>
                                      </p:tavLst>
                                    </p:anim>
                                    <p:anim calcmode="lin" valueType="num">
                                      <p:cBhvr>
                                        <p:cTn id="17" dur="900" decel="100000" fill="hold"/>
                                        <p:tgtEl>
                                          <p:spTgt spid="410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4104"/>
                                        </p:tgtEl>
                                        <p:attrNameLst>
                                          <p:attrName>ppt_y</p:attrName>
                                        </p:attrNameLst>
                                      </p:cBhvr>
                                      <p:tavLst>
                                        <p:tav tm="0">
                                          <p:val>
                                            <p:strVal val="#ppt_y-.03"/>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7" presetClass="entr" presetSubtype="0" fill="hold" nodeType="clickEffect">
                                  <p:stCondLst>
                                    <p:cond delay="0"/>
                                  </p:stCondLst>
                                  <p:childTnLst>
                                    <p:set>
                                      <p:cBhvr>
                                        <p:cTn id="22" dur="1" fill="hold">
                                          <p:stCondLst>
                                            <p:cond delay="0"/>
                                          </p:stCondLst>
                                        </p:cTn>
                                        <p:tgtEl>
                                          <p:spTgt spid="4105"/>
                                        </p:tgtEl>
                                        <p:attrNameLst>
                                          <p:attrName>style.visibility</p:attrName>
                                        </p:attrNameLst>
                                      </p:cBhvr>
                                      <p:to>
                                        <p:strVal val="visible"/>
                                      </p:to>
                                    </p:set>
                                    <p:animEffect transition="in" filter="fade">
                                      <p:cBhvr>
                                        <p:cTn id="23" dur="1000"/>
                                        <p:tgtEl>
                                          <p:spTgt spid="4105"/>
                                        </p:tgtEl>
                                      </p:cBhvr>
                                    </p:animEffect>
                                    <p:anim calcmode="lin" valueType="num">
                                      <p:cBhvr>
                                        <p:cTn id="24" dur="1000" fill="hold"/>
                                        <p:tgtEl>
                                          <p:spTgt spid="4105"/>
                                        </p:tgtEl>
                                        <p:attrNameLst>
                                          <p:attrName>ppt_x</p:attrName>
                                        </p:attrNameLst>
                                      </p:cBhvr>
                                      <p:tavLst>
                                        <p:tav tm="0">
                                          <p:val>
                                            <p:strVal val="#ppt_x"/>
                                          </p:val>
                                        </p:tav>
                                        <p:tav tm="100000">
                                          <p:val>
                                            <p:strVal val="#ppt_x"/>
                                          </p:val>
                                        </p:tav>
                                      </p:tavLst>
                                    </p:anim>
                                    <p:anim calcmode="lin" valueType="num">
                                      <p:cBhvr>
                                        <p:cTn id="25" dur="900" decel="100000" fill="hold"/>
                                        <p:tgtEl>
                                          <p:spTgt spid="410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05"/>
                                        </p:tgtEl>
                                        <p:attrNameLst>
                                          <p:attrName>ppt_y</p:attrName>
                                        </p:attrNameLst>
                                      </p:cBhvr>
                                      <p:tavLst>
                                        <p:tav tm="0">
                                          <p:val>
                                            <p:strVal val="#ppt_y-.03"/>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7" presetClass="entr" presetSubtype="0" fill="hold" nodeType="clickEffect">
                                  <p:stCondLst>
                                    <p:cond delay="0"/>
                                  </p:stCondLst>
                                  <p:childTnLst>
                                    <p:set>
                                      <p:cBhvr>
                                        <p:cTn id="30" dur="1" fill="hold">
                                          <p:stCondLst>
                                            <p:cond delay="0"/>
                                          </p:stCondLst>
                                        </p:cTn>
                                        <p:tgtEl>
                                          <p:spTgt spid="4106"/>
                                        </p:tgtEl>
                                        <p:attrNameLst>
                                          <p:attrName>style.visibility</p:attrName>
                                        </p:attrNameLst>
                                      </p:cBhvr>
                                      <p:to>
                                        <p:strVal val="visible"/>
                                      </p:to>
                                    </p:set>
                                    <p:animEffect transition="in" filter="fade">
                                      <p:cBhvr>
                                        <p:cTn id="31" dur="1000"/>
                                        <p:tgtEl>
                                          <p:spTgt spid="4106"/>
                                        </p:tgtEl>
                                      </p:cBhvr>
                                    </p:animEffect>
                                    <p:anim calcmode="lin" valueType="num">
                                      <p:cBhvr>
                                        <p:cTn id="32" dur="1000" fill="hold"/>
                                        <p:tgtEl>
                                          <p:spTgt spid="4106"/>
                                        </p:tgtEl>
                                        <p:attrNameLst>
                                          <p:attrName>ppt_x</p:attrName>
                                        </p:attrNameLst>
                                      </p:cBhvr>
                                      <p:tavLst>
                                        <p:tav tm="0">
                                          <p:val>
                                            <p:strVal val="#ppt_x"/>
                                          </p:val>
                                        </p:tav>
                                        <p:tav tm="100000">
                                          <p:val>
                                            <p:strVal val="#ppt_x"/>
                                          </p:val>
                                        </p:tav>
                                      </p:tavLst>
                                    </p:anim>
                                    <p:anim calcmode="lin" valueType="num">
                                      <p:cBhvr>
                                        <p:cTn id="33" dur="900" decel="100000" fill="hold"/>
                                        <p:tgtEl>
                                          <p:spTgt spid="410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106"/>
                                        </p:tgtEl>
                                        <p:attrNameLst>
                                          <p:attrName>ppt_y</p:attrName>
                                        </p:attrNameLst>
                                      </p:cBhvr>
                                      <p:tavLst>
                                        <p:tav tm="0">
                                          <p:val>
                                            <p:strVal val="#ppt_y-.03"/>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7" presetClass="entr" presetSubtype="0" fill="hold" nodeType="clickEffect">
                                  <p:stCondLst>
                                    <p:cond delay="0"/>
                                  </p:stCondLst>
                                  <p:childTnLst>
                                    <p:set>
                                      <p:cBhvr>
                                        <p:cTn id="38" dur="1" fill="hold">
                                          <p:stCondLst>
                                            <p:cond delay="0"/>
                                          </p:stCondLst>
                                        </p:cTn>
                                        <p:tgtEl>
                                          <p:spTgt spid="4107"/>
                                        </p:tgtEl>
                                        <p:attrNameLst>
                                          <p:attrName>style.visibility</p:attrName>
                                        </p:attrNameLst>
                                      </p:cBhvr>
                                      <p:to>
                                        <p:strVal val="visible"/>
                                      </p:to>
                                    </p:set>
                                    <p:animEffect transition="in" filter="fade">
                                      <p:cBhvr>
                                        <p:cTn id="39" dur="1000"/>
                                        <p:tgtEl>
                                          <p:spTgt spid="4107"/>
                                        </p:tgtEl>
                                      </p:cBhvr>
                                    </p:animEffect>
                                    <p:anim calcmode="lin" valueType="num">
                                      <p:cBhvr>
                                        <p:cTn id="40" dur="1000" fill="hold"/>
                                        <p:tgtEl>
                                          <p:spTgt spid="4107"/>
                                        </p:tgtEl>
                                        <p:attrNameLst>
                                          <p:attrName>ppt_x</p:attrName>
                                        </p:attrNameLst>
                                      </p:cBhvr>
                                      <p:tavLst>
                                        <p:tav tm="0">
                                          <p:val>
                                            <p:strVal val="#ppt_x"/>
                                          </p:val>
                                        </p:tav>
                                        <p:tav tm="100000">
                                          <p:val>
                                            <p:strVal val="#ppt_x"/>
                                          </p:val>
                                        </p:tav>
                                      </p:tavLst>
                                    </p:anim>
                                    <p:anim calcmode="lin" valueType="num">
                                      <p:cBhvr>
                                        <p:cTn id="41" dur="900" decel="100000" fill="hold"/>
                                        <p:tgtEl>
                                          <p:spTgt spid="4107"/>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107"/>
                                        </p:tgtEl>
                                        <p:attrNameLst>
                                          <p:attrName>ppt_y</p:attrName>
                                        </p:attrNameLst>
                                      </p:cBhvr>
                                      <p:tavLst>
                                        <p:tav tm="0">
                                          <p:val>
                                            <p:strVal val="#ppt_y-.03"/>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7" presetClass="entr" presetSubtype="0" fill="hold" nodeType="clickEffect">
                                  <p:stCondLst>
                                    <p:cond delay="0"/>
                                  </p:stCondLst>
                                  <p:childTnLst>
                                    <p:set>
                                      <p:cBhvr>
                                        <p:cTn id="46" dur="1" fill="hold">
                                          <p:stCondLst>
                                            <p:cond delay="0"/>
                                          </p:stCondLst>
                                        </p:cTn>
                                        <p:tgtEl>
                                          <p:spTgt spid="4108"/>
                                        </p:tgtEl>
                                        <p:attrNameLst>
                                          <p:attrName>style.visibility</p:attrName>
                                        </p:attrNameLst>
                                      </p:cBhvr>
                                      <p:to>
                                        <p:strVal val="visible"/>
                                      </p:to>
                                    </p:set>
                                    <p:animEffect transition="in" filter="fade">
                                      <p:cBhvr>
                                        <p:cTn id="47" dur="1000"/>
                                        <p:tgtEl>
                                          <p:spTgt spid="4108"/>
                                        </p:tgtEl>
                                      </p:cBhvr>
                                    </p:animEffect>
                                    <p:anim calcmode="lin" valueType="num">
                                      <p:cBhvr>
                                        <p:cTn id="48" dur="1000" fill="hold"/>
                                        <p:tgtEl>
                                          <p:spTgt spid="4108"/>
                                        </p:tgtEl>
                                        <p:attrNameLst>
                                          <p:attrName>ppt_x</p:attrName>
                                        </p:attrNameLst>
                                      </p:cBhvr>
                                      <p:tavLst>
                                        <p:tav tm="0">
                                          <p:val>
                                            <p:strVal val="#ppt_x"/>
                                          </p:val>
                                        </p:tav>
                                        <p:tav tm="100000">
                                          <p:val>
                                            <p:strVal val="#ppt_x"/>
                                          </p:val>
                                        </p:tav>
                                      </p:tavLst>
                                    </p:anim>
                                    <p:anim calcmode="lin" valueType="num">
                                      <p:cBhvr>
                                        <p:cTn id="49" dur="900" decel="100000" fill="hold"/>
                                        <p:tgtEl>
                                          <p:spTgt spid="410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10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a:extLst>
              <a:ext uri="{FF2B5EF4-FFF2-40B4-BE49-F238E27FC236}">
                <a16:creationId xmlns:a16="http://schemas.microsoft.com/office/drawing/2014/main" id="{332A848B-30AB-4B98-8D53-B42C9D81036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F18CA454-4D40-49ED-BDAA-601B25876414}"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8</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69635" name="Rectangle 2">
            <a:extLst>
              <a:ext uri="{FF2B5EF4-FFF2-40B4-BE49-F238E27FC236}">
                <a16:creationId xmlns:a16="http://schemas.microsoft.com/office/drawing/2014/main" id="{E356E398-6B79-4447-9EAB-B0FCCABEC897}"/>
              </a:ext>
            </a:extLst>
          </p:cNvPr>
          <p:cNvSpPr>
            <a:spLocks noGrp="1" noChangeArrowheads="1"/>
          </p:cNvSpPr>
          <p:nvPr>
            <p:ph type="title"/>
          </p:nvPr>
        </p:nvSpPr>
        <p:spPr/>
        <p:txBody>
          <a:bodyPr/>
          <a:lstStyle/>
          <a:p>
            <a:r>
              <a:rPr lang="en-US" altLang="en-US"/>
              <a:t>God uses darkness in Egypt</a:t>
            </a:r>
          </a:p>
        </p:txBody>
      </p:sp>
      <p:sp>
        <p:nvSpPr>
          <p:cNvPr id="9219" name="Rectangle 3">
            <a:extLst>
              <a:ext uri="{FF2B5EF4-FFF2-40B4-BE49-F238E27FC236}">
                <a16:creationId xmlns:a16="http://schemas.microsoft.com/office/drawing/2014/main" id="{F3CD7069-6BB9-447C-810C-65489C0967CA}"/>
              </a:ext>
            </a:extLst>
          </p:cNvPr>
          <p:cNvSpPr>
            <a:spLocks noGrp="1" noChangeArrowheads="1"/>
          </p:cNvSpPr>
          <p:nvPr>
            <p:ph type="body" idx="1"/>
          </p:nvPr>
        </p:nvSpPr>
        <p:spPr/>
        <p:txBody>
          <a:bodyPr/>
          <a:lstStyle/>
          <a:p>
            <a:pPr algn="just"/>
            <a:r>
              <a:rPr lang="en-US" altLang="en-US" sz="3600"/>
              <a:t> Ex 14:20 And it came between the camp of the Egyptians and the camp of Israel; and it was a </a:t>
            </a:r>
            <a:r>
              <a:rPr lang="en-US" altLang="en-US" sz="3600">
                <a:solidFill>
                  <a:schemeClr val="accent1"/>
                </a:solidFill>
              </a:rPr>
              <a:t>cloud and darkness to them</a:t>
            </a:r>
            <a:r>
              <a:rPr lang="en-US" altLang="en-US" sz="3600"/>
              <a:t>, but it </a:t>
            </a:r>
            <a:r>
              <a:rPr lang="en-US" altLang="en-US" sz="3600">
                <a:solidFill>
                  <a:schemeClr val="accent1"/>
                </a:solidFill>
              </a:rPr>
              <a:t>gave light by night to these:</a:t>
            </a:r>
            <a:r>
              <a:rPr lang="en-US" altLang="en-US" sz="3600"/>
              <a:t> so that the one came not near the other all the night.</a:t>
            </a:r>
          </a:p>
          <a:p>
            <a:endParaRPr lang="en-US" altLang="en-US" sz="3600"/>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2000" fill="hold"/>
                                        <p:tgtEl>
                                          <p:spTgt spid="9219">
                                            <p:txEl>
                                              <p:pRg st="0" end="0"/>
                                            </p:txEl>
                                          </p:spTgt>
                                        </p:tgtEl>
                                        <p:attrNameLst>
                                          <p:attrName>ppt_w</p:attrName>
                                        </p:attrNameLst>
                                      </p:cBhvr>
                                      <p:tavLst>
                                        <p:tav tm="0">
                                          <p:val>
                                            <p:strVal val="#ppt_w*2.5"/>
                                          </p:val>
                                        </p:tav>
                                        <p:tav tm="100000">
                                          <p:val>
                                            <p:strVal val="#ppt_w"/>
                                          </p:val>
                                        </p:tav>
                                      </p:tavLst>
                                    </p:anim>
                                    <p:anim calcmode="lin" valueType="num">
                                      <p:cBhvr>
                                        <p:cTn id="8" dur="2000" fill="hold"/>
                                        <p:tgtEl>
                                          <p:spTgt spid="9219">
                                            <p:txEl>
                                              <p:pRg st="0" end="0"/>
                                            </p:txEl>
                                          </p:spTgt>
                                        </p:tgtEl>
                                        <p:attrNameLst>
                                          <p:attrName>ppt_h</p:attrName>
                                        </p:attrNameLst>
                                      </p:cBhvr>
                                      <p:tavLst>
                                        <p:tav tm="0">
                                          <p:val>
                                            <p:strVal val="#ppt_h*0.01"/>
                                          </p:val>
                                        </p:tav>
                                        <p:tav tm="100000">
                                          <p:val>
                                            <p:strVal val="#ppt_h"/>
                                          </p:val>
                                        </p:tav>
                                      </p:tavLst>
                                    </p:anim>
                                    <p:anim calcmode="lin" valueType="num">
                                      <p:cBhvr>
                                        <p:cTn id="9" dur="2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0" dur="2000" fill="hold"/>
                                        <p:tgtEl>
                                          <p:spTgt spid="9219">
                                            <p:txEl>
                                              <p:pRg st="0" end="0"/>
                                            </p:txEl>
                                          </p:spTgt>
                                        </p:tgtEl>
                                        <p:attrNameLst>
                                          <p:attrName>ppt_y</p:attrName>
                                        </p:attrNameLst>
                                      </p:cBhvr>
                                      <p:tavLst>
                                        <p:tav tm="0">
                                          <p:val>
                                            <p:strVal val="#ppt_h+1"/>
                                          </p:val>
                                        </p:tav>
                                        <p:tav tm="100000">
                                          <p:val>
                                            <p:strVal val="#ppt_y"/>
                                          </p:val>
                                        </p:tav>
                                      </p:tavLst>
                                    </p:anim>
                                    <p:animEffect transition="in" filter="fade">
                                      <p:cBhvr>
                                        <p:cTn id="11" dur="2000"/>
                                        <p:tgtEl>
                                          <p:spTgt spid="92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DF65512-8399-4751-A437-D63972A6C4E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7FE5BAA-6983-4079-AF9B-53209A528DD9}"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6154" name="Picture 10">
            <a:hlinkClick r:id="rId2"/>
            <a:extLst>
              <a:ext uri="{FF2B5EF4-FFF2-40B4-BE49-F238E27FC236}">
                <a16:creationId xmlns:a16="http://schemas.microsoft.com/office/drawing/2014/main" id="{13EF2B83-F29D-4092-8B8B-0C5FA12A82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81000"/>
            <a:ext cx="9401175" cy="1752600"/>
          </a:xfrm>
          <a:prstGeom prst="rect">
            <a:avLst/>
          </a:prstGeom>
          <a:noFill/>
          <a:extLst>
            <a:ext uri="{909E8E84-426E-40DD-AFC4-6F175D3DCCD1}">
              <a14:hiddenFill xmlns:a14="http://schemas.microsoft.com/office/drawing/2010/main">
                <a:solidFill>
                  <a:srgbClr val="FFFFFF"/>
                </a:solidFill>
              </a14:hiddenFill>
            </a:ext>
          </a:extLst>
        </p:spPr>
      </p:pic>
      <p:sp>
        <p:nvSpPr>
          <p:cNvPr id="6155" name="WordArt 11">
            <a:extLst>
              <a:ext uri="{FF2B5EF4-FFF2-40B4-BE49-F238E27FC236}">
                <a16:creationId xmlns:a16="http://schemas.microsoft.com/office/drawing/2014/main" id="{20E8898F-F9A5-45AD-93C6-86F892D21C91}"/>
              </a:ext>
            </a:extLst>
          </p:cNvPr>
          <p:cNvSpPr>
            <a:spLocks noChangeArrowheads="1" noChangeShapeType="1" noTextEdit="1"/>
          </p:cNvSpPr>
          <p:nvPr/>
        </p:nvSpPr>
        <p:spPr bwMode="auto">
          <a:xfrm>
            <a:off x="2209800" y="2784476"/>
            <a:ext cx="7329488" cy="24733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FF0000"/>
                  </a:solidFill>
                  <a:round/>
                  <a:headEnd/>
                  <a:tailEnd/>
                </a:ln>
                <a:solidFill>
                  <a:srgbClr val="FFFF99"/>
                </a:solidFill>
                <a:effectLst/>
                <a:uLnTx/>
                <a:uFillTx/>
                <a:latin typeface="Arial Black" panose="020B0A04020102020204" pitchFamily="34" charset="0"/>
                <a:ea typeface="+mn-ea"/>
                <a:cs typeface="+mn-cs"/>
              </a:rPr>
              <a:t>Today we will study</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28575">
                  <a:solidFill>
                    <a:srgbClr val="FF0000"/>
                  </a:solidFill>
                  <a:round/>
                  <a:headEnd/>
                  <a:tailEnd/>
                </a:ln>
                <a:solidFill>
                  <a:srgbClr val="FFFF99"/>
                </a:solidFill>
                <a:effectLst/>
                <a:uLnTx/>
                <a:uFillTx/>
                <a:latin typeface="Arial Black" panose="020B0A04020102020204" pitchFamily="34" charset="0"/>
                <a:ea typeface="+mn-ea"/>
                <a:cs typeface="+mn-cs"/>
              </a:rPr>
              <a:t> "God's Wake Up Calls"</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nodeType="afterEffect">
                                  <p:stCondLst>
                                    <p:cond delay="0"/>
                                  </p:stCondLst>
                                  <p:childTnLst>
                                    <p:set>
                                      <p:cBhvr>
                                        <p:cTn id="6" dur="1" fill="hold">
                                          <p:stCondLst>
                                            <p:cond delay="0"/>
                                          </p:stCondLst>
                                        </p:cTn>
                                        <p:tgtEl>
                                          <p:spTgt spid="6154"/>
                                        </p:tgtEl>
                                        <p:attrNameLst>
                                          <p:attrName>style.visibility</p:attrName>
                                        </p:attrNameLst>
                                      </p:cBhvr>
                                      <p:to>
                                        <p:strVal val="visible"/>
                                      </p:to>
                                    </p:set>
                                    <p:anim calcmode="lin" valueType="num">
                                      <p:cBhvr>
                                        <p:cTn id="7" dur="5000" fill="hold"/>
                                        <p:tgtEl>
                                          <p:spTgt spid="6154"/>
                                        </p:tgtEl>
                                        <p:attrNameLst>
                                          <p:attrName>ppt_w</p:attrName>
                                        </p:attrNameLst>
                                      </p:cBhvr>
                                      <p:tavLst>
                                        <p:tav tm="0" fmla="#ppt_w*sin(2.5*pi*$)">
                                          <p:val>
                                            <p:fltVal val="0"/>
                                          </p:val>
                                        </p:tav>
                                        <p:tav tm="100000">
                                          <p:val>
                                            <p:fltVal val="1"/>
                                          </p:val>
                                        </p:tav>
                                      </p:tavLst>
                                    </p:anim>
                                    <p:anim calcmode="lin" valueType="num">
                                      <p:cBhvr>
                                        <p:cTn id="8" dur="5000" fill="hold"/>
                                        <p:tgtEl>
                                          <p:spTgt spid="6154"/>
                                        </p:tgtEl>
                                        <p:attrNameLst>
                                          <p:attrName>ppt_h</p:attrName>
                                        </p:attrNameLst>
                                      </p:cBhvr>
                                      <p:tavLst>
                                        <p:tav tm="0">
                                          <p:val>
                                            <p:strVal val="#ppt_h"/>
                                          </p:val>
                                        </p:tav>
                                        <p:tav tm="100000">
                                          <p:val>
                                            <p:strVal val="#ppt_h"/>
                                          </p:val>
                                        </p:tav>
                                      </p:tavLst>
                                    </p:anim>
                                  </p:childTnLst>
                                </p:cTn>
                              </p:par>
                              <p:par>
                                <p:cTn id="9" presetID="37" presetClass="entr" presetSubtype="0" fill="hold" nodeType="withEffect">
                                  <p:stCondLst>
                                    <p:cond delay="0"/>
                                  </p:stCondLst>
                                  <p:childTnLst>
                                    <p:set>
                                      <p:cBhvr>
                                        <p:cTn id="10" dur="1" fill="hold">
                                          <p:stCondLst>
                                            <p:cond delay="0"/>
                                          </p:stCondLst>
                                        </p:cTn>
                                        <p:tgtEl>
                                          <p:spTgt spid="6155"/>
                                        </p:tgtEl>
                                        <p:attrNameLst>
                                          <p:attrName>style.visibility</p:attrName>
                                        </p:attrNameLst>
                                      </p:cBhvr>
                                      <p:to>
                                        <p:strVal val="visible"/>
                                      </p:to>
                                    </p:set>
                                    <p:animEffect transition="in" filter="fade">
                                      <p:cBhvr>
                                        <p:cTn id="11" dur="5000"/>
                                        <p:tgtEl>
                                          <p:spTgt spid="6155"/>
                                        </p:tgtEl>
                                      </p:cBhvr>
                                    </p:animEffect>
                                    <p:anim calcmode="lin" valueType="num">
                                      <p:cBhvr>
                                        <p:cTn id="12" dur="5000" fill="hold"/>
                                        <p:tgtEl>
                                          <p:spTgt spid="6155"/>
                                        </p:tgtEl>
                                        <p:attrNameLst>
                                          <p:attrName>ppt_x</p:attrName>
                                        </p:attrNameLst>
                                      </p:cBhvr>
                                      <p:tavLst>
                                        <p:tav tm="0">
                                          <p:val>
                                            <p:strVal val="#ppt_x"/>
                                          </p:val>
                                        </p:tav>
                                        <p:tav tm="100000">
                                          <p:val>
                                            <p:strVal val="#ppt_x"/>
                                          </p:val>
                                        </p:tav>
                                      </p:tavLst>
                                    </p:anim>
                                    <p:anim calcmode="lin" valueType="num">
                                      <p:cBhvr>
                                        <p:cTn id="13" dur="4500" decel="100000" fill="hold"/>
                                        <p:tgtEl>
                                          <p:spTgt spid="6155"/>
                                        </p:tgtEl>
                                        <p:attrNameLst>
                                          <p:attrName>ppt_y</p:attrName>
                                        </p:attrNameLst>
                                      </p:cBhvr>
                                      <p:tavLst>
                                        <p:tav tm="0">
                                          <p:val>
                                            <p:strVal val="#ppt_y+1"/>
                                          </p:val>
                                        </p:tav>
                                        <p:tav tm="100000">
                                          <p:val>
                                            <p:strVal val="#ppt_y-.03"/>
                                          </p:val>
                                        </p:tav>
                                      </p:tavLst>
                                    </p:anim>
                                    <p:anim calcmode="lin" valueType="num">
                                      <p:cBhvr>
                                        <p:cTn id="14" dur="500" accel="100000" fill="hold">
                                          <p:stCondLst>
                                            <p:cond delay="4500"/>
                                          </p:stCondLst>
                                        </p:cTn>
                                        <p:tgtEl>
                                          <p:spTgt spid="61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51888E0-055B-4779-99BD-DB9E3F397B4B}"/>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78419E-25C0-4B0E-B9C5-B3076949DE0E}"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5122" name="Picture 2">
            <a:hlinkClick r:id="rId2"/>
            <a:extLst>
              <a:ext uri="{FF2B5EF4-FFF2-40B4-BE49-F238E27FC236}">
                <a16:creationId xmlns:a16="http://schemas.microsoft.com/office/drawing/2014/main" id="{19E9D6DD-55F0-4576-9FED-EF6A33068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5129" name="WordArt 9">
            <a:extLst>
              <a:ext uri="{FF2B5EF4-FFF2-40B4-BE49-F238E27FC236}">
                <a16:creationId xmlns:a16="http://schemas.microsoft.com/office/drawing/2014/main" id="{20BF50A4-274A-4B73-B539-429BF0AD5B5F}"/>
              </a:ext>
            </a:extLst>
          </p:cNvPr>
          <p:cNvSpPr>
            <a:spLocks noChangeArrowheads="1" noChangeShapeType="1" noTextEdit="1"/>
          </p:cNvSpPr>
          <p:nvPr/>
        </p:nvSpPr>
        <p:spPr bwMode="auto">
          <a:xfrm>
            <a:off x="1752601" y="11430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Why would I need a wake-up call ?</a:t>
            </a:r>
          </a:p>
        </p:txBody>
      </p:sp>
      <p:sp>
        <p:nvSpPr>
          <p:cNvPr id="5130" name="Rectangle 10">
            <a:extLst>
              <a:ext uri="{FF2B5EF4-FFF2-40B4-BE49-F238E27FC236}">
                <a16:creationId xmlns:a16="http://schemas.microsoft.com/office/drawing/2014/main" id="{14825500-5532-4204-8667-C6755B705C3E}"/>
              </a:ext>
            </a:extLst>
          </p:cNvPr>
          <p:cNvSpPr>
            <a:spLocks noChangeArrowheads="1"/>
          </p:cNvSpPr>
          <p:nvPr/>
        </p:nvSpPr>
        <p:spPr bwMode="auto">
          <a:xfrm>
            <a:off x="1828800" y="1922464"/>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Rom 13:11  And do this, understanding the present time. The hour has come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for you to wake up from your slumber</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because our salvation is nearer now than when we first believed. </a:t>
            </a:r>
          </a:p>
        </p:txBody>
      </p:sp>
      <p:sp>
        <p:nvSpPr>
          <p:cNvPr id="5131" name="Rectangle 11">
            <a:extLst>
              <a:ext uri="{FF2B5EF4-FFF2-40B4-BE49-F238E27FC236}">
                <a16:creationId xmlns:a16="http://schemas.microsoft.com/office/drawing/2014/main" id="{F34A13AD-7240-4A81-BA1B-EFECF1D7145D}"/>
              </a:ext>
            </a:extLst>
          </p:cNvPr>
          <p:cNvSpPr>
            <a:spLocks noChangeArrowheads="1"/>
          </p:cNvSpPr>
          <p:nvPr/>
        </p:nvSpPr>
        <p:spPr bwMode="auto">
          <a:xfrm>
            <a:off x="1752600" y="3276600"/>
            <a:ext cx="8686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Eph 5:14-18   for it is light that makes everything visible. This is why it is said: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"Wake up, O sleeper, rise from the dead, and Christ will shine on you."</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15 Be very careful, then, how you live — not as unwise but as wise,  16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making the most of every opportunity, because the days are evil.</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17 Therefore do not be foolish, but understand what the Lord's will is. 18 Do not get drunk on wine, which leads to debauchery. Instead, be filled with the Spirit.</a:t>
            </a:r>
            <a:r>
              <a:rPr kumimoji="0" lang="en-US"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5129"/>
                                        </p:tgtEl>
                                        <p:attrNameLst>
                                          <p:attrName>style.visibility</p:attrName>
                                        </p:attrNameLst>
                                      </p:cBhvr>
                                      <p:to>
                                        <p:strVal val="visible"/>
                                      </p:to>
                                    </p:set>
                                    <p:anim calcmode="lin" valueType="num">
                                      <p:cBhvr additive="base">
                                        <p:cTn id="7" dur="3000" fill="hold"/>
                                        <p:tgtEl>
                                          <p:spTgt spid="5129"/>
                                        </p:tgtEl>
                                        <p:attrNameLst>
                                          <p:attrName>ppt_x</p:attrName>
                                        </p:attrNameLst>
                                      </p:cBhvr>
                                      <p:tavLst>
                                        <p:tav tm="0">
                                          <p:val>
                                            <p:strVal val="#ppt_x"/>
                                          </p:val>
                                        </p:tav>
                                        <p:tav tm="100000">
                                          <p:val>
                                            <p:strVal val="#ppt_x"/>
                                          </p:val>
                                        </p:tav>
                                      </p:tavLst>
                                    </p:anim>
                                    <p:anim calcmode="lin" valueType="num">
                                      <p:cBhvr additive="base">
                                        <p:cTn id="8" dur="3000" fill="hold"/>
                                        <p:tgtEl>
                                          <p:spTgt spid="5129"/>
                                        </p:tgtEl>
                                        <p:attrNameLst>
                                          <p:attrName>ppt_y</p:attrName>
                                        </p:attrNameLst>
                                      </p:cBhvr>
                                      <p:tavLst>
                                        <p:tav tm="0">
                                          <p:val>
                                            <p:strVal val="0-#ppt_h/2"/>
                                          </p:val>
                                        </p:tav>
                                        <p:tav tm="100000">
                                          <p:val>
                                            <p:strVal val="#ppt_y"/>
                                          </p:val>
                                        </p:tav>
                                      </p:tavLst>
                                    </p:anim>
                                  </p:childTnLst>
                                </p:cTn>
                              </p:par>
                              <p:par>
                                <p:cTn id="9" presetID="37" presetClass="entr" presetSubtype="0" fill="hold" grpId="0" nodeType="withEffect">
                                  <p:stCondLst>
                                    <p:cond delay="0"/>
                                  </p:stCondLst>
                                  <p:childTnLst>
                                    <p:set>
                                      <p:cBhvr>
                                        <p:cTn id="10" dur="1" fill="hold">
                                          <p:stCondLst>
                                            <p:cond delay="0"/>
                                          </p:stCondLst>
                                        </p:cTn>
                                        <p:tgtEl>
                                          <p:spTgt spid="5130"/>
                                        </p:tgtEl>
                                        <p:attrNameLst>
                                          <p:attrName>style.visibility</p:attrName>
                                        </p:attrNameLst>
                                      </p:cBhvr>
                                      <p:to>
                                        <p:strVal val="visible"/>
                                      </p:to>
                                    </p:set>
                                    <p:animEffect transition="in" filter="fade">
                                      <p:cBhvr>
                                        <p:cTn id="11" dur="3000"/>
                                        <p:tgtEl>
                                          <p:spTgt spid="5130"/>
                                        </p:tgtEl>
                                      </p:cBhvr>
                                    </p:animEffect>
                                    <p:anim calcmode="lin" valueType="num">
                                      <p:cBhvr>
                                        <p:cTn id="12" dur="3000" fill="hold"/>
                                        <p:tgtEl>
                                          <p:spTgt spid="5130"/>
                                        </p:tgtEl>
                                        <p:attrNameLst>
                                          <p:attrName>ppt_x</p:attrName>
                                        </p:attrNameLst>
                                      </p:cBhvr>
                                      <p:tavLst>
                                        <p:tav tm="0">
                                          <p:val>
                                            <p:strVal val="#ppt_x"/>
                                          </p:val>
                                        </p:tav>
                                        <p:tav tm="100000">
                                          <p:val>
                                            <p:strVal val="#ppt_x"/>
                                          </p:val>
                                        </p:tav>
                                      </p:tavLst>
                                    </p:anim>
                                    <p:anim calcmode="lin" valueType="num">
                                      <p:cBhvr>
                                        <p:cTn id="13" dur="2700" decel="100000" fill="hold"/>
                                        <p:tgtEl>
                                          <p:spTgt spid="5130"/>
                                        </p:tgtEl>
                                        <p:attrNameLst>
                                          <p:attrName>ppt_y</p:attrName>
                                        </p:attrNameLst>
                                      </p:cBhvr>
                                      <p:tavLst>
                                        <p:tav tm="0">
                                          <p:val>
                                            <p:strVal val="#ppt_y+1"/>
                                          </p:val>
                                        </p:tav>
                                        <p:tav tm="100000">
                                          <p:val>
                                            <p:strVal val="#ppt_y-.03"/>
                                          </p:val>
                                        </p:tav>
                                      </p:tavLst>
                                    </p:anim>
                                    <p:anim calcmode="lin" valueType="num">
                                      <p:cBhvr>
                                        <p:cTn id="14" dur="300" accel="100000" fill="hold">
                                          <p:stCondLst>
                                            <p:cond delay="2700"/>
                                          </p:stCondLst>
                                        </p:cTn>
                                        <p:tgtEl>
                                          <p:spTgt spid="5130"/>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5131">
                                            <p:txEl>
                                              <p:pRg st="0" end="0"/>
                                            </p:txEl>
                                          </p:spTgt>
                                        </p:tgtEl>
                                        <p:attrNameLst>
                                          <p:attrName>style.visibility</p:attrName>
                                        </p:attrNameLst>
                                      </p:cBhvr>
                                      <p:to>
                                        <p:strVal val="visible"/>
                                      </p:to>
                                    </p:set>
                                    <p:animEffect transition="in" filter="fade">
                                      <p:cBhvr>
                                        <p:cTn id="19" dur="3000"/>
                                        <p:tgtEl>
                                          <p:spTgt spid="5131">
                                            <p:txEl>
                                              <p:pRg st="0" end="0"/>
                                            </p:txEl>
                                          </p:spTgt>
                                        </p:tgtEl>
                                      </p:cBhvr>
                                    </p:animEffect>
                                    <p:anim calcmode="lin" valueType="num">
                                      <p:cBhvr>
                                        <p:cTn id="20" dur="3000" fill="hold"/>
                                        <p:tgtEl>
                                          <p:spTgt spid="5131">
                                            <p:txEl>
                                              <p:pRg st="0" end="0"/>
                                            </p:txEl>
                                          </p:spTgt>
                                        </p:tgtEl>
                                        <p:attrNameLst>
                                          <p:attrName>ppt_x</p:attrName>
                                        </p:attrNameLst>
                                      </p:cBhvr>
                                      <p:tavLst>
                                        <p:tav tm="0">
                                          <p:val>
                                            <p:strVal val="#ppt_x"/>
                                          </p:val>
                                        </p:tav>
                                        <p:tav tm="100000">
                                          <p:val>
                                            <p:strVal val="#ppt_x"/>
                                          </p:val>
                                        </p:tav>
                                      </p:tavLst>
                                    </p:anim>
                                    <p:anim calcmode="lin" valueType="num">
                                      <p:cBhvr>
                                        <p:cTn id="21" dur="2700" decel="100000" fill="hold"/>
                                        <p:tgtEl>
                                          <p:spTgt spid="5131">
                                            <p:txEl>
                                              <p:pRg st="0" end="0"/>
                                            </p:txEl>
                                          </p:spTgt>
                                        </p:tgtEl>
                                        <p:attrNameLst>
                                          <p:attrName>ppt_y</p:attrName>
                                        </p:attrNameLst>
                                      </p:cBhvr>
                                      <p:tavLst>
                                        <p:tav tm="0">
                                          <p:val>
                                            <p:strVal val="#ppt_y+1"/>
                                          </p:val>
                                        </p:tav>
                                        <p:tav tm="100000">
                                          <p:val>
                                            <p:strVal val="#ppt_y-.03"/>
                                          </p:val>
                                        </p:tav>
                                      </p:tavLst>
                                    </p:anim>
                                    <p:anim calcmode="lin" valueType="num">
                                      <p:cBhvr>
                                        <p:cTn id="22" dur="300" accel="100000" fill="hold">
                                          <p:stCondLst>
                                            <p:cond delay="2700"/>
                                          </p:stCondLst>
                                        </p:cTn>
                                        <p:tgtEl>
                                          <p:spTgt spid="513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50EDCED2-8812-4B4B-9475-9F7375F22CC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40F318-F7CC-4500-A647-45B2458F6FF6}"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7170" name="Picture 2">
            <a:hlinkClick r:id="rId2"/>
            <a:extLst>
              <a:ext uri="{FF2B5EF4-FFF2-40B4-BE49-F238E27FC236}">
                <a16:creationId xmlns:a16="http://schemas.microsoft.com/office/drawing/2014/main" id="{C4656F63-94CA-4385-B5E8-F0D598E155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7171" name="WordArt 3">
            <a:extLst>
              <a:ext uri="{FF2B5EF4-FFF2-40B4-BE49-F238E27FC236}">
                <a16:creationId xmlns:a16="http://schemas.microsoft.com/office/drawing/2014/main" id="{81B53B13-6713-4754-B6DC-DFF28E0AA460}"/>
              </a:ext>
            </a:extLst>
          </p:cNvPr>
          <p:cNvSpPr>
            <a:spLocks noChangeArrowheads="1" noChangeShapeType="1" noTextEdit="1"/>
          </p:cNvSpPr>
          <p:nvPr/>
        </p:nvSpPr>
        <p:spPr bwMode="auto">
          <a:xfrm>
            <a:off x="1752601" y="11430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Why would I need a wake-up call ?</a:t>
            </a:r>
          </a:p>
        </p:txBody>
      </p:sp>
      <p:sp>
        <p:nvSpPr>
          <p:cNvPr id="7172" name="Rectangle 4">
            <a:extLst>
              <a:ext uri="{FF2B5EF4-FFF2-40B4-BE49-F238E27FC236}">
                <a16:creationId xmlns:a16="http://schemas.microsoft.com/office/drawing/2014/main" id="{22E98297-A08A-4E9A-8937-D2EA2A486176}"/>
              </a:ext>
            </a:extLst>
          </p:cNvPr>
          <p:cNvSpPr>
            <a:spLocks noChangeArrowheads="1"/>
          </p:cNvSpPr>
          <p:nvPr/>
        </p:nvSpPr>
        <p:spPr bwMode="auto">
          <a:xfrm>
            <a:off x="1752600" y="1922463"/>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Rev 3:2-3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Wake up! Strengthen what remains and is about to die, for I have not found your deeds complete in the sight of my God.</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3 Remember, therefore, what you have received and heard; obey it, and repent. But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if you do not wake up, I will come like a thief, and you will not know at what time I will come to you.</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7174" name="Rectangle 6">
            <a:extLst>
              <a:ext uri="{FF2B5EF4-FFF2-40B4-BE49-F238E27FC236}">
                <a16:creationId xmlns:a16="http://schemas.microsoft.com/office/drawing/2014/main" id="{59F3E925-C4EA-43F9-B81F-BA8CD2F7B770}"/>
              </a:ext>
            </a:extLst>
          </p:cNvPr>
          <p:cNvSpPr>
            <a:spLocks noChangeArrowheads="1"/>
          </p:cNvSpPr>
          <p:nvPr/>
        </p:nvSpPr>
        <p:spPr bwMode="auto">
          <a:xfrm>
            <a:off x="1828800" y="4267200"/>
            <a:ext cx="8686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Rev 3:4-5  Yet you have a few people in Sardis who have not soiled their clothes. They will walk with me, dressed in white, for they are worthy.  5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He who overcomes will, like them, be dressed in white.</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I will never blot out his name from the book of life, but will acknowledge his name before my Father and his angels.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animEffect transition="in" filter="wipe(up)">
                                      <p:cBhvr>
                                        <p:cTn id="7" dur="2000"/>
                                        <p:tgtEl>
                                          <p:spTgt spid="7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7174">
                                            <p:txEl>
                                              <p:pRg st="0" end="0"/>
                                            </p:txEl>
                                          </p:spTgt>
                                        </p:tgtEl>
                                        <p:attrNameLst>
                                          <p:attrName>style.visibility</p:attrName>
                                        </p:attrNameLst>
                                      </p:cBhvr>
                                      <p:to>
                                        <p:strVal val="visible"/>
                                      </p:to>
                                    </p:set>
                                    <p:animEffect transition="in" filter="wipe(down)">
                                      <p:cBhvr>
                                        <p:cTn id="12" dur="2000"/>
                                        <p:tgtEl>
                                          <p:spTgt spid="71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4C0332A0-5619-4391-9ACE-8B9F4AACCD0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052A24B-503B-4E65-A261-E047CF0CA6B6}"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8194" name="Picture 2">
            <a:hlinkClick r:id="rId2"/>
            <a:extLst>
              <a:ext uri="{FF2B5EF4-FFF2-40B4-BE49-F238E27FC236}">
                <a16:creationId xmlns:a16="http://schemas.microsoft.com/office/drawing/2014/main" id="{F2EF085F-6481-4111-9747-B008ABF17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8195" name="WordArt 3">
            <a:extLst>
              <a:ext uri="{FF2B5EF4-FFF2-40B4-BE49-F238E27FC236}">
                <a16:creationId xmlns:a16="http://schemas.microsoft.com/office/drawing/2014/main" id="{762DDDB4-C465-4AE9-9204-F47172CE1184}"/>
              </a:ext>
            </a:extLst>
          </p:cNvPr>
          <p:cNvSpPr>
            <a:spLocks noChangeArrowheads="1" noChangeShapeType="1" noTextEdit="1"/>
          </p:cNvSpPr>
          <p:nvPr/>
        </p:nvSpPr>
        <p:spPr bwMode="auto">
          <a:xfrm>
            <a:off x="1752601" y="8382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So, How Does God Give Us The Call ?</a:t>
            </a:r>
          </a:p>
        </p:txBody>
      </p:sp>
      <p:sp>
        <p:nvSpPr>
          <p:cNvPr id="8196" name="Rectangle 4">
            <a:extLst>
              <a:ext uri="{FF2B5EF4-FFF2-40B4-BE49-F238E27FC236}">
                <a16:creationId xmlns:a16="http://schemas.microsoft.com/office/drawing/2014/main" id="{4EB15655-BA98-4B11-B775-E8AD6BA4D777}"/>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8198" name="WordArt 6">
            <a:extLst>
              <a:ext uri="{FF2B5EF4-FFF2-40B4-BE49-F238E27FC236}">
                <a16:creationId xmlns:a16="http://schemas.microsoft.com/office/drawing/2014/main" id="{EB1393F0-C089-45B7-BE23-9FC30DC850BE}"/>
              </a:ext>
            </a:extLst>
          </p:cNvPr>
          <p:cNvSpPr>
            <a:spLocks noChangeArrowheads="1" noChangeShapeType="1" noTextEdit="1"/>
          </p:cNvSpPr>
          <p:nvPr/>
        </p:nvSpPr>
        <p:spPr bwMode="auto">
          <a:xfrm>
            <a:off x="3200400" y="1600200"/>
            <a:ext cx="58483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CCFFCC"/>
                </a:solidFill>
                <a:effectLst/>
                <a:uLnTx/>
                <a:uFillTx/>
                <a:latin typeface="Arial Black" panose="020B0A04020102020204" pitchFamily="34" charset="0"/>
                <a:ea typeface="+mn-ea"/>
                <a:cs typeface="+mn-cs"/>
              </a:rPr>
              <a:t>He gives us reminders !</a:t>
            </a:r>
          </a:p>
        </p:txBody>
      </p:sp>
      <p:pic>
        <p:nvPicPr>
          <p:cNvPr id="8200" name="Picture 8">
            <a:hlinkClick r:id="rId4"/>
            <a:extLst>
              <a:ext uri="{FF2B5EF4-FFF2-40B4-BE49-F238E27FC236}">
                <a16:creationId xmlns:a16="http://schemas.microsoft.com/office/drawing/2014/main" id="{C97BB0B9-3778-4BE7-B5E2-183A3EE603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981201"/>
            <a:ext cx="4210050" cy="1000125"/>
          </a:xfrm>
          <a:prstGeom prst="rect">
            <a:avLst/>
          </a:prstGeom>
          <a:noFill/>
          <a:extLst>
            <a:ext uri="{909E8E84-426E-40DD-AFC4-6F175D3DCCD1}">
              <a14:hiddenFill xmlns:a14="http://schemas.microsoft.com/office/drawing/2010/main">
                <a:solidFill>
                  <a:srgbClr val="FFFFFF"/>
                </a:solidFill>
              </a14:hiddenFill>
            </a:ext>
          </a:extLst>
        </p:spPr>
      </p:pic>
      <p:sp>
        <p:nvSpPr>
          <p:cNvPr id="8203" name="Rectangle 11">
            <a:extLst>
              <a:ext uri="{FF2B5EF4-FFF2-40B4-BE49-F238E27FC236}">
                <a16:creationId xmlns:a16="http://schemas.microsoft.com/office/drawing/2014/main" id="{616C10A5-5890-428B-85D0-69DBF2974929}"/>
              </a:ext>
            </a:extLst>
          </p:cNvPr>
          <p:cNvSpPr>
            <a:spLocks noChangeArrowheads="1"/>
          </p:cNvSpPr>
          <p:nvPr/>
        </p:nvSpPr>
        <p:spPr bwMode="auto">
          <a:xfrm>
            <a:off x="1828800" y="304800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Gen 3:14-15    So the Lord God said to the serpent, "Because you have done this, "Cursed are you above all the livestock and all the wild animals!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You will crawl on your belly and you will eat dust all the days of your life.</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15 And I will put enmity between you and the woman, and between your offspring and hers; he will crush your head, and you will strike his heel."</a:t>
            </a:r>
            <a:r>
              <a:rPr kumimoji="0" lang="en-US"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wipe(up)">
                                      <p:cBhvr>
                                        <p:cTn id="7" dur="2000"/>
                                        <p:tgtEl>
                                          <p:spTgt spid="8195"/>
                                        </p:tgtEl>
                                      </p:cBhvr>
                                    </p:animEffect>
                                  </p:childTnLst>
                                </p:cTn>
                              </p:par>
                            </p:childTnLst>
                          </p:cTn>
                        </p:par>
                        <p:par>
                          <p:cTn id="8" fill="hold" nodeType="afterGroup">
                            <p:stCondLst>
                              <p:cond delay="2000"/>
                            </p:stCondLst>
                            <p:childTnLst>
                              <p:par>
                                <p:cTn id="9" presetID="23" presetClass="entr" presetSubtype="16" fill="hold" nodeType="afterEffect">
                                  <p:stCondLst>
                                    <p:cond delay="0"/>
                                  </p:stCondLst>
                                  <p:childTnLst>
                                    <p:set>
                                      <p:cBhvr>
                                        <p:cTn id="10" dur="1" fill="hold">
                                          <p:stCondLst>
                                            <p:cond delay="0"/>
                                          </p:stCondLst>
                                        </p:cTn>
                                        <p:tgtEl>
                                          <p:spTgt spid="8200"/>
                                        </p:tgtEl>
                                        <p:attrNameLst>
                                          <p:attrName>style.visibility</p:attrName>
                                        </p:attrNameLst>
                                      </p:cBhvr>
                                      <p:to>
                                        <p:strVal val="visible"/>
                                      </p:to>
                                    </p:set>
                                    <p:anim calcmode="lin" valueType="num">
                                      <p:cBhvr>
                                        <p:cTn id="11" dur="2000" fill="hold"/>
                                        <p:tgtEl>
                                          <p:spTgt spid="8200"/>
                                        </p:tgtEl>
                                        <p:attrNameLst>
                                          <p:attrName>ppt_w</p:attrName>
                                        </p:attrNameLst>
                                      </p:cBhvr>
                                      <p:tavLst>
                                        <p:tav tm="0">
                                          <p:val>
                                            <p:fltVal val="0"/>
                                          </p:val>
                                        </p:tav>
                                        <p:tav tm="100000">
                                          <p:val>
                                            <p:strVal val="#ppt_w"/>
                                          </p:val>
                                        </p:tav>
                                      </p:tavLst>
                                    </p:anim>
                                    <p:anim calcmode="lin" valueType="num">
                                      <p:cBhvr>
                                        <p:cTn id="12" dur="2000" fill="hold"/>
                                        <p:tgtEl>
                                          <p:spTgt spid="820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4000"/>
                            </p:stCondLst>
                            <p:childTnLst>
                              <p:par>
                                <p:cTn id="14" presetID="22" presetClass="entr" presetSubtype="4" fill="hold" nodeType="afterEffect">
                                  <p:stCondLst>
                                    <p:cond delay="0"/>
                                  </p:stCondLst>
                                  <p:childTnLst>
                                    <p:set>
                                      <p:cBhvr>
                                        <p:cTn id="15" dur="1" fill="hold">
                                          <p:stCondLst>
                                            <p:cond delay="0"/>
                                          </p:stCondLst>
                                        </p:cTn>
                                        <p:tgtEl>
                                          <p:spTgt spid="8198"/>
                                        </p:tgtEl>
                                        <p:attrNameLst>
                                          <p:attrName>style.visibility</p:attrName>
                                        </p:attrNameLst>
                                      </p:cBhvr>
                                      <p:to>
                                        <p:strVal val="visible"/>
                                      </p:to>
                                    </p:set>
                                    <p:animEffect transition="in" filter="wipe(down)">
                                      <p:cBhvr>
                                        <p:cTn id="16" dur="2000"/>
                                        <p:tgtEl>
                                          <p:spTgt spid="819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8203">
                                            <p:txEl>
                                              <p:pRg st="0" end="0"/>
                                            </p:txEl>
                                          </p:spTgt>
                                        </p:tgtEl>
                                        <p:attrNameLst>
                                          <p:attrName>style.visibility</p:attrName>
                                        </p:attrNameLst>
                                      </p:cBhvr>
                                      <p:to>
                                        <p:strVal val="visible"/>
                                      </p:to>
                                    </p:set>
                                    <p:anim calcmode="lin" valueType="num">
                                      <p:cBhvr>
                                        <p:cTn id="21" dur="2000" fill="hold"/>
                                        <p:tgtEl>
                                          <p:spTgt spid="8203">
                                            <p:txEl>
                                              <p:pRg st="0" end="0"/>
                                            </p:txEl>
                                          </p:spTgt>
                                        </p:tgtEl>
                                        <p:attrNameLst>
                                          <p:attrName>ppt_w</p:attrName>
                                        </p:attrNameLst>
                                      </p:cBhvr>
                                      <p:tavLst>
                                        <p:tav tm="0">
                                          <p:val>
                                            <p:fltVal val="0"/>
                                          </p:val>
                                        </p:tav>
                                        <p:tav tm="100000">
                                          <p:val>
                                            <p:strVal val="#ppt_w"/>
                                          </p:val>
                                        </p:tav>
                                      </p:tavLst>
                                    </p:anim>
                                    <p:anim calcmode="lin" valueType="num">
                                      <p:cBhvr>
                                        <p:cTn id="22" dur="2000" fill="hold"/>
                                        <p:tgtEl>
                                          <p:spTgt spid="820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2AE4CD41-8ED7-49B3-AA68-58E1AF279FD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7E09BE7-8187-429C-8386-963B9CB087E3}"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9218" name="Picture 2">
            <a:hlinkClick r:id="rId2"/>
            <a:extLst>
              <a:ext uri="{FF2B5EF4-FFF2-40B4-BE49-F238E27FC236}">
                <a16:creationId xmlns:a16="http://schemas.microsoft.com/office/drawing/2014/main" id="{A05E645A-D2EE-4693-9BBF-F36B53A994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9219" name="WordArt 3">
            <a:extLst>
              <a:ext uri="{FF2B5EF4-FFF2-40B4-BE49-F238E27FC236}">
                <a16:creationId xmlns:a16="http://schemas.microsoft.com/office/drawing/2014/main" id="{BDE59064-E3E3-4373-9381-10A38DDAFA78}"/>
              </a:ext>
            </a:extLst>
          </p:cNvPr>
          <p:cNvSpPr>
            <a:spLocks noChangeArrowheads="1" noChangeShapeType="1" noTextEdit="1"/>
          </p:cNvSpPr>
          <p:nvPr/>
        </p:nvSpPr>
        <p:spPr bwMode="auto">
          <a:xfrm>
            <a:off x="1752601" y="8382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So, How Does God Give Us The Call ?</a:t>
            </a:r>
          </a:p>
        </p:txBody>
      </p:sp>
      <p:sp>
        <p:nvSpPr>
          <p:cNvPr id="9220" name="Rectangle 4">
            <a:extLst>
              <a:ext uri="{FF2B5EF4-FFF2-40B4-BE49-F238E27FC236}">
                <a16:creationId xmlns:a16="http://schemas.microsoft.com/office/drawing/2014/main" id="{50A3F44A-31BA-416D-8727-EDAFAA50F346}"/>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9221" name="WordArt 5">
            <a:extLst>
              <a:ext uri="{FF2B5EF4-FFF2-40B4-BE49-F238E27FC236}">
                <a16:creationId xmlns:a16="http://schemas.microsoft.com/office/drawing/2014/main" id="{915C5C87-3B4B-4B0E-A05E-DA39FF1C4B7C}"/>
              </a:ext>
            </a:extLst>
          </p:cNvPr>
          <p:cNvSpPr>
            <a:spLocks noChangeArrowheads="1" noChangeShapeType="1" noTextEdit="1"/>
          </p:cNvSpPr>
          <p:nvPr/>
        </p:nvSpPr>
        <p:spPr bwMode="auto">
          <a:xfrm>
            <a:off x="3200400" y="1600200"/>
            <a:ext cx="58483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CCFFCC"/>
                </a:solidFill>
                <a:effectLst/>
                <a:uLnTx/>
                <a:uFillTx/>
                <a:latin typeface="Arial Black" panose="020B0A04020102020204" pitchFamily="34" charset="0"/>
                <a:ea typeface="+mn-ea"/>
                <a:cs typeface="+mn-cs"/>
              </a:rPr>
              <a:t>He gives us reminders !</a:t>
            </a:r>
          </a:p>
        </p:txBody>
      </p:sp>
      <p:sp>
        <p:nvSpPr>
          <p:cNvPr id="9223" name="Rectangle 7">
            <a:extLst>
              <a:ext uri="{FF2B5EF4-FFF2-40B4-BE49-F238E27FC236}">
                <a16:creationId xmlns:a16="http://schemas.microsoft.com/office/drawing/2014/main" id="{7557626E-7DFB-465E-9C2E-1999B4BAFC2D}"/>
              </a:ext>
            </a:extLst>
          </p:cNvPr>
          <p:cNvSpPr>
            <a:spLocks noChangeArrowheads="1"/>
          </p:cNvSpPr>
          <p:nvPr/>
        </p:nvSpPr>
        <p:spPr bwMode="auto">
          <a:xfrm>
            <a:off x="1752600" y="3505201"/>
            <a:ext cx="8610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Gen 3:16    To the woman he said,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"I will greatly increase your pains in childbearing; with pain you will give birth to children. Your desire will be for your husband, and he will rule over you." </a:t>
            </a:r>
            <a:endParaRPr kumimoji="0" lang="en-US" altLang="en-US" sz="2400" b="0" i="0" u="none" strike="noStrike" kern="1200" cap="none" spc="0" normalizeH="0" baseline="0" noProof="0">
              <a:ln>
                <a:noFill/>
              </a:ln>
              <a:solidFill>
                <a:srgbClr val="FFCC00"/>
              </a:solidFill>
              <a:effectLst/>
              <a:uLnTx/>
              <a:uFillTx/>
              <a:latin typeface="Times" panose="02020603050405020304" pitchFamily="18" charset="0"/>
              <a:ea typeface="+mn-ea"/>
              <a:cs typeface="+mn-cs"/>
            </a:endParaRPr>
          </a:p>
        </p:txBody>
      </p:sp>
      <p:pic>
        <p:nvPicPr>
          <p:cNvPr id="9225" name="Picture 9">
            <a:hlinkClick r:id="rId4"/>
            <a:extLst>
              <a:ext uri="{FF2B5EF4-FFF2-40B4-BE49-F238E27FC236}">
                <a16:creationId xmlns:a16="http://schemas.microsoft.com/office/drawing/2014/main" id="{07E7B655-9959-4C46-8979-A6CD9FC1F2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1" y="2057401"/>
            <a:ext cx="3971925"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9225"/>
                                        </p:tgtEl>
                                        <p:attrNameLst>
                                          <p:attrName>style.visibility</p:attrName>
                                        </p:attrNameLst>
                                      </p:cBhvr>
                                      <p:to>
                                        <p:strVal val="visible"/>
                                      </p:to>
                                    </p:set>
                                    <p:anim calcmode="lin" valueType="num">
                                      <p:cBhvr>
                                        <p:cTn id="7" dur="2000" fill="hold"/>
                                        <p:tgtEl>
                                          <p:spTgt spid="9225"/>
                                        </p:tgtEl>
                                        <p:attrNameLst>
                                          <p:attrName>ppt_w</p:attrName>
                                        </p:attrNameLst>
                                      </p:cBhvr>
                                      <p:tavLst>
                                        <p:tav tm="0">
                                          <p:val>
                                            <p:fltVal val="0"/>
                                          </p:val>
                                        </p:tav>
                                        <p:tav tm="100000">
                                          <p:val>
                                            <p:strVal val="#ppt_w"/>
                                          </p:val>
                                        </p:tav>
                                      </p:tavLst>
                                    </p:anim>
                                    <p:anim calcmode="lin" valueType="num">
                                      <p:cBhvr>
                                        <p:cTn id="8" dur="2000" fill="hold"/>
                                        <p:tgtEl>
                                          <p:spTgt spid="922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223">
                                            <p:txEl>
                                              <p:pRg st="0" end="0"/>
                                            </p:txEl>
                                          </p:spTgt>
                                        </p:tgtEl>
                                        <p:attrNameLst>
                                          <p:attrName>style.visibility</p:attrName>
                                        </p:attrNameLst>
                                      </p:cBhvr>
                                      <p:to>
                                        <p:strVal val="visible"/>
                                      </p:to>
                                    </p:set>
                                    <p:anim calcmode="lin" valueType="num">
                                      <p:cBhvr>
                                        <p:cTn id="13" dur="500" fill="hold"/>
                                        <p:tgtEl>
                                          <p:spTgt spid="922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922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B4147387-C81B-4DFB-A712-B1E5C4B25FE2}"/>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16AB35-D01F-43F2-9A13-A649CB9CBEEE}"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10242" name="Picture 2">
            <a:hlinkClick r:id="rId2"/>
            <a:extLst>
              <a:ext uri="{FF2B5EF4-FFF2-40B4-BE49-F238E27FC236}">
                <a16:creationId xmlns:a16="http://schemas.microsoft.com/office/drawing/2014/main" id="{7B99E02E-DAD9-4869-B557-77C0AA6C8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10243" name="WordArt 3">
            <a:extLst>
              <a:ext uri="{FF2B5EF4-FFF2-40B4-BE49-F238E27FC236}">
                <a16:creationId xmlns:a16="http://schemas.microsoft.com/office/drawing/2014/main" id="{6347ED2C-6280-4A72-BADC-4A45FC9423C9}"/>
              </a:ext>
            </a:extLst>
          </p:cNvPr>
          <p:cNvSpPr>
            <a:spLocks noChangeArrowheads="1" noChangeShapeType="1" noTextEdit="1"/>
          </p:cNvSpPr>
          <p:nvPr/>
        </p:nvSpPr>
        <p:spPr bwMode="auto">
          <a:xfrm>
            <a:off x="1752601" y="8382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So, How Does God Give Us The Call ?</a:t>
            </a:r>
          </a:p>
        </p:txBody>
      </p:sp>
      <p:sp>
        <p:nvSpPr>
          <p:cNvPr id="10244" name="Rectangle 4">
            <a:extLst>
              <a:ext uri="{FF2B5EF4-FFF2-40B4-BE49-F238E27FC236}">
                <a16:creationId xmlns:a16="http://schemas.microsoft.com/office/drawing/2014/main" id="{0E993E6F-8F8B-4312-B369-4B1A1FE4BA11}"/>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0245" name="WordArt 5">
            <a:extLst>
              <a:ext uri="{FF2B5EF4-FFF2-40B4-BE49-F238E27FC236}">
                <a16:creationId xmlns:a16="http://schemas.microsoft.com/office/drawing/2014/main" id="{115676A6-E910-4F6A-854D-BE9C0267346E}"/>
              </a:ext>
            </a:extLst>
          </p:cNvPr>
          <p:cNvSpPr>
            <a:spLocks noChangeArrowheads="1" noChangeShapeType="1" noTextEdit="1"/>
          </p:cNvSpPr>
          <p:nvPr/>
        </p:nvSpPr>
        <p:spPr bwMode="auto">
          <a:xfrm>
            <a:off x="3200400" y="1600200"/>
            <a:ext cx="58483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CCFFCC"/>
                </a:solidFill>
                <a:effectLst/>
                <a:uLnTx/>
                <a:uFillTx/>
                <a:latin typeface="Arial Black" panose="020B0A04020102020204" pitchFamily="34" charset="0"/>
                <a:ea typeface="+mn-ea"/>
                <a:cs typeface="+mn-cs"/>
              </a:rPr>
              <a:t>He gives us reminders !</a:t>
            </a:r>
          </a:p>
        </p:txBody>
      </p:sp>
      <p:sp>
        <p:nvSpPr>
          <p:cNvPr id="10246" name="Rectangle 6">
            <a:extLst>
              <a:ext uri="{FF2B5EF4-FFF2-40B4-BE49-F238E27FC236}">
                <a16:creationId xmlns:a16="http://schemas.microsoft.com/office/drawing/2014/main" id="{40CE8B11-34E1-4A35-B195-0E2ACD2EE958}"/>
              </a:ext>
            </a:extLst>
          </p:cNvPr>
          <p:cNvSpPr>
            <a:spLocks noChangeArrowheads="1"/>
          </p:cNvSpPr>
          <p:nvPr/>
        </p:nvSpPr>
        <p:spPr bwMode="auto">
          <a:xfrm>
            <a:off x="1752600" y="3124200"/>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Gen 3:17-19    To Adam he said,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"Because you listened to your wife and ate from the tree about which I commanded you, 'You must not eat of it,' "Cursed is the ground because of you; through painful toil you will eat of it all the days of your life.  18 It will produce thorns and thistles for you, and you will eat the plants of the field. 19 By the sweat of your brow you will eat your food until you return to the ground, since from it you were taken; for dust you are and to dust you will return."</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0249" name="Picture 9">
            <a:hlinkClick r:id="rId4"/>
            <a:extLst>
              <a:ext uri="{FF2B5EF4-FFF2-40B4-BE49-F238E27FC236}">
                <a16:creationId xmlns:a16="http://schemas.microsoft.com/office/drawing/2014/main" id="{A202052B-4399-483D-B040-09B787E96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057401"/>
            <a:ext cx="329565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0249"/>
                                        </p:tgtEl>
                                        <p:attrNameLst>
                                          <p:attrName>style.visibility</p:attrName>
                                        </p:attrNameLst>
                                      </p:cBhvr>
                                      <p:to>
                                        <p:strVal val="visible"/>
                                      </p:to>
                                    </p:set>
                                    <p:anim calcmode="lin" valueType="num">
                                      <p:cBhvr>
                                        <p:cTn id="7" dur="2000" fill="hold"/>
                                        <p:tgtEl>
                                          <p:spTgt spid="10249"/>
                                        </p:tgtEl>
                                        <p:attrNameLst>
                                          <p:attrName>ppt_w</p:attrName>
                                        </p:attrNameLst>
                                      </p:cBhvr>
                                      <p:tavLst>
                                        <p:tav tm="0">
                                          <p:val>
                                            <p:fltVal val="0"/>
                                          </p:val>
                                        </p:tav>
                                        <p:tav tm="100000">
                                          <p:val>
                                            <p:strVal val="#ppt_w"/>
                                          </p:val>
                                        </p:tav>
                                      </p:tavLst>
                                    </p:anim>
                                    <p:anim calcmode="lin" valueType="num">
                                      <p:cBhvr>
                                        <p:cTn id="8" dur="2000" fill="hold"/>
                                        <p:tgtEl>
                                          <p:spTgt spid="1024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0246">
                                            <p:txEl>
                                              <p:pRg st="0" end="0"/>
                                            </p:txEl>
                                          </p:spTgt>
                                        </p:tgtEl>
                                        <p:attrNameLst>
                                          <p:attrName>style.visibility</p:attrName>
                                        </p:attrNameLst>
                                      </p:cBhvr>
                                      <p:to>
                                        <p:strVal val="visible"/>
                                      </p:to>
                                    </p:set>
                                    <p:anim calcmode="lin" valueType="num">
                                      <p:cBhvr>
                                        <p:cTn id="13" dur="2000" fill="hold"/>
                                        <p:tgtEl>
                                          <p:spTgt spid="1024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024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D71712F9-54E6-4DD6-94B8-92C287A1AD34}"/>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BE9ADA2-8BED-471D-8902-02C6D63650DE}"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11266" name="Picture 2">
            <a:hlinkClick r:id="rId2"/>
            <a:extLst>
              <a:ext uri="{FF2B5EF4-FFF2-40B4-BE49-F238E27FC236}">
                <a16:creationId xmlns:a16="http://schemas.microsoft.com/office/drawing/2014/main" id="{EA748B2C-90E4-43EC-B1E8-20A527495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11267" name="WordArt 3">
            <a:extLst>
              <a:ext uri="{FF2B5EF4-FFF2-40B4-BE49-F238E27FC236}">
                <a16:creationId xmlns:a16="http://schemas.microsoft.com/office/drawing/2014/main" id="{06A3C69D-0580-4972-BD53-BAA77F46B3C7}"/>
              </a:ext>
            </a:extLst>
          </p:cNvPr>
          <p:cNvSpPr>
            <a:spLocks noChangeArrowheads="1" noChangeShapeType="1" noTextEdit="1"/>
          </p:cNvSpPr>
          <p:nvPr/>
        </p:nvSpPr>
        <p:spPr bwMode="auto">
          <a:xfrm>
            <a:off x="1752601" y="8382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So, How Does God Give Us The Call ?</a:t>
            </a:r>
          </a:p>
        </p:txBody>
      </p:sp>
      <p:sp>
        <p:nvSpPr>
          <p:cNvPr id="11268" name="Rectangle 4">
            <a:extLst>
              <a:ext uri="{FF2B5EF4-FFF2-40B4-BE49-F238E27FC236}">
                <a16:creationId xmlns:a16="http://schemas.microsoft.com/office/drawing/2014/main" id="{84319343-1D1F-47AA-8DD5-5DBFE7ADED8D}"/>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1269" name="WordArt 5">
            <a:extLst>
              <a:ext uri="{FF2B5EF4-FFF2-40B4-BE49-F238E27FC236}">
                <a16:creationId xmlns:a16="http://schemas.microsoft.com/office/drawing/2014/main" id="{C78B6B30-8605-409C-87C7-A0C76426D7A4}"/>
              </a:ext>
            </a:extLst>
          </p:cNvPr>
          <p:cNvSpPr>
            <a:spLocks noChangeArrowheads="1" noChangeShapeType="1" noTextEdit="1"/>
          </p:cNvSpPr>
          <p:nvPr/>
        </p:nvSpPr>
        <p:spPr bwMode="auto">
          <a:xfrm>
            <a:off x="3200400" y="1600200"/>
            <a:ext cx="58483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CCFFCC"/>
                </a:solidFill>
                <a:effectLst/>
                <a:uLnTx/>
                <a:uFillTx/>
                <a:latin typeface="Arial Black" panose="020B0A04020102020204" pitchFamily="34" charset="0"/>
                <a:ea typeface="+mn-ea"/>
                <a:cs typeface="+mn-cs"/>
              </a:rPr>
              <a:t>He gives us reminders !</a:t>
            </a:r>
          </a:p>
        </p:txBody>
      </p:sp>
      <p:sp>
        <p:nvSpPr>
          <p:cNvPr id="11270" name="Rectangle 6">
            <a:extLst>
              <a:ext uri="{FF2B5EF4-FFF2-40B4-BE49-F238E27FC236}">
                <a16:creationId xmlns:a16="http://schemas.microsoft.com/office/drawing/2014/main" id="{5075789E-F330-49E3-9F57-A2CE5F97B6DF}"/>
              </a:ext>
            </a:extLst>
          </p:cNvPr>
          <p:cNvSpPr>
            <a:spLocks noChangeArrowheads="1"/>
          </p:cNvSpPr>
          <p:nvPr/>
        </p:nvSpPr>
        <p:spPr bwMode="auto">
          <a:xfrm>
            <a:off x="1752600" y="3124200"/>
            <a:ext cx="8610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Num 20:11-12   Then Moses raised his arm and struck the rock twice with his staff. Water gushed out, and the community and their livestock drank.  12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But the Lord said to Moses and Aaron, "Because you did not trust in me enough to honor me as holy in the sight of the Israelites, you will not bring this community into the land I give them." </a:t>
            </a:r>
          </a:p>
        </p:txBody>
      </p:sp>
      <p:pic>
        <p:nvPicPr>
          <p:cNvPr id="11273" name="Picture 9">
            <a:hlinkClick r:id="rId4"/>
            <a:extLst>
              <a:ext uri="{FF2B5EF4-FFF2-40B4-BE49-F238E27FC236}">
                <a16:creationId xmlns:a16="http://schemas.microsoft.com/office/drawing/2014/main" id="{89AFFDE4-0A4F-421D-B2AB-7EA9051AA6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981200"/>
            <a:ext cx="3962400" cy="1219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p:cTn id="7" dur="2000" fill="hold"/>
                                        <p:tgtEl>
                                          <p:spTgt spid="11273"/>
                                        </p:tgtEl>
                                        <p:attrNameLst>
                                          <p:attrName>ppt_w</p:attrName>
                                        </p:attrNameLst>
                                      </p:cBhvr>
                                      <p:tavLst>
                                        <p:tav tm="0">
                                          <p:val>
                                            <p:fltVal val="0"/>
                                          </p:val>
                                        </p:tav>
                                        <p:tav tm="100000">
                                          <p:val>
                                            <p:strVal val="#ppt_w"/>
                                          </p:val>
                                        </p:tav>
                                      </p:tavLst>
                                    </p:anim>
                                    <p:anim calcmode="lin" valueType="num">
                                      <p:cBhvr>
                                        <p:cTn id="8" dur="2000" fill="hold"/>
                                        <p:tgtEl>
                                          <p:spTgt spid="1127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anim calcmode="lin" valueType="num">
                                      <p:cBhvr>
                                        <p:cTn id="13" dur="2000" fill="hold"/>
                                        <p:tgtEl>
                                          <p:spTgt spid="11270">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1270">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90AA4782-3F17-4F8E-B5F5-086AD278E581}"/>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B1DEE1A-F671-446D-A784-AF5BB54C9F74}"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pic>
        <p:nvPicPr>
          <p:cNvPr id="12290" name="Picture 2">
            <a:hlinkClick r:id="rId2"/>
            <a:extLst>
              <a:ext uri="{FF2B5EF4-FFF2-40B4-BE49-F238E27FC236}">
                <a16:creationId xmlns:a16="http://schemas.microsoft.com/office/drawing/2014/main" id="{48DA03D0-DDD0-4877-9224-458A02FB6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291" name="WordArt 3">
            <a:extLst>
              <a:ext uri="{FF2B5EF4-FFF2-40B4-BE49-F238E27FC236}">
                <a16:creationId xmlns:a16="http://schemas.microsoft.com/office/drawing/2014/main" id="{E7B33E92-80BE-4067-86E4-A414A13CE83B}"/>
              </a:ext>
            </a:extLst>
          </p:cNvPr>
          <p:cNvSpPr>
            <a:spLocks noChangeArrowheads="1" noChangeShapeType="1" noTextEdit="1"/>
          </p:cNvSpPr>
          <p:nvPr/>
        </p:nvSpPr>
        <p:spPr bwMode="auto">
          <a:xfrm>
            <a:off x="1752601" y="838200"/>
            <a:ext cx="860107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DDDDDD"/>
                </a:solidFill>
                <a:effectLst/>
                <a:uLnTx/>
                <a:uFillTx/>
                <a:latin typeface="Arial Black" panose="020B0A04020102020204" pitchFamily="34" charset="0"/>
                <a:ea typeface="+mn-ea"/>
                <a:cs typeface="+mn-cs"/>
              </a:rPr>
              <a:t>So, How Does God Give Us The Call ?</a:t>
            </a:r>
          </a:p>
        </p:txBody>
      </p:sp>
      <p:sp>
        <p:nvSpPr>
          <p:cNvPr id="12292" name="Rectangle 4">
            <a:extLst>
              <a:ext uri="{FF2B5EF4-FFF2-40B4-BE49-F238E27FC236}">
                <a16:creationId xmlns:a16="http://schemas.microsoft.com/office/drawing/2014/main" id="{8E1BF856-24C0-4283-8631-9344473B2DED}"/>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2293" name="WordArt 5">
            <a:extLst>
              <a:ext uri="{FF2B5EF4-FFF2-40B4-BE49-F238E27FC236}">
                <a16:creationId xmlns:a16="http://schemas.microsoft.com/office/drawing/2014/main" id="{A6FADDD3-315B-4C72-8BE0-A87896A6649D}"/>
              </a:ext>
            </a:extLst>
          </p:cNvPr>
          <p:cNvSpPr>
            <a:spLocks noChangeArrowheads="1" noChangeShapeType="1" noTextEdit="1"/>
          </p:cNvSpPr>
          <p:nvPr/>
        </p:nvSpPr>
        <p:spPr bwMode="auto">
          <a:xfrm>
            <a:off x="3200400" y="1600200"/>
            <a:ext cx="5848350"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0000"/>
                  </a:solidFill>
                  <a:round/>
                  <a:headEnd/>
                  <a:tailEnd/>
                </a:ln>
                <a:solidFill>
                  <a:srgbClr val="CCFFCC"/>
                </a:solidFill>
                <a:effectLst/>
                <a:uLnTx/>
                <a:uFillTx/>
                <a:latin typeface="Arial Black" panose="020B0A04020102020204" pitchFamily="34" charset="0"/>
                <a:ea typeface="+mn-ea"/>
                <a:cs typeface="+mn-cs"/>
              </a:rPr>
              <a:t>He gives us reminders !</a:t>
            </a:r>
          </a:p>
        </p:txBody>
      </p:sp>
      <p:sp>
        <p:nvSpPr>
          <p:cNvPr id="12294" name="Rectangle 6">
            <a:extLst>
              <a:ext uri="{FF2B5EF4-FFF2-40B4-BE49-F238E27FC236}">
                <a16:creationId xmlns:a16="http://schemas.microsoft.com/office/drawing/2014/main" id="{DB77C2A8-E54E-45CD-870E-9F3DA7DFC409}"/>
              </a:ext>
            </a:extLst>
          </p:cNvPr>
          <p:cNvSpPr>
            <a:spLocks noChangeArrowheads="1"/>
          </p:cNvSpPr>
          <p:nvPr/>
        </p:nvSpPr>
        <p:spPr bwMode="auto">
          <a:xfrm>
            <a:off x="1752600" y="3124200"/>
            <a:ext cx="8610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Deut 34:1 Then Moses climbed Mount Nebo from the plains of Moab to the top of Pisgah, across from Jericho. There the Lord showed him the whole land — from Gilead to Dan, 4 Then the Lord said to him,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"This is the land I promised on oath to Abraham, Isaac and Jacob when I said, 'I will give it to your descendants.' I have let you see it with your eyes, but you will not cross over into it."</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5 And Moses the servant of the Lord died there in Moab, as the Lord had said. </a:t>
            </a:r>
          </a:p>
        </p:txBody>
      </p:sp>
      <p:pic>
        <p:nvPicPr>
          <p:cNvPr id="12295" name="Picture 7">
            <a:hlinkClick r:id="rId4"/>
            <a:extLst>
              <a:ext uri="{FF2B5EF4-FFF2-40B4-BE49-F238E27FC236}">
                <a16:creationId xmlns:a16="http://schemas.microsoft.com/office/drawing/2014/main" id="{33B054F8-9C33-41F0-A9C4-35B0F27D9E8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981201"/>
            <a:ext cx="2647950" cy="1000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2294">
                                            <p:txEl>
                                              <p:pRg st="0" end="0"/>
                                            </p:txEl>
                                          </p:spTgt>
                                        </p:tgtEl>
                                        <p:attrNameLst>
                                          <p:attrName>style.visibility</p:attrName>
                                        </p:attrNameLst>
                                      </p:cBhvr>
                                      <p:to>
                                        <p:strVal val="visible"/>
                                      </p:to>
                                    </p:set>
                                    <p:anim calcmode="lin" valueType="num">
                                      <p:cBhvr>
                                        <p:cTn id="7" dur="2000" fill="hold"/>
                                        <p:tgtEl>
                                          <p:spTgt spid="1229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229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5FBD3AF-7BDB-4105-9E01-BE309DDA2AA8}"/>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BBED586-C311-4F2A-96B0-269640ADC9EF}"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4340" name="Rectangle 4">
            <a:extLst>
              <a:ext uri="{FF2B5EF4-FFF2-40B4-BE49-F238E27FC236}">
                <a16:creationId xmlns:a16="http://schemas.microsoft.com/office/drawing/2014/main" id="{6626173C-56A4-4E18-98C3-07AB282C2299}"/>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4342" name="Rectangle 6">
            <a:extLst>
              <a:ext uri="{FF2B5EF4-FFF2-40B4-BE49-F238E27FC236}">
                <a16:creationId xmlns:a16="http://schemas.microsoft.com/office/drawing/2014/main" id="{6DFB3CEC-F14F-42A3-A11B-2C7B370C9F64}"/>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4345" name="Picture 9">
            <a:hlinkClick r:id="rId2"/>
            <a:extLst>
              <a:ext uri="{FF2B5EF4-FFF2-40B4-BE49-F238E27FC236}">
                <a16:creationId xmlns:a16="http://schemas.microsoft.com/office/drawing/2014/main" id="{87517EDD-F196-4AA3-B206-35C278D768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701"/>
            <a:ext cx="5181600" cy="1063625"/>
          </a:xfrm>
          <a:prstGeom prst="rect">
            <a:avLst/>
          </a:prstGeom>
          <a:noFill/>
          <a:extLst>
            <a:ext uri="{909E8E84-426E-40DD-AFC4-6F175D3DCCD1}">
              <a14:hiddenFill xmlns:a14="http://schemas.microsoft.com/office/drawing/2010/main">
                <a:solidFill>
                  <a:srgbClr val="FFFFFF"/>
                </a:solidFill>
              </a14:hiddenFill>
            </a:ext>
          </a:extLst>
        </p:spPr>
      </p:pic>
      <p:sp>
        <p:nvSpPr>
          <p:cNvPr id="14346" name="Rectangle 10">
            <a:extLst>
              <a:ext uri="{FF2B5EF4-FFF2-40B4-BE49-F238E27FC236}">
                <a16:creationId xmlns:a16="http://schemas.microsoft.com/office/drawing/2014/main" id="{FA1C9DAF-C96A-483F-80B6-DF6774F1075C}"/>
              </a:ext>
            </a:extLst>
          </p:cNvPr>
          <p:cNvSpPr>
            <a:spLocks noChangeArrowheads="1"/>
          </p:cNvSpPr>
          <p:nvPr/>
        </p:nvSpPr>
        <p:spPr bwMode="auto">
          <a:xfrm>
            <a:off x="1828800" y="1066801"/>
            <a:ext cx="8382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2 Sam 12:1-5  The Lord sent Nathan to David. When he came to him, he said, "There were two men in a certain town, one rich and the other poor. 2 The rich man had a very large number of sheep and cattle, 3 but the poor man had nothing except one little ewe lamb he had bought. He raised it, and it grew up with him and his children. It shared his food, drank from his cup and even slept in his arms. It was like a daughter to him. 4 "Now a traveler came to the rich man, but the rich man refrained from taking one of his own sheep or cattle to prepare a meal for the traveler who had come to him. Instead, he took the ewe lamb that belonged to the poor man and prepared it for the one who had come to him."5 David burned with anger against the man and said to Nathan,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"As surely as the Lord lives, the man who did this deserves to die!</a:t>
            </a:r>
            <a:r>
              <a:rPr kumimoji="0" lang="en-US" altLang="en-US" sz="2400" b="0"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afterEffect">
                                  <p:stCondLst>
                                    <p:cond delay="0"/>
                                  </p:stCondLst>
                                  <p:childTnLst>
                                    <p:set>
                                      <p:cBhvr>
                                        <p:cTn id="6" dur="1" fill="hold">
                                          <p:stCondLst>
                                            <p:cond delay="0"/>
                                          </p:stCondLst>
                                        </p:cTn>
                                        <p:tgtEl>
                                          <p:spTgt spid="14345"/>
                                        </p:tgtEl>
                                        <p:attrNameLst>
                                          <p:attrName>style.visibility</p:attrName>
                                        </p:attrNameLst>
                                      </p:cBhvr>
                                      <p:to>
                                        <p:strVal val="visible"/>
                                      </p:to>
                                    </p:set>
                                    <p:anim calcmode="lin" valueType="num">
                                      <p:cBhvr>
                                        <p:cTn id="7" dur="2000" fill="hold"/>
                                        <p:tgtEl>
                                          <p:spTgt spid="14345"/>
                                        </p:tgtEl>
                                        <p:attrNameLst>
                                          <p:attrName>ppt_w</p:attrName>
                                        </p:attrNameLst>
                                      </p:cBhvr>
                                      <p:tavLst>
                                        <p:tav tm="0">
                                          <p:val>
                                            <p:fltVal val="0"/>
                                          </p:val>
                                        </p:tav>
                                        <p:tav tm="100000">
                                          <p:val>
                                            <p:strVal val="#ppt_w"/>
                                          </p:val>
                                        </p:tav>
                                      </p:tavLst>
                                    </p:anim>
                                    <p:anim calcmode="lin" valueType="num">
                                      <p:cBhvr>
                                        <p:cTn id="8" dur="2000" fill="hold"/>
                                        <p:tgtEl>
                                          <p:spTgt spid="1434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14346">
                                            <p:txEl>
                                              <p:pRg st="0" end="0"/>
                                            </p:txEl>
                                          </p:spTgt>
                                        </p:tgtEl>
                                        <p:attrNameLst>
                                          <p:attrName>style.visibility</p:attrName>
                                        </p:attrNameLst>
                                      </p:cBhvr>
                                      <p:to>
                                        <p:strVal val="visible"/>
                                      </p:to>
                                    </p:set>
                                    <p:anim calcmode="lin" valueType="num">
                                      <p:cBhvr>
                                        <p:cTn id="13" dur="2000" fill="hold"/>
                                        <p:tgtEl>
                                          <p:spTgt spid="14346">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14346">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227217C-1962-4EB5-A691-FF8FE43DCA8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E27D2A2-BC1E-410E-A721-EB87CDDEB6EE}"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5362" name="Rectangle 2">
            <a:extLst>
              <a:ext uri="{FF2B5EF4-FFF2-40B4-BE49-F238E27FC236}">
                <a16:creationId xmlns:a16="http://schemas.microsoft.com/office/drawing/2014/main" id="{939533E2-CF55-4C2B-B17F-6D5896092F87}"/>
              </a:ext>
            </a:extLst>
          </p:cNvPr>
          <p:cNvSpPr>
            <a:spLocks noChangeArrowheads="1"/>
          </p:cNvSpPr>
          <p:nvPr/>
        </p:nvSpPr>
        <p:spPr bwMode="auto">
          <a:xfrm>
            <a:off x="1524000" y="28956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5363" name="Rectangle 3">
            <a:extLst>
              <a:ext uri="{FF2B5EF4-FFF2-40B4-BE49-F238E27FC236}">
                <a16:creationId xmlns:a16="http://schemas.microsoft.com/office/drawing/2014/main" id="{D88D5E5F-1889-4BC0-9C6A-CB5528529B9A}"/>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5364" name="Picture 4">
            <a:hlinkClick r:id="rId2"/>
            <a:extLst>
              <a:ext uri="{FF2B5EF4-FFF2-40B4-BE49-F238E27FC236}">
                <a16:creationId xmlns:a16="http://schemas.microsoft.com/office/drawing/2014/main" id="{165FBC87-79FC-4A09-90B6-1E9DF95EF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2701"/>
            <a:ext cx="5181600" cy="1063625"/>
          </a:xfrm>
          <a:prstGeom prst="rect">
            <a:avLst/>
          </a:prstGeom>
          <a:noFill/>
          <a:extLst>
            <a:ext uri="{909E8E84-426E-40DD-AFC4-6F175D3DCCD1}">
              <a14:hiddenFill xmlns:a14="http://schemas.microsoft.com/office/drawing/2010/main">
                <a:solidFill>
                  <a:srgbClr val="FFFFFF"/>
                </a:solidFill>
              </a14:hiddenFill>
            </a:ext>
          </a:extLst>
        </p:spPr>
      </p:pic>
      <p:sp>
        <p:nvSpPr>
          <p:cNvPr id="15365" name="Rectangle 5">
            <a:extLst>
              <a:ext uri="{FF2B5EF4-FFF2-40B4-BE49-F238E27FC236}">
                <a16:creationId xmlns:a16="http://schemas.microsoft.com/office/drawing/2014/main" id="{E881AC53-2D95-4A89-B220-6926DEAE1B5E}"/>
              </a:ext>
            </a:extLst>
          </p:cNvPr>
          <p:cNvSpPr>
            <a:spLocks noChangeArrowheads="1"/>
          </p:cNvSpPr>
          <p:nvPr/>
        </p:nvSpPr>
        <p:spPr bwMode="auto">
          <a:xfrm>
            <a:off x="1828800" y="1066801"/>
            <a:ext cx="8382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2 Sam 12:14-18   But because by doing this you have made the enemies of the Lord show utter contempt,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the son born to you will die."</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15 After Nathan had gone home, the Lord struck the child that Uriah's wife had borne to David, and he became ill. 16 David pleaded with God for the child. He fasted and went into his house and spent the nights lying on the ground. 17 The elders of his household stood beside him to get him up from the ground, but he refused, and he would not eat any food with them. 18 On the seventh day the child died. David's servants were afraid to tell him that the child was dead, for they thought, "While the child was still living, we spoke to David but he would not listen to us. How can we tell him the child is dead? He may do something desperate."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5365">
                                            <p:txEl>
                                              <p:pRg st="0" end="0"/>
                                            </p:txEl>
                                          </p:spTgt>
                                        </p:tgtEl>
                                        <p:attrNameLst>
                                          <p:attrName>style.visibility</p:attrName>
                                        </p:attrNameLst>
                                      </p:cBhvr>
                                      <p:to>
                                        <p:strVal val="visible"/>
                                      </p:to>
                                    </p:set>
                                    <p:anim calcmode="lin" valueType="num">
                                      <p:cBhvr>
                                        <p:cTn id="7" dur="2000" fill="hold"/>
                                        <p:tgtEl>
                                          <p:spTgt spid="15365">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1536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2B1B2E4D-767E-4763-8223-98A8338C0154}"/>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chemeClr val="accent1"/>
              </a:buClr>
              <a:buFont typeface="Times" panose="02020603050405020304" pitchFamily="18" charset="0"/>
              <a:buChar char="»"/>
              <a:defRPr sz="3200" b="1">
                <a:solidFill>
                  <a:srgbClr val="FFCE43"/>
                </a:solidFill>
                <a:latin typeface="Times" panose="02020603050405020304" pitchFamily="18" charset="0"/>
              </a:defRPr>
            </a:lvl1pPr>
            <a:lvl2pPr marL="742950" indent="-285750">
              <a:spcBef>
                <a:spcPct val="20000"/>
              </a:spcBef>
              <a:buClr>
                <a:schemeClr val="accent1"/>
              </a:buClr>
              <a:buFont typeface="Times" panose="02020603050405020304" pitchFamily="18" charset="0"/>
              <a:buChar char="»"/>
              <a:defRPr sz="2800">
                <a:solidFill>
                  <a:schemeClr val="tx1"/>
                </a:solidFill>
                <a:latin typeface="Times" panose="02020603050405020304" pitchFamily="18" charset="0"/>
              </a:defRPr>
            </a:lvl2pPr>
            <a:lvl3pPr marL="1143000" indent="-228600">
              <a:spcBef>
                <a:spcPct val="20000"/>
              </a:spcBef>
              <a:buClr>
                <a:schemeClr val="accent1"/>
              </a:buClr>
              <a:buFont typeface="Times" panose="02020603050405020304" pitchFamily="18" charset="0"/>
              <a:buChar char="»"/>
              <a:defRPr sz="2400">
                <a:solidFill>
                  <a:schemeClr val="tx1"/>
                </a:solidFill>
                <a:latin typeface="Times" panose="02020603050405020304" pitchFamily="18" charset="0"/>
              </a:defRPr>
            </a:lvl3pPr>
            <a:lvl4pPr marL="16002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4pPr>
            <a:lvl5pPr marL="2057400" indent="-228600">
              <a:spcBef>
                <a:spcPct val="20000"/>
              </a:spcBef>
              <a:buClr>
                <a:schemeClr val="accent1"/>
              </a:buClr>
              <a:buFont typeface="Times" panose="02020603050405020304" pitchFamily="18" charset="0"/>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lr>
                <a:schemeClr val="accent1"/>
              </a:buClr>
              <a:buFont typeface="Times" panose="02020603050405020304" pitchFamily="18" charset="0"/>
              <a:buChar char="»"/>
              <a:defRPr sz="2000">
                <a:solidFill>
                  <a:schemeClr val="tx1"/>
                </a:solidFill>
                <a:latin typeface="Times"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fld id="{9C7788E8-B8D6-40CB-945A-4FA0335393FB}" type="slidenum">
              <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 typeface="Times" panose="02020603050405020304" pitchFamily="18" charset="0"/>
                <a:buNone/>
                <a:tabLst/>
                <a:defRPr/>
              </a:pPr>
              <a:t>9</a:t>
            </a:fld>
            <a:endParaRPr kumimoji="0" lang="en-US" altLang="en-US" sz="3200" b="1"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70659" name="Rectangle 2">
            <a:extLst>
              <a:ext uri="{FF2B5EF4-FFF2-40B4-BE49-F238E27FC236}">
                <a16:creationId xmlns:a16="http://schemas.microsoft.com/office/drawing/2014/main" id="{295FB0D0-1A32-4219-A025-47F909F03D0D}"/>
              </a:ext>
            </a:extLst>
          </p:cNvPr>
          <p:cNvSpPr>
            <a:spLocks noGrp="1" noChangeArrowheads="1"/>
          </p:cNvSpPr>
          <p:nvPr>
            <p:ph type="title"/>
          </p:nvPr>
        </p:nvSpPr>
        <p:spPr/>
        <p:txBody>
          <a:bodyPr/>
          <a:lstStyle/>
          <a:p>
            <a:r>
              <a:rPr lang="en-US" altLang="en-US"/>
              <a:t>God is in the midst of darkness</a:t>
            </a:r>
          </a:p>
        </p:txBody>
      </p:sp>
      <p:sp>
        <p:nvSpPr>
          <p:cNvPr id="10243" name="Rectangle 3">
            <a:extLst>
              <a:ext uri="{FF2B5EF4-FFF2-40B4-BE49-F238E27FC236}">
                <a16:creationId xmlns:a16="http://schemas.microsoft.com/office/drawing/2014/main" id="{DEB0D5DD-DA07-4A80-9474-F5D93A4FD228}"/>
              </a:ext>
            </a:extLst>
          </p:cNvPr>
          <p:cNvSpPr>
            <a:spLocks noGrp="1" noChangeArrowheads="1"/>
          </p:cNvSpPr>
          <p:nvPr>
            <p:ph type="body" idx="1"/>
          </p:nvPr>
        </p:nvSpPr>
        <p:spPr/>
        <p:txBody>
          <a:bodyPr/>
          <a:lstStyle/>
          <a:p>
            <a:pPr algn="just">
              <a:lnSpc>
                <a:spcPct val="90000"/>
              </a:lnSpc>
            </a:pPr>
            <a:r>
              <a:rPr lang="en-US" altLang="en-US"/>
              <a:t>Ex 20:21-23  And the people stood afar off, and Moses drew near </a:t>
            </a:r>
            <a:r>
              <a:rPr lang="en-US" altLang="en-US">
                <a:solidFill>
                  <a:schemeClr val="accent1"/>
                </a:solidFill>
              </a:rPr>
              <a:t>unto the thick darkness where God was</a:t>
            </a:r>
            <a:r>
              <a:rPr lang="en-US" altLang="en-US"/>
              <a:t>.  22 And the Lord said unto Moses, Thus thou shalt say unto the children of Israel, </a:t>
            </a:r>
            <a:r>
              <a:rPr lang="en-US" altLang="en-US">
                <a:solidFill>
                  <a:schemeClr val="accent1"/>
                </a:solidFill>
              </a:rPr>
              <a:t>Ye have seen that I have talked with you from heaven.</a:t>
            </a:r>
            <a:r>
              <a:rPr lang="en-US" altLang="en-US"/>
              <a:t>  23 Ye shall not make with me gods of silver, neither shall ye make unto you gods of gold.</a:t>
            </a:r>
          </a:p>
          <a:p>
            <a:pPr>
              <a:lnSpc>
                <a:spcPct val="90000"/>
              </a:lnSpc>
            </a:pPr>
            <a:endParaRPr lang="en-US" altLang="en-US"/>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arn(inHorizontal)">
                                      <p:cBhvr>
                                        <p:cTn id="7" dur="20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B70B093A-B518-4B79-9310-6B926C35465A}"/>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5301F9B-7271-40BB-8A54-7E5A42EECE2C}"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6387" name="Rectangle 3">
            <a:extLst>
              <a:ext uri="{FF2B5EF4-FFF2-40B4-BE49-F238E27FC236}">
                <a16:creationId xmlns:a16="http://schemas.microsoft.com/office/drawing/2014/main" id="{DC86B9FB-212A-4CEA-8216-A69F250B65CE}"/>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16389" name="Rectangle 5">
            <a:extLst>
              <a:ext uri="{FF2B5EF4-FFF2-40B4-BE49-F238E27FC236}">
                <a16:creationId xmlns:a16="http://schemas.microsoft.com/office/drawing/2014/main" id="{AC4E19AE-D4DE-4A37-90AF-C3CCCF82D559}"/>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6391" name="Picture 7">
            <a:hlinkClick r:id="rId2"/>
            <a:extLst>
              <a:ext uri="{FF2B5EF4-FFF2-40B4-BE49-F238E27FC236}">
                <a16:creationId xmlns:a16="http://schemas.microsoft.com/office/drawing/2014/main" id="{4A3058CA-D32E-4E83-9E3B-1428AB3C1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
            <a:ext cx="5181600" cy="1165225"/>
          </a:xfrm>
          <a:prstGeom prst="rect">
            <a:avLst/>
          </a:prstGeom>
          <a:noFill/>
          <a:extLst>
            <a:ext uri="{909E8E84-426E-40DD-AFC4-6F175D3DCCD1}">
              <a14:hiddenFill xmlns:a14="http://schemas.microsoft.com/office/drawing/2010/main">
                <a:solidFill>
                  <a:srgbClr val="FFFFFF"/>
                </a:solidFill>
              </a14:hiddenFill>
            </a:ext>
          </a:extLst>
        </p:spPr>
      </p:pic>
      <p:pic>
        <p:nvPicPr>
          <p:cNvPr id="16393" name="Picture 9">
            <a:hlinkClick r:id="rId4"/>
            <a:extLst>
              <a:ext uri="{FF2B5EF4-FFF2-40B4-BE49-F238E27FC236}">
                <a16:creationId xmlns:a16="http://schemas.microsoft.com/office/drawing/2014/main" id="{3E7803C7-64F4-45A8-A611-6A3939CD47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066800"/>
            <a:ext cx="54102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6395" name="Picture 11">
            <a:hlinkClick r:id="rId6"/>
            <a:extLst>
              <a:ext uri="{FF2B5EF4-FFF2-40B4-BE49-F238E27FC236}">
                <a16:creationId xmlns:a16="http://schemas.microsoft.com/office/drawing/2014/main" id="{AD3390BA-FF9C-4902-AA0F-96017B2AE5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1" y="2209801"/>
            <a:ext cx="6296025" cy="1306513"/>
          </a:xfrm>
          <a:prstGeom prst="rect">
            <a:avLst/>
          </a:prstGeom>
          <a:noFill/>
          <a:extLst>
            <a:ext uri="{909E8E84-426E-40DD-AFC4-6F175D3DCCD1}">
              <a14:hiddenFill xmlns:a14="http://schemas.microsoft.com/office/drawing/2010/main">
                <a:solidFill>
                  <a:srgbClr val="FFFFFF"/>
                </a:solidFill>
              </a14:hiddenFill>
            </a:ext>
          </a:extLst>
        </p:spPr>
      </p:pic>
      <p:pic>
        <p:nvPicPr>
          <p:cNvPr id="16397" name="Picture 13">
            <a:hlinkClick r:id="rId8"/>
            <a:extLst>
              <a:ext uri="{FF2B5EF4-FFF2-40B4-BE49-F238E27FC236}">
                <a16:creationId xmlns:a16="http://schemas.microsoft.com/office/drawing/2014/main" id="{E8A661B7-0A87-41FB-BA15-B8B2C530DE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3352800"/>
            <a:ext cx="6248400"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6399" name="Picture 15">
            <a:hlinkClick r:id="rId10"/>
            <a:extLst>
              <a:ext uri="{FF2B5EF4-FFF2-40B4-BE49-F238E27FC236}">
                <a16:creationId xmlns:a16="http://schemas.microsoft.com/office/drawing/2014/main" id="{A186636F-4930-4D15-BFB8-7F75191186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419601"/>
            <a:ext cx="8267700" cy="1406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16391"/>
                                        </p:tgtEl>
                                        <p:attrNameLst>
                                          <p:attrName>style.visibility</p:attrName>
                                        </p:attrNameLst>
                                      </p:cBhvr>
                                      <p:to>
                                        <p:strVal val="visible"/>
                                      </p:to>
                                    </p:set>
                                    <p:animEffect transition="in" filter="wipe(down)">
                                      <p:cBhvr>
                                        <p:cTn id="7" dur="2000"/>
                                        <p:tgtEl>
                                          <p:spTgt spid="163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6393"/>
                                        </p:tgtEl>
                                        <p:attrNameLst>
                                          <p:attrName>style.visibility</p:attrName>
                                        </p:attrNameLst>
                                      </p:cBhvr>
                                      <p:to>
                                        <p:strVal val="visible"/>
                                      </p:to>
                                    </p:set>
                                    <p:animEffect transition="in" filter="wipe(down)">
                                      <p:cBhvr>
                                        <p:cTn id="12" dur="2000"/>
                                        <p:tgtEl>
                                          <p:spTgt spid="1639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6395"/>
                                        </p:tgtEl>
                                        <p:attrNameLst>
                                          <p:attrName>style.visibility</p:attrName>
                                        </p:attrNameLst>
                                      </p:cBhvr>
                                      <p:to>
                                        <p:strVal val="visible"/>
                                      </p:to>
                                    </p:set>
                                    <p:animEffect transition="in" filter="wipe(down)">
                                      <p:cBhvr>
                                        <p:cTn id="17" dur="2000"/>
                                        <p:tgtEl>
                                          <p:spTgt spid="1639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6397"/>
                                        </p:tgtEl>
                                        <p:attrNameLst>
                                          <p:attrName>style.visibility</p:attrName>
                                        </p:attrNameLst>
                                      </p:cBhvr>
                                      <p:to>
                                        <p:strVal val="visible"/>
                                      </p:to>
                                    </p:set>
                                    <p:animEffect transition="in" filter="wipe(down)">
                                      <p:cBhvr>
                                        <p:cTn id="22" dur="2000"/>
                                        <p:tgtEl>
                                          <p:spTgt spid="1639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6399"/>
                                        </p:tgtEl>
                                        <p:attrNameLst>
                                          <p:attrName>style.visibility</p:attrName>
                                        </p:attrNameLst>
                                      </p:cBhvr>
                                      <p:to>
                                        <p:strVal val="visible"/>
                                      </p:to>
                                    </p:set>
                                    <p:animEffect transition="in" filter="wipe(down)">
                                      <p:cBhvr>
                                        <p:cTn id="27" dur="2000"/>
                                        <p:tgtEl>
                                          <p:spTgt spid="16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96317AFC-8203-448D-8268-295B3094382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13ECE1D-D39A-4E13-9EA7-B97477B3BBE2}"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7410" name="Rectangle 2">
            <a:extLst>
              <a:ext uri="{FF2B5EF4-FFF2-40B4-BE49-F238E27FC236}">
                <a16:creationId xmlns:a16="http://schemas.microsoft.com/office/drawing/2014/main" id="{24A3E2D0-B19B-4A45-BDB0-D74B2EABA436}"/>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17411" name="Rectangle 3">
            <a:extLst>
              <a:ext uri="{FF2B5EF4-FFF2-40B4-BE49-F238E27FC236}">
                <a16:creationId xmlns:a16="http://schemas.microsoft.com/office/drawing/2014/main" id="{0F5B8031-AB5E-48BB-821F-E1AD1D72BC47}"/>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7418" name="Picture 10">
            <a:hlinkClick r:id="rId2"/>
            <a:extLst>
              <a:ext uri="{FF2B5EF4-FFF2-40B4-BE49-F238E27FC236}">
                <a16:creationId xmlns:a16="http://schemas.microsoft.com/office/drawing/2014/main" id="{C436FB4F-18E6-4E5E-93CA-88171150B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1"/>
            <a:ext cx="8382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17419" name="Rectangle 11">
            <a:extLst>
              <a:ext uri="{FF2B5EF4-FFF2-40B4-BE49-F238E27FC236}">
                <a16:creationId xmlns:a16="http://schemas.microsoft.com/office/drawing/2014/main" id="{5AADC619-3E3C-4DC5-AB79-20AB09B607CD}"/>
              </a:ext>
            </a:extLst>
          </p:cNvPr>
          <p:cNvSpPr>
            <a:spLocks noChangeArrowheads="1"/>
          </p:cNvSpPr>
          <p:nvPr/>
        </p:nvSpPr>
        <p:spPr bwMode="auto">
          <a:xfrm>
            <a:off x="1981200" y="1752601"/>
            <a:ext cx="83058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Luke 12:16-21 And he told them this parable: "The ground of a certain rich man produced a good crop. 17 He thought to himself, 'What shall I do? I have no place to store my crops.'</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18 "Then he said, 'This is what I'll do. I will tear down my barns and build bigger ones, and there I will store all my grain and my goods. 19 And I'll say to myself, "You have plenty of good things laid up for many years. Take life easy; eat, drink and be merry." '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20 "But God said to him, 'You fool! This very night your life will be demanded from you. Then who will get what you have prepared for yourself?'</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21 "This is how it will be with anyone who stores up things for himself but is not rich toward God."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17418"/>
                                        </p:tgtEl>
                                        <p:attrNameLst>
                                          <p:attrName>style.visibility</p:attrName>
                                        </p:attrNameLst>
                                      </p:cBhvr>
                                      <p:to>
                                        <p:strVal val="visible"/>
                                      </p:to>
                                    </p:set>
                                    <p:anim calcmode="lin" valueType="num">
                                      <p:cBhvr>
                                        <p:cTn id="7" dur="1000" fill="hold"/>
                                        <p:tgtEl>
                                          <p:spTgt spid="17418"/>
                                        </p:tgtEl>
                                        <p:attrNameLst>
                                          <p:attrName>ppt_w</p:attrName>
                                        </p:attrNameLst>
                                      </p:cBhvr>
                                      <p:tavLst>
                                        <p:tav tm="0">
                                          <p:val>
                                            <p:fltVal val="0"/>
                                          </p:val>
                                        </p:tav>
                                        <p:tav tm="100000">
                                          <p:val>
                                            <p:strVal val="#ppt_w"/>
                                          </p:val>
                                        </p:tav>
                                      </p:tavLst>
                                    </p:anim>
                                    <p:anim calcmode="lin" valueType="num">
                                      <p:cBhvr>
                                        <p:cTn id="8" dur="1000" fill="hold"/>
                                        <p:tgtEl>
                                          <p:spTgt spid="17418"/>
                                        </p:tgtEl>
                                        <p:attrNameLst>
                                          <p:attrName>ppt_h</p:attrName>
                                        </p:attrNameLst>
                                      </p:cBhvr>
                                      <p:tavLst>
                                        <p:tav tm="0">
                                          <p:val>
                                            <p:fltVal val="0"/>
                                          </p:val>
                                        </p:tav>
                                        <p:tav tm="100000">
                                          <p:val>
                                            <p:strVal val="#ppt_h"/>
                                          </p:val>
                                        </p:tav>
                                      </p:tavLst>
                                    </p:anim>
                                    <p:anim calcmode="lin" valueType="num">
                                      <p:cBhvr>
                                        <p:cTn id="9" dur="1000" fill="hold"/>
                                        <p:tgtEl>
                                          <p:spTgt spid="17418"/>
                                        </p:tgtEl>
                                        <p:attrNameLst>
                                          <p:attrName>style.rotation</p:attrName>
                                        </p:attrNameLst>
                                      </p:cBhvr>
                                      <p:tavLst>
                                        <p:tav tm="0">
                                          <p:val>
                                            <p:fltVal val="360"/>
                                          </p:val>
                                        </p:tav>
                                        <p:tav tm="100000">
                                          <p:val>
                                            <p:fltVal val="0"/>
                                          </p:val>
                                        </p:tav>
                                      </p:tavLst>
                                    </p:anim>
                                    <p:animEffect transition="in" filter="fade">
                                      <p:cBhvr>
                                        <p:cTn id="10" dur="1000"/>
                                        <p:tgtEl>
                                          <p:spTgt spid="1741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17419">
                                            <p:txEl>
                                              <p:pRg st="0" end="0"/>
                                            </p:txEl>
                                          </p:spTgt>
                                        </p:tgtEl>
                                        <p:attrNameLst>
                                          <p:attrName>style.visibility</p:attrName>
                                        </p:attrNameLst>
                                      </p:cBhvr>
                                      <p:to>
                                        <p:strVal val="visible"/>
                                      </p:to>
                                    </p:set>
                                    <p:animEffect transition="in" filter="fade">
                                      <p:cBhvr>
                                        <p:cTn id="15" dur="2000"/>
                                        <p:tgtEl>
                                          <p:spTgt spid="17419">
                                            <p:txEl>
                                              <p:pRg st="0" end="0"/>
                                            </p:txEl>
                                          </p:spTgt>
                                        </p:tgtEl>
                                      </p:cBhvr>
                                    </p:animEffect>
                                    <p:anim calcmode="lin" valueType="num">
                                      <p:cBhvr>
                                        <p:cTn id="16" dur="2000" fill="hold"/>
                                        <p:tgtEl>
                                          <p:spTgt spid="17419">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17419">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17419">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7419">
                                            <p:txEl>
                                              <p:pRg st="1" end="1"/>
                                            </p:txEl>
                                          </p:spTgt>
                                        </p:tgtEl>
                                        <p:attrNameLst>
                                          <p:attrName>style.visibility</p:attrName>
                                        </p:attrNameLst>
                                      </p:cBhvr>
                                      <p:to>
                                        <p:strVal val="visible"/>
                                      </p:to>
                                    </p:set>
                                    <p:animEffect transition="in" filter="fade">
                                      <p:cBhvr>
                                        <p:cTn id="21" dur="2000"/>
                                        <p:tgtEl>
                                          <p:spTgt spid="17419">
                                            <p:txEl>
                                              <p:pRg st="1" end="1"/>
                                            </p:txEl>
                                          </p:spTgt>
                                        </p:tgtEl>
                                      </p:cBhvr>
                                    </p:animEffect>
                                    <p:anim calcmode="lin" valueType="num">
                                      <p:cBhvr>
                                        <p:cTn id="22" dur="2000" fill="hold"/>
                                        <p:tgtEl>
                                          <p:spTgt spid="17419">
                                            <p:txEl>
                                              <p:pRg st="1" end="1"/>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7419">
                                            <p:txEl>
                                              <p:pRg st="1" end="1"/>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7419">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702C3D1-461D-4763-8CF6-4B1B21AF507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1610EF9-3796-4D0C-AFCA-EC9C593BA5A9}"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0482" name="Rectangle 2">
            <a:extLst>
              <a:ext uri="{FF2B5EF4-FFF2-40B4-BE49-F238E27FC236}">
                <a16:creationId xmlns:a16="http://schemas.microsoft.com/office/drawing/2014/main" id="{E598E3E4-6071-460A-9F2E-1F72E1DCE293}"/>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20483" name="Rectangle 3">
            <a:extLst>
              <a:ext uri="{FF2B5EF4-FFF2-40B4-BE49-F238E27FC236}">
                <a16:creationId xmlns:a16="http://schemas.microsoft.com/office/drawing/2014/main" id="{949182FE-DADD-4DE5-95F6-0622A2AF2150}"/>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20484" name="Picture 4">
            <a:hlinkClick r:id="rId2"/>
            <a:extLst>
              <a:ext uri="{FF2B5EF4-FFF2-40B4-BE49-F238E27FC236}">
                <a16:creationId xmlns:a16="http://schemas.microsoft.com/office/drawing/2014/main" id="{1E9E1383-42C2-4CA9-9F27-695E29D4B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1"/>
            <a:ext cx="8382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20485" name="Rectangle 5">
            <a:extLst>
              <a:ext uri="{FF2B5EF4-FFF2-40B4-BE49-F238E27FC236}">
                <a16:creationId xmlns:a16="http://schemas.microsoft.com/office/drawing/2014/main" id="{58A3B680-84C1-4426-A13F-516A236077A8}"/>
              </a:ext>
            </a:extLst>
          </p:cNvPr>
          <p:cNvSpPr>
            <a:spLocks noChangeArrowheads="1"/>
          </p:cNvSpPr>
          <p:nvPr/>
        </p:nvSpPr>
        <p:spPr bwMode="auto">
          <a:xfrm>
            <a:off x="1981200" y="1219201"/>
            <a:ext cx="83058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Rev 3:17-22   Because you say, 'I am rich, have become wealthy, and have need of nothing' — and do not know that you are wretched, miserable, poor, blind, and naked —  18 I counsel you to buy from Me gold refined in the fire, that you may be rich; and white garments, that you may be clothed, that the shame of your nakedness may not be revealed; and anoint your eyes with eye salve, that you may see. 19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As many as I love, I rebuke and chasten. Therefore be zealous and repent.</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20 Behold, I stand at the door and knock. If anyone hears My voice and opens the door, I will come in to him and dine with him, and he with Me.  21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To him who overcomes I will grant to sit with Me on My throne,</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as I also overcame and sat down with My Father on His throne. 22 "He who has an ear, let him hear what the Spirit says to the churches."'"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0485">
                                            <p:txEl>
                                              <p:pRg st="0" end="0"/>
                                            </p:txEl>
                                          </p:spTgt>
                                        </p:tgtEl>
                                        <p:attrNameLst>
                                          <p:attrName>style.visibility</p:attrName>
                                        </p:attrNameLst>
                                      </p:cBhvr>
                                      <p:to>
                                        <p:strVal val="visible"/>
                                      </p:to>
                                    </p:set>
                                    <p:animEffect transition="in" filter="fade">
                                      <p:cBhvr>
                                        <p:cTn id="7" dur="1000"/>
                                        <p:tgtEl>
                                          <p:spTgt spid="20485">
                                            <p:txEl>
                                              <p:pRg st="0" end="0"/>
                                            </p:txEl>
                                          </p:spTgt>
                                        </p:tgtEl>
                                      </p:cBhvr>
                                    </p:animEffect>
                                    <p:anim calcmode="lin" valueType="num">
                                      <p:cBhvr>
                                        <p:cTn id="8" dur="1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0485">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5">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20485">
                                            <p:txEl>
                                              <p:pRg st="0" end="0"/>
                                            </p:txEl>
                                          </p:spTgt>
                                        </p:tgtEl>
                                        <p:attrNameLst>
                                          <p:attrName>style.visibility</p:attrName>
                                        </p:attrNameLst>
                                      </p:cBhvr>
                                      <p:to>
                                        <p:strVal val="visible"/>
                                      </p:to>
                                    </p:set>
                                    <p:animEffect transition="in" filter="fade">
                                      <p:cBhvr>
                                        <p:cTn id="15" dur="2000"/>
                                        <p:tgtEl>
                                          <p:spTgt spid="20485">
                                            <p:txEl>
                                              <p:pRg st="0" end="0"/>
                                            </p:txEl>
                                          </p:spTgt>
                                        </p:tgtEl>
                                      </p:cBhvr>
                                    </p:animEffect>
                                    <p:anim calcmode="lin" valueType="num">
                                      <p:cBhvr>
                                        <p:cTn id="16" dur="2000" fill="hold"/>
                                        <p:tgtEl>
                                          <p:spTgt spid="20485">
                                            <p:txEl>
                                              <p:pRg st="0" end="0"/>
                                            </p:txEl>
                                          </p:spTgt>
                                        </p:tgtEl>
                                        <p:attrNameLst>
                                          <p:attrName>ppt_x</p:attrName>
                                        </p:attrNameLst>
                                      </p:cBhvr>
                                      <p:tavLst>
                                        <p:tav tm="0">
                                          <p:val>
                                            <p:strVal val="#ppt_x"/>
                                          </p:val>
                                        </p:tav>
                                        <p:tav tm="100000">
                                          <p:val>
                                            <p:strVal val="#ppt_x"/>
                                          </p:val>
                                        </p:tav>
                                      </p:tavLst>
                                    </p:anim>
                                    <p:anim calcmode="lin" valueType="num">
                                      <p:cBhvr>
                                        <p:cTn id="17" dur="1800" decel="100000" fill="hold"/>
                                        <p:tgtEl>
                                          <p:spTgt spid="20485">
                                            <p:txEl>
                                              <p:pRg st="0" end="0"/>
                                            </p:txEl>
                                          </p:spTgt>
                                        </p:tgtEl>
                                        <p:attrNameLst>
                                          <p:attrName>ppt_y</p:attrName>
                                        </p:attrNameLst>
                                      </p:cBhvr>
                                      <p:tavLst>
                                        <p:tav tm="0">
                                          <p:val>
                                            <p:strVal val="#ppt_y+1"/>
                                          </p:val>
                                        </p:tav>
                                        <p:tav tm="100000">
                                          <p:val>
                                            <p:strVal val="#ppt_y-.03"/>
                                          </p:val>
                                        </p:tav>
                                      </p:tavLst>
                                    </p:anim>
                                    <p:anim calcmode="lin" valueType="num">
                                      <p:cBhvr>
                                        <p:cTn id="18" dur="200" accel="100000" fill="hold">
                                          <p:stCondLst>
                                            <p:cond delay="1800"/>
                                          </p:stCondLst>
                                        </p:cTn>
                                        <p:tgtEl>
                                          <p:spTgt spid="20485">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974C34F-91BF-4C2E-A966-E24FBC38C3DC}"/>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8AD4595-3680-43A4-B96A-5CA00515FE15}"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8434" name="Rectangle 2">
            <a:extLst>
              <a:ext uri="{FF2B5EF4-FFF2-40B4-BE49-F238E27FC236}">
                <a16:creationId xmlns:a16="http://schemas.microsoft.com/office/drawing/2014/main" id="{FB6D6982-3D66-4B85-A767-1D30FE63E576}"/>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18435" name="Rectangle 3">
            <a:extLst>
              <a:ext uri="{FF2B5EF4-FFF2-40B4-BE49-F238E27FC236}">
                <a16:creationId xmlns:a16="http://schemas.microsoft.com/office/drawing/2014/main" id="{313D4B9D-BF2F-4F68-A365-5E3201EC82F6}"/>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8436" name="Picture 4">
            <a:hlinkClick r:id="rId2"/>
            <a:extLst>
              <a:ext uri="{FF2B5EF4-FFF2-40B4-BE49-F238E27FC236}">
                <a16:creationId xmlns:a16="http://schemas.microsoft.com/office/drawing/2014/main" id="{EAF17853-BEC4-4640-9F9C-A73A1F975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1"/>
            <a:ext cx="8382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18437" name="Rectangle 5">
            <a:extLst>
              <a:ext uri="{FF2B5EF4-FFF2-40B4-BE49-F238E27FC236}">
                <a16:creationId xmlns:a16="http://schemas.microsoft.com/office/drawing/2014/main" id="{E3B672E4-D4DA-41A9-B53A-9A5E37320846}"/>
              </a:ext>
            </a:extLst>
          </p:cNvPr>
          <p:cNvSpPr>
            <a:spLocks noChangeArrowheads="1"/>
          </p:cNvSpPr>
          <p:nvPr/>
        </p:nvSpPr>
        <p:spPr bwMode="auto">
          <a:xfrm>
            <a:off x="1981200" y="1905000"/>
            <a:ext cx="8305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2 Cor 1:8-10   We do not want you to be uninformed, brothers, about the hardships we suffered in the province of Asia. We were under great pressure, far beyond our ability to endure, so that we despaired even of life. 9 Indeed, in our hearts we felt the sentence of death. But this happened that we might not rely on ourselves but on God, who raises the dead.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10 He has delivered us from such a deadly peril, and he will deliver us.</a:t>
            </a: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On him we have set our hope that he will continue to deliver us,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2000"/>
                                        <p:tgtEl>
                                          <p:spTgt spid="18437">
                                            <p:txEl>
                                              <p:pRg st="0" end="0"/>
                                            </p:txEl>
                                          </p:spTgt>
                                        </p:tgtEl>
                                      </p:cBhvr>
                                    </p:animEffect>
                                    <p:anim calcmode="lin" valueType="num">
                                      <p:cBhvr>
                                        <p:cTn id="8" dur="2000" fill="hold"/>
                                        <p:tgtEl>
                                          <p:spTgt spid="18437">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8437">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8437">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8437">
                                            <p:txEl>
                                              <p:pRg st="1" end="1"/>
                                            </p:txEl>
                                          </p:spTgt>
                                        </p:tgtEl>
                                        <p:attrNameLst>
                                          <p:attrName>style.visibility</p:attrName>
                                        </p:attrNameLst>
                                      </p:cBhvr>
                                      <p:to>
                                        <p:strVal val="visible"/>
                                      </p:to>
                                    </p:set>
                                    <p:animEffect transition="in" filter="fade">
                                      <p:cBhvr>
                                        <p:cTn id="13" dur="2000"/>
                                        <p:tgtEl>
                                          <p:spTgt spid="18437">
                                            <p:txEl>
                                              <p:pRg st="1" end="1"/>
                                            </p:txEl>
                                          </p:spTgt>
                                        </p:tgtEl>
                                      </p:cBhvr>
                                    </p:animEffect>
                                    <p:anim calcmode="lin" valueType="num">
                                      <p:cBhvr>
                                        <p:cTn id="14" dur="2000" fill="hold"/>
                                        <p:tgtEl>
                                          <p:spTgt spid="18437">
                                            <p:txEl>
                                              <p:pRg st="1" end="1"/>
                                            </p:txEl>
                                          </p:spTgt>
                                        </p:tgtEl>
                                        <p:attrNameLst>
                                          <p:attrName>ppt_x</p:attrName>
                                        </p:attrNameLst>
                                      </p:cBhvr>
                                      <p:tavLst>
                                        <p:tav tm="0">
                                          <p:val>
                                            <p:strVal val="#ppt_x"/>
                                          </p:val>
                                        </p:tav>
                                        <p:tav tm="100000">
                                          <p:val>
                                            <p:strVal val="#ppt_x"/>
                                          </p:val>
                                        </p:tav>
                                      </p:tavLst>
                                    </p:anim>
                                    <p:anim calcmode="lin" valueType="num">
                                      <p:cBhvr>
                                        <p:cTn id="15" dur="1800" decel="100000" fill="hold"/>
                                        <p:tgtEl>
                                          <p:spTgt spid="18437">
                                            <p:txEl>
                                              <p:pRg st="1" end="1"/>
                                            </p:txEl>
                                          </p:spTgt>
                                        </p:tgtEl>
                                        <p:attrNameLst>
                                          <p:attrName>ppt_y</p:attrName>
                                        </p:attrNameLst>
                                      </p:cBhvr>
                                      <p:tavLst>
                                        <p:tav tm="0">
                                          <p:val>
                                            <p:strVal val="#ppt_y+1"/>
                                          </p:val>
                                        </p:tav>
                                        <p:tav tm="100000">
                                          <p:val>
                                            <p:strVal val="#ppt_y-.03"/>
                                          </p:val>
                                        </p:tav>
                                      </p:tavLst>
                                    </p:anim>
                                    <p:anim calcmode="lin" valueType="num">
                                      <p:cBhvr>
                                        <p:cTn id="16" dur="200" accel="100000" fill="hold">
                                          <p:stCondLst>
                                            <p:cond delay="1800"/>
                                          </p:stCondLst>
                                        </p:cTn>
                                        <p:tgtEl>
                                          <p:spTgt spid="18437">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6C193A76-4781-4496-BD49-43F02D235103}"/>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A4D4271-0E6E-4CFD-A118-A7A8A573A930}"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19458" name="Rectangle 2">
            <a:extLst>
              <a:ext uri="{FF2B5EF4-FFF2-40B4-BE49-F238E27FC236}">
                <a16:creationId xmlns:a16="http://schemas.microsoft.com/office/drawing/2014/main" id="{7AA897C0-5D18-46F0-AF7D-106FAE0E22FD}"/>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19459" name="Rectangle 3">
            <a:extLst>
              <a:ext uri="{FF2B5EF4-FFF2-40B4-BE49-F238E27FC236}">
                <a16:creationId xmlns:a16="http://schemas.microsoft.com/office/drawing/2014/main" id="{8B5A8D9C-97A0-4C7F-AD98-45384A4C47A0}"/>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pic>
        <p:nvPicPr>
          <p:cNvPr id="19460" name="Picture 4">
            <a:hlinkClick r:id="rId2"/>
            <a:extLst>
              <a:ext uri="{FF2B5EF4-FFF2-40B4-BE49-F238E27FC236}">
                <a16:creationId xmlns:a16="http://schemas.microsoft.com/office/drawing/2014/main" id="{BF2BF2D5-AFD3-4CCF-AB60-A2FDCE87A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81001"/>
            <a:ext cx="8382000" cy="1323975"/>
          </a:xfrm>
          <a:prstGeom prst="rect">
            <a:avLst/>
          </a:prstGeom>
          <a:noFill/>
          <a:extLst>
            <a:ext uri="{909E8E84-426E-40DD-AFC4-6F175D3DCCD1}">
              <a14:hiddenFill xmlns:a14="http://schemas.microsoft.com/office/drawing/2010/main">
                <a:solidFill>
                  <a:srgbClr val="FFFFFF"/>
                </a:solidFill>
              </a14:hiddenFill>
            </a:ext>
          </a:extLst>
        </p:spPr>
      </p:pic>
      <p:sp>
        <p:nvSpPr>
          <p:cNvPr id="19461" name="Rectangle 5">
            <a:extLst>
              <a:ext uri="{FF2B5EF4-FFF2-40B4-BE49-F238E27FC236}">
                <a16:creationId xmlns:a16="http://schemas.microsoft.com/office/drawing/2014/main" id="{FF0D229B-9232-4C65-AAE0-61854F07EDF0}"/>
              </a:ext>
            </a:extLst>
          </p:cNvPr>
          <p:cNvSpPr>
            <a:spLocks noChangeArrowheads="1"/>
          </p:cNvSpPr>
          <p:nvPr/>
        </p:nvSpPr>
        <p:spPr bwMode="auto">
          <a:xfrm>
            <a:off x="1905000" y="2057400"/>
            <a:ext cx="83058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2 Cor 12:20-21  For I am afraid that when I come I may not find you as I want you to be, and you may not find me as you want me to be. I fear that there may be quarreling, jealousy, outbursts of anger, factions, slander, gossip, arrogance and disorder.  21 </a:t>
            </a:r>
            <a:r>
              <a:rPr kumimoji="0" lang="en-US" altLang="en-US" sz="2400" b="1" i="0" u="none" strike="noStrike" kern="1200" cap="none" spc="0" normalizeH="0" baseline="0" noProof="0">
                <a:ln>
                  <a:noFill/>
                </a:ln>
                <a:solidFill>
                  <a:srgbClr val="FFCC00"/>
                </a:solidFill>
                <a:effectLst/>
                <a:uLnTx/>
                <a:uFillTx/>
                <a:latin typeface="Times" panose="02020603050405020304" pitchFamily="18" charset="0"/>
                <a:ea typeface="+mn-ea"/>
                <a:cs typeface="+mn-cs"/>
              </a:rPr>
              <a:t>I am afraid that when I come again my God will humble me before you, and I will be grieved over many who have sinned earlier and have not repented of the impurity, sexual sin and debauchery in which they have indulged.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fade">
                                      <p:cBhvr>
                                        <p:cTn id="7" dur="2000"/>
                                        <p:tgtEl>
                                          <p:spTgt spid="19461">
                                            <p:txEl>
                                              <p:pRg st="0" end="0"/>
                                            </p:txEl>
                                          </p:spTgt>
                                        </p:tgtEl>
                                      </p:cBhvr>
                                    </p:animEffect>
                                    <p:anim calcmode="lin" valueType="num">
                                      <p:cBhvr>
                                        <p:cTn id="8" dur="20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9461">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9461">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ADF13641-7A37-45BB-A320-DE3D946D85D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661A12-81CC-4BC9-A33B-45FCA47D0652}" type="slidenum">
              <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en-US" altLang="en-US" sz="1400" b="0" i="0" u="none" strike="noStrike" kern="1200" cap="none" spc="0" normalizeH="0" baseline="0" noProof="0">
              <a:ln>
                <a:noFill/>
              </a:ln>
              <a:solidFill>
                <a:srgbClr val="FFFFFF"/>
              </a:solidFill>
              <a:effectLst/>
              <a:uLnTx/>
              <a:uFillTx/>
              <a:latin typeface="Times" panose="02020603050405020304" pitchFamily="18" charset="0"/>
              <a:ea typeface="+mn-ea"/>
              <a:cs typeface="+mn-cs"/>
            </a:endParaRPr>
          </a:p>
        </p:txBody>
      </p:sp>
      <p:sp>
        <p:nvSpPr>
          <p:cNvPr id="21506" name="Rectangle 2">
            <a:extLst>
              <a:ext uri="{FF2B5EF4-FFF2-40B4-BE49-F238E27FC236}">
                <a16:creationId xmlns:a16="http://schemas.microsoft.com/office/drawing/2014/main" id="{AECAA8FA-F8A1-4A0D-85F7-12CC1256020B}"/>
              </a:ext>
            </a:extLst>
          </p:cNvPr>
          <p:cNvSpPr>
            <a:spLocks noChangeArrowheads="1"/>
          </p:cNvSpPr>
          <p:nvPr/>
        </p:nvSpPr>
        <p:spPr bwMode="auto">
          <a:xfrm>
            <a:off x="1752600" y="3124200"/>
            <a:ext cx="861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21507" name="Rectangle 3">
            <a:extLst>
              <a:ext uri="{FF2B5EF4-FFF2-40B4-BE49-F238E27FC236}">
                <a16:creationId xmlns:a16="http://schemas.microsoft.com/office/drawing/2014/main" id="{9FB377C2-22AA-4B61-9658-78E6A88740BE}"/>
              </a:ext>
            </a:extLst>
          </p:cNvPr>
          <p:cNvSpPr>
            <a:spLocks noChangeArrowheads="1"/>
          </p:cNvSpPr>
          <p:nvPr/>
        </p:nvSpPr>
        <p:spPr bwMode="auto">
          <a:xfrm>
            <a:off x="1828800" y="10668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panose="02020603050405020304" pitchFamily="18" charset="0"/>
                <a:ea typeface="+mn-ea"/>
                <a:cs typeface="+mn-cs"/>
              </a:rPr>
              <a:t>  </a:t>
            </a:r>
          </a:p>
        </p:txBody>
      </p:sp>
      <p:sp>
        <p:nvSpPr>
          <p:cNvPr id="21510" name="WordArt 6">
            <a:extLst>
              <a:ext uri="{FF2B5EF4-FFF2-40B4-BE49-F238E27FC236}">
                <a16:creationId xmlns:a16="http://schemas.microsoft.com/office/drawing/2014/main" id="{53729FCA-90F0-44C5-BF4E-64B40AA493B3}"/>
              </a:ext>
            </a:extLst>
          </p:cNvPr>
          <p:cNvSpPr>
            <a:spLocks noChangeArrowheads="1" noChangeShapeType="1" noTextEdit="1"/>
          </p:cNvSpPr>
          <p:nvPr/>
        </p:nvSpPr>
        <p:spPr bwMode="auto">
          <a:xfrm>
            <a:off x="1828801" y="457200"/>
            <a:ext cx="8639175"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God's Promises Have Not Changed</a:t>
            </a:r>
          </a:p>
        </p:txBody>
      </p:sp>
      <p:sp>
        <p:nvSpPr>
          <p:cNvPr id="21511" name="WordArt 7">
            <a:extLst>
              <a:ext uri="{FF2B5EF4-FFF2-40B4-BE49-F238E27FC236}">
                <a16:creationId xmlns:a16="http://schemas.microsoft.com/office/drawing/2014/main" id="{A3D48129-0D53-4313-B81D-F50BE9342D40}"/>
              </a:ext>
            </a:extLst>
          </p:cNvPr>
          <p:cNvSpPr>
            <a:spLocks noChangeArrowheads="1" noChangeShapeType="1" noTextEdit="1"/>
          </p:cNvSpPr>
          <p:nvPr/>
        </p:nvSpPr>
        <p:spPr bwMode="auto">
          <a:xfrm>
            <a:off x="1905000" y="1828801"/>
            <a:ext cx="8534400" cy="12414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God's Abilities Have Not Changed</a:t>
            </a:r>
          </a:p>
        </p:txBody>
      </p:sp>
      <p:sp>
        <p:nvSpPr>
          <p:cNvPr id="21512" name="WordArt 8">
            <a:extLst>
              <a:ext uri="{FF2B5EF4-FFF2-40B4-BE49-F238E27FC236}">
                <a16:creationId xmlns:a16="http://schemas.microsoft.com/office/drawing/2014/main" id="{77914EE0-319A-494E-AEA4-61D1B7394137}"/>
              </a:ext>
            </a:extLst>
          </p:cNvPr>
          <p:cNvSpPr>
            <a:spLocks noChangeArrowheads="1" noChangeShapeType="1" noTextEdit="1"/>
          </p:cNvSpPr>
          <p:nvPr/>
        </p:nvSpPr>
        <p:spPr bwMode="auto">
          <a:xfrm>
            <a:off x="1905000" y="3124200"/>
            <a:ext cx="8534400" cy="11430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FF99"/>
                </a:solidFill>
                <a:effectLst/>
                <a:uLnTx/>
                <a:uFillTx/>
                <a:latin typeface="Arial Black" panose="020B0A04020102020204" pitchFamily="34" charset="0"/>
                <a:ea typeface="+mn-ea"/>
                <a:cs typeface="+mn-cs"/>
              </a:rPr>
              <a:t>God Continues To Assist His Children</a:t>
            </a:r>
          </a:p>
        </p:txBody>
      </p:sp>
      <p:sp>
        <p:nvSpPr>
          <p:cNvPr id="21513" name="WordArt 9">
            <a:extLst>
              <a:ext uri="{FF2B5EF4-FFF2-40B4-BE49-F238E27FC236}">
                <a16:creationId xmlns:a16="http://schemas.microsoft.com/office/drawing/2014/main" id="{E4375ED4-E72E-4DC3-B5A1-185131CC23BF}"/>
              </a:ext>
            </a:extLst>
          </p:cNvPr>
          <p:cNvSpPr>
            <a:spLocks noChangeArrowheads="1" noChangeShapeType="1" noTextEdit="1"/>
          </p:cNvSpPr>
          <p:nvPr/>
        </p:nvSpPr>
        <p:spPr bwMode="auto">
          <a:xfrm>
            <a:off x="1981200" y="4572000"/>
            <a:ext cx="8382000" cy="13716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0000"/>
                  </a:solidFill>
                  <a:round/>
                  <a:headEnd/>
                  <a:tailEnd/>
                </a:ln>
                <a:solidFill>
                  <a:srgbClr val="FFCC00"/>
                </a:solidFill>
                <a:effectLst/>
                <a:uLnTx/>
                <a:uFillTx/>
                <a:latin typeface="Arial Black" panose="020B0A04020102020204" pitchFamily="34" charset="0"/>
                <a:ea typeface="+mn-ea"/>
                <a:cs typeface="+mn-cs"/>
              </a:rPr>
              <a:t>God's Providence Is Active Today</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1510"/>
                                        </p:tgtEl>
                                        <p:attrNameLst>
                                          <p:attrName>style.visibility</p:attrName>
                                        </p:attrNameLst>
                                      </p:cBhvr>
                                      <p:to>
                                        <p:strVal val="visible"/>
                                      </p:to>
                                    </p:set>
                                    <p:animEffect transition="in" filter="wipe(left)">
                                      <p:cBhvr>
                                        <p:cTn id="7" dur="2000"/>
                                        <p:tgtEl>
                                          <p:spTgt spid="215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1511"/>
                                        </p:tgtEl>
                                        <p:attrNameLst>
                                          <p:attrName>style.visibility</p:attrName>
                                        </p:attrNameLst>
                                      </p:cBhvr>
                                      <p:to>
                                        <p:strVal val="visible"/>
                                      </p:to>
                                    </p:set>
                                    <p:animEffect transition="in" filter="wipe(left)">
                                      <p:cBhvr>
                                        <p:cTn id="12" dur="2000"/>
                                        <p:tgtEl>
                                          <p:spTgt spid="215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1512"/>
                                        </p:tgtEl>
                                        <p:attrNameLst>
                                          <p:attrName>style.visibility</p:attrName>
                                        </p:attrNameLst>
                                      </p:cBhvr>
                                      <p:to>
                                        <p:strVal val="visible"/>
                                      </p:to>
                                    </p:set>
                                    <p:animEffect transition="in" filter="wipe(left)">
                                      <p:cBhvr>
                                        <p:cTn id="17" dur="2000"/>
                                        <p:tgtEl>
                                          <p:spTgt spid="215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wipe(left)">
                                      <p:cBhvr>
                                        <p:cTn id="22" dur="2000"/>
                                        <p:tgtEl>
                                          <p:spTgt spid="21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58E4DE3-7EBE-4E3D-914E-7CAB30E41149}"/>
              </a:ext>
            </a:extLst>
          </p:cNvPr>
          <p:cNvSpPr txBox="1"/>
          <p:nvPr/>
        </p:nvSpPr>
        <p:spPr>
          <a:xfrm>
            <a:off x="3455468" y="2175309"/>
            <a:ext cx="5690937" cy="4052904"/>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EXEMPTION: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Ezekiel 18: 20;  Matthew 18: 1 </a:t>
            </a:r>
            <a:r>
              <a:rPr kumimoji="0" lang="en-US" sz="24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3</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CONDEMNATION: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Galatians 3: 22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JUSTIFICATION: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5: 1, 2; 8: 1, 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DAMNATION: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23: 3;  Mark 16: 16</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GLORIFICATION:</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n-US" sz="24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8: 17, 30;  II Thess. 1: 7 - 12</a:t>
            </a:r>
            <a:endParaRPr kumimoji="0" lang="en-US" sz="24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45594" y="1578543"/>
            <a:ext cx="6278076"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of the Soul</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86146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6">
                                            <p:txEl>
                                              <p:pRg st="1" end="1"/>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6">
                                            <p:txEl>
                                              <p:pRg st="2" end="2"/>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6">
                                            <p:txEl>
                                              <p:pRg st="3" end="3"/>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6">
                                            <p:txEl>
                                              <p:pRg st="4" end="4"/>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xEl>
                                              <p:pRg st="5" end="5"/>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6">
                                            <p:txEl>
                                              <p:pRg st="6" end="6"/>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6">
                                            <p:txEl>
                                              <p:pRg st="7" end="7"/>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6">
                                            <p:txEl>
                                              <p:pRg st="8" end="8"/>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6">
                                            <p:txEl>
                                              <p:pRg st="9" end="9"/>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6">
                                            <p:txEl>
                                              <p:pRg st="10" end="1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762630">
            <a:extLst>
              <a:ext uri="{FF2B5EF4-FFF2-40B4-BE49-F238E27FC236}">
                <a16:creationId xmlns:a16="http://schemas.microsoft.com/office/drawing/2014/main" id="{BB4B2200-8B83-4A83-AA75-178B683FBB55}"/>
              </a:ext>
            </a:extLst>
          </p:cNvPr>
          <p:cNvSpPr txBox="1"/>
          <p:nvPr/>
        </p:nvSpPr>
        <p:spPr>
          <a:xfrm>
            <a:off x="3089709" y="413886"/>
            <a:ext cx="5854566" cy="1241659"/>
          </a:xfrm>
          <a:prstGeom prst="rect">
            <a:avLst/>
          </a:prstGeom>
          <a:solidFill>
            <a:srgbClr val="C00000"/>
          </a:solid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JUDGEMENT  PREPARED</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0"/>
              </a:spcAft>
              <a:buClrTx/>
              <a:buSzTx/>
              <a:buFontTx/>
              <a:buNone/>
              <a:tabLst/>
              <a:defRPr/>
            </a:pPr>
            <a:r>
              <a:rPr kumimoji="0" lang="en-US" sz="36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STATES FIVE STEPS                           </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4762631">
            <a:extLst>
              <a:ext uri="{FF2B5EF4-FFF2-40B4-BE49-F238E27FC236}">
                <a16:creationId xmlns:a16="http://schemas.microsoft.com/office/drawing/2014/main" id="{DC85FC86-12E7-4B9B-B96C-7AA7BD0A7A7E}"/>
              </a:ext>
            </a:extLst>
          </p:cNvPr>
          <p:cNvSpPr txBox="1"/>
          <p:nvPr/>
        </p:nvSpPr>
        <p:spPr>
          <a:xfrm>
            <a:off x="3089708" y="1578543"/>
            <a:ext cx="6233961" cy="90477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4800" b="1" i="0" u="sng"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Five Steps for Saving</a:t>
            </a:r>
            <a:r>
              <a:rPr kumimoji="0" lang="en-US" sz="4800" b="1" i="0" u="none" strike="noStrike" kern="1200" cap="none" spc="0" normalizeH="0" baseline="0" noProof="0" dirty="0">
                <a:ln w="6731" cap="flat" cmpd="sng" algn="ctr">
                  <a:solidFill>
                    <a:srgbClr val="FFFFFF"/>
                  </a:solidFill>
                  <a:prstDash val="solid"/>
                  <a:round/>
                </a:ln>
                <a:solidFill>
                  <a:srgbClr val="262626"/>
                </a:solidFill>
                <a:effectLst>
                  <a:outerShdw dist="38100" dir="2700000" algn="bl">
                    <a:srgbClr val="7BA79D"/>
                  </a:outerShdw>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9EA6F623-D3BA-4AC9-8E34-5E053417119D}"/>
              </a:ext>
            </a:extLst>
          </p:cNvPr>
          <p:cNvSpPr txBox="1"/>
          <p:nvPr/>
        </p:nvSpPr>
        <p:spPr>
          <a:xfrm>
            <a:off x="3157086" y="1863252"/>
            <a:ext cx="5989320" cy="4521302"/>
          </a:xfrm>
          <a:prstGeom prst="rect">
            <a:avLst/>
          </a:prstGeom>
          <a:noFill/>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HEARING: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10: 17;  Matthew 7: 24 - 27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BELIEVING: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Hebrews 11: 6;  Mark 16: 15, 16</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REPENTING: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Acts 2:  38; 17: 30;  Luke 13: 3</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CONFESSING:</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Matthew 10:  32, 33;  Acts 8: 36, 37</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sng" strike="noStrike" kern="1200" cap="none" spc="0" normalizeH="0" baseline="0" noProof="0" dirty="0">
                <a:ln>
                  <a:noFill/>
                </a:ln>
                <a:solidFill>
                  <a:srgbClr val="0563C1"/>
                </a:solidFill>
                <a:effectLst/>
                <a:uLnTx/>
                <a:uFillTx/>
                <a:latin typeface="Garamond" panose="02020404030301010803"/>
                <a:ea typeface="Times New Roman" panose="02020603050405020304" pitchFamily="18" charset="0"/>
                <a:cs typeface="+mn-cs"/>
              </a:rPr>
              <a:t>BAPTISM:</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342900" marR="0" lvl="0" indent="-342900" algn="l" defTabSz="457200" rtl="0" eaLnBrk="1" fontAlgn="base" latinLnBrk="0" hangingPunct="1">
              <a:lnSpc>
                <a:spcPct val="90000"/>
              </a:lnSpc>
              <a:spcBef>
                <a:spcPts val="0"/>
              </a:spcBef>
              <a:spcAft>
                <a:spcPts val="0"/>
              </a:spcAft>
              <a:buClrTx/>
              <a:buSzTx/>
              <a:buFont typeface="Times New Roman" panose="02020603050405020304" pitchFamily="18" charset="0"/>
              <a:buChar char="•"/>
              <a:tabLst>
                <a:tab pos="457200" algn="l"/>
              </a:tabLst>
              <a:defRPr/>
            </a:pP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Romans 6:  3 </a:t>
            </a:r>
            <a:r>
              <a:rPr kumimoji="0" lang="en-US" sz="2800" b="1" i="0" u="none" strike="noStrike" kern="1200" cap="none" spc="0" normalizeH="0" baseline="0" noProof="0" dirty="0">
                <a:ln>
                  <a:noFill/>
                </a:ln>
                <a:solidFill>
                  <a:srgbClr val="000000"/>
                </a:solidFill>
                <a:effectLst/>
                <a:uLnTx/>
                <a:uFillTx/>
                <a:latin typeface="Times"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a:ln>
                  <a:noFill/>
                </a:ln>
                <a:solidFill>
                  <a:srgbClr val="000000"/>
                </a:solidFill>
                <a:effectLst/>
                <a:uLnTx/>
                <a:uFillTx/>
                <a:latin typeface="Garamond" panose="02020404030301010803"/>
                <a:ea typeface="Times New Roman" panose="02020603050405020304" pitchFamily="18" charset="0"/>
                <a:cs typeface="+mn-cs"/>
              </a:rPr>
              <a:t> 5;  Acts 8: 36 - 38  </a:t>
            </a:r>
            <a:endParaRPr kumimoji="0" lang="en-US" sz="2800" b="0" i="0" u="none" strike="noStrike" kern="1200" cap="none" spc="0" normalizeH="0" baseline="0" noProof="0" dirty="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42778185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8">
                                            <p:txEl>
                                              <p:pRg st="2" end="2"/>
                                            </p:txEl>
                                          </p:spTgt>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8">
                                            <p:txEl>
                                              <p:pRg st="3" end="3"/>
                                            </p:txEl>
                                          </p:spTgt>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8">
                                            <p:txEl>
                                              <p:pRg st="4" end="4"/>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8">
                                            <p:txEl>
                                              <p:pRg st="5" end="5"/>
                                            </p:txEl>
                                          </p:spTgt>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xEl>
                                              <p:pRg st="6" end="6"/>
                                            </p:txEl>
                                          </p:spTgt>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8">
                                            <p:txEl>
                                              <p:pRg st="7" end="7"/>
                                            </p:txEl>
                                          </p:spTgt>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8">
                                            <p:txEl>
                                              <p:pRg st="8" end="8"/>
                                            </p:txEl>
                                          </p:spTgt>
                                        </p:tgtEl>
                                        <p:attrNameLst>
                                          <p:attrName>r</p:attrName>
                                        </p:attrNameLst>
                                      </p:cBhvr>
                                    </p:animRot>
                                  </p:childTnLst>
                                </p:cTn>
                              </p:par>
                              <p:par>
                                <p:cTn id="19" presetID="8" presetClass="emph" presetSubtype="0" fill="hold" nodeType="withEffect">
                                  <p:stCondLst>
                                    <p:cond delay="0"/>
                                  </p:stCondLst>
                                  <p:childTnLst>
                                    <p:animRot by="21600000">
                                      <p:cBhvr>
                                        <p:cTn id="20" dur="2000" fill="hold"/>
                                        <p:tgtEl>
                                          <p:spTgt spid="8">
                                            <p:txEl>
                                              <p:pRg st="9" end="9"/>
                                            </p:txEl>
                                          </p:spTgt>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8">
                                            <p:txEl>
                                              <p:pRg st="10" end="10"/>
                                            </p:txEl>
                                          </p:spTgt>
                                        </p:tgtEl>
                                        <p:attrNameLst>
                                          <p:attrName>r</p:attrName>
                                        </p:attrNameLst>
                                      </p:cBhvr>
                                    </p:animRot>
                                  </p:childTnLst>
                                </p:cTn>
                              </p:par>
                              <p:par>
                                <p:cTn id="23" presetID="8" presetClass="emph" presetSubtype="0" fill="hold" nodeType="withEffect">
                                  <p:stCondLst>
                                    <p:cond delay="0"/>
                                  </p:stCondLst>
                                  <p:childTnLst>
                                    <p:animRot by="21600000">
                                      <p:cBhvr>
                                        <p:cTn id="24" dur="2000" fill="hold"/>
                                        <p:tgtEl>
                                          <p:spTgt spid="8">
                                            <p:txEl>
                                              <p:pRg st="11" end="1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Office Theme">
  <a:themeElements>
    <a:clrScheme name="Custom 13">
      <a:dk1>
        <a:srgbClr val="000000"/>
      </a:dk1>
      <a:lt1>
        <a:srgbClr val="FFFFFF"/>
      </a:lt1>
      <a:dk2>
        <a:srgbClr val="000073"/>
      </a:dk2>
      <a:lt2>
        <a:srgbClr val="FFE6E6"/>
      </a:lt2>
      <a:accent1>
        <a:srgbClr val="FF005C"/>
      </a:accent1>
      <a:accent2>
        <a:srgbClr val="FDDF03"/>
      </a:accent2>
      <a:accent3>
        <a:srgbClr val="00D39C"/>
      </a:accent3>
      <a:accent4>
        <a:srgbClr val="0185B6"/>
      </a:accent4>
      <a:accent5>
        <a:srgbClr val="00B2C0"/>
      </a:accent5>
      <a:accent6>
        <a:srgbClr val="83CFC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358180_Animated title circles_RVA_v4.potx" id="{A745FAF4-C4B0-47EA-AE8B-9E1B01134F97}" vid="{BF881083-F708-4C9D-8B0B-1AA313BD1AD9}"/>
    </a:ext>
  </a:extLst>
</a:theme>
</file>

<file path=ppt/theme/theme10.xml><?xml version="1.0" encoding="utf-8"?>
<a:theme xmlns:a="http://schemas.openxmlformats.org/drawingml/2006/main" name="1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Default Design">
  <a:themeElements>
    <a:clrScheme name="Default Design 1">
      <a:dk1>
        <a:srgbClr val="000000"/>
      </a:dk1>
      <a:lt1>
        <a:srgbClr val="FFFFFF"/>
      </a:lt1>
      <a:dk2>
        <a:srgbClr val="800000"/>
      </a:dk2>
      <a:lt2>
        <a:srgbClr val="FFFF00"/>
      </a:lt2>
      <a:accent1>
        <a:srgbClr val="FF9900"/>
      </a:accent1>
      <a:accent2>
        <a:srgbClr val="00FFFF"/>
      </a:accent2>
      <a:accent3>
        <a:srgbClr val="C0AAAA"/>
      </a:accent3>
      <a:accent4>
        <a:srgbClr val="DADADA"/>
      </a:accent4>
      <a:accent5>
        <a:srgbClr val="FFCAAA"/>
      </a:accent5>
      <a:accent6>
        <a:srgbClr val="00E7E7"/>
      </a:accent6>
      <a:hlink>
        <a:srgbClr val="FF2D2D"/>
      </a:hlink>
      <a:folHlink>
        <a:srgbClr val="969696"/>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Default Design 1">
        <a:dk1>
          <a:srgbClr val="000000"/>
        </a:dk1>
        <a:lt1>
          <a:srgbClr val="FFFFFF"/>
        </a:lt1>
        <a:dk2>
          <a:srgbClr val="800000"/>
        </a:dk2>
        <a:lt2>
          <a:srgbClr val="FFFF00"/>
        </a:lt2>
        <a:accent1>
          <a:srgbClr val="FF9900"/>
        </a:accent1>
        <a:accent2>
          <a:srgbClr val="00FFFF"/>
        </a:accent2>
        <a:accent3>
          <a:srgbClr val="C0AAAA"/>
        </a:accent3>
        <a:accent4>
          <a:srgbClr val="DADADA"/>
        </a:accent4>
        <a:accent5>
          <a:srgbClr val="FFCAAA"/>
        </a:accent5>
        <a:accent6>
          <a:srgbClr val="00E7E7"/>
        </a:accent6>
        <a:hlink>
          <a:srgbClr val="FF2D2D"/>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sp1243__kar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TEACH1">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TEACH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CH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ACH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ACH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ACH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ACH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ACH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ACH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FFFF00"/>
      </a:lt2>
      <a:accent1>
        <a:srgbClr val="FF9900"/>
      </a:accent1>
      <a:accent2>
        <a:srgbClr val="336600"/>
      </a:accent2>
      <a:accent3>
        <a:srgbClr val="AAAAAA"/>
      </a:accent3>
      <a:accent4>
        <a:srgbClr val="DADADA"/>
      </a:accent4>
      <a:accent5>
        <a:srgbClr val="FFCAAA"/>
      </a:accent5>
      <a:accent6>
        <a:srgbClr val="2D5C00"/>
      </a:accent6>
      <a:hlink>
        <a:srgbClr val="993300"/>
      </a:hlink>
      <a:folHlink>
        <a:srgbClr val="969696"/>
      </a:folHlink>
    </a:clrScheme>
    <a:fontScheme name="Default Desig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defRPr>
        </a:defPPr>
      </a:lstStyle>
    </a:lnDef>
  </a:objectDefaults>
  <a:extraClrSchemeLst>
    <a:extraClrScheme>
      <a:clrScheme name="Default Design 1">
        <a:dk1>
          <a:srgbClr val="000000"/>
        </a:dk1>
        <a:lt1>
          <a:srgbClr val="FFFFFF"/>
        </a:lt1>
        <a:dk2>
          <a:srgbClr val="000000"/>
        </a:dk2>
        <a:lt2>
          <a:srgbClr val="FFFF00"/>
        </a:lt2>
        <a:accent1>
          <a:srgbClr val="FF9900"/>
        </a:accent1>
        <a:accent2>
          <a:srgbClr val="336600"/>
        </a:accent2>
        <a:accent3>
          <a:srgbClr val="AAAAAA"/>
        </a:accent3>
        <a:accent4>
          <a:srgbClr val="DADADA"/>
        </a:accent4>
        <a:accent5>
          <a:srgbClr val="FFCAAA"/>
        </a:accent5>
        <a:accent6>
          <a:srgbClr val="2D5C00"/>
        </a:accent6>
        <a:hlink>
          <a:srgbClr val="993300"/>
        </a:hlink>
        <a:folHlink>
          <a:srgbClr val="969696"/>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ar Code">
  <a:themeElements>
    <a:clrScheme name="">
      <a:dk1>
        <a:srgbClr val="808080"/>
      </a:dk1>
      <a:lt1>
        <a:srgbClr val="FFFFFF"/>
      </a:lt1>
      <a:dk2>
        <a:srgbClr val="000000"/>
      </a:dk2>
      <a:lt2>
        <a:srgbClr val="FFFFFF"/>
      </a:lt2>
      <a:accent1>
        <a:srgbClr val="FF6600"/>
      </a:accent1>
      <a:accent2>
        <a:srgbClr val="99CC00"/>
      </a:accent2>
      <a:accent3>
        <a:srgbClr val="AAAAAA"/>
      </a:accent3>
      <a:accent4>
        <a:srgbClr val="DADADA"/>
      </a:accent4>
      <a:accent5>
        <a:srgbClr val="FFB8AA"/>
      </a:accent5>
      <a:accent6>
        <a:srgbClr val="8AB900"/>
      </a:accent6>
      <a:hlink>
        <a:srgbClr val="960000"/>
      </a:hlink>
      <a:folHlink>
        <a:srgbClr val="4068AC"/>
      </a:folHlink>
    </a:clrScheme>
    <a:fontScheme name="Bar Code">
      <a:majorFont>
        <a:latin typeface="Helvetica"/>
        <a:ea typeface="Osaka"/>
        <a:cs typeface=""/>
      </a:majorFont>
      <a:minorFont>
        <a:latin typeface="Helvetica"/>
        <a:ea typeface="Osak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Bar Co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ar Co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ar Co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ar Co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ar Co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ar Co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r Cod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ar Co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ar Co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ar Co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ar Co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ar Co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Chute">
  <a:themeElements>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fontScheme name="Chute">
      <a:majorFont>
        <a:latin typeface="Tahoma"/>
        <a:ea typeface="ＭＳ Ｐゴシック"/>
        <a:cs typeface=""/>
      </a:majorFont>
      <a:minorFont>
        <a:latin typeface="Tahom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outerShdw blurRad="38100" dist="38100" dir="2700000" algn="tl">
                <a:srgbClr val="000000">
                  <a:alpha val="43137"/>
                </a:srgbClr>
              </a:outerShdw>
            </a:effectLst>
            <a:latin typeface="Magneto" pitchFamily="82" charset="0"/>
            <a:ea typeface="ＭＳ Ｐゴシック" pitchFamily="34" charset="-128"/>
          </a:defRPr>
        </a:defPPr>
      </a:lstStyle>
    </a:lnDef>
  </a:objectDefaults>
  <a:extraClrSchemeLst>
    <a:extraClrScheme>
      <a:clrScheme name="Chute 1">
        <a:dk1>
          <a:srgbClr val="003366"/>
        </a:dk1>
        <a:lt1>
          <a:srgbClr val="FFFFFF"/>
        </a:lt1>
        <a:dk2>
          <a:srgbClr val="51ABD0"/>
        </a:dk2>
        <a:lt2>
          <a:srgbClr val="FFFFFF"/>
        </a:lt2>
        <a:accent1>
          <a:srgbClr val="9966FF"/>
        </a:accent1>
        <a:accent2>
          <a:srgbClr val="00CC66"/>
        </a:accent2>
        <a:accent3>
          <a:srgbClr val="B3D2E4"/>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hute 2">
        <a:dk1>
          <a:srgbClr val="000000"/>
        </a:dk1>
        <a:lt1>
          <a:srgbClr val="FFFFFF"/>
        </a:lt1>
        <a:dk2>
          <a:srgbClr val="51ABD0"/>
        </a:dk2>
        <a:lt2>
          <a:srgbClr val="FFFFFF"/>
        </a:lt2>
        <a:accent1>
          <a:srgbClr val="FF6600"/>
        </a:accent1>
        <a:accent2>
          <a:srgbClr val="FFCC00"/>
        </a:accent2>
        <a:accent3>
          <a:srgbClr val="B3D2E4"/>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Chute 3">
        <a:dk1>
          <a:srgbClr val="010199"/>
        </a:dk1>
        <a:lt1>
          <a:srgbClr val="FFFFFF"/>
        </a:lt1>
        <a:dk2>
          <a:srgbClr val="51ABD0"/>
        </a:dk2>
        <a:lt2>
          <a:srgbClr val="FFFFFF"/>
        </a:lt2>
        <a:accent1>
          <a:srgbClr val="33CCCC"/>
        </a:accent1>
        <a:accent2>
          <a:srgbClr val="00C600"/>
        </a:accent2>
        <a:accent3>
          <a:srgbClr val="B3D2E4"/>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TotalTime>
  <Words>6709</Words>
  <Application>Microsoft Office PowerPoint</Application>
  <PresentationFormat>Widescreen</PresentationFormat>
  <Paragraphs>502</Paragraphs>
  <Slides>97</Slides>
  <Notes>52</Notes>
  <HiddenSlides>0</HiddenSlides>
  <MMClips>0</MMClips>
  <ScaleCrop>false</ScaleCrop>
  <HeadingPairs>
    <vt:vector size="6" baseType="variant">
      <vt:variant>
        <vt:lpstr>Fonts Used</vt:lpstr>
      </vt:variant>
      <vt:variant>
        <vt:i4>11</vt:i4>
      </vt:variant>
      <vt:variant>
        <vt:lpstr>Theme</vt:lpstr>
      </vt:variant>
      <vt:variant>
        <vt:i4>15</vt:i4>
      </vt:variant>
      <vt:variant>
        <vt:lpstr>Slide Titles</vt:lpstr>
      </vt:variant>
      <vt:variant>
        <vt:i4>97</vt:i4>
      </vt:variant>
    </vt:vector>
  </HeadingPairs>
  <TitlesOfParts>
    <vt:vector size="123" baseType="lpstr">
      <vt:lpstr>Algerian</vt:lpstr>
      <vt:lpstr>Arial</vt:lpstr>
      <vt:lpstr>Arial Black</vt:lpstr>
      <vt:lpstr>Calibri</vt:lpstr>
      <vt:lpstr>Garamond</vt:lpstr>
      <vt:lpstr>Helvetica</vt:lpstr>
      <vt:lpstr>Monotype Sorts</vt:lpstr>
      <vt:lpstr>Tahoma</vt:lpstr>
      <vt:lpstr>Times</vt:lpstr>
      <vt:lpstr>Times New Roman</vt:lpstr>
      <vt:lpstr>Wingdings</vt:lpstr>
      <vt:lpstr>1_Office Theme</vt:lpstr>
      <vt:lpstr>Default Design</vt:lpstr>
      <vt:lpstr>Chute</vt:lpstr>
      <vt:lpstr>Bar Code</vt:lpstr>
      <vt:lpstr>3_Chute</vt:lpstr>
      <vt:lpstr>1_Chute</vt:lpstr>
      <vt:lpstr>2_Bar Code</vt:lpstr>
      <vt:lpstr>2_Chute</vt:lpstr>
      <vt:lpstr>4_Chute</vt:lpstr>
      <vt:lpstr>1_Bar Code</vt:lpstr>
      <vt:lpstr>1_Default Design</vt:lpstr>
      <vt:lpstr>5_Chute</vt:lpstr>
      <vt:lpstr>psp1243__karma</vt:lpstr>
      <vt:lpstr>TEACH1</vt:lpstr>
      <vt:lpstr>Savon</vt:lpstr>
      <vt:lpstr>RESCUED FROM THE DARKNESS</vt:lpstr>
      <vt:lpstr>PowerPoint Presentation</vt:lpstr>
      <vt:lpstr>PowerPoint Presentation</vt:lpstr>
      <vt:lpstr>Darkness was upon earth !</vt:lpstr>
      <vt:lpstr>It took God to change earth</vt:lpstr>
      <vt:lpstr>An horror of great darkness</vt:lpstr>
      <vt:lpstr>Darkness returned to Egypt</vt:lpstr>
      <vt:lpstr>God uses darkness in Egypt</vt:lpstr>
      <vt:lpstr>God is in the midst of darkness</vt:lpstr>
      <vt:lpstr>Darkness, clouds, &amp; thick darkness</vt:lpstr>
      <vt:lpstr>Out of the midst of the fire, cloud and thick darkness </vt:lpstr>
      <vt:lpstr>Out of the midst of the darkness</vt:lpstr>
      <vt:lpstr>Wicked shall be silent in darkness</vt:lpstr>
      <vt:lpstr>There is no darkness</vt:lpstr>
      <vt:lpstr>Such as sit in darkness</vt:lpstr>
      <vt:lpstr>Jesus came to light up darkness</vt:lpstr>
      <vt:lpstr>How great is that darkness</vt:lpstr>
      <vt:lpstr>No wedding garment – is darkness</vt:lpstr>
      <vt:lpstr>Cast ye, the unprofitable servant</vt:lpstr>
      <vt:lpstr>Darkness all over the land</vt:lpstr>
      <vt:lpstr>Men loved darkness</vt:lpstr>
      <vt:lpstr>A call from darkness to light</vt:lpstr>
      <vt:lpstr>Walk as children of light</vt:lpstr>
      <vt:lpstr>Stand against rulers of darkness</vt:lpstr>
      <vt:lpstr>Chains of darkness</vt:lpstr>
      <vt:lpstr>Full of Darkness</vt:lpstr>
      <vt:lpstr>PowerPoint Presentation</vt:lpstr>
      <vt:lpstr>Men Are Valued:</vt:lpstr>
      <vt:lpstr> Human Species:  Made From Right Stuff? </vt:lpstr>
      <vt:lpstr> Worth In Triage By Comparative Analogy </vt:lpstr>
      <vt:lpstr>  Time Charting Quality Of Life:    Mid-Scale Zero &amp; Negative Entry?</vt:lpstr>
      <vt:lpstr>PowerPoint Presentation</vt:lpstr>
      <vt:lpstr>  Quality Of Life Question:   Are We Worth More Dead Than Alive?</vt:lpstr>
      <vt:lpstr>Men Are Valued:</vt:lpstr>
      <vt:lpstr>God Cannot Triage!</vt:lpstr>
      <vt:lpstr>God Cannot Triage!</vt:lpstr>
      <vt:lpstr>God Cannot Triage!</vt:lpstr>
      <vt:lpstr>God Cannot Triage!</vt:lpstr>
      <vt:lpstr>God Cannot Triage!</vt:lpstr>
      <vt:lpstr>PowerPoint Presentation</vt:lpstr>
      <vt:lpstr>MANKIND MADE IN HIS IMAGE</vt:lpstr>
      <vt:lpstr>MANKIND ACTED AS AN ENEMY</vt:lpstr>
      <vt:lpstr>Imago Dei:  In His Image</vt:lpstr>
      <vt:lpstr>MANKIND TREATED AS FAMILY</vt:lpstr>
      <vt:lpstr>MANKIND TREATED AS FAMILY</vt:lpstr>
      <vt:lpstr>MANKIND TREATED AS FAMILY</vt:lpstr>
      <vt:lpstr>VALUE WORTH OF ONLY ONE:  INFINITE</vt:lpstr>
      <vt:lpstr>PowerPoint Presentation</vt:lpstr>
      <vt:lpstr>PowerPoint Presentation</vt:lpstr>
      <vt:lpstr>PowerPoint Presentation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The Essential Jesus 3 Events During Jesus’ Crucifixion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RESCUED FROM THE DARKNESS</dc:title>
  <dc:creator>David Burris</dc:creator>
  <cp:lastModifiedBy>David Burris</cp:lastModifiedBy>
  <cp:revision>5</cp:revision>
  <dcterms:created xsi:type="dcterms:W3CDTF">2021-08-13T23:17:56Z</dcterms:created>
  <dcterms:modified xsi:type="dcterms:W3CDTF">2021-08-17T15:32:31Z</dcterms:modified>
</cp:coreProperties>
</file>